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6233" r:id="rId1"/>
  </p:sldMasterIdLst>
  <p:notesMasterIdLst>
    <p:notesMasterId r:id="rId6"/>
  </p:notesMasterIdLst>
  <p:handoutMasterIdLst>
    <p:handoutMasterId r:id="rId7"/>
  </p:handoutMasterIdLst>
  <p:sldIdLst>
    <p:sldId id="696" r:id="rId2"/>
    <p:sldId id="1640" r:id="rId3"/>
    <p:sldId id="1642" r:id="rId4"/>
    <p:sldId id="1641" r:id="rId5"/>
  </p:sldIdLst>
  <p:sldSz cx="12801600" cy="9601200" type="A3"/>
  <p:notesSz cx="6805613" cy="9939338"/>
  <p:defaultTextStyle>
    <a:defPPr>
      <a:defRPr lang="ja-JP"/>
    </a:defPPr>
    <a:lvl1pPr algn="l" rtl="0" fontAlgn="base">
      <a:spcBef>
        <a:spcPct val="0"/>
      </a:spcBef>
      <a:spcAft>
        <a:spcPct val="0"/>
      </a:spcAft>
      <a:defRPr kumimoji="1" sz="2500" kern="1200">
        <a:solidFill>
          <a:schemeClr val="tx1"/>
        </a:solidFill>
        <a:latin typeface="Arial" pitchFamily="34" charset="0"/>
        <a:ea typeface="ＭＳ Ｐゴシック" pitchFamily="50" charset="-128"/>
        <a:cs typeface="+mn-cs"/>
      </a:defRPr>
    </a:lvl1pPr>
    <a:lvl2pPr marL="455613" indent="1588" algn="l" rtl="0" fontAlgn="base">
      <a:spcBef>
        <a:spcPct val="0"/>
      </a:spcBef>
      <a:spcAft>
        <a:spcPct val="0"/>
      </a:spcAft>
      <a:defRPr kumimoji="1" sz="2500" kern="1200">
        <a:solidFill>
          <a:schemeClr val="tx1"/>
        </a:solidFill>
        <a:latin typeface="Arial" pitchFamily="34" charset="0"/>
        <a:ea typeface="ＭＳ Ｐゴシック" pitchFamily="50" charset="-128"/>
        <a:cs typeface="+mn-cs"/>
      </a:defRPr>
    </a:lvl2pPr>
    <a:lvl3pPr marL="912813" indent="1588" algn="l" rtl="0" fontAlgn="base">
      <a:spcBef>
        <a:spcPct val="0"/>
      </a:spcBef>
      <a:spcAft>
        <a:spcPct val="0"/>
      </a:spcAft>
      <a:defRPr kumimoji="1" sz="2500" kern="1200">
        <a:solidFill>
          <a:schemeClr val="tx1"/>
        </a:solidFill>
        <a:latin typeface="Arial" pitchFamily="34" charset="0"/>
        <a:ea typeface="ＭＳ Ｐゴシック" pitchFamily="50" charset="-128"/>
        <a:cs typeface="+mn-cs"/>
      </a:defRPr>
    </a:lvl3pPr>
    <a:lvl4pPr marL="1370013" indent="1588" algn="l" rtl="0" fontAlgn="base">
      <a:spcBef>
        <a:spcPct val="0"/>
      </a:spcBef>
      <a:spcAft>
        <a:spcPct val="0"/>
      </a:spcAft>
      <a:defRPr kumimoji="1" sz="2500" kern="1200">
        <a:solidFill>
          <a:schemeClr val="tx1"/>
        </a:solidFill>
        <a:latin typeface="Arial" pitchFamily="34" charset="0"/>
        <a:ea typeface="ＭＳ Ｐゴシック" pitchFamily="50" charset="-128"/>
        <a:cs typeface="+mn-cs"/>
      </a:defRPr>
    </a:lvl4pPr>
    <a:lvl5pPr marL="1827213" indent="1588" algn="l" rtl="0" fontAlgn="base">
      <a:spcBef>
        <a:spcPct val="0"/>
      </a:spcBef>
      <a:spcAft>
        <a:spcPct val="0"/>
      </a:spcAft>
      <a:defRPr kumimoji="1" sz="25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5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5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5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5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33CC33"/>
    <a:srgbClr val="FF9900"/>
    <a:srgbClr val="FF9933"/>
    <a:srgbClr val="CCFFFF"/>
    <a:srgbClr val="FFCC99"/>
    <a:srgbClr val="FF9999"/>
    <a:srgbClr val="66CCFF"/>
    <a:srgbClr val="4087C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8997" autoAdjust="0"/>
  </p:normalViewPr>
  <p:slideViewPr>
    <p:cSldViewPr snapToGrid="0" snapToObjects="1">
      <p:cViewPr varScale="1">
        <p:scale>
          <a:sx n="80" d="100"/>
          <a:sy n="80" d="100"/>
        </p:scale>
        <p:origin x="1818" y="90"/>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b="1" dirty="0"/>
              <a:t>広域避難指示区域内における避難の割合</a:t>
            </a:r>
          </a:p>
        </c:rich>
      </c:tx>
      <c:layout>
        <c:manualLayout>
          <c:xMode val="edge"/>
          <c:yMode val="edge"/>
          <c:x val="3.1409933525264576E-2"/>
          <c:y val="7.407397987453834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497355439781349"/>
          <c:y val="0.14583929061290188"/>
          <c:w val="0.25374141713755355"/>
          <c:h val="0.3488641049910345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86-430A-8F8F-898D8B5DCB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86-430A-8F8F-898D8B5DCB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86-430A-8F8F-898D8B5DCBD9}"/>
              </c:ext>
            </c:extLst>
          </c:dPt>
          <c:cat>
            <c:strRef>
              <c:f>Sheet1!$A$5:$A$7</c:f>
              <c:strCache>
                <c:ptCount val="3"/>
                <c:pt idx="0">
                  <c:v>広域避難</c:v>
                </c:pt>
                <c:pt idx="1">
                  <c:v>通常避難</c:v>
                </c:pt>
                <c:pt idx="2">
                  <c:v>把握できず</c:v>
                </c:pt>
              </c:strCache>
            </c:strRef>
          </c:cat>
          <c:val>
            <c:numRef>
              <c:f>Sheet1!$B$5:$B$7</c:f>
              <c:numCache>
                <c:formatCode>#,##0_);[Red]\(#,##0\)</c:formatCode>
                <c:ptCount val="3"/>
                <c:pt idx="0">
                  <c:v>7801</c:v>
                </c:pt>
                <c:pt idx="1">
                  <c:v>552</c:v>
                </c:pt>
                <c:pt idx="2">
                  <c:v>21854</c:v>
                </c:pt>
              </c:numCache>
            </c:numRef>
          </c:val>
          <c:extLst>
            <c:ext xmlns:c16="http://schemas.microsoft.com/office/drawing/2014/chart" uri="{C3380CC4-5D6E-409C-BE32-E72D297353CC}">
              <c16:uniqueId val="{00000006-D586-430A-8F8F-898D8B5DCBD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0375116873863959"/>
          <c:y val="0.16508001678635728"/>
          <c:w val="0.27968543290502046"/>
          <c:h val="0.34029418197725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8888" cy="496888"/>
          </a:xfrm>
          <a:prstGeom prst="rect">
            <a:avLst/>
          </a:prstGeom>
        </p:spPr>
        <p:txBody>
          <a:bodyPr vert="horz" lIns="91244" tIns="45624" rIns="91244" bIns="45624" rtlCol="0"/>
          <a:lstStyle>
            <a:lvl1pPr algn="l">
              <a:defRPr sz="1100"/>
            </a:lvl1pPr>
          </a:lstStyle>
          <a:p>
            <a:pPr>
              <a:defRPr/>
            </a:pPr>
            <a:endParaRPr lang="ja-JP" altLang="en-US"/>
          </a:p>
        </p:txBody>
      </p:sp>
      <p:sp>
        <p:nvSpPr>
          <p:cNvPr id="3" name="日付プレースホルダ 2"/>
          <p:cNvSpPr>
            <a:spLocks noGrp="1"/>
          </p:cNvSpPr>
          <p:nvPr>
            <p:ph type="dt" sz="quarter" idx="1"/>
          </p:nvPr>
        </p:nvSpPr>
        <p:spPr>
          <a:xfrm>
            <a:off x="3855140" y="0"/>
            <a:ext cx="2948888" cy="496888"/>
          </a:xfrm>
          <a:prstGeom prst="rect">
            <a:avLst/>
          </a:prstGeom>
        </p:spPr>
        <p:txBody>
          <a:bodyPr vert="horz" lIns="91244" tIns="45624" rIns="91244" bIns="45624" rtlCol="0"/>
          <a:lstStyle>
            <a:lvl1pPr algn="r">
              <a:defRPr sz="1100"/>
            </a:lvl1pPr>
          </a:lstStyle>
          <a:p>
            <a:pPr>
              <a:defRPr/>
            </a:pPr>
            <a:fld id="{E7331313-7642-4806-BE2F-0F653D6C8517}" type="datetimeFigureOut">
              <a:rPr lang="ja-JP" altLang="en-US"/>
              <a:pPr>
                <a:defRPr/>
              </a:pPr>
              <a:t>2020/11/16</a:t>
            </a:fld>
            <a:endParaRPr lang="ja-JP" altLang="en-US"/>
          </a:p>
        </p:txBody>
      </p:sp>
      <p:sp>
        <p:nvSpPr>
          <p:cNvPr id="4" name="フッター プレースホルダ 3"/>
          <p:cNvSpPr>
            <a:spLocks noGrp="1"/>
          </p:cNvSpPr>
          <p:nvPr>
            <p:ph type="ftr" sz="quarter" idx="2"/>
          </p:nvPr>
        </p:nvSpPr>
        <p:spPr>
          <a:xfrm>
            <a:off x="1" y="9440866"/>
            <a:ext cx="2948888" cy="496887"/>
          </a:xfrm>
          <a:prstGeom prst="rect">
            <a:avLst/>
          </a:prstGeom>
        </p:spPr>
        <p:txBody>
          <a:bodyPr vert="horz" lIns="91244" tIns="45624" rIns="91244" bIns="45624" rtlCol="0" anchor="b"/>
          <a:lstStyle>
            <a:lvl1pPr algn="l">
              <a:defRPr sz="1100"/>
            </a:lvl1pPr>
          </a:lstStyle>
          <a:p>
            <a:pPr>
              <a:defRPr/>
            </a:pPr>
            <a:endParaRPr lang="ja-JP" altLang="en-US"/>
          </a:p>
        </p:txBody>
      </p:sp>
      <p:sp>
        <p:nvSpPr>
          <p:cNvPr id="5" name="スライド番号プレースホルダ 4"/>
          <p:cNvSpPr>
            <a:spLocks noGrp="1"/>
          </p:cNvSpPr>
          <p:nvPr>
            <p:ph type="sldNum" sz="quarter" idx="3"/>
          </p:nvPr>
        </p:nvSpPr>
        <p:spPr>
          <a:xfrm>
            <a:off x="3855140" y="9440866"/>
            <a:ext cx="2948888" cy="496887"/>
          </a:xfrm>
          <a:prstGeom prst="rect">
            <a:avLst/>
          </a:prstGeom>
        </p:spPr>
        <p:txBody>
          <a:bodyPr vert="horz" lIns="91244" tIns="45624" rIns="91244" bIns="45624" rtlCol="0" anchor="b"/>
          <a:lstStyle>
            <a:lvl1pPr algn="r">
              <a:defRPr sz="1100"/>
            </a:lvl1pPr>
          </a:lstStyle>
          <a:p>
            <a:pPr>
              <a:defRPr/>
            </a:pPr>
            <a:fld id="{9B7E49F1-7CED-4E73-BEEC-768EA6D0FC3E}" type="slidenum">
              <a:rPr lang="ja-JP" altLang="en-US"/>
              <a:pPr>
                <a:defRPr/>
              </a:pPr>
              <a:t>‹#›</a:t>
            </a:fld>
            <a:endParaRPr lang="ja-JP" altLang="en-US"/>
          </a:p>
        </p:txBody>
      </p:sp>
    </p:spTree>
    <p:extLst>
      <p:ext uri="{BB962C8B-B14F-4D97-AF65-F5344CB8AC3E}">
        <p14:creationId xmlns:p14="http://schemas.microsoft.com/office/powerpoint/2010/main" val="271977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8888" cy="496888"/>
          </a:xfrm>
          <a:prstGeom prst="rect">
            <a:avLst/>
          </a:prstGeom>
          <a:noFill/>
          <a:ln>
            <a:noFill/>
          </a:ln>
          <a:effectLst/>
          <a:extLst/>
        </p:spPr>
        <p:txBody>
          <a:bodyPr vert="horz" wrap="square" lIns="95206" tIns="47605" rIns="95206" bIns="47605" numCol="1" anchor="t" anchorCtr="0" compatLnSpc="1">
            <a:prstTxWarp prst="textNoShape">
              <a:avLst/>
            </a:prstTxWarp>
          </a:bodyPr>
          <a:lstStyle>
            <a:lvl1pPr defTabSz="953025">
              <a:defRPr sz="1100">
                <a:latin typeface="Arial" charset="0"/>
              </a:defRPr>
            </a:lvl1pPr>
          </a:lstStyle>
          <a:p>
            <a:pPr>
              <a:defRPr/>
            </a:pPr>
            <a:endParaRPr lang="en-US" altLang="ja-JP"/>
          </a:p>
        </p:txBody>
      </p:sp>
      <p:sp>
        <p:nvSpPr>
          <p:cNvPr id="4099" name="Rectangle 3"/>
          <p:cNvSpPr>
            <a:spLocks noGrp="1" noChangeArrowheads="1"/>
          </p:cNvSpPr>
          <p:nvPr>
            <p:ph type="dt" idx="1"/>
          </p:nvPr>
        </p:nvSpPr>
        <p:spPr bwMode="auto">
          <a:xfrm>
            <a:off x="3856734" y="0"/>
            <a:ext cx="2947300" cy="496888"/>
          </a:xfrm>
          <a:prstGeom prst="rect">
            <a:avLst/>
          </a:prstGeom>
          <a:noFill/>
          <a:ln>
            <a:noFill/>
          </a:ln>
          <a:effectLst/>
          <a:extLst/>
        </p:spPr>
        <p:txBody>
          <a:bodyPr vert="horz" wrap="square" lIns="95206" tIns="47605" rIns="95206" bIns="47605" numCol="1" anchor="t" anchorCtr="0" compatLnSpc="1">
            <a:prstTxWarp prst="textNoShape">
              <a:avLst/>
            </a:prstTxWarp>
          </a:bodyPr>
          <a:lstStyle>
            <a:lvl1pPr algn="r" defTabSz="953025">
              <a:defRPr sz="1100">
                <a:latin typeface="Arial"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920750" y="744538"/>
            <a:ext cx="497205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0879" y="4721240"/>
            <a:ext cx="5443856" cy="4471988"/>
          </a:xfrm>
          <a:prstGeom prst="rect">
            <a:avLst/>
          </a:prstGeom>
          <a:noFill/>
          <a:ln>
            <a:noFill/>
          </a:ln>
          <a:effectLst/>
          <a:extLst/>
        </p:spPr>
        <p:txBody>
          <a:bodyPr vert="horz" wrap="square" lIns="95206" tIns="47605" rIns="95206" bIns="476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1" y="9442452"/>
            <a:ext cx="2948888" cy="495300"/>
          </a:xfrm>
          <a:prstGeom prst="rect">
            <a:avLst/>
          </a:prstGeom>
          <a:noFill/>
          <a:ln>
            <a:noFill/>
          </a:ln>
          <a:effectLst/>
          <a:extLst/>
        </p:spPr>
        <p:txBody>
          <a:bodyPr vert="horz" wrap="square" lIns="95206" tIns="47605" rIns="95206" bIns="47605" numCol="1" anchor="b" anchorCtr="0" compatLnSpc="1">
            <a:prstTxWarp prst="textNoShape">
              <a:avLst/>
            </a:prstTxWarp>
          </a:bodyPr>
          <a:lstStyle>
            <a:lvl1pPr defTabSz="953025">
              <a:defRPr sz="1100">
                <a:latin typeface="Arial" charset="0"/>
              </a:defRPr>
            </a:lvl1pPr>
          </a:lstStyle>
          <a:p>
            <a:pPr>
              <a:defRPr/>
            </a:pPr>
            <a:endParaRPr lang="en-US" altLang="ja-JP"/>
          </a:p>
        </p:txBody>
      </p:sp>
      <p:sp>
        <p:nvSpPr>
          <p:cNvPr id="4103" name="Rectangle 7"/>
          <p:cNvSpPr>
            <a:spLocks noGrp="1" noChangeArrowheads="1"/>
          </p:cNvSpPr>
          <p:nvPr>
            <p:ph type="sldNum" sz="quarter" idx="5"/>
          </p:nvPr>
        </p:nvSpPr>
        <p:spPr bwMode="auto">
          <a:xfrm>
            <a:off x="3856734" y="9442452"/>
            <a:ext cx="2947300" cy="495300"/>
          </a:xfrm>
          <a:prstGeom prst="rect">
            <a:avLst/>
          </a:prstGeom>
          <a:noFill/>
          <a:ln>
            <a:noFill/>
          </a:ln>
          <a:effectLst/>
          <a:extLst/>
        </p:spPr>
        <p:txBody>
          <a:bodyPr vert="horz" wrap="square" lIns="95206" tIns="47605" rIns="95206" bIns="47605" numCol="1" anchor="b" anchorCtr="0" compatLnSpc="1">
            <a:prstTxWarp prst="textNoShape">
              <a:avLst/>
            </a:prstTxWarp>
          </a:bodyPr>
          <a:lstStyle>
            <a:lvl1pPr algn="r" defTabSz="953025">
              <a:defRPr sz="1100">
                <a:latin typeface="Arial" charset="0"/>
              </a:defRPr>
            </a:lvl1pPr>
          </a:lstStyle>
          <a:p>
            <a:pPr>
              <a:defRPr/>
            </a:pPr>
            <a:fld id="{86048BC1-F300-4040-8600-A773BA5510BB}" type="slidenum">
              <a:rPr lang="en-US" altLang="ja-JP"/>
              <a:pPr>
                <a:defRPr/>
              </a:pPr>
              <a:t>‹#›</a:t>
            </a:fld>
            <a:endParaRPr lang="en-US" altLang="ja-JP"/>
          </a:p>
        </p:txBody>
      </p:sp>
    </p:spTree>
    <p:extLst>
      <p:ext uri="{BB962C8B-B14F-4D97-AF65-F5344CB8AC3E}">
        <p14:creationId xmlns:p14="http://schemas.microsoft.com/office/powerpoint/2010/main" val="3121479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5pPr>
    <a:lvl6pPr marL="2285451" algn="l" defTabSz="914180" rtl="0" eaLnBrk="1" latinLnBrk="0" hangingPunct="1">
      <a:defRPr kumimoji="1" sz="1300" kern="1200">
        <a:solidFill>
          <a:schemeClr val="tx1"/>
        </a:solidFill>
        <a:latin typeface="+mn-lt"/>
        <a:ea typeface="+mn-ea"/>
        <a:cs typeface="+mn-cs"/>
      </a:defRPr>
    </a:lvl6pPr>
    <a:lvl7pPr marL="2742541" algn="l" defTabSz="914180" rtl="0" eaLnBrk="1" latinLnBrk="0" hangingPunct="1">
      <a:defRPr kumimoji="1" sz="1300" kern="1200">
        <a:solidFill>
          <a:schemeClr val="tx1"/>
        </a:solidFill>
        <a:latin typeface="+mn-lt"/>
        <a:ea typeface="+mn-ea"/>
        <a:cs typeface="+mn-cs"/>
      </a:defRPr>
    </a:lvl7pPr>
    <a:lvl8pPr marL="3199631" algn="l" defTabSz="914180" rtl="0" eaLnBrk="1" latinLnBrk="0" hangingPunct="1">
      <a:defRPr kumimoji="1" sz="1300" kern="1200">
        <a:solidFill>
          <a:schemeClr val="tx1"/>
        </a:solidFill>
        <a:latin typeface="+mn-lt"/>
        <a:ea typeface="+mn-ea"/>
        <a:cs typeface="+mn-cs"/>
      </a:defRPr>
    </a:lvl8pPr>
    <a:lvl9pPr marL="3656722" algn="l" defTabSz="914180"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p:cNvSpPr>
            <a:spLocks noGrp="1" noRot="1" noChangeAspect="1" noChangeArrowheads="1" noTextEdit="1"/>
          </p:cNvSpPr>
          <p:nvPr>
            <p:ph type="sldImg"/>
          </p:nvPr>
        </p:nvSpPr>
        <p:spPr>
          <a:xfrm>
            <a:off x="987425" y="768350"/>
            <a:ext cx="5121275" cy="3840163"/>
          </a:xfrm>
          <a:noFill/>
          <a:ln cap="flat">
            <a:headEnd type="none" w="med" len="med"/>
            <a:tailEnd type="none" w="med" len="med"/>
          </a:ln>
        </p:spPr>
      </p:sp>
      <p:sp>
        <p:nvSpPr>
          <p:cNvPr id="99331"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8821" tIns="49414" rIns="98821" bIns="49414">
            <a:normAutofit/>
          </a:bodyPr>
          <a:lstStyle/>
          <a:p>
            <a:r>
              <a:rPr lang="ja-JP" altLang="en-US" sz="2000" dirty="0"/>
              <a:t>令和元年</a:t>
            </a:r>
            <a:r>
              <a:rPr lang="en-US" altLang="ja-JP" sz="2000" dirty="0"/>
              <a:t>10</a:t>
            </a:r>
            <a:r>
              <a:rPr lang="ja-JP" altLang="en-US" sz="2000" dirty="0"/>
              <a:t>月の台風</a:t>
            </a:r>
            <a:r>
              <a:rPr lang="en-US" altLang="ja-JP" sz="2000" dirty="0"/>
              <a:t>19</a:t>
            </a:r>
            <a:r>
              <a:rPr lang="ja-JP" altLang="en-US" sz="2000" dirty="0"/>
              <a:t>号では、日本全国各地で甚大な被害が出たことが記憶に新しいと思います。</a:t>
            </a:r>
            <a:endParaRPr lang="en-US" altLang="ja-JP" sz="2000" dirty="0"/>
          </a:p>
          <a:p>
            <a:r>
              <a:rPr lang="ja-JP" altLang="en-US" sz="2000" dirty="0"/>
              <a:t>台風</a:t>
            </a:r>
            <a:r>
              <a:rPr lang="en-US" altLang="ja-JP" sz="2000" dirty="0"/>
              <a:t>19</a:t>
            </a:r>
            <a:r>
              <a:rPr lang="ja-JP" altLang="en-US" sz="2000" dirty="0"/>
              <a:t>号によって、利根川の水位観測所では、非常に高い水位を記録した地点が多くありました。</a:t>
            </a:r>
            <a:endParaRPr lang="en-US" altLang="ja-JP" sz="2000" dirty="0"/>
          </a:p>
        </p:txBody>
      </p:sp>
      <p:sp>
        <p:nvSpPr>
          <p:cNvPr id="99332" name="スライド番号プレースホルダー 3"/>
          <p:cNvSpPr>
            <a:spLocks noChangeArrowheads="1"/>
          </p:cNvSpPr>
          <p:nvPr/>
        </p:nvSpPr>
        <p:spPr bwMode="auto">
          <a:xfrm>
            <a:off x="4020786" y="9726241"/>
            <a:ext cx="3078517" cy="50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8821" tIns="49414" rIns="98821" bIns="49414" anchor="b"/>
          <a:lstStyle>
            <a:lvl1pPr defTabSz="969963">
              <a:spcBef>
                <a:spcPct val="30000"/>
              </a:spcBef>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1pPr>
            <a:lvl2pPr marL="742950" indent="-285750" defTabSz="969963">
              <a:spcBef>
                <a:spcPct val="30000"/>
              </a:spcBef>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2pPr>
            <a:lvl3pPr marL="1143000" indent="-228600" defTabSz="969963">
              <a:spcBef>
                <a:spcPct val="30000"/>
              </a:spcBef>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3pPr>
            <a:lvl4pPr marL="1600200" indent="-228600" defTabSz="969963">
              <a:spcBef>
                <a:spcPct val="30000"/>
              </a:spcBef>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4pPr>
            <a:lvl5pPr marL="2057400" indent="-228600" defTabSz="969963">
              <a:spcBef>
                <a:spcPct val="30000"/>
              </a:spcBef>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5pPr>
            <a:lvl6pPr marL="2514600" indent="-228600" defTabSz="969963" eaLnBrk="0" fontAlgn="base" hangingPunct="0">
              <a:spcBef>
                <a:spcPct val="30000"/>
              </a:spcBef>
              <a:spcAft>
                <a:spcPct val="0"/>
              </a:spcAft>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6pPr>
            <a:lvl7pPr marL="2971800" indent="-228600" defTabSz="969963" eaLnBrk="0" fontAlgn="base" hangingPunct="0">
              <a:spcBef>
                <a:spcPct val="30000"/>
              </a:spcBef>
              <a:spcAft>
                <a:spcPct val="0"/>
              </a:spcAft>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7pPr>
            <a:lvl8pPr marL="3429000" indent="-228600" defTabSz="969963" eaLnBrk="0" fontAlgn="base" hangingPunct="0">
              <a:spcBef>
                <a:spcPct val="30000"/>
              </a:spcBef>
              <a:spcAft>
                <a:spcPct val="0"/>
              </a:spcAft>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8pPr>
            <a:lvl9pPr marL="3886200" indent="-228600" defTabSz="969963" eaLnBrk="0" fontAlgn="base" hangingPunct="0">
              <a:spcBef>
                <a:spcPct val="30000"/>
              </a:spcBef>
              <a:spcAft>
                <a:spcPct val="0"/>
              </a:spcAft>
              <a:buSzPct val="100000"/>
              <a:defRPr kumimoji="1" sz="900">
                <a:solidFill>
                  <a:schemeClr val="tx1"/>
                </a:solidFill>
                <a:latin typeface="Times New Roman" panose="02020603050405020304" pitchFamily="18" charset="0"/>
                <a:ea typeface="ＭＳ Ｐ明朝" panose="02020600040205080304" pitchFamily="18" charset="-128"/>
                <a:cs typeface="Arial" panose="020B0604020202020204" pitchFamily="34" charset="0"/>
              </a:defRPr>
            </a:lvl9pPr>
          </a:lstStyle>
          <a:p>
            <a:pPr algn="r" eaLnBrk="1" hangingPunct="1">
              <a:spcBef>
                <a:spcPct val="0"/>
              </a:spcBef>
            </a:pPr>
            <a:fld id="{8479A94E-9D77-4865-B338-703779698E81}" type="slidenum">
              <a:rPr lang="ja-JP" altLang="en-US" sz="2800">
                <a:ea typeface="ＭＳ Ｐゴシック" panose="020B0600070205080204" pitchFamily="50" charset="-128"/>
              </a:rPr>
              <a:pPr algn="r" eaLnBrk="1" hangingPunct="1">
                <a:spcBef>
                  <a:spcPct val="0"/>
                </a:spcBef>
              </a:pPr>
              <a:t>1</a:t>
            </a:fld>
            <a:endParaRPr lang="ja-JP" altLang="en-US" sz="2800">
              <a:ea typeface="ＭＳ Ｐゴシック" panose="020B0600070205080204" pitchFamily="50" charset="-128"/>
            </a:endParaRPr>
          </a:p>
        </p:txBody>
      </p:sp>
    </p:spTree>
    <p:extLst>
      <p:ext uri="{BB962C8B-B14F-4D97-AF65-F5344CB8AC3E}">
        <p14:creationId xmlns:p14="http://schemas.microsoft.com/office/powerpoint/2010/main" val="402234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screen">
            <a:extLst>
              <a:ext uri="{28A0092B-C50C-407E-A947-70E740481C1C}">
                <a14:useLocalDpi xmlns:a14="http://schemas.microsoft.com/office/drawing/2010/main"/>
              </a:ext>
            </a:extLst>
          </a:blip>
          <a:srcRect t="62230"/>
          <a:stretch>
            <a:fillRect/>
          </a:stretch>
        </p:blipFill>
        <p:spPr bwMode="auto">
          <a:xfrm>
            <a:off x="0" y="9135533"/>
            <a:ext cx="12801600" cy="465667"/>
          </a:xfrm>
          <a:prstGeom prst="rect">
            <a:avLst/>
          </a:prstGeom>
          <a:noFill/>
          <a:ln w="9525">
            <a:noFill/>
            <a:miter lim="800000"/>
            <a:headEnd/>
            <a:tailEnd/>
          </a:ln>
        </p:spPr>
      </p:pic>
      <p:sp>
        <p:nvSpPr>
          <p:cNvPr id="5" name="Rectangle 9"/>
          <p:cNvSpPr>
            <a:spLocks noChangeArrowheads="1"/>
          </p:cNvSpPr>
          <p:nvPr userDrawn="1"/>
        </p:nvSpPr>
        <p:spPr bwMode="auto">
          <a:xfrm>
            <a:off x="2368615" y="4597400"/>
            <a:ext cx="10432986" cy="103717"/>
          </a:xfrm>
          <a:prstGeom prst="rect">
            <a:avLst/>
          </a:prstGeom>
          <a:solidFill>
            <a:srgbClr val="0066CC"/>
          </a:solidFill>
          <a:ln w="9525">
            <a:noFill/>
            <a:miter lim="800000"/>
            <a:headEnd/>
            <a:tailEnd/>
          </a:ln>
          <a:effectLst/>
        </p:spPr>
        <p:txBody>
          <a:bodyPr wrap="none" anchor="ctr"/>
          <a:lstStyle/>
          <a:p>
            <a:pPr>
              <a:defRPr/>
            </a:pPr>
            <a:endParaRPr lang="ja-JP" altLang="en-US" sz="2327">
              <a:solidFill>
                <a:srgbClr val="000000"/>
              </a:solidFill>
              <a:latin typeface="Arial" charset="0"/>
              <a:ea typeface="ＭＳ Ｐゴシック" charset="-128"/>
            </a:endParaRPr>
          </a:p>
        </p:txBody>
      </p:sp>
      <p:pic>
        <p:nvPicPr>
          <p:cNvPr id="6" name="Picture 1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473018"/>
            <a:ext cx="2974110" cy="662516"/>
          </a:xfrm>
          <a:prstGeom prst="rect">
            <a:avLst/>
          </a:prstGeom>
          <a:noFill/>
          <a:ln w="9525">
            <a:noFill/>
            <a:miter lim="800000"/>
            <a:headEnd/>
            <a:tailEnd/>
          </a:ln>
        </p:spPr>
      </p:pic>
      <p:sp>
        <p:nvSpPr>
          <p:cNvPr id="7" name="Text Box 12"/>
          <p:cNvSpPr txBox="1">
            <a:spLocks noChangeArrowheads="1"/>
          </p:cNvSpPr>
          <p:nvPr userDrawn="1"/>
        </p:nvSpPr>
        <p:spPr bwMode="auto">
          <a:xfrm>
            <a:off x="0" y="9135534"/>
            <a:ext cx="4642874" cy="330988"/>
          </a:xfrm>
          <a:prstGeom prst="rect">
            <a:avLst/>
          </a:prstGeom>
          <a:noFill/>
          <a:ln w="9525">
            <a:noFill/>
            <a:miter lim="800000"/>
            <a:headEnd/>
            <a:tailEnd/>
          </a:ln>
          <a:effectLst/>
        </p:spPr>
        <p:txBody>
          <a:bodyPr wrap="none">
            <a:spAutoFit/>
          </a:bodyPr>
          <a:lstStyle/>
          <a:p>
            <a:pPr>
              <a:defRPr/>
            </a:pPr>
            <a:r>
              <a:rPr lang="en-US" altLang="ja-JP" sz="1551" i="1">
                <a:solidFill>
                  <a:srgbClr val="FFFFFF"/>
                </a:solidFill>
                <a:latin typeface="Times New Roman" pitchFamily="18" charset="0"/>
                <a:ea typeface="ＭＳ Ｐゴシック" charset="-128"/>
              </a:rPr>
              <a:t>Ministry of Land, Infrastructure, Transport and Tourism</a:t>
            </a:r>
          </a:p>
        </p:txBody>
      </p:sp>
      <p:sp>
        <p:nvSpPr>
          <p:cNvPr id="3074" name="Rectangle 2"/>
          <p:cNvSpPr>
            <a:spLocks noGrp="1" noChangeArrowheads="1"/>
          </p:cNvSpPr>
          <p:nvPr>
            <p:ph type="ctrTitle"/>
          </p:nvPr>
        </p:nvSpPr>
        <p:spPr>
          <a:xfrm>
            <a:off x="2266950" y="2987044"/>
            <a:ext cx="10534650" cy="2058035"/>
          </a:xfrm>
        </p:spPr>
        <p:txBody>
          <a:bodyPr/>
          <a:lstStyle>
            <a:lvl1pPr>
              <a:defRPr sz="5172"/>
            </a:lvl1pPr>
          </a:lstStyle>
          <a:p>
            <a:r>
              <a:rPr lang="ja-JP" altLang="en-US"/>
              <a:t>マスタ タイトルの書式設定</a:t>
            </a:r>
          </a:p>
        </p:txBody>
      </p:sp>
      <p:sp>
        <p:nvSpPr>
          <p:cNvPr id="3075" name="Rectangle 3"/>
          <p:cNvSpPr>
            <a:spLocks noGrp="1" noChangeArrowheads="1"/>
          </p:cNvSpPr>
          <p:nvPr>
            <p:ph type="subTitle" idx="1"/>
          </p:nvPr>
        </p:nvSpPr>
        <p:spPr>
          <a:xfrm>
            <a:off x="1920242" y="5440680"/>
            <a:ext cx="8961121" cy="245364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a:xfrm>
            <a:off x="9174788" y="8743951"/>
            <a:ext cx="2986425" cy="666749"/>
          </a:xfrm>
          <a:prstGeom prst="rect">
            <a:avLst/>
          </a:prstGeom>
        </p:spPr>
        <p:txBody>
          <a:bodyPr/>
          <a:lstStyle>
            <a:lvl1pPr>
              <a:defRPr/>
            </a:lvl1pPr>
          </a:lstStyle>
          <a:p>
            <a:pPr>
              <a:defRPr/>
            </a:pPr>
            <a:fld id="{6760A0AF-5D27-41FA-BAF9-74556A6DC7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540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7764C7C2-4185-4DF5-B0CD-737BEE43AB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1554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21140" y="5"/>
            <a:ext cx="3040380" cy="8576628"/>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 y="5"/>
            <a:ext cx="8907779" cy="857662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C5EA8BA4-A020-47EB-927D-2C9CE13258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171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2C073DD4-4BBE-48F7-BC77-C21A77E8BA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64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5"/>
            <a:ext cx="10881360" cy="1906905"/>
          </a:xfrm>
        </p:spPr>
        <p:txBody>
          <a:bodyPr anchor="t"/>
          <a:lstStyle>
            <a:lvl1pPr algn="l">
              <a:defRPr sz="5172" b="1" cap="all"/>
            </a:lvl1pPr>
          </a:lstStyle>
          <a:p>
            <a:r>
              <a:rPr lang="ja-JP" altLang="en-US"/>
              <a:t>マスタ タイトルの書式設定</a:t>
            </a:r>
          </a:p>
        </p:txBody>
      </p:sp>
      <p:sp>
        <p:nvSpPr>
          <p:cNvPr id="3" name="テキスト プレースホルダ 2"/>
          <p:cNvSpPr>
            <a:spLocks noGrp="1"/>
          </p:cNvSpPr>
          <p:nvPr>
            <p:ph type="body" idx="1"/>
          </p:nvPr>
        </p:nvSpPr>
        <p:spPr>
          <a:xfrm>
            <a:off x="1011239" y="4069399"/>
            <a:ext cx="10881360" cy="2100261"/>
          </a:xfrm>
        </p:spPr>
        <p:txBody>
          <a:bodyPr anchor="b"/>
          <a:lstStyle>
            <a:lvl1pPr marL="0" indent="0">
              <a:buNone/>
              <a:defRPr sz="2586"/>
            </a:lvl1pPr>
            <a:lvl2pPr marL="591114" indent="0">
              <a:buNone/>
              <a:defRPr sz="2327"/>
            </a:lvl2pPr>
            <a:lvl3pPr marL="1182228" indent="0">
              <a:buNone/>
              <a:defRPr sz="2069"/>
            </a:lvl3pPr>
            <a:lvl4pPr marL="1773342" indent="0">
              <a:buNone/>
              <a:defRPr sz="1810"/>
            </a:lvl4pPr>
            <a:lvl5pPr marL="2364456" indent="0">
              <a:buNone/>
              <a:defRPr sz="1810"/>
            </a:lvl5pPr>
            <a:lvl6pPr marL="2955569" indent="0">
              <a:buNone/>
              <a:defRPr sz="1810"/>
            </a:lvl6pPr>
            <a:lvl7pPr marL="3546683" indent="0">
              <a:buNone/>
              <a:defRPr sz="1810"/>
            </a:lvl7pPr>
            <a:lvl8pPr marL="4137797" indent="0">
              <a:buNone/>
              <a:defRPr sz="1810"/>
            </a:lvl8pPr>
            <a:lvl9pPr marL="4728911" indent="0">
              <a:buNone/>
              <a:defRPr sz="181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D771360A-8B89-4447-A5FE-C0441D812D4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900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40082" y="2240285"/>
            <a:ext cx="5654040" cy="6336348"/>
          </a:xfrm>
        </p:spPr>
        <p:txBody>
          <a:bodyPr/>
          <a:lstStyle>
            <a:lvl1pPr>
              <a:defRPr sz="3620"/>
            </a:lvl1pPr>
            <a:lvl2pPr>
              <a:defRPr sz="3103"/>
            </a:lvl2pPr>
            <a:lvl3pPr>
              <a:defRPr sz="2586"/>
            </a:lvl3pPr>
            <a:lvl4pPr>
              <a:defRPr sz="2327"/>
            </a:lvl4pPr>
            <a:lvl5pPr>
              <a:defRPr sz="2327"/>
            </a:lvl5pPr>
            <a:lvl6pPr>
              <a:defRPr sz="2327"/>
            </a:lvl6pPr>
            <a:lvl7pPr>
              <a:defRPr sz="2327"/>
            </a:lvl7pPr>
            <a:lvl8pPr>
              <a:defRPr sz="2327"/>
            </a:lvl8pPr>
            <a:lvl9pPr>
              <a:defRPr sz="232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507482" y="2240285"/>
            <a:ext cx="5654040" cy="6336348"/>
          </a:xfrm>
        </p:spPr>
        <p:txBody>
          <a:bodyPr/>
          <a:lstStyle>
            <a:lvl1pPr>
              <a:defRPr sz="3620"/>
            </a:lvl1pPr>
            <a:lvl2pPr>
              <a:defRPr sz="3103"/>
            </a:lvl2pPr>
            <a:lvl3pPr>
              <a:defRPr sz="2586"/>
            </a:lvl3pPr>
            <a:lvl4pPr>
              <a:defRPr sz="2327"/>
            </a:lvl4pPr>
            <a:lvl5pPr>
              <a:defRPr sz="2327"/>
            </a:lvl5pPr>
            <a:lvl6pPr>
              <a:defRPr sz="2327"/>
            </a:lvl6pPr>
            <a:lvl7pPr>
              <a:defRPr sz="2327"/>
            </a:lvl7pPr>
            <a:lvl8pPr>
              <a:defRPr sz="2327"/>
            </a:lvl8pPr>
            <a:lvl9pPr>
              <a:defRPr sz="232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14E6AEC6-C7A2-4927-97F0-E5A313CE8B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4932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5"/>
            <a:ext cx="11521440" cy="16002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40080" y="2149161"/>
            <a:ext cx="5656263" cy="895668"/>
          </a:xfrm>
        </p:spPr>
        <p:txBody>
          <a:bodyPr anchor="b"/>
          <a:lstStyle>
            <a:lvl1pPr marL="0" indent="0">
              <a:buNone/>
              <a:defRPr sz="3103" b="1"/>
            </a:lvl1pPr>
            <a:lvl2pPr marL="591114" indent="0">
              <a:buNone/>
              <a:defRPr sz="2586" b="1"/>
            </a:lvl2pPr>
            <a:lvl3pPr marL="1182228" indent="0">
              <a:buNone/>
              <a:defRPr sz="2327" b="1"/>
            </a:lvl3pPr>
            <a:lvl4pPr marL="1773342" indent="0">
              <a:buNone/>
              <a:defRPr sz="2069" b="1"/>
            </a:lvl4pPr>
            <a:lvl5pPr marL="2364456" indent="0">
              <a:buNone/>
              <a:defRPr sz="2069" b="1"/>
            </a:lvl5pPr>
            <a:lvl6pPr marL="2955569" indent="0">
              <a:buNone/>
              <a:defRPr sz="2069" b="1"/>
            </a:lvl6pPr>
            <a:lvl7pPr marL="3546683" indent="0">
              <a:buNone/>
              <a:defRPr sz="2069" b="1"/>
            </a:lvl7pPr>
            <a:lvl8pPr marL="4137797" indent="0">
              <a:buNone/>
              <a:defRPr sz="2069" b="1"/>
            </a:lvl8pPr>
            <a:lvl9pPr marL="4728911" indent="0">
              <a:buNone/>
              <a:defRPr sz="2069"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103"/>
            </a:lvl1pPr>
            <a:lvl2pPr>
              <a:defRPr sz="2586"/>
            </a:lvl2pPr>
            <a:lvl3pPr>
              <a:defRPr sz="2327"/>
            </a:lvl3pPr>
            <a:lvl4pPr>
              <a:defRPr sz="2069"/>
            </a:lvl4pPr>
            <a:lvl5pPr>
              <a:defRPr sz="2069"/>
            </a:lvl5pPr>
            <a:lvl6pPr>
              <a:defRPr sz="2069"/>
            </a:lvl6pPr>
            <a:lvl7pPr>
              <a:defRPr sz="2069"/>
            </a:lvl7pPr>
            <a:lvl8pPr>
              <a:defRPr sz="2069"/>
            </a:lvl8pPr>
            <a:lvl9pPr>
              <a:defRPr sz="206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503041" y="2149161"/>
            <a:ext cx="5658485" cy="895668"/>
          </a:xfrm>
        </p:spPr>
        <p:txBody>
          <a:bodyPr anchor="b"/>
          <a:lstStyle>
            <a:lvl1pPr marL="0" indent="0">
              <a:buNone/>
              <a:defRPr sz="3103" b="1"/>
            </a:lvl1pPr>
            <a:lvl2pPr marL="591114" indent="0">
              <a:buNone/>
              <a:defRPr sz="2586" b="1"/>
            </a:lvl2pPr>
            <a:lvl3pPr marL="1182228" indent="0">
              <a:buNone/>
              <a:defRPr sz="2327" b="1"/>
            </a:lvl3pPr>
            <a:lvl4pPr marL="1773342" indent="0">
              <a:buNone/>
              <a:defRPr sz="2069" b="1"/>
            </a:lvl4pPr>
            <a:lvl5pPr marL="2364456" indent="0">
              <a:buNone/>
              <a:defRPr sz="2069" b="1"/>
            </a:lvl5pPr>
            <a:lvl6pPr marL="2955569" indent="0">
              <a:buNone/>
              <a:defRPr sz="2069" b="1"/>
            </a:lvl6pPr>
            <a:lvl7pPr marL="3546683" indent="0">
              <a:buNone/>
              <a:defRPr sz="2069" b="1"/>
            </a:lvl7pPr>
            <a:lvl8pPr marL="4137797" indent="0">
              <a:buNone/>
              <a:defRPr sz="2069" b="1"/>
            </a:lvl8pPr>
            <a:lvl9pPr marL="4728911" indent="0">
              <a:buNone/>
              <a:defRPr sz="2069"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503041" y="3044825"/>
            <a:ext cx="5658485" cy="5531803"/>
          </a:xfrm>
        </p:spPr>
        <p:txBody>
          <a:bodyPr/>
          <a:lstStyle>
            <a:lvl1pPr>
              <a:defRPr sz="3103"/>
            </a:lvl1pPr>
            <a:lvl2pPr>
              <a:defRPr sz="2586"/>
            </a:lvl2pPr>
            <a:lvl3pPr>
              <a:defRPr sz="2327"/>
            </a:lvl3pPr>
            <a:lvl4pPr>
              <a:defRPr sz="2069"/>
            </a:lvl4pPr>
            <a:lvl5pPr>
              <a:defRPr sz="2069"/>
            </a:lvl5pPr>
            <a:lvl6pPr>
              <a:defRPr sz="2069"/>
            </a:lvl6pPr>
            <a:lvl7pPr>
              <a:defRPr sz="2069"/>
            </a:lvl7pPr>
            <a:lvl8pPr>
              <a:defRPr sz="2069"/>
            </a:lvl8pPr>
            <a:lvl9pPr>
              <a:defRPr sz="206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CE52B68E-95D3-4450-9A25-C838A4EEF0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263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B8D1934B-F0FE-4CD4-A07D-19DF5C86E4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309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xfrm>
            <a:off x="9815176" y="8934451"/>
            <a:ext cx="2986425" cy="666749"/>
          </a:xfrm>
          <a:prstGeom prst="rect">
            <a:avLst/>
          </a:prstGeom>
          <a:ln/>
        </p:spPr>
        <p:txBody>
          <a:bodyPr anchor="b"/>
          <a:lstStyle>
            <a:lvl1pPr>
              <a:defRPr/>
            </a:lvl1pPr>
          </a:lstStyle>
          <a:p>
            <a:pPr>
              <a:defRPr/>
            </a:pPr>
            <a:fld id="{B9CD2240-781C-46C6-A987-4550083EE83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427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6" y="382271"/>
            <a:ext cx="4211638" cy="1626872"/>
          </a:xfrm>
        </p:spPr>
        <p:txBody>
          <a:bodyPr anchor="b"/>
          <a:lstStyle>
            <a:lvl1pPr algn="l">
              <a:defRPr sz="2586" b="1"/>
            </a:lvl1pPr>
          </a:lstStyle>
          <a:p>
            <a:r>
              <a:rPr lang="ja-JP" altLang="en-US"/>
              <a:t>マスタ タイトルの書式設定</a:t>
            </a:r>
          </a:p>
        </p:txBody>
      </p:sp>
      <p:sp>
        <p:nvSpPr>
          <p:cNvPr id="3" name="コンテンツ プレースホルダ 2"/>
          <p:cNvSpPr>
            <a:spLocks noGrp="1"/>
          </p:cNvSpPr>
          <p:nvPr>
            <p:ph idx="1"/>
          </p:nvPr>
        </p:nvSpPr>
        <p:spPr>
          <a:xfrm>
            <a:off x="5005072" y="382275"/>
            <a:ext cx="7156450" cy="8194359"/>
          </a:xfrm>
        </p:spPr>
        <p:txBody>
          <a:bodyPr/>
          <a:lstStyle>
            <a:lvl1pPr>
              <a:defRPr sz="4137"/>
            </a:lvl1pPr>
            <a:lvl2pPr>
              <a:defRPr sz="3620"/>
            </a:lvl2pPr>
            <a:lvl3pPr>
              <a:defRPr sz="3103"/>
            </a:lvl3pPr>
            <a:lvl4pPr>
              <a:defRPr sz="2586"/>
            </a:lvl4pPr>
            <a:lvl5pPr>
              <a:defRPr sz="2586"/>
            </a:lvl5pPr>
            <a:lvl6pPr>
              <a:defRPr sz="2586"/>
            </a:lvl6pPr>
            <a:lvl7pPr>
              <a:defRPr sz="2586"/>
            </a:lvl7pPr>
            <a:lvl8pPr>
              <a:defRPr sz="2586"/>
            </a:lvl8pPr>
            <a:lvl9pPr>
              <a:defRPr sz="258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40086" y="2009145"/>
            <a:ext cx="4211638" cy="6567488"/>
          </a:xfrm>
        </p:spPr>
        <p:txBody>
          <a:bodyPr/>
          <a:lstStyle>
            <a:lvl1pPr marL="0" indent="0">
              <a:buNone/>
              <a:defRPr sz="1810"/>
            </a:lvl1pPr>
            <a:lvl2pPr marL="591114" indent="0">
              <a:buNone/>
              <a:defRPr sz="1551"/>
            </a:lvl2pPr>
            <a:lvl3pPr marL="1182228" indent="0">
              <a:buNone/>
              <a:defRPr sz="1293"/>
            </a:lvl3pPr>
            <a:lvl4pPr marL="1773342" indent="0">
              <a:buNone/>
              <a:defRPr sz="1164"/>
            </a:lvl4pPr>
            <a:lvl5pPr marL="2364456" indent="0">
              <a:buNone/>
              <a:defRPr sz="1164"/>
            </a:lvl5pPr>
            <a:lvl6pPr marL="2955569" indent="0">
              <a:buNone/>
              <a:defRPr sz="1164"/>
            </a:lvl6pPr>
            <a:lvl7pPr marL="3546683" indent="0">
              <a:buNone/>
              <a:defRPr sz="1164"/>
            </a:lvl7pPr>
            <a:lvl8pPr marL="4137797" indent="0">
              <a:buNone/>
              <a:defRPr sz="1164"/>
            </a:lvl8pPr>
            <a:lvl9pPr marL="4728911" indent="0">
              <a:buNone/>
              <a:defRPr sz="1164"/>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EF8C29CB-D0F7-48A8-918C-A631E15A95C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019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5" y="6720843"/>
            <a:ext cx="7680960" cy="793435"/>
          </a:xfrm>
        </p:spPr>
        <p:txBody>
          <a:bodyPr anchor="b"/>
          <a:lstStyle>
            <a:lvl1pPr algn="l">
              <a:defRPr sz="2586" b="1"/>
            </a:lvl1pPr>
          </a:lstStyle>
          <a:p>
            <a:r>
              <a:rPr lang="ja-JP" altLang="en-US"/>
              <a:t>マスタ タイトルの書式設定</a:t>
            </a:r>
          </a:p>
        </p:txBody>
      </p:sp>
      <p:sp>
        <p:nvSpPr>
          <p:cNvPr id="3" name="図プレースホルダ 2"/>
          <p:cNvSpPr>
            <a:spLocks noGrp="1"/>
          </p:cNvSpPr>
          <p:nvPr>
            <p:ph type="pic" idx="1"/>
          </p:nvPr>
        </p:nvSpPr>
        <p:spPr>
          <a:xfrm>
            <a:off x="2509205" y="857885"/>
            <a:ext cx="7680960" cy="5760720"/>
          </a:xfrm>
        </p:spPr>
        <p:txBody>
          <a:bodyPr/>
          <a:lstStyle>
            <a:lvl1pPr marL="0" indent="0">
              <a:buNone/>
              <a:defRPr sz="4137"/>
            </a:lvl1pPr>
            <a:lvl2pPr marL="591114" indent="0">
              <a:buNone/>
              <a:defRPr sz="3620"/>
            </a:lvl2pPr>
            <a:lvl3pPr marL="1182228" indent="0">
              <a:buNone/>
              <a:defRPr sz="3103"/>
            </a:lvl3pPr>
            <a:lvl4pPr marL="1773342" indent="0">
              <a:buNone/>
              <a:defRPr sz="2586"/>
            </a:lvl4pPr>
            <a:lvl5pPr marL="2364456" indent="0">
              <a:buNone/>
              <a:defRPr sz="2586"/>
            </a:lvl5pPr>
            <a:lvl6pPr marL="2955569" indent="0">
              <a:buNone/>
              <a:defRPr sz="2586"/>
            </a:lvl6pPr>
            <a:lvl7pPr marL="3546683" indent="0">
              <a:buNone/>
              <a:defRPr sz="2586"/>
            </a:lvl7pPr>
            <a:lvl8pPr marL="4137797" indent="0">
              <a:buNone/>
              <a:defRPr sz="2586"/>
            </a:lvl8pPr>
            <a:lvl9pPr marL="4728911" indent="0">
              <a:buNone/>
              <a:defRPr sz="2586"/>
            </a:lvl9pPr>
          </a:lstStyle>
          <a:p>
            <a:pPr lvl="0"/>
            <a:endParaRPr lang="ja-JP" altLang="en-US" noProof="0"/>
          </a:p>
        </p:txBody>
      </p:sp>
      <p:sp>
        <p:nvSpPr>
          <p:cNvPr id="4" name="テキスト プレースホルダ 3"/>
          <p:cNvSpPr>
            <a:spLocks noGrp="1"/>
          </p:cNvSpPr>
          <p:nvPr>
            <p:ph type="body" sz="half" idx="2"/>
          </p:nvPr>
        </p:nvSpPr>
        <p:spPr>
          <a:xfrm>
            <a:off x="2509205" y="7514276"/>
            <a:ext cx="7680960" cy="1126808"/>
          </a:xfrm>
        </p:spPr>
        <p:txBody>
          <a:bodyPr/>
          <a:lstStyle>
            <a:lvl1pPr marL="0" indent="0">
              <a:buNone/>
              <a:defRPr sz="1810"/>
            </a:lvl1pPr>
            <a:lvl2pPr marL="591114" indent="0">
              <a:buNone/>
              <a:defRPr sz="1551"/>
            </a:lvl2pPr>
            <a:lvl3pPr marL="1182228" indent="0">
              <a:buNone/>
              <a:defRPr sz="1293"/>
            </a:lvl3pPr>
            <a:lvl4pPr marL="1773342" indent="0">
              <a:buNone/>
              <a:defRPr sz="1164"/>
            </a:lvl4pPr>
            <a:lvl5pPr marL="2364456" indent="0">
              <a:buNone/>
              <a:defRPr sz="1164"/>
            </a:lvl5pPr>
            <a:lvl6pPr marL="2955569" indent="0">
              <a:buNone/>
              <a:defRPr sz="1164"/>
            </a:lvl6pPr>
            <a:lvl7pPr marL="3546683" indent="0">
              <a:buNone/>
              <a:defRPr sz="1164"/>
            </a:lvl7pPr>
            <a:lvl8pPr marL="4137797" indent="0">
              <a:buNone/>
              <a:defRPr sz="1164"/>
            </a:lvl8pPr>
            <a:lvl9pPr marL="4728911" indent="0">
              <a:buNone/>
              <a:defRPr sz="1164"/>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9815176" y="8731251"/>
            <a:ext cx="2986425" cy="666749"/>
          </a:xfrm>
          <a:prstGeom prst="rect">
            <a:avLst/>
          </a:prstGeom>
          <a:ln/>
        </p:spPr>
        <p:txBody>
          <a:bodyPr/>
          <a:lstStyle>
            <a:lvl1pPr>
              <a:defRPr/>
            </a:lvl1pPr>
          </a:lstStyle>
          <a:p>
            <a:pPr>
              <a:defRPr/>
            </a:pPr>
            <a:fld id="{2610023A-A8CF-4290-B18C-AC8F479246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2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40388" y="2239434"/>
            <a:ext cx="11520824" cy="633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40388" y="8743951"/>
            <a:ext cx="2986425" cy="6667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10">
                <a:ea typeface="ＭＳ Ｐゴシック" charset="-128"/>
              </a:defRPr>
            </a:lvl1pPr>
          </a:lstStyle>
          <a:p>
            <a:pPr>
              <a:defRPr/>
            </a:pPr>
            <a:endParaRPr lang="en-US" altLang="ja-JP">
              <a:solidFill>
                <a:srgbClr val="000000"/>
              </a:solidFill>
              <a:latin typeface="Arial" charset="0"/>
            </a:endParaRPr>
          </a:p>
        </p:txBody>
      </p:sp>
      <p:sp>
        <p:nvSpPr>
          <p:cNvPr id="1029" name="Rectangle 5"/>
          <p:cNvSpPr>
            <a:spLocks noGrp="1" noChangeArrowheads="1"/>
          </p:cNvSpPr>
          <p:nvPr>
            <p:ph type="ftr" sz="quarter" idx="3"/>
          </p:nvPr>
        </p:nvSpPr>
        <p:spPr bwMode="auto">
          <a:xfrm>
            <a:off x="4373932" y="8743951"/>
            <a:ext cx="4053737" cy="6667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10">
                <a:ea typeface="ＭＳ Ｐゴシック" charset="-128"/>
              </a:defRPr>
            </a:lvl1pPr>
          </a:lstStyle>
          <a:p>
            <a:pPr>
              <a:defRPr/>
            </a:pPr>
            <a:endParaRPr lang="en-US" altLang="ja-JP">
              <a:solidFill>
                <a:srgbClr val="000000"/>
              </a:solidFill>
              <a:latin typeface="Arial" charset="0"/>
            </a:endParaRPr>
          </a:p>
        </p:txBody>
      </p:sp>
      <p:grpSp>
        <p:nvGrpSpPr>
          <p:cNvPr id="2" name="Group 18"/>
          <p:cNvGrpSpPr>
            <a:grpSpLocks/>
          </p:cNvGrpSpPr>
          <p:nvPr userDrawn="1"/>
        </p:nvGrpSpPr>
        <p:grpSpPr bwMode="auto">
          <a:xfrm>
            <a:off x="0" y="0"/>
            <a:ext cx="12801600" cy="764117"/>
            <a:chOff x="0" y="0"/>
            <a:chExt cx="5760" cy="344"/>
          </a:xfrm>
        </p:grpSpPr>
        <p:pic>
          <p:nvPicPr>
            <p:cNvPr id="1033" name="Picture 9" descr="mlit_top"/>
            <p:cNvPicPr>
              <a:picLocks noChangeAspect="1" noChangeArrowheads="1"/>
            </p:cNvPicPr>
            <p:nvPr userDrawn="1"/>
          </p:nvPicPr>
          <p:blipFill>
            <a:blip r:embed="rId13" cstate="screen">
              <a:extLst>
                <a:ext uri="{28A0092B-C50C-407E-A947-70E740481C1C}">
                  <a14:useLocalDpi xmlns:a14="http://schemas.microsoft.com/office/drawing/2010/main"/>
                </a:ext>
              </a:extLst>
            </a:blip>
            <a:srcRect t="26801" b="65286"/>
            <a:stretch>
              <a:fillRect/>
            </a:stretch>
          </p:blipFill>
          <p:spPr bwMode="auto">
            <a:xfrm>
              <a:off x="0" y="300"/>
              <a:ext cx="5760" cy="44"/>
            </a:xfrm>
            <a:prstGeom prst="rect">
              <a:avLst/>
            </a:prstGeom>
            <a:noFill/>
            <a:ln w="9525">
              <a:noFill/>
              <a:miter lim="800000"/>
              <a:headEnd/>
              <a:tailEnd/>
            </a:ln>
          </p:spPr>
        </p:pic>
        <p:grpSp>
          <p:nvGrpSpPr>
            <p:cNvPr id="1034"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screen">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screen">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screen">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0" y="1"/>
            <a:ext cx="9827490" cy="6667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userDrawn="1"/>
        </p:nvPicPr>
        <p:blipFill>
          <a:blip r:embed="rId16" cstate="screen">
            <a:extLst>
              <a:ext uri="{28A0092B-C50C-407E-A947-70E740481C1C}">
                <a14:useLocalDpi xmlns:a14="http://schemas.microsoft.com/office/drawing/2010/main"/>
              </a:ext>
            </a:extLst>
          </a:blip>
          <a:srcRect t="3670"/>
          <a:stretch>
            <a:fillRect/>
          </a:stretch>
        </p:blipFill>
        <p:spPr bwMode="auto">
          <a:xfrm>
            <a:off x="10630029" y="0"/>
            <a:ext cx="2171572" cy="467784"/>
          </a:xfrm>
          <a:prstGeom prst="rect">
            <a:avLst/>
          </a:prstGeom>
          <a:noFill/>
          <a:ln w="9525">
            <a:noFill/>
            <a:miter lim="800000"/>
            <a:headEnd/>
            <a:tailEnd/>
          </a:ln>
        </p:spPr>
      </p:pic>
      <p:sp>
        <p:nvSpPr>
          <p:cNvPr id="14" name="Rectangle 6"/>
          <p:cNvSpPr>
            <a:spLocks noGrp="1" noChangeArrowheads="1"/>
          </p:cNvSpPr>
          <p:nvPr>
            <p:ph type="sldNum" sz="quarter" idx="4"/>
          </p:nvPr>
        </p:nvSpPr>
        <p:spPr>
          <a:xfrm>
            <a:off x="9815176" y="8934451"/>
            <a:ext cx="2986425" cy="666749"/>
          </a:xfrm>
          <a:prstGeom prst="rect">
            <a:avLst/>
          </a:prstGeom>
          <a:ln/>
        </p:spPr>
        <p:txBody>
          <a:bodyPr anchor="b"/>
          <a:lstStyle>
            <a:lvl1pPr algn="r">
              <a:defRPr sz="2400"/>
            </a:lvl1pPr>
          </a:lstStyle>
          <a:p>
            <a:pPr>
              <a:defRPr/>
            </a:pPr>
            <a:fld id="{2610023A-A8CF-4290-B18C-AC8F479246EF}"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2064711"/>
      </p:ext>
    </p:extLst>
  </p:cSld>
  <p:clrMap bg1="lt1" tx1="dk1" bg2="lt2" tx2="dk2" accent1="accent1" accent2="accent2" accent3="accent3" accent4="accent4" accent5="accent5" accent6="accent6" hlink="hlink" folHlink="folHlink"/>
  <p:sldLayoutIdLst>
    <p:sldLayoutId id="2147486234" r:id="rId1"/>
    <p:sldLayoutId id="2147486235" r:id="rId2"/>
    <p:sldLayoutId id="2147486236" r:id="rId3"/>
    <p:sldLayoutId id="2147486237" r:id="rId4"/>
    <p:sldLayoutId id="2147486238" r:id="rId5"/>
    <p:sldLayoutId id="2147486239" r:id="rId6"/>
    <p:sldLayoutId id="2147486240" r:id="rId7"/>
    <p:sldLayoutId id="2147486241" r:id="rId8"/>
    <p:sldLayoutId id="2147486242" r:id="rId9"/>
    <p:sldLayoutId id="2147486243" r:id="rId10"/>
    <p:sldLayoutId id="2147486244" r:id="rId11"/>
  </p:sldLayoutIdLst>
  <p:hf hdr="0" ftr="0" dt="0"/>
  <p:txStyles>
    <p:titleStyle>
      <a:lvl1pPr algn="l" rtl="0" eaLnBrk="0" fontAlgn="base" hangingPunct="0">
        <a:spcBef>
          <a:spcPct val="0"/>
        </a:spcBef>
        <a:spcAft>
          <a:spcPct val="0"/>
        </a:spcAft>
        <a:defRPr kumimoji="1" sz="3620">
          <a:solidFill>
            <a:srgbClr val="4087C8"/>
          </a:solidFill>
          <a:latin typeface="+mj-lt"/>
          <a:ea typeface="+mj-ea"/>
          <a:cs typeface="+mj-cs"/>
        </a:defRPr>
      </a:lvl1pPr>
      <a:lvl2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5pPr>
      <a:lvl6pPr marL="591114"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6pPr>
      <a:lvl7pPr marL="1182228"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7pPr>
      <a:lvl8pPr marL="1773342"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8pPr>
      <a:lvl9pPr marL="2364456"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9pPr>
    </p:titleStyle>
    <p:bodyStyle>
      <a:lvl1pPr marL="443335" indent="-443335" algn="l" rtl="0" eaLnBrk="0" fontAlgn="base" hangingPunct="0">
        <a:spcBef>
          <a:spcPct val="20000"/>
        </a:spcBef>
        <a:spcAft>
          <a:spcPct val="0"/>
        </a:spcAft>
        <a:buChar char="•"/>
        <a:defRPr kumimoji="1" sz="4137">
          <a:solidFill>
            <a:schemeClr val="tx1"/>
          </a:solidFill>
          <a:latin typeface="+mn-lt"/>
          <a:ea typeface="+mn-ea"/>
          <a:cs typeface="+mn-cs"/>
        </a:defRPr>
      </a:lvl1pPr>
      <a:lvl2pPr marL="960560" indent="-369446" algn="l" rtl="0" eaLnBrk="0" fontAlgn="base" hangingPunct="0">
        <a:spcBef>
          <a:spcPct val="20000"/>
        </a:spcBef>
        <a:spcAft>
          <a:spcPct val="0"/>
        </a:spcAft>
        <a:buChar char="–"/>
        <a:defRPr kumimoji="1" sz="3620">
          <a:solidFill>
            <a:schemeClr val="tx1"/>
          </a:solidFill>
          <a:latin typeface="+mn-lt"/>
          <a:ea typeface="+mn-ea"/>
        </a:defRPr>
      </a:lvl2pPr>
      <a:lvl3pPr marL="1477785" indent="-295557" algn="l" rtl="0" eaLnBrk="0" fontAlgn="base" hangingPunct="0">
        <a:spcBef>
          <a:spcPct val="20000"/>
        </a:spcBef>
        <a:spcAft>
          <a:spcPct val="0"/>
        </a:spcAft>
        <a:buChar char="•"/>
        <a:defRPr kumimoji="1" sz="3103">
          <a:solidFill>
            <a:schemeClr val="tx1"/>
          </a:solidFill>
          <a:latin typeface="+mn-lt"/>
          <a:ea typeface="+mn-ea"/>
        </a:defRPr>
      </a:lvl3pPr>
      <a:lvl4pPr marL="2068899" indent="-295557" algn="l" rtl="0" eaLnBrk="0" fontAlgn="base" hangingPunct="0">
        <a:spcBef>
          <a:spcPct val="20000"/>
        </a:spcBef>
        <a:spcAft>
          <a:spcPct val="0"/>
        </a:spcAft>
        <a:buChar char="–"/>
        <a:defRPr kumimoji="1" sz="2586">
          <a:solidFill>
            <a:schemeClr val="tx1"/>
          </a:solidFill>
          <a:latin typeface="+mn-lt"/>
          <a:ea typeface="+mn-ea"/>
        </a:defRPr>
      </a:lvl4pPr>
      <a:lvl5pPr marL="2660012" indent="-295557" algn="l" rtl="0" eaLnBrk="0" fontAlgn="base" hangingPunct="0">
        <a:spcBef>
          <a:spcPct val="20000"/>
        </a:spcBef>
        <a:spcAft>
          <a:spcPct val="0"/>
        </a:spcAft>
        <a:buChar char="»"/>
        <a:defRPr kumimoji="1" sz="2586">
          <a:solidFill>
            <a:schemeClr val="tx1"/>
          </a:solidFill>
          <a:latin typeface="+mn-lt"/>
          <a:ea typeface="+mn-ea"/>
        </a:defRPr>
      </a:lvl5pPr>
      <a:lvl6pPr marL="3251126" indent="-295557" algn="l" rtl="0" fontAlgn="base">
        <a:spcBef>
          <a:spcPct val="20000"/>
        </a:spcBef>
        <a:spcAft>
          <a:spcPct val="0"/>
        </a:spcAft>
        <a:buChar char="»"/>
        <a:defRPr kumimoji="1" sz="2586">
          <a:solidFill>
            <a:schemeClr val="tx1"/>
          </a:solidFill>
          <a:latin typeface="+mn-lt"/>
          <a:ea typeface="+mn-ea"/>
        </a:defRPr>
      </a:lvl6pPr>
      <a:lvl7pPr marL="3842240" indent="-295557" algn="l" rtl="0" fontAlgn="base">
        <a:spcBef>
          <a:spcPct val="20000"/>
        </a:spcBef>
        <a:spcAft>
          <a:spcPct val="0"/>
        </a:spcAft>
        <a:buChar char="»"/>
        <a:defRPr kumimoji="1" sz="2586">
          <a:solidFill>
            <a:schemeClr val="tx1"/>
          </a:solidFill>
          <a:latin typeface="+mn-lt"/>
          <a:ea typeface="+mn-ea"/>
        </a:defRPr>
      </a:lvl7pPr>
      <a:lvl8pPr marL="4433354" indent="-295557" algn="l" rtl="0" fontAlgn="base">
        <a:spcBef>
          <a:spcPct val="20000"/>
        </a:spcBef>
        <a:spcAft>
          <a:spcPct val="0"/>
        </a:spcAft>
        <a:buChar char="»"/>
        <a:defRPr kumimoji="1" sz="2586">
          <a:solidFill>
            <a:schemeClr val="tx1"/>
          </a:solidFill>
          <a:latin typeface="+mn-lt"/>
          <a:ea typeface="+mn-ea"/>
        </a:defRPr>
      </a:lvl8pPr>
      <a:lvl9pPr marL="5024468" indent="-295557" algn="l" rtl="0" fontAlgn="base">
        <a:spcBef>
          <a:spcPct val="20000"/>
        </a:spcBef>
        <a:spcAft>
          <a:spcPct val="0"/>
        </a:spcAft>
        <a:buChar char="»"/>
        <a:defRPr kumimoji="1" sz="2586">
          <a:solidFill>
            <a:schemeClr val="tx1"/>
          </a:solidFill>
          <a:latin typeface="+mn-lt"/>
          <a:ea typeface="+mn-ea"/>
        </a:defRPr>
      </a:lvl9pPr>
    </p:bodyStyle>
    <p:otherStyle>
      <a:defPPr>
        <a:defRPr lang="ja-JP"/>
      </a:defPPr>
      <a:lvl1pPr marL="0" algn="l" defTabSz="1182228" rtl="0" eaLnBrk="1" latinLnBrk="0" hangingPunct="1">
        <a:defRPr kumimoji="1" sz="2327" kern="1200">
          <a:solidFill>
            <a:schemeClr val="tx1"/>
          </a:solidFill>
          <a:latin typeface="+mn-lt"/>
          <a:ea typeface="+mn-ea"/>
          <a:cs typeface="+mn-cs"/>
        </a:defRPr>
      </a:lvl1pPr>
      <a:lvl2pPr marL="591114" algn="l" defTabSz="1182228" rtl="0" eaLnBrk="1" latinLnBrk="0" hangingPunct="1">
        <a:defRPr kumimoji="1" sz="2327" kern="1200">
          <a:solidFill>
            <a:schemeClr val="tx1"/>
          </a:solidFill>
          <a:latin typeface="+mn-lt"/>
          <a:ea typeface="+mn-ea"/>
          <a:cs typeface="+mn-cs"/>
        </a:defRPr>
      </a:lvl2pPr>
      <a:lvl3pPr marL="1182228" algn="l" defTabSz="1182228" rtl="0" eaLnBrk="1" latinLnBrk="0" hangingPunct="1">
        <a:defRPr kumimoji="1" sz="2327" kern="1200">
          <a:solidFill>
            <a:schemeClr val="tx1"/>
          </a:solidFill>
          <a:latin typeface="+mn-lt"/>
          <a:ea typeface="+mn-ea"/>
          <a:cs typeface="+mn-cs"/>
        </a:defRPr>
      </a:lvl3pPr>
      <a:lvl4pPr marL="1773342" algn="l" defTabSz="1182228" rtl="0" eaLnBrk="1" latinLnBrk="0" hangingPunct="1">
        <a:defRPr kumimoji="1" sz="2327" kern="1200">
          <a:solidFill>
            <a:schemeClr val="tx1"/>
          </a:solidFill>
          <a:latin typeface="+mn-lt"/>
          <a:ea typeface="+mn-ea"/>
          <a:cs typeface="+mn-cs"/>
        </a:defRPr>
      </a:lvl4pPr>
      <a:lvl5pPr marL="2364456" algn="l" defTabSz="1182228" rtl="0" eaLnBrk="1" latinLnBrk="0" hangingPunct="1">
        <a:defRPr kumimoji="1" sz="2327" kern="1200">
          <a:solidFill>
            <a:schemeClr val="tx1"/>
          </a:solidFill>
          <a:latin typeface="+mn-lt"/>
          <a:ea typeface="+mn-ea"/>
          <a:cs typeface="+mn-cs"/>
        </a:defRPr>
      </a:lvl5pPr>
      <a:lvl6pPr marL="2955569" algn="l" defTabSz="1182228" rtl="0" eaLnBrk="1" latinLnBrk="0" hangingPunct="1">
        <a:defRPr kumimoji="1" sz="2327" kern="1200">
          <a:solidFill>
            <a:schemeClr val="tx1"/>
          </a:solidFill>
          <a:latin typeface="+mn-lt"/>
          <a:ea typeface="+mn-ea"/>
          <a:cs typeface="+mn-cs"/>
        </a:defRPr>
      </a:lvl6pPr>
      <a:lvl7pPr marL="3546683" algn="l" defTabSz="1182228" rtl="0" eaLnBrk="1" latinLnBrk="0" hangingPunct="1">
        <a:defRPr kumimoji="1" sz="2327" kern="1200">
          <a:solidFill>
            <a:schemeClr val="tx1"/>
          </a:solidFill>
          <a:latin typeface="+mn-lt"/>
          <a:ea typeface="+mn-ea"/>
          <a:cs typeface="+mn-cs"/>
        </a:defRPr>
      </a:lvl7pPr>
      <a:lvl8pPr marL="4137797" algn="l" defTabSz="1182228" rtl="0" eaLnBrk="1" latinLnBrk="0" hangingPunct="1">
        <a:defRPr kumimoji="1" sz="2327" kern="1200">
          <a:solidFill>
            <a:schemeClr val="tx1"/>
          </a:solidFill>
          <a:latin typeface="+mn-lt"/>
          <a:ea typeface="+mn-ea"/>
          <a:cs typeface="+mn-cs"/>
        </a:defRPr>
      </a:lvl8pPr>
      <a:lvl9pPr marL="4728911" algn="l" defTabSz="1182228" rtl="0" eaLnBrk="1" latinLnBrk="0" hangingPunct="1">
        <a:defRPr kumimoji="1" sz="23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25754E0-0110-449B-AC5A-FB8460C110E8}"/>
              </a:ext>
            </a:extLst>
          </p:cNvPr>
          <p:cNvPicPr>
            <a:picLocks noChangeAspect="1"/>
          </p:cNvPicPr>
          <p:nvPr/>
        </p:nvPicPr>
        <p:blipFill>
          <a:blip r:embed="rId2"/>
          <a:stretch>
            <a:fillRect/>
          </a:stretch>
        </p:blipFill>
        <p:spPr>
          <a:xfrm>
            <a:off x="6792666" y="4403480"/>
            <a:ext cx="5842918" cy="3923655"/>
          </a:xfrm>
          <a:prstGeom prst="rect">
            <a:avLst/>
          </a:prstGeom>
        </p:spPr>
      </p:pic>
      <p:sp>
        <p:nvSpPr>
          <p:cNvPr id="3" name="タイトル 1"/>
          <p:cNvSpPr txBox="1">
            <a:spLocks/>
          </p:cNvSpPr>
          <p:nvPr/>
        </p:nvSpPr>
        <p:spPr>
          <a:xfrm>
            <a:off x="-221220" y="0"/>
            <a:ext cx="11239738" cy="666750"/>
          </a:xfrm>
          <a:prstGeom prst="rect">
            <a:avLst/>
          </a:prstGeom>
        </p:spPr>
        <p:txBody>
          <a:bodyPr/>
          <a:lstStyle>
            <a:lvl1pPr algn="l" rtl="0" eaLnBrk="0" fontAlgn="base" hangingPunct="0">
              <a:spcBef>
                <a:spcPct val="0"/>
              </a:spcBef>
              <a:spcAft>
                <a:spcPct val="0"/>
              </a:spcAft>
              <a:defRPr kumimoji="1" sz="3620">
                <a:solidFill>
                  <a:srgbClr val="4087C8"/>
                </a:solidFill>
                <a:latin typeface="+mj-lt"/>
                <a:ea typeface="+mj-ea"/>
                <a:cs typeface="+mj-cs"/>
              </a:defRPr>
            </a:lvl1pPr>
            <a:lvl2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620">
                <a:solidFill>
                  <a:srgbClr val="4087C8"/>
                </a:solidFill>
                <a:latin typeface="HGP創英角ｺﾞｼｯｸUB" pitchFamily="50" charset="-128"/>
                <a:ea typeface="HGP創英角ｺﾞｼｯｸUB" pitchFamily="50" charset="-128"/>
              </a:defRPr>
            </a:lvl5pPr>
            <a:lvl6pPr marL="591114"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6pPr>
            <a:lvl7pPr marL="1182228"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7pPr>
            <a:lvl8pPr marL="1773342"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8pPr>
            <a:lvl9pPr marL="2364456" algn="l" rtl="0" fontAlgn="base">
              <a:spcBef>
                <a:spcPct val="0"/>
              </a:spcBef>
              <a:spcAft>
                <a:spcPct val="0"/>
              </a:spcAft>
              <a:defRPr kumimoji="1" sz="3620">
                <a:solidFill>
                  <a:srgbClr val="4087C8"/>
                </a:solidFill>
                <a:latin typeface="HGP創英角ｺﾞｼｯｸUB" pitchFamily="50" charset="-128"/>
                <a:ea typeface="HGP創英角ｺﾞｼｯｸUB" pitchFamily="50" charset="-128"/>
              </a:defRPr>
            </a:lvl9pPr>
          </a:lstStyle>
          <a:p>
            <a:r>
              <a:rPr lang="ja-JP" altLang="en-US" kern="0" dirty="0"/>
              <a:t>　利根川沿川の埼玉県加須市における広域避難</a:t>
            </a:r>
            <a:r>
              <a:rPr lang="ja-JP" altLang="en-US" sz="2400" kern="0" dirty="0"/>
              <a:t>　</a:t>
            </a:r>
            <a:endParaRPr lang="ja-JP" altLang="en-US" sz="2400" kern="0" dirty="0">
              <a:solidFill>
                <a:srgbClr val="FF0000"/>
              </a:solidFill>
            </a:endParaRPr>
          </a:p>
        </p:txBody>
      </p:sp>
      <p:sp>
        <p:nvSpPr>
          <p:cNvPr id="4" name="正方形/長方形 3"/>
          <p:cNvSpPr/>
          <p:nvPr/>
        </p:nvSpPr>
        <p:spPr>
          <a:xfrm>
            <a:off x="166015" y="821492"/>
            <a:ext cx="9709505" cy="12633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t" anchorCtr="0"/>
          <a:lstStyle/>
          <a:p>
            <a:r>
              <a:rPr lang="ja-JP" altLang="en-US" sz="2400" dirty="0">
                <a:solidFill>
                  <a:schemeClr val="tx1"/>
                </a:solidFill>
              </a:rPr>
              <a:t>　台風第</a:t>
            </a:r>
            <a:r>
              <a:rPr lang="en-US" altLang="ja-JP" sz="2400" dirty="0">
                <a:solidFill>
                  <a:schemeClr val="tx1"/>
                </a:solidFill>
              </a:rPr>
              <a:t>19</a:t>
            </a:r>
            <a:r>
              <a:rPr lang="ja-JP" altLang="en-US" sz="2400" dirty="0">
                <a:solidFill>
                  <a:schemeClr val="tx1"/>
                </a:solidFill>
              </a:rPr>
              <a:t>号による</a:t>
            </a:r>
            <a:r>
              <a:rPr lang="ja-JP" altLang="en-US" sz="2400" u="sng" dirty="0">
                <a:solidFill>
                  <a:srgbClr val="FF0000"/>
                </a:solidFill>
              </a:rPr>
              <a:t>利根川の出水</a:t>
            </a:r>
            <a:r>
              <a:rPr lang="ja-JP" altLang="en-US" sz="2400" dirty="0">
                <a:solidFill>
                  <a:schemeClr val="tx1"/>
                </a:solidFill>
              </a:rPr>
              <a:t>において</a:t>
            </a:r>
            <a:r>
              <a:rPr lang="ja-JP" altLang="en-US" sz="2400" b="1" u="sng" dirty="0">
                <a:solidFill>
                  <a:srgbClr val="FF0000"/>
                </a:solidFill>
              </a:rPr>
              <a:t>埼玉県加須市</a:t>
            </a:r>
            <a:r>
              <a:rPr lang="ja-JP" altLang="en-US" sz="2400" dirty="0">
                <a:solidFill>
                  <a:schemeClr val="tx1"/>
                </a:solidFill>
              </a:rPr>
              <a:t>が</a:t>
            </a:r>
            <a:r>
              <a:rPr lang="en-US" altLang="ja-JP" sz="2400" b="1" u="sng" dirty="0">
                <a:solidFill>
                  <a:srgbClr val="FF0000"/>
                </a:solidFill>
              </a:rPr>
              <a:t>01:00</a:t>
            </a:r>
            <a:r>
              <a:rPr lang="ja-JP" altLang="en-US" sz="2400" b="1" u="sng" dirty="0">
                <a:solidFill>
                  <a:schemeClr val="tx1"/>
                </a:solidFill>
              </a:rPr>
              <a:t>に</a:t>
            </a:r>
            <a:r>
              <a:rPr lang="ja-JP" altLang="en-US" sz="2400" b="1" u="sng" dirty="0">
                <a:solidFill>
                  <a:srgbClr val="FF0000"/>
                </a:solidFill>
              </a:rPr>
              <a:t>避難指示</a:t>
            </a:r>
            <a:r>
              <a:rPr lang="ja-JP" altLang="en-US" sz="2400" dirty="0">
                <a:solidFill>
                  <a:schemeClr val="tx1"/>
                </a:solidFill>
              </a:rPr>
              <a:t>を出し、約</a:t>
            </a:r>
            <a:r>
              <a:rPr lang="en-US" altLang="ja-JP" sz="2400" dirty="0">
                <a:solidFill>
                  <a:schemeClr val="tx1"/>
                </a:solidFill>
              </a:rPr>
              <a:t>9,500</a:t>
            </a:r>
            <a:r>
              <a:rPr lang="ja-JP" altLang="en-US" sz="2400" dirty="0">
                <a:solidFill>
                  <a:schemeClr val="tx1"/>
                </a:solidFill>
              </a:rPr>
              <a:t>人が避難し、そのうち</a:t>
            </a:r>
            <a:r>
              <a:rPr lang="ja-JP" altLang="en-US" sz="2400" u="sng" dirty="0">
                <a:solidFill>
                  <a:srgbClr val="FF0000"/>
                </a:solidFill>
              </a:rPr>
              <a:t>約</a:t>
            </a:r>
            <a:r>
              <a:rPr lang="en-US" altLang="ja-JP" sz="2400" u="sng" dirty="0">
                <a:solidFill>
                  <a:srgbClr val="FF0000"/>
                </a:solidFill>
              </a:rPr>
              <a:t>8,500</a:t>
            </a:r>
            <a:r>
              <a:rPr lang="ja-JP" altLang="en-US" sz="2400" u="sng" dirty="0">
                <a:solidFill>
                  <a:srgbClr val="FF0000"/>
                </a:solidFill>
              </a:rPr>
              <a:t>人が広域避難</a:t>
            </a:r>
            <a:r>
              <a:rPr lang="ja-JP" altLang="en-US" sz="2400" dirty="0">
                <a:solidFill>
                  <a:schemeClr val="tx1"/>
                </a:solidFill>
              </a:rPr>
              <a:t>（通常の避難先ではなく大規模浸水を想定した広域避難先への避難）を行った。</a:t>
            </a:r>
          </a:p>
        </p:txBody>
      </p:sp>
      <p:sp>
        <p:nvSpPr>
          <p:cNvPr id="5" name="正方形/長方形 4">
            <a:extLst>
              <a:ext uri="{FF2B5EF4-FFF2-40B4-BE49-F238E27FC236}">
                <a16:creationId xmlns:a16="http://schemas.microsoft.com/office/drawing/2014/main" id="{B71F6D26-B797-4198-A90D-6431141302E0}"/>
              </a:ext>
            </a:extLst>
          </p:cNvPr>
          <p:cNvSpPr/>
          <p:nvPr/>
        </p:nvSpPr>
        <p:spPr>
          <a:xfrm>
            <a:off x="166015" y="2218945"/>
            <a:ext cx="12562626" cy="1975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t" anchorCtr="0"/>
          <a:lstStyle/>
          <a:p>
            <a:pPr marL="271463" indent="-271463">
              <a:buFont typeface="Wingdings" panose="05000000000000000000" pitchFamily="2" charset="2"/>
              <a:buChar char="n"/>
            </a:pPr>
            <a:r>
              <a:rPr lang="ja-JP" altLang="en-US" sz="2000" dirty="0">
                <a:solidFill>
                  <a:schemeClr val="tx1"/>
                </a:solidFill>
              </a:rPr>
              <a:t>利根川の状況の連絡（ホットライン）</a:t>
            </a:r>
            <a:endParaRPr lang="en-US" altLang="ja-JP" sz="2000" dirty="0">
              <a:solidFill>
                <a:schemeClr val="tx1"/>
              </a:solidFill>
            </a:endParaRPr>
          </a:p>
          <a:p>
            <a:pPr lvl="1" indent="0"/>
            <a:r>
              <a:rPr lang="ja-JP" altLang="en-US" sz="2000" dirty="0">
                <a:solidFill>
                  <a:schemeClr val="tx1"/>
                </a:solidFill>
              </a:rPr>
              <a:t>利根川上流河川事務所長が</a:t>
            </a:r>
            <a:r>
              <a:rPr lang="ja-JP" altLang="en-US" sz="2000" u="sng" dirty="0">
                <a:solidFill>
                  <a:srgbClr val="FF0000"/>
                </a:solidFill>
              </a:rPr>
              <a:t>加須市長に</a:t>
            </a:r>
            <a:r>
              <a:rPr lang="ja-JP" altLang="en-US" sz="2000" dirty="0">
                <a:solidFill>
                  <a:schemeClr val="tx1"/>
                </a:solidFill>
              </a:rPr>
              <a:t>、利根川の状況を</a:t>
            </a:r>
            <a:r>
              <a:rPr lang="ja-JP" altLang="en-US" sz="2000" u="sng" dirty="0">
                <a:solidFill>
                  <a:srgbClr val="FF0000"/>
                </a:solidFill>
              </a:rPr>
              <a:t>電話で直接伝えるホットライン</a:t>
            </a:r>
            <a:r>
              <a:rPr lang="ja-JP" altLang="en-US" sz="2000" dirty="0">
                <a:solidFill>
                  <a:schemeClr val="tx1"/>
                </a:solidFill>
              </a:rPr>
              <a:t>を</a:t>
            </a:r>
            <a:r>
              <a:rPr lang="ja-JP" altLang="en-US" sz="2000" u="sng" dirty="0">
                <a:solidFill>
                  <a:srgbClr val="FF0000"/>
                </a:solidFill>
              </a:rPr>
              <a:t>２４回実施</a:t>
            </a:r>
            <a:r>
              <a:rPr lang="ja-JP" altLang="en-US" sz="1200" dirty="0">
                <a:solidFill>
                  <a:schemeClr val="tx1"/>
                </a:solidFill>
              </a:rPr>
              <a:t>（発着回数）</a:t>
            </a:r>
            <a:endParaRPr lang="en-US" altLang="ja-JP" sz="1200" dirty="0">
              <a:solidFill>
                <a:schemeClr val="tx1"/>
              </a:solidFill>
            </a:endParaRPr>
          </a:p>
          <a:p>
            <a:r>
              <a:rPr lang="ja-JP" altLang="en-US" sz="2000" dirty="0">
                <a:solidFill>
                  <a:schemeClr val="tx1"/>
                </a:solidFill>
              </a:rPr>
              <a:t>　　　　主な内容</a:t>
            </a:r>
            <a:endParaRPr lang="en-US" altLang="ja-JP" sz="2000" dirty="0">
              <a:solidFill>
                <a:schemeClr val="tx1"/>
              </a:solidFill>
            </a:endParaRPr>
          </a:p>
          <a:p>
            <a:r>
              <a:rPr lang="ja-JP" altLang="en-US" sz="2000" dirty="0">
                <a:solidFill>
                  <a:schemeClr val="tx1"/>
                </a:solidFill>
              </a:rPr>
              <a:t>　　　　　　・計画規模</a:t>
            </a:r>
            <a:r>
              <a:rPr lang="en-US" altLang="ja-JP" sz="2000" dirty="0">
                <a:solidFill>
                  <a:schemeClr val="tx1"/>
                </a:solidFill>
              </a:rPr>
              <a:t>(1/200)</a:t>
            </a:r>
            <a:r>
              <a:rPr lang="ja-JP" altLang="en-US" sz="2000" dirty="0">
                <a:solidFill>
                  <a:schemeClr val="tx1"/>
                </a:solidFill>
              </a:rPr>
              <a:t>を越える雨量が予測されている、避難が夜中にかかりそうなので早めに電話した</a:t>
            </a:r>
            <a:r>
              <a:rPr lang="en-US" altLang="ja-JP" sz="2000" dirty="0">
                <a:solidFill>
                  <a:schemeClr val="tx1"/>
                </a:solidFill>
              </a:rPr>
              <a:t>(15:49)</a:t>
            </a:r>
          </a:p>
          <a:p>
            <a:r>
              <a:rPr lang="ja-JP" altLang="en-US" sz="2000" dirty="0">
                <a:solidFill>
                  <a:schemeClr val="tx1"/>
                </a:solidFill>
              </a:rPr>
              <a:t>　　　　　　・栗橋地点が計画高水位を超える恐れがある、</a:t>
            </a:r>
            <a:r>
              <a:rPr lang="ja-JP" altLang="en-US" sz="2000" u="sng" dirty="0">
                <a:solidFill>
                  <a:srgbClr val="FF0000"/>
                </a:solidFill>
              </a:rPr>
              <a:t>広域避難を検討する必要がある</a:t>
            </a:r>
            <a:r>
              <a:rPr lang="en-US" altLang="ja-JP" sz="2000" dirty="0">
                <a:solidFill>
                  <a:schemeClr val="tx1"/>
                </a:solidFill>
              </a:rPr>
              <a:t>(23:07)</a:t>
            </a:r>
            <a:endParaRPr lang="en-US" altLang="ja-JP" sz="2000" u="sng" dirty="0">
              <a:solidFill>
                <a:srgbClr val="FF0000"/>
              </a:solidFill>
            </a:endParaRPr>
          </a:p>
          <a:p>
            <a:r>
              <a:rPr lang="ja-JP" altLang="en-US" sz="2000" dirty="0">
                <a:solidFill>
                  <a:schemeClr val="tx1"/>
                </a:solidFill>
              </a:rPr>
              <a:t>　　　　　　・堤防が最も低い箇所を超える恐れがある、加須市は</a:t>
            </a:r>
            <a:r>
              <a:rPr lang="ja-JP" altLang="en-US" sz="2000" u="sng" dirty="0">
                <a:solidFill>
                  <a:srgbClr val="FF0000"/>
                </a:solidFill>
              </a:rPr>
              <a:t>広域避難を検討して下さい</a:t>
            </a:r>
            <a:r>
              <a:rPr lang="en-US" altLang="ja-JP" sz="2000" dirty="0">
                <a:solidFill>
                  <a:schemeClr val="tx1"/>
                </a:solidFill>
              </a:rPr>
              <a:t>(00:47)</a:t>
            </a:r>
          </a:p>
          <a:p>
            <a:pPr marL="271463" indent="-271463">
              <a:buFont typeface="Wingdings" panose="05000000000000000000" pitchFamily="2" charset="2"/>
              <a:buChar char="n"/>
            </a:pPr>
            <a:endParaRPr lang="en-US" altLang="ja-JP" sz="2000" dirty="0">
              <a:solidFill>
                <a:schemeClr val="tx1"/>
              </a:solidFill>
            </a:endParaRPr>
          </a:p>
          <a:p>
            <a:pPr marL="271463" indent="-271463">
              <a:buFont typeface="Wingdings" panose="05000000000000000000" pitchFamily="2" charset="2"/>
              <a:buChar char="n"/>
            </a:pPr>
            <a:endParaRPr lang="en-US" altLang="ja-JP" sz="2000" dirty="0">
              <a:solidFill>
                <a:schemeClr val="tx1"/>
              </a:solidFill>
            </a:endParaRPr>
          </a:p>
          <a:p>
            <a:pPr marL="271463" indent="-271463">
              <a:buFont typeface="Wingdings" panose="05000000000000000000" pitchFamily="2" charset="2"/>
              <a:buChar char="n"/>
            </a:pPr>
            <a:endParaRPr lang="ja-JP" altLang="en-US" sz="2000" dirty="0">
              <a:solidFill>
                <a:schemeClr val="tx1"/>
              </a:solidFill>
            </a:endParaRPr>
          </a:p>
        </p:txBody>
      </p:sp>
      <p:sp>
        <p:nvSpPr>
          <p:cNvPr id="6" name="正方形/長方形 5">
            <a:extLst>
              <a:ext uri="{FF2B5EF4-FFF2-40B4-BE49-F238E27FC236}">
                <a16:creationId xmlns:a16="http://schemas.microsoft.com/office/drawing/2014/main" id="{29D59640-35C9-406E-9945-1A70EC441BBD}"/>
              </a:ext>
            </a:extLst>
          </p:cNvPr>
          <p:cNvSpPr/>
          <p:nvPr/>
        </p:nvSpPr>
        <p:spPr>
          <a:xfrm>
            <a:off x="166015" y="4250797"/>
            <a:ext cx="6626651" cy="41452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t" anchorCtr="0"/>
          <a:lstStyle/>
          <a:p>
            <a:pPr marL="271463" indent="-271463">
              <a:buFont typeface="Wingdings" panose="05000000000000000000" pitchFamily="2" charset="2"/>
              <a:buChar char="n"/>
            </a:pPr>
            <a:r>
              <a:rPr lang="ja-JP" altLang="en-US" sz="2000" dirty="0">
                <a:solidFill>
                  <a:schemeClr val="tx1"/>
                </a:solidFill>
              </a:rPr>
              <a:t>加須市の広域避難実施状況</a:t>
            </a:r>
            <a:endParaRPr lang="en-US" altLang="ja-JP" sz="2000" dirty="0">
              <a:solidFill>
                <a:schemeClr val="tx1"/>
              </a:solidFill>
            </a:endParaRPr>
          </a:p>
          <a:p>
            <a:r>
              <a:rPr lang="ja-JP" altLang="en-US" sz="2000" dirty="0">
                <a:solidFill>
                  <a:schemeClr val="tx1"/>
                </a:solidFill>
              </a:rPr>
              <a:t>　○避難周知</a:t>
            </a:r>
            <a:endParaRPr lang="en-US" altLang="ja-JP" sz="2000" dirty="0">
              <a:solidFill>
                <a:schemeClr val="tx1"/>
              </a:solidFill>
            </a:endParaRPr>
          </a:p>
          <a:p>
            <a:pPr lvl="1"/>
            <a:r>
              <a:rPr lang="ja-JP" altLang="en-US" sz="2000" dirty="0">
                <a:solidFill>
                  <a:schemeClr val="tx1"/>
                </a:solidFill>
              </a:rPr>
              <a:t>　防災行政無線、エリアメール、</a:t>
            </a:r>
            <a:r>
              <a:rPr lang="en-US" altLang="ja-JP" sz="2000" dirty="0">
                <a:solidFill>
                  <a:schemeClr val="tx1"/>
                </a:solidFill>
              </a:rPr>
              <a:t>SNS</a:t>
            </a:r>
            <a:r>
              <a:rPr lang="ja-JP" altLang="en-US" sz="2000" dirty="0" err="1">
                <a:solidFill>
                  <a:schemeClr val="tx1"/>
                </a:solidFill>
              </a:rPr>
              <a:t>、</a:t>
            </a:r>
            <a:r>
              <a:rPr lang="en-US" altLang="ja-JP" sz="2000" dirty="0">
                <a:solidFill>
                  <a:schemeClr val="tx1"/>
                </a:solidFill>
              </a:rPr>
              <a:t>L</a:t>
            </a:r>
            <a:r>
              <a:rPr lang="ja-JP" altLang="en-US" sz="2000" dirty="0">
                <a:solidFill>
                  <a:schemeClr val="tx1"/>
                </a:solidFill>
              </a:rPr>
              <a:t>アラート、消防車によるアナウンスの他、自治会長及び民生委員に電話して避難呼びかけを依頼</a:t>
            </a:r>
            <a:endParaRPr lang="en-US" altLang="ja-JP" sz="2000" dirty="0">
              <a:solidFill>
                <a:schemeClr val="tx1"/>
              </a:solidFill>
            </a:endParaRPr>
          </a:p>
          <a:p>
            <a:endParaRPr lang="en-US" altLang="ja-JP" sz="2000" dirty="0">
              <a:solidFill>
                <a:schemeClr val="tx1"/>
              </a:solidFill>
            </a:endParaRPr>
          </a:p>
          <a:p>
            <a:r>
              <a:rPr lang="ja-JP" altLang="en-US" sz="2000" dirty="0">
                <a:solidFill>
                  <a:schemeClr val="tx1"/>
                </a:solidFill>
              </a:rPr>
              <a:t>　○避難方法</a:t>
            </a:r>
            <a:endParaRPr lang="en-US" altLang="ja-JP" sz="2000" dirty="0">
              <a:solidFill>
                <a:schemeClr val="tx1"/>
              </a:solidFill>
            </a:endParaRPr>
          </a:p>
          <a:p>
            <a:pPr lvl="1" indent="0"/>
            <a:r>
              <a:rPr lang="ja-JP" altLang="en-US" sz="2000" dirty="0">
                <a:solidFill>
                  <a:schemeClr val="tx1"/>
                </a:solidFill>
              </a:rPr>
              <a:t>　市が広域避難用に用意したバス（</a:t>
            </a:r>
            <a:r>
              <a:rPr lang="en-US" altLang="ja-JP" sz="2000" dirty="0">
                <a:solidFill>
                  <a:schemeClr val="tx1"/>
                </a:solidFill>
              </a:rPr>
              <a:t>10</a:t>
            </a:r>
            <a:r>
              <a:rPr lang="ja-JP" altLang="en-US" sz="2000" dirty="0">
                <a:solidFill>
                  <a:schemeClr val="tx1"/>
                </a:solidFill>
              </a:rPr>
              <a:t>台</a:t>
            </a:r>
            <a:r>
              <a:rPr lang="ja-JP" altLang="en-US" sz="1200" dirty="0">
                <a:solidFill>
                  <a:schemeClr val="tx1"/>
                </a:solidFill>
              </a:rPr>
              <a:t>（延べ１５回輸送）</a:t>
            </a:r>
            <a:r>
              <a:rPr lang="ja-JP" altLang="en-US" sz="2000" dirty="0">
                <a:solidFill>
                  <a:schemeClr val="tx1"/>
                </a:solidFill>
              </a:rPr>
              <a:t>）、自家用車など</a:t>
            </a:r>
            <a:endParaRPr lang="en-US" altLang="ja-JP" sz="2000" dirty="0">
              <a:solidFill>
                <a:schemeClr val="tx1"/>
              </a:solidFill>
            </a:endParaRPr>
          </a:p>
          <a:p>
            <a:endParaRPr lang="en-US" altLang="ja-JP" sz="2000" dirty="0">
              <a:solidFill>
                <a:schemeClr val="tx1"/>
              </a:solidFill>
            </a:endParaRPr>
          </a:p>
          <a:p>
            <a:r>
              <a:rPr lang="ja-JP" altLang="en-US" sz="2000" dirty="0">
                <a:solidFill>
                  <a:schemeClr val="tx1"/>
                </a:solidFill>
              </a:rPr>
              <a:t>　○交通制御</a:t>
            </a:r>
            <a:endParaRPr lang="en-US" altLang="ja-JP" sz="2000" dirty="0">
              <a:solidFill>
                <a:schemeClr val="tx1"/>
              </a:solidFill>
            </a:endParaRPr>
          </a:p>
          <a:p>
            <a:pPr lvl="1" indent="0"/>
            <a:r>
              <a:rPr lang="ja-JP" altLang="en-US" sz="2000" dirty="0">
                <a:solidFill>
                  <a:schemeClr val="tx1"/>
                </a:solidFill>
              </a:rPr>
              <a:t>　避難する車で道路が渋滞したため、加須市が加須警察署に交通指導を依頼し、信号を手動操作してもらった</a:t>
            </a:r>
            <a:endParaRPr lang="en-US" altLang="ja-JP" sz="2000" dirty="0">
              <a:solidFill>
                <a:schemeClr val="tx1"/>
              </a:solidFill>
            </a:endParaRPr>
          </a:p>
          <a:p>
            <a:pPr lvl="1" indent="0"/>
            <a:endParaRPr lang="ja-JP" altLang="en-US" sz="2000" dirty="0">
              <a:solidFill>
                <a:schemeClr val="tx1"/>
              </a:solidFill>
            </a:endParaRPr>
          </a:p>
        </p:txBody>
      </p:sp>
      <p:sp>
        <p:nvSpPr>
          <p:cNvPr id="7" name="正方形/長方形 6">
            <a:extLst>
              <a:ext uri="{FF2B5EF4-FFF2-40B4-BE49-F238E27FC236}">
                <a16:creationId xmlns:a16="http://schemas.microsoft.com/office/drawing/2014/main" id="{76E9FD90-412E-489F-93DF-A4E2BF2C415A}"/>
              </a:ext>
            </a:extLst>
          </p:cNvPr>
          <p:cNvSpPr/>
          <p:nvPr/>
        </p:nvSpPr>
        <p:spPr>
          <a:xfrm>
            <a:off x="166014" y="4315968"/>
            <a:ext cx="12562626" cy="40721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t" anchorCtr="0"/>
          <a:lstStyle/>
          <a:p>
            <a:pPr lvl="1" indent="0"/>
            <a:endParaRPr lang="ja-JP" altLang="en-US" sz="2000" dirty="0">
              <a:solidFill>
                <a:schemeClr val="tx1"/>
              </a:solidFill>
            </a:endParaRPr>
          </a:p>
        </p:txBody>
      </p:sp>
      <p:sp>
        <p:nvSpPr>
          <p:cNvPr id="8" name="テキスト ボックス 7">
            <a:extLst>
              <a:ext uri="{FF2B5EF4-FFF2-40B4-BE49-F238E27FC236}">
                <a16:creationId xmlns:a16="http://schemas.microsoft.com/office/drawing/2014/main" id="{A247B6C3-E379-4127-B4B5-3AC89FBC10C2}"/>
              </a:ext>
            </a:extLst>
          </p:cNvPr>
          <p:cNvSpPr txBox="1"/>
          <p:nvPr/>
        </p:nvSpPr>
        <p:spPr>
          <a:xfrm>
            <a:off x="9540432" y="5529765"/>
            <a:ext cx="2097024" cy="400110"/>
          </a:xfrm>
          <a:prstGeom prst="rect">
            <a:avLst/>
          </a:prstGeom>
          <a:noFill/>
          <a:ln>
            <a:solidFill>
              <a:schemeClr val="bg1"/>
            </a:solidFill>
          </a:ln>
        </p:spPr>
        <p:txBody>
          <a:bodyPr wrap="square" rtlCol="0">
            <a:spAutoFit/>
          </a:bodyPr>
          <a:lstStyle/>
          <a:p>
            <a:r>
              <a:rPr kumimoji="1" lang="ja-JP" altLang="en-US" sz="2000" dirty="0">
                <a:solidFill>
                  <a:schemeClr val="bg1"/>
                </a:solidFill>
              </a:rPr>
              <a:t>避難中のバス</a:t>
            </a:r>
          </a:p>
        </p:txBody>
      </p:sp>
      <p:sp>
        <p:nvSpPr>
          <p:cNvPr id="12" name="正方形/長方形 11">
            <a:extLst>
              <a:ext uri="{FF2B5EF4-FFF2-40B4-BE49-F238E27FC236}">
                <a16:creationId xmlns:a16="http://schemas.microsoft.com/office/drawing/2014/main" id="{3DE213F3-A199-43AB-A7DF-64477A2298D3}"/>
              </a:ext>
            </a:extLst>
          </p:cNvPr>
          <p:cNvSpPr/>
          <p:nvPr/>
        </p:nvSpPr>
        <p:spPr>
          <a:xfrm>
            <a:off x="166015" y="8461246"/>
            <a:ext cx="12562626" cy="10284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t" anchorCtr="0"/>
          <a:lstStyle/>
          <a:p>
            <a:pPr marL="719138" indent="-719138"/>
            <a:r>
              <a:rPr lang="en-US" altLang="ja-JP" sz="2000" dirty="0">
                <a:solidFill>
                  <a:schemeClr val="tx1"/>
                </a:solidFill>
              </a:rPr>
              <a:t>【</a:t>
            </a:r>
            <a:r>
              <a:rPr lang="ja-JP" altLang="en-US" sz="2000" dirty="0">
                <a:solidFill>
                  <a:schemeClr val="tx1"/>
                </a:solidFill>
              </a:rPr>
              <a:t>参考</a:t>
            </a:r>
            <a:r>
              <a:rPr lang="en-US" altLang="ja-JP" sz="2000" dirty="0">
                <a:solidFill>
                  <a:schemeClr val="tx1"/>
                </a:solidFill>
              </a:rPr>
              <a:t>】</a:t>
            </a:r>
            <a:r>
              <a:rPr lang="ja-JP" altLang="en-US" sz="2000" dirty="0">
                <a:solidFill>
                  <a:schemeClr val="tx1"/>
                </a:solidFill>
              </a:rPr>
              <a:t>　平成２９年度に「利根川中流４県境広域避難協議会」を設置し、片田東京大学大学院特任教授の指導で広域避難のシナリオ案を検討中であった。また、加須市では、バスを用いた広域避難訓練を平成</a:t>
            </a:r>
            <a:r>
              <a:rPr lang="en-US" altLang="ja-JP" sz="2000" dirty="0">
                <a:solidFill>
                  <a:schemeClr val="tx1"/>
                </a:solidFill>
              </a:rPr>
              <a:t>29</a:t>
            </a:r>
            <a:r>
              <a:rPr lang="ja-JP" altLang="en-US" sz="2000" dirty="0">
                <a:solidFill>
                  <a:schemeClr val="tx1"/>
                </a:solidFill>
              </a:rPr>
              <a:t>年度から３回実施済みであった。　　　　　　　　　　　　</a:t>
            </a:r>
            <a:endParaRPr lang="en-US" altLang="ja-JP" sz="2000" dirty="0">
              <a:solidFill>
                <a:schemeClr val="tx1"/>
              </a:solidFill>
            </a:endParaRPr>
          </a:p>
        </p:txBody>
      </p:sp>
      <p:cxnSp>
        <p:nvCxnSpPr>
          <p:cNvPr id="15" name="直線コネクタ 14">
            <a:extLst>
              <a:ext uri="{FF2B5EF4-FFF2-40B4-BE49-F238E27FC236}">
                <a16:creationId xmlns:a16="http://schemas.microsoft.com/office/drawing/2014/main" id="{6A3E3095-FF42-44EC-8B45-EA7FD611B8C0}"/>
              </a:ext>
            </a:extLst>
          </p:cNvPr>
          <p:cNvCxnSpPr>
            <a:cxnSpLocks/>
          </p:cNvCxnSpPr>
          <p:nvPr/>
        </p:nvCxnSpPr>
        <p:spPr>
          <a:xfrm flipH="1">
            <a:off x="9973056" y="5939159"/>
            <a:ext cx="208986" cy="705481"/>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4021AF3-5F76-4C0C-8E4A-B678571FE13F}"/>
              </a:ext>
            </a:extLst>
          </p:cNvPr>
          <p:cNvSpPr txBox="1"/>
          <p:nvPr/>
        </p:nvSpPr>
        <p:spPr>
          <a:xfrm>
            <a:off x="7894512" y="7881941"/>
            <a:ext cx="2584704" cy="400110"/>
          </a:xfrm>
          <a:prstGeom prst="rect">
            <a:avLst/>
          </a:prstGeom>
          <a:noFill/>
          <a:ln>
            <a:noFill/>
          </a:ln>
        </p:spPr>
        <p:txBody>
          <a:bodyPr wrap="square" rtlCol="0">
            <a:spAutoFit/>
          </a:bodyPr>
          <a:lstStyle/>
          <a:p>
            <a:r>
              <a:rPr kumimoji="1" lang="ja-JP" altLang="en-US" sz="2000" b="1" u="sng" dirty="0">
                <a:solidFill>
                  <a:schemeClr val="bg1"/>
                </a:solidFill>
              </a:rPr>
              <a:t>域外への避難の様子</a:t>
            </a:r>
          </a:p>
        </p:txBody>
      </p:sp>
      <p:sp>
        <p:nvSpPr>
          <p:cNvPr id="17" name="テキスト ボックス 16">
            <a:extLst>
              <a:ext uri="{FF2B5EF4-FFF2-40B4-BE49-F238E27FC236}">
                <a16:creationId xmlns:a16="http://schemas.microsoft.com/office/drawing/2014/main" id="{FDCCB45C-11ED-44CE-8361-4F71253EE969}"/>
              </a:ext>
            </a:extLst>
          </p:cNvPr>
          <p:cNvSpPr txBox="1"/>
          <p:nvPr/>
        </p:nvSpPr>
        <p:spPr>
          <a:xfrm>
            <a:off x="10777728" y="4371117"/>
            <a:ext cx="1914336" cy="400110"/>
          </a:xfrm>
          <a:prstGeom prst="rect">
            <a:avLst/>
          </a:prstGeom>
          <a:noFill/>
        </p:spPr>
        <p:txBody>
          <a:bodyPr wrap="square" rtlCol="0">
            <a:spAutoFit/>
          </a:bodyPr>
          <a:lstStyle/>
          <a:p>
            <a:pPr algn="r"/>
            <a:r>
              <a:rPr kumimoji="1" lang="en-US" altLang="ja-JP" sz="2000" dirty="0">
                <a:solidFill>
                  <a:schemeClr val="bg1"/>
                </a:solidFill>
              </a:rPr>
              <a:t>10/13</a:t>
            </a:r>
            <a:r>
              <a:rPr kumimoji="1" lang="ja-JP" altLang="en-US" sz="2000" dirty="0">
                <a:solidFill>
                  <a:schemeClr val="bg1"/>
                </a:solidFill>
              </a:rPr>
              <a:t>　</a:t>
            </a:r>
            <a:r>
              <a:rPr kumimoji="1" lang="en-US" altLang="ja-JP" sz="2000" dirty="0">
                <a:solidFill>
                  <a:schemeClr val="bg1"/>
                </a:solidFill>
              </a:rPr>
              <a:t>02:40</a:t>
            </a:r>
            <a:endParaRPr kumimoji="1" lang="ja-JP" altLang="en-US" sz="2000" dirty="0">
              <a:solidFill>
                <a:schemeClr val="bg1"/>
              </a:solidFill>
            </a:endParaRPr>
          </a:p>
        </p:txBody>
      </p:sp>
      <p:cxnSp>
        <p:nvCxnSpPr>
          <p:cNvPr id="18" name="直線コネクタ 17">
            <a:extLst>
              <a:ext uri="{FF2B5EF4-FFF2-40B4-BE49-F238E27FC236}">
                <a16:creationId xmlns:a16="http://schemas.microsoft.com/office/drawing/2014/main" id="{56A3657F-8022-4301-A357-33B40C2A2DC9}"/>
              </a:ext>
            </a:extLst>
          </p:cNvPr>
          <p:cNvCxnSpPr>
            <a:cxnSpLocks/>
          </p:cNvCxnSpPr>
          <p:nvPr/>
        </p:nvCxnSpPr>
        <p:spPr>
          <a:xfrm flipH="1">
            <a:off x="8681565" y="4949952"/>
            <a:ext cx="303939" cy="176336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7AC538D-9924-4B86-8E3E-EAB5C6B6BDA7}"/>
              </a:ext>
            </a:extLst>
          </p:cNvPr>
          <p:cNvSpPr txBox="1"/>
          <p:nvPr/>
        </p:nvSpPr>
        <p:spPr>
          <a:xfrm>
            <a:off x="8889690" y="4675032"/>
            <a:ext cx="2584704" cy="584775"/>
          </a:xfrm>
          <a:prstGeom prst="rect">
            <a:avLst/>
          </a:prstGeom>
          <a:noFill/>
        </p:spPr>
        <p:txBody>
          <a:bodyPr wrap="square" rtlCol="0">
            <a:spAutoFit/>
          </a:bodyPr>
          <a:lstStyle/>
          <a:p>
            <a:r>
              <a:rPr kumimoji="1" lang="ja-JP" altLang="en-US" sz="1600" b="1" u="sng" dirty="0">
                <a:solidFill>
                  <a:schemeClr val="bg1"/>
                </a:solidFill>
              </a:rPr>
              <a:t>域外へ避難するための橋</a:t>
            </a:r>
            <a:endParaRPr kumimoji="1" lang="en-US" altLang="ja-JP" sz="1600" b="1" u="sng" dirty="0">
              <a:solidFill>
                <a:schemeClr val="bg1"/>
              </a:solidFill>
            </a:endParaRPr>
          </a:p>
          <a:p>
            <a:r>
              <a:rPr lang="ja-JP" altLang="en-US" sz="1600" b="1" dirty="0">
                <a:solidFill>
                  <a:schemeClr val="bg1"/>
                </a:solidFill>
              </a:rPr>
              <a:t>　（埼玉大橋）</a:t>
            </a:r>
            <a:endParaRPr kumimoji="1" lang="ja-JP" altLang="en-US" sz="1600" b="1" dirty="0">
              <a:solidFill>
                <a:schemeClr val="bg1"/>
              </a:solidFill>
            </a:endParaRPr>
          </a:p>
        </p:txBody>
      </p:sp>
      <p:cxnSp>
        <p:nvCxnSpPr>
          <p:cNvPr id="32" name="直線コネクタ 31">
            <a:extLst>
              <a:ext uri="{FF2B5EF4-FFF2-40B4-BE49-F238E27FC236}">
                <a16:creationId xmlns:a16="http://schemas.microsoft.com/office/drawing/2014/main" id="{21D537C8-8ED2-4EA4-94D7-14BA24133035}"/>
              </a:ext>
            </a:extLst>
          </p:cNvPr>
          <p:cNvCxnSpPr>
            <a:cxnSpLocks/>
          </p:cNvCxnSpPr>
          <p:nvPr/>
        </p:nvCxnSpPr>
        <p:spPr>
          <a:xfrm flipH="1">
            <a:off x="9323901" y="5889627"/>
            <a:ext cx="216637" cy="930169"/>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77CF51D6-7865-4B5E-BF44-68C529530BC3}"/>
              </a:ext>
            </a:extLst>
          </p:cNvPr>
          <p:cNvSpPr/>
          <p:nvPr/>
        </p:nvSpPr>
        <p:spPr>
          <a:xfrm>
            <a:off x="166015" y="826405"/>
            <a:ext cx="12562626" cy="12633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t" anchorCtr="0"/>
          <a:lstStyle/>
          <a:p>
            <a:endParaRPr lang="ja-JP" altLang="en-US" sz="2400" dirty="0">
              <a:solidFill>
                <a:schemeClr val="tx1"/>
              </a:solidFill>
            </a:endParaRPr>
          </a:p>
        </p:txBody>
      </p:sp>
      <p:graphicFrame>
        <p:nvGraphicFramePr>
          <p:cNvPr id="26" name="グラフ 25">
            <a:extLst>
              <a:ext uri="{FF2B5EF4-FFF2-40B4-BE49-F238E27FC236}">
                <a16:creationId xmlns:a16="http://schemas.microsoft.com/office/drawing/2014/main" id="{6584636E-64BB-47D1-A8ED-1A612B28ECDB}"/>
              </a:ext>
            </a:extLst>
          </p:cNvPr>
          <p:cNvGraphicFramePr>
            <a:graphicFrameLocks/>
          </p:cNvGraphicFramePr>
          <p:nvPr>
            <p:extLst>
              <p:ext uri="{D42A27DB-BD31-4B8C-83A1-F6EECF244321}">
                <p14:modId xmlns:p14="http://schemas.microsoft.com/office/powerpoint/2010/main" val="3745464337"/>
              </p:ext>
            </p:extLst>
          </p:nvPr>
        </p:nvGraphicFramePr>
        <p:xfrm>
          <a:off x="9790522" y="647517"/>
          <a:ext cx="3783994" cy="275223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83A7486-E3EB-4FCA-AEB8-189B7F21A8E1}"/>
              </a:ext>
            </a:extLst>
          </p:cNvPr>
          <p:cNvSpPr txBox="1"/>
          <p:nvPr/>
        </p:nvSpPr>
        <p:spPr>
          <a:xfrm>
            <a:off x="9973056" y="438912"/>
            <a:ext cx="2662528" cy="276999"/>
          </a:xfrm>
          <a:prstGeom prst="rect">
            <a:avLst/>
          </a:prstGeom>
          <a:noFill/>
        </p:spPr>
        <p:txBody>
          <a:bodyPr wrap="square" rtlCol="0">
            <a:spAutoFit/>
          </a:bodyPr>
          <a:lstStyle/>
          <a:p>
            <a:pPr algn="r"/>
            <a:r>
              <a:rPr kumimoji="1" lang="en-US" altLang="ja-JP" sz="1200" dirty="0"/>
              <a:t>2019/11/15</a:t>
            </a:r>
            <a:r>
              <a:rPr kumimoji="1" lang="ja-JP" altLang="en-US" sz="1200" dirty="0"/>
              <a:t>　</a:t>
            </a:r>
            <a:r>
              <a:rPr kumimoji="1" lang="en-US" altLang="ja-JP" sz="1200" dirty="0"/>
              <a:t>12</a:t>
            </a:r>
            <a:r>
              <a:rPr kumimoji="1" lang="ja-JP" altLang="en-US" sz="1200" dirty="0"/>
              <a:t>時時点</a:t>
            </a:r>
          </a:p>
        </p:txBody>
      </p:sp>
    </p:spTree>
    <p:extLst>
      <p:ext uri="{BB962C8B-B14F-4D97-AF65-F5344CB8AC3E}">
        <p14:creationId xmlns:p14="http://schemas.microsoft.com/office/powerpoint/2010/main" val="90621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ChangeArrowheads="1"/>
          </p:cNvSpPr>
          <p:nvPr/>
        </p:nvSpPr>
        <p:spPr bwMode="auto">
          <a:xfrm>
            <a:off x="138441" y="58987"/>
            <a:ext cx="12369443" cy="52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115587" tIns="57794" rIns="115587" bIns="57794"/>
          <a:lstStyle>
            <a:lvl1pPr defTabSz="1277938">
              <a:spcBef>
                <a:spcPct val="20000"/>
              </a:spcBef>
              <a:buSzPct val="100000"/>
              <a:buChar char="•"/>
              <a:defRPr kumimoji="1" sz="3600">
                <a:solidFill>
                  <a:schemeClr val="tx1"/>
                </a:solidFill>
                <a:latin typeface="Arial" panose="020B0604020202020204" pitchFamily="34" charset="0"/>
                <a:ea typeface="ＭＳ Ｐゴシック" panose="020B0600070205080204" pitchFamily="50" charset="-128"/>
              </a:defRPr>
            </a:lvl1pPr>
            <a:lvl2pPr marL="742950" indent="-285750" defTabSz="1277938">
              <a:spcBef>
                <a:spcPct val="20000"/>
              </a:spcBef>
              <a:buSzPct val="100000"/>
              <a:buChar char="–"/>
              <a:defRPr kumimoji="1" sz="3200">
                <a:solidFill>
                  <a:schemeClr val="tx1"/>
                </a:solidFill>
                <a:latin typeface="Arial" panose="020B0604020202020204" pitchFamily="34" charset="0"/>
                <a:ea typeface="ＭＳ Ｐゴシック" panose="020B0600070205080204" pitchFamily="50" charset="-128"/>
              </a:defRPr>
            </a:lvl2pPr>
            <a:lvl3pPr marL="1143000" indent="-228600" defTabSz="1277938">
              <a:spcBef>
                <a:spcPct val="20000"/>
              </a:spcBef>
              <a:buSzPct val="100000"/>
              <a:buChar char="•"/>
              <a:defRPr kumimoji="1" sz="2700">
                <a:solidFill>
                  <a:schemeClr val="tx1"/>
                </a:solidFill>
                <a:latin typeface="Arial" panose="020B0604020202020204" pitchFamily="34" charset="0"/>
                <a:ea typeface="ＭＳ Ｐゴシック" panose="020B0600070205080204" pitchFamily="50" charset="-128"/>
              </a:defRPr>
            </a:lvl3pPr>
            <a:lvl4pPr marL="1600200" indent="-228600" defTabSz="1277938">
              <a:spcBef>
                <a:spcPct val="20000"/>
              </a:spcBef>
              <a:buSzPct val="100000"/>
              <a:buChar char="–"/>
              <a:defRPr kumimoji="1" sz="2300">
                <a:solidFill>
                  <a:schemeClr val="tx1"/>
                </a:solidFill>
                <a:latin typeface="Arial" panose="020B0604020202020204" pitchFamily="34" charset="0"/>
                <a:ea typeface="ＭＳ Ｐゴシック" panose="020B0600070205080204" pitchFamily="50" charset="-128"/>
              </a:defRPr>
            </a:lvl4pPr>
            <a:lvl5pPr marL="2057400" indent="-228600" defTabSz="1277938">
              <a:spcBef>
                <a:spcPct val="20000"/>
              </a:spcBef>
              <a:buSzPct val="100000"/>
              <a:buChar char="»"/>
              <a:defRPr kumimoji="1" sz="2300">
                <a:solidFill>
                  <a:schemeClr val="tx1"/>
                </a:solidFill>
                <a:latin typeface="Arial" panose="020B0604020202020204" pitchFamily="34" charset="0"/>
                <a:ea typeface="ＭＳ Ｐゴシック" panose="020B0600070205080204" pitchFamily="50" charset="-128"/>
              </a:defRPr>
            </a:lvl5pPr>
            <a:lvl6pPr marL="25146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6pPr>
            <a:lvl7pPr marL="29718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7pPr>
            <a:lvl8pPr marL="34290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8pPr>
            <a:lvl9pPr marL="38862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3482" dirty="0">
                <a:solidFill>
                  <a:srgbClr val="4087C8"/>
                </a:solidFill>
                <a:latin typeface="HGP創英角ｺﾞｼｯｸUB" panose="020B0900000000000000" pitchFamily="50" charset="-128"/>
                <a:ea typeface="HGP創英角ｺﾞｼｯｸUB" panose="020B0900000000000000" pitchFamily="50" charset="-128"/>
              </a:rPr>
              <a:t>R1.</a:t>
            </a:r>
            <a:r>
              <a:rPr lang="ja-JP" altLang="en-US" sz="3482" dirty="0">
                <a:solidFill>
                  <a:srgbClr val="4087C8"/>
                </a:solidFill>
                <a:latin typeface="HGP創英角ｺﾞｼｯｸUB" panose="020B0900000000000000" pitchFamily="50" charset="-128"/>
                <a:ea typeface="HGP創英角ｺﾞｼｯｸUB" panose="020B0900000000000000" pitchFamily="50" charset="-128"/>
              </a:rPr>
              <a:t>台風</a:t>
            </a:r>
            <a:r>
              <a:rPr lang="en-US" altLang="ja-JP" sz="3482" dirty="0">
                <a:solidFill>
                  <a:srgbClr val="4087C8"/>
                </a:solidFill>
                <a:latin typeface="HGP創英角ｺﾞｼｯｸUB" panose="020B0900000000000000" pitchFamily="50" charset="-128"/>
                <a:ea typeface="HGP創英角ｺﾞｼｯｸUB" panose="020B0900000000000000" pitchFamily="50" charset="-128"/>
              </a:rPr>
              <a:t>19</a:t>
            </a:r>
            <a:r>
              <a:rPr lang="ja-JP" altLang="en-US" sz="3482" dirty="0">
                <a:solidFill>
                  <a:srgbClr val="4087C8"/>
                </a:solidFill>
                <a:latin typeface="HGP創英角ｺﾞｼｯｸUB" panose="020B0900000000000000" pitchFamily="50" charset="-128"/>
                <a:ea typeface="HGP創英角ｺﾞｼｯｸUB" panose="020B0900000000000000" pitchFamily="50" charset="-128"/>
              </a:rPr>
              <a:t>号における利根川</a:t>
            </a:r>
            <a:r>
              <a:rPr lang="ja-JP" altLang="en-US" sz="3715" dirty="0">
                <a:solidFill>
                  <a:srgbClr val="4087C8"/>
                </a:solidFill>
                <a:latin typeface="HGP創英角ｺﾞｼｯｸUB" panose="020B0900000000000000" pitchFamily="50" charset="-128"/>
                <a:ea typeface="HGP創英角ｺﾞｼｯｸUB" panose="020B0900000000000000" pitchFamily="50" charset="-128"/>
              </a:rPr>
              <a:t>の状況</a:t>
            </a:r>
          </a:p>
        </p:txBody>
      </p:sp>
      <p:sp>
        <p:nvSpPr>
          <p:cNvPr id="15" name="テキスト ボックス 40"/>
          <p:cNvSpPr>
            <a:spLocks noChangeArrowheads="1"/>
          </p:cNvSpPr>
          <p:nvPr/>
        </p:nvSpPr>
        <p:spPr bwMode="auto">
          <a:xfrm>
            <a:off x="4496492" y="8571948"/>
            <a:ext cx="2448822" cy="578620"/>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defRPr/>
            </a:pPr>
            <a:r>
              <a:rPr lang="ja-JP" altLang="en-US" sz="1580" dirty="0"/>
              <a:t>芽吹橋水位観測所付近</a:t>
            </a:r>
            <a:endParaRPr lang="en-US" altLang="ja-JP" sz="1580" dirty="0"/>
          </a:p>
          <a:p>
            <a:pPr algn="ctr" eaLnBrk="1" hangingPunct="1">
              <a:defRPr/>
            </a:pPr>
            <a:r>
              <a:rPr lang="ja-JP" altLang="en-US" sz="1580" dirty="0">
                <a:latin typeface="Calibri" panose="020F0502020204030204" pitchFamily="34" charset="0"/>
              </a:rPr>
              <a:t>（野田市）</a:t>
            </a:r>
          </a:p>
        </p:txBody>
      </p:sp>
      <p:sp>
        <p:nvSpPr>
          <p:cNvPr id="20" name="テキスト ボックス 38"/>
          <p:cNvSpPr>
            <a:spLocks noChangeArrowheads="1"/>
          </p:cNvSpPr>
          <p:nvPr/>
        </p:nvSpPr>
        <p:spPr bwMode="auto">
          <a:xfrm>
            <a:off x="296256" y="8989805"/>
            <a:ext cx="1947969" cy="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r" eaLnBrk="1" hangingPunct="1">
              <a:spcBef>
                <a:spcPct val="0"/>
              </a:spcBef>
              <a:buFontTx/>
              <a:buNone/>
              <a:defRPr/>
            </a:pPr>
            <a:r>
              <a:rPr lang="ja-JP" altLang="en-US" sz="1105" dirty="0"/>
              <a:t>写真：利根川上流河川事務所</a:t>
            </a:r>
          </a:p>
        </p:txBody>
      </p:sp>
      <p:pic>
        <p:nvPicPr>
          <p:cNvPr id="2" name="図 1"/>
          <p:cNvPicPr>
            <a:picLocks noChangeAspect="1"/>
          </p:cNvPicPr>
          <p:nvPr/>
        </p:nvPicPr>
        <p:blipFill>
          <a:blip r:embed="rId3"/>
          <a:stretch>
            <a:fillRect/>
          </a:stretch>
        </p:blipFill>
        <p:spPr>
          <a:xfrm>
            <a:off x="6535640" y="945645"/>
            <a:ext cx="6049881" cy="4551547"/>
          </a:xfrm>
          <a:prstGeom prst="rect">
            <a:avLst/>
          </a:prstGeom>
        </p:spPr>
      </p:pic>
      <p:sp>
        <p:nvSpPr>
          <p:cNvPr id="26" name="テキスト ボックス 25"/>
          <p:cNvSpPr txBox="1"/>
          <p:nvPr/>
        </p:nvSpPr>
        <p:spPr>
          <a:xfrm>
            <a:off x="-2280401" y="1405885"/>
            <a:ext cx="901209" cy="378117"/>
          </a:xfrm>
          <a:prstGeom prst="rect">
            <a:avLst/>
          </a:prstGeom>
          <a:solidFill>
            <a:schemeClr val="bg1"/>
          </a:solidFill>
          <a:extLst/>
        </p:spPr>
        <p:txBody>
          <a:bodyPr wrap="none" rtlCol="0">
            <a:spAutoFit/>
          </a:bodyPr>
          <a:lstStyle/>
          <a:p>
            <a:pPr defTabSz="1483477">
              <a:spcBef>
                <a:spcPts val="697"/>
              </a:spcBef>
              <a:spcAft>
                <a:spcPts val="697"/>
              </a:spcAft>
            </a:pPr>
            <a:r>
              <a:rPr lang="ja-JP" altLang="en-US" sz="1857" kern="0" dirty="0"/>
              <a:t>利根川</a:t>
            </a: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96" y="1608416"/>
            <a:ext cx="6601736" cy="4951305"/>
          </a:xfrm>
          <a:prstGeom prst="rect">
            <a:avLst/>
          </a:prstGeom>
          <a:ln>
            <a:noFill/>
          </a:ln>
        </p:spPr>
      </p:pic>
      <p:sp>
        <p:nvSpPr>
          <p:cNvPr id="31" name="テキスト ボックス 40"/>
          <p:cNvSpPr>
            <a:spLocks noChangeArrowheads="1"/>
          </p:cNvSpPr>
          <p:nvPr/>
        </p:nvSpPr>
        <p:spPr bwMode="auto">
          <a:xfrm>
            <a:off x="535422" y="6691930"/>
            <a:ext cx="2369612" cy="578620"/>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defRPr/>
            </a:pPr>
            <a:r>
              <a:rPr lang="ja-JP" altLang="en-US" sz="1580" dirty="0"/>
              <a:t>栗橋水位観測所付近</a:t>
            </a:r>
            <a:endParaRPr lang="en-US" altLang="ja-JP" sz="1580" dirty="0"/>
          </a:p>
          <a:p>
            <a:pPr algn="ctr" eaLnBrk="1" hangingPunct="1">
              <a:defRPr/>
            </a:pPr>
            <a:r>
              <a:rPr lang="ja-JP" altLang="en-US" sz="1580" dirty="0"/>
              <a:t>（久喜市）</a:t>
            </a:r>
            <a:endParaRPr lang="en-US" altLang="ja-JP" sz="1580" dirty="0"/>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2915" y="5473129"/>
            <a:ext cx="5452908" cy="4089684"/>
          </a:xfrm>
          <a:prstGeom prst="rect">
            <a:avLst/>
          </a:prstGeom>
          <a:ln>
            <a:noFill/>
          </a:ln>
        </p:spPr>
      </p:pic>
      <p:cxnSp>
        <p:nvCxnSpPr>
          <p:cNvPr id="10" name="直線矢印コネクタ 9"/>
          <p:cNvCxnSpPr/>
          <p:nvPr/>
        </p:nvCxnSpPr>
        <p:spPr>
          <a:xfrm flipV="1">
            <a:off x="9273430" y="7874473"/>
            <a:ext cx="574299" cy="127990"/>
          </a:xfrm>
          <a:prstGeom prst="straightConnector1">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3802833" y="4986803"/>
            <a:ext cx="647708" cy="10594"/>
          </a:xfrm>
          <a:prstGeom prst="straightConnector1">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04658299-1E96-4215-8E4C-D8DA315C2FFD}"/>
              </a:ext>
            </a:extLst>
          </p:cNvPr>
          <p:cNvSpPr/>
          <p:nvPr/>
        </p:nvSpPr>
        <p:spPr>
          <a:xfrm>
            <a:off x="1" y="7429827"/>
            <a:ext cx="7518014" cy="889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defRPr/>
            </a:pPr>
            <a:r>
              <a:rPr lang="ja-JP" altLang="en-US" sz="4137" b="1" dirty="0">
                <a:solidFill>
                  <a:srgbClr val="FF0000"/>
                </a:solidFill>
                <a:latin typeface="HGS教科書体" panose="02020600000000000000" pitchFamily="18" charset="-128"/>
                <a:ea typeface="HGS教科書体" panose="02020600000000000000" pitchFamily="18" charset="-128"/>
                <a:cs typeface="メイリオ" pitchFamily="50" charset="-128"/>
              </a:rPr>
              <a:t>令和元年</a:t>
            </a:r>
            <a:r>
              <a:rPr lang="en-US" altLang="ja-JP" sz="4137" b="1" dirty="0">
                <a:solidFill>
                  <a:srgbClr val="FF0000"/>
                </a:solidFill>
                <a:latin typeface="HGS教科書体" panose="02020600000000000000" pitchFamily="18" charset="-128"/>
                <a:ea typeface="HGS教科書体" panose="02020600000000000000" pitchFamily="18" charset="-128"/>
                <a:cs typeface="メイリオ" pitchFamily="50" charset="-128"/>
              </a:rPr>
              <a:t>10</a:t>
            </a:r>
            <a:r>
              <a:rPr lang="ja-JP" altLang="en-US" sz="4137" b="1" dirty="0">
                <a:solidFill>
                  <a:srgbClr val="FF0000"/>
                </a:solidFill>
                <a:latin typeface="HGS教科書体" panose="02020600000000000000" pitchFamily="18" charset="-128"/>
                <a:ea typeface="HGS教科書体" panose="02020600000000000000" pitchFamily="18" charset="-128"/>
                <a:cs typeface="メイリオ" pitchFamily="50" charset="-128"/>
              </a:rPr>
              <a:t>月</a:t>
            </a:r>
            <a:r>
              <a:rPr lang="en-US" altLang="ja-JP" sz="4137" b="1" dirty="0">
                <a:solidFill>
                  <a:srgbClr val="FF0000"/>
                </a:solidFill>
                <a:latin typeface="HGS教科書体" panose="02020600000000000000" pitchFamily="18" charset="-128"/>
                <a:ea typeface="HGS教科書体" panose="02020600000000000000" pitchFamily="18" charset="-128"/>
                <a:cs typeface="メイリオ" pitchFamily="50" charset="-128"/>
              </a:rPr>
              <a:t>12</a:t>
            </a:r>
            <a:r>
              <a:rPr lang="ja-JP" altLang="en-US" sz="4137" b="1" dirty="0">
                <a:solidFill>
                  <a:srgbClr val="FF0000"/>
                </a:solidFill>
                <a:latin typeface="HGS教科書体" panose="02020600000000000000" pitchFamily="18" charset="-128"/>
                <a:ea typeface="HGS教科書体" panose="02020600000000000000" pitchFamily="18" charset="-128"/>
                <a:cs typeface="メイリオ" pitchFamily="50" charset="-128"/>
              </a:rPr>
              <a:t>日 台風１９号</a:t>
            </a:r>
            <a:endParaRPr lang="en-US" altLang="ja-JP" sz="4137" b="1" dirty="0">
              <a:solidFill>
                <a:srgbClr val="FF0000"/>
              </a:solidFill>
              <a:latin typeface="HGS教科書体" panose="02020600000000000000" pitchFamily="18" charset="-128"/>
              <a:ea typeface="HGS教科書体" panose="02020600000000000000" pitchFamily="18" charset="-128"/>
              <a:cs typeface="メイリオ" pitchFamily="50" charset="-128"/>
            </a:endParaRPr>
          </a:p>
        </p:txBody>
      </p:sp>
    </p:spTree>
    <p:extLst>
      <p:ext uri="{BB962C8B-B14F-4D97-AF65-F5344CB8AC3E}">
        <p14:creationId xmlns:p14="http://schemas.microsoft.com/office/powerpoint/2010/main" val="181873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268E2E38-3A5E-445E-917F-AAB1110B781A}"/>
              </a:ext>
            </a:extLst>
          </p:cNvPr>
          <p:cNvGrpSpPr/>
          <p:nvPr/>
        </p:nvGrpSpPr>
        <p:grpSpPr>
          <a:xfrm>
            <a:off x="773341" y="819469"/>
            <a:ext cx="10885259" cy="8722744"/>
            <a:chOff x="7254180" y="2227263"/>
            <a:chExt cx="6304431" cy="5245100"/>
          </a:xfrm>
        </p:grpSpPr>
        <p:sp>
          <p:nvSpPr>
            <p:cNvPr id="4" name="テキスト ボックス 4">
              <a:extLst>
                <a:ext uri="{FF2B5EF4-FFF2-40B4-BE49-F238E27FC236}">
                  <a16:creationId xmlns:a16="http://schemas.microsoft.com/office/drawing/2014/main" id="{E449CF2C-D645-4CF6-9BDC-BC623F9017F4}"/>
                </a:ext>
              </a:extLst>
            </p:cNvPr>
            <p:cNvSpPr txBox="1">
              <a:spLocks noChangeArrowheads="1"/>
            </p:cNvSpPr>
            <p:nvPr/>
          </p:nvSpPr>
          <p:spPr bwMode="auto">
            <a:xfrm>
              <a:off x="7254180" y="7040563"/>
              <a:ext cx="6083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 typeface="Arial" charset="0"/>
                <a:buNone/>
                <a:defRPr/>
              </a:pPr>
              <a:r>
                <a:rPr lang="ja-JP" altLang="en-US" sz="1100" b="1" dirty="0">
                  <a:latin typeface="HG丸ｺﾞｼｯｸM-PRO" pitchFamily="50" charset="-128"/>
                  <a:ea typeface="HG丸ｺﾞｼｯｸM-PRO" pitchFamily="50" charset="-128"/>
                </a:rPr>
                <a:t>　　</a:t>
              </a:r>
              <a:r>
                <a:rPr lang="ja-JP" altLang="en-US" sz="1100" b="1" dirty="0">
                  <a:latin typeface="+mn-ea"/>
                  <a:ea typeface="+mn-ea"/>
                </a:rPr>
                <a:t>「令和元年東日本台風　渡良瀬遊水地の出水状況写真」　</a:t>
              </a:r>
              <a:endParaRPr lang="en-US" altLang="ja-JP" sz="1100" b="1" dirty="0">
                <a:latin typeface="+mn-ea"/>
                <a:ea typeface="+mn-ea"/>
              </a:endParaRPr>
            </a:p>
            <a:p>
              <a:pPr algn="ctr" eaLnBrk="1" hangingPunct="1">
                <a:spcBef>
                  <a:spcPct val="0"/>
                </a:spcBef>
                <a:buFont typeface="Arial" charset="0"/>
                <a:buNone/>
                <a:defRPr/>
              </a:pPr>
              <a:r>
                <a:rPr lang="ja-JP" altLang="en-US" sz="1100" b="1" dirty="0">
                  <a:latin typeface="+mn-ea"/>
                  <a:ea typeface="+mn-ea"/>
                </a:rPr>
                <a:t>　　　　　　　　　　　　　　　　　　　　　　　　　　　　　　　　　　　　　　　　　　撮影：令和元年</a:t>
              </a:r>
              <a:r>
                <a:rPr lang="en-US" altLang="ja-JP" sz="1100" b="1" dirty="0">
                  <a:latin typeface="+mn-ea"/>
                  <a:ea typeface="+mn-ea"/>
                </a:rPr>
                <a:t>10</a:t>
              </a:r>
              <a:r>
                <a:rPr lang="ja-JP" altLang="en-US" sz="1100" b="1" dirty="0">
                  <a:latin typeface="+mn-ea"/>
                  <a:ea typeface="+mn-ea"/>
                </a:rPr>
                <a:t>月</a:t>
              </a:r>
              <a:r>
                <a:rPr lang="en-US" altLang="ja-JP" sz="1100" b="1" dirty="0">
                  <a:latin typeface="+mn-ea"/>
                  <a:ea typeface="+mn-ea"/>
                </a:rPr>
                <a:t>13</a:t>
              </a:r>
              <a:r>
                <a:rPr lang="ja-JP" altLang="en-US" sz="1100" b="1" dirty="0">
                  <a:latin typeface="+mn-ea"/>
                  <a:ea typeface="+mn-ea"/>
                </a:rPr>
                <a:t>日</a:t>
              </a:r>
              <a:r>
                <a:rPr lang="en-US" altLang="ja-JP" sz="1100" b="1" dirty="0">
                  <a:latin typeface="+mn-ea"/>
                  <a:ea typeface="+mn-ea"/>
                </a:rPr>
                <a:t>16</a:t>
              </a:r>
              <a:r>
                <a:rPr lang="ja-JP" altLang="en-US" sz="1100" b="1" dirty="0">
                  <a:latin typeface="+mn-ea"/>
                  <a:ea typeface="+mn-ea"/>
                </a:rPr>
                <a:t>時頃　　</a:t>
              </a:r>
              <a:r>
                <a:rPr lang="ja-JP" altLang="en-US" sz="1050" b="1" dirty="0">
                  <a:latin typeface="+mn-ea"/>
                  <a:ea typeface="+mn-ea"/>
                </a:rPr>
                <a:t>　　　　　　　　　　　　　　　　　　　　　　　　　　</a:t>
              </a:r>
              <a:r>
                <a:rPr lang="ja-JP" altLang="en-US" sz="1050" b="1" dirty="0">
                  <a:latin typeface="HG丸ｺﾞｼｯｸM-PRO" pitchFamily="50" charset="-128"/>
                  <a:ea typeface="HG丸ｺﾞｼｯｸM-PRO" pitchFamily="50" charset="-128"/>
                </a:rPr>
                <a:t>　</a:t>
              </a:r>
              <a:r>
                <a:rPr lang="ja-JP" altLang="en-US" sz="1000" b="1" dirty="0">
                  <a:latin typeface="HG丸ｺﾞｼｯｸM-PRO" pitchFamily="50" charset="-128"/>
                  <a:ea typeface="HG丸ｺﾞｼｯｸM-PRO" pitchFamily="50" charset="-128"/>
                </a:rPr>
                <a:t>　　　　　　　　</a:t>
              </a:r>
            </a:p>
          </p:txBody>
        </p:sp>
        <p:pic>
          <p:nvPicPr>
            <p:cNvPr id="5" name="図 1">
              <a:extLst>
                <a:ext uri="{FF2B5EF4-FFF2-40B4-BE49-F238E27FC236}">
                  <a16:creationId xmlns:a16="http://schemas.microsoft.com/office/drawing/2014/main" id="{0D939061-AFB1-439D-BD4C-53C32C28B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211" y="2227263"/>
              <a:ext cx="61214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2">
            <a:extLst>
              <a:ext uri="{FF2B5EF4-FFF2-40B4-BE49-F238E27FC236}">
                <a16:creationId xmlns:a16="http://schemas.microsoft.com/office/drawing/2014/main" id="{1303148F-1F2A-4B38-B364-8A030BB769A4}"/>
              </a:ext>
            </a:extLst>
          </p:cNvPr>
          <p:cNvSpPr>
            <a:spLocks noChangeArrowheads="1"/>
          </p:cNvSpPr>
          <p:nvPr/>
        </p:nvSpPr>
        <p:spPr bwMode="auto">
          <a:xfrm>
            <a:off x="138441" y="58987"/>
            <a:ext cx="12369443" cy="52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115587" tIns="57794" rIns="115587" bIns="57794"/>
          <a:lstStyle>
            <a:lvl1pPr defTabSz="1277938">
              <a:spcBef>
                <a:spcPct val="20000"/>
              </a:spcBef>
              <a:buSzPct val="100000"/>
              <a:buChar char="•"/>
              <a:defRPr kumimoji="1" sz="3600">
                <a:solidFill>
                  <a:schemeClr val="tx1"/>
                </a:solidFill>
                <a:latin typeface="Arial" panose="020B0604020202020204" pitchFamily="34" charset="0"/>
                <a:ea typeface="ＭＳ Ｐゴシック" panose="020B0600070205080204" pitchFamily="50" charset="-128"/>
              </a:defRPr>
            </a:lvl1pPr>
            <a:lvl2pPr marL="742950" indent="-285750" defTabSz="1277938">
              <a:spcBef>
                <a:spcPct val="20000"/>
              </a:spcBef>
              <a:buSzPct val="100000"/>
              <a:buChar char="–"/>
              <a:defRPr kumimoji="1" sz="3200">
                <a:solidFill>
                  <a:schemeClr val="tx1"/>
                </a:solidFill>
                <a:latin typeface="Arial" panose="020B0604020202020204" pitchFamily="34" charset="0"/>
                <a:ea typeface="ＭＳ Ｐゴシック" panose="020B0600070205080204" pitchFamily="50" charset="-128"/>
              </a:defRPr>
            </a:lvl2pPr>
            <a:lvl3pPr marL="1143000" indent="-228600" defTabSz="1277938">
              <a:spcBef>
                <a:spcPct val="20000"/>
              </a:spcBef>
              <a:buSzPct val="100000"/>
              <a:buChar char="•"/>
              <a:defRPr kumimoji="1" sz="2700">
                <a:solidFill>
                  <a:schemeClr val="tx1"/>
                </a:solidFill>
                <a:latin typeface="Arial" panose="020B0604020202020204" pitchFamily="34" charset="0"/>
                <a:ea typeface="ＭＳ Ｐゴシック" panose="020B0600070205080204" pitchFamily="50" charset="-128"/>
              </a:defRPr>
            </a:lvl3pPr>
            <a:lvl4pPr marL="1600200" indent="-228600" defTabSz="1277938">
              <a:spcBef>
                <a:spcPct val="20000"/>
              </a:spcBef>
              <a:buSzPct val="100000"/>
              <a:buChar char="–"/>
              <a:defRPr kumimoji="1" sz="2300">
                <a:solidFill>
                  <a:schemeClr val="tx1"/>
                </a:solidFill>
                <a:latin typeface="Arial" panose="020B0604020202020204" pitchFamily="34" charset="0"/>
                <a:ea typeface="ＭＳ Ｐゴシック" panose="020B0600070205080204" pitchFamily="50" charset="-128"/>
              </a:defRPr>
            </a:lvl4pPr>
            <a:lvl5pPr marL="2057400" indent="-228600" defTabSz="1277938">
              <a:spcBef>
                <a:spcPct val="20000"/>
              </a:spcBef>
              <a:buSzPct val="100000"/>
              <a:buChar char="»"/>
              <a:defRPr kumimoji="1" sz="2300">
                <a:solidFill>
                  <a:schemeClr val="tx1"/>
                </a:solidFill>
                <a:latin typeface="Arial" panose="020B0604020202020204" pitchFamily="34" charset="0"/>
                <a:ea typeface="ＭＳ Ｐゴシック" panose="020B0600070205080204" pitchFamily="50" charset="-128"/>
              </a:defRPr>
            </a:lvl5pPr>
            <a:lvl6pPr marL="25146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6pPr>
            <a:lvl7pPr marL="29718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7pPr>
            <a:lvl8pPr marL="34290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8pPr>
            <a:lvl9pPr marL="38862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3482" dirty="0">
                <a:solidFill>
                  <a:srgbClr val="4087C8"/>
                </a:solidFill>
                <a:latin typeface="HGP創英角ｺﾞｼｯｸUB" panose="020B0900000000000000" pitchFamily="50" charset="-128"/>
                <a:ea typeface="HGP創英角ｺﾞｼｯｸUB" panose="020B0900000000000000" pitchFamily="50" charset="-128"/>
              </a:rPr>
              <a:t>R1.</a:t>
            </a:r>
            <a:r>
              <a:rPr lang="ja-JP" altLang="en-US" sz="3482" dirty="0">
                <a:solidFill>
                  <a:srgbClr val="4087C8"/>
                </a:solidFill>
                <a:latin typeface="HGP創英角ｺﾞｼｯｸUB" panose="020B0900000000000000" pitchFamily="50" charset="-128"/>
                <a:ea typeface="HGP創英角ｺﾞｼｯｸUB" panose="020B0900000000000000" pitchFamily="50" charset="-128"/>
              </a:rPr>
              <a:t>台風</a:t>
            </a:r>
            <a:r>
              <a:rPr lang="en-US" altLang="ja-JP" sz="3482" dirty="0">
                <a:solidFill>
                  <a:srgbClr val="4087C8"/>
                </a:solidFill>
                <a:latin typeface="HGP創英角ｺﾞｼｯｸUB" panose="020B0900000000000000" pitchFamily="50" charset="-128"/>
                <a:ea typeface="HGP創英角ｺﾞｼｯｸUB" panose="020B0900000000000000" pitchFamily="50" charset="-128"/>
              </a:rPr>
              <a:t>19</a:t>
            </a:r>
            <a:r>
              <a:rPr lang="ja-JP" altLang="en-US" sz="3482" dirty="0">
                <a:solidFill>
                  <a:srgbClr val="4087C8"/>
                </a:solidFill>
                <a:latin typeface="HGP創英角ｺﾞｼｯｸUB" panose="020B0900000000000000" pitchFamily="50" charset="-128"/>
                <a:ea typeface="HGP創英角ｺﾞｼｯｸUB" panose="020B0900000000000000" pitchFamily="50" charset="-128"/>
              </a:rPr>
              <a:t>号における利根川</a:t>
            </a:r>
            <a:r>
              <a:rPr lang="ja-JP" altLang="en-US" sz="3715" dirty="0">
                <a:solidFill>
                  <a:srgbClr val="4087C8"/>
                </a:solidFill>
                <a:latin typeface="HGP創英角ｺﾞｼｯｸUB" panose="020B0900000000000000" pitchFamily="50" charset="-128"/>
                <a:ea typeface="HGP創英角ｺﾞｼｯｸUB" panose="020B0900000000000000" pitchFamily="50" charset="-128"/>
              </a:rPr>
              <a:t>の状況</a:t>
            </a:r>
          </a:p>
        </p:txBody>
      </p:sp>
      <p:sp>
        <p:nvSpPr>
          <p:cNvPr id="8" name="テキスト ボックス 38">
            <a:extLst>
              <a:ext uri="{FF2B5EF4-FFF2-40B4-BE49-F238E27FC236}">
                <a16:creationId xmlns:a16="http://schemas.microsoft.com/office/drawing/2014/main" id="{5C74979D-1D40-4856-A651-30D17D19A708}"/>
              </a:ext>
            </a:extLst>
          </p:cNvPr>
          <p:cNvSpPr>
            <a:spLocks noChangeArrowheads="1"/>
          </p:cNvSpPr>
          <p:nvPr/>
        </p:nvSpPr>
        <p:spPr bwMode="auto">
          <a:xfrm>
            <a:off x="138441" y="9203956"/>
            <a:ext cx="1947969" cy="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r" eaLnBrk="1" hangingPunct="1">
              <a:spcBef>
                <a:spcPct val="0"/>
              </a:spcBef>
              <a:buFontTx/>
              <a:buNone/>
              <a:defRPr/>
            </a:pPr>
            <a:r>
              <a:rPr lang="ja-JP" altLang="en-US" sz="1105" dirty="0"/>
              <a:t>写真：利根川上流河川事務所</a:t>
            </a:r>
          </a:p>
        </p:txBody>
      </p:sp>
    </p:spTree>
    <p:extLst>
      <p:ext uri="{BB962C8B-B14F-4D97-AF65-F5344CB8AC3E}">
        <p14:creationId xmlns:p14="http://schemas.microsoft.com/office/powerpoint/2010/main" val="358643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243F8A0-C6C8-4724-88D2-BB37B8A65AC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6421" y="940468"/>
            <a:ext cx="5610926" cy="3740617"/>
          </a:xfrm>
          <a:prstGeom prst="rect">
            <a:avLst/>
          </a:prstGeom>
        </p:spPr>
      </p:pic>
      <p:pic>
        <p:nvPicPr>
          <p:cNvPr id="7" name="図 6">
            <a:extLst>
              <a:ext uri="{FF2B5EF4-FFF2-40B4-BE49-F238E27FC236}">
                <a16:creationId xmlns:a16="http://schemas.microsoft.com/office/drawing/2014/main" id="{C1562CF3-36B0-4F20-B145-B08B73503AD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28937" y="940468"/>
            <a:ext cx="5610926" cy="3740618"/>
          </a:xfrm>
          <a:prstGeom prst="rect">
            <a:avLst/>
          </a:prstGeom>
        </p:spPr>
      </p:pic>
      <p:sp>
        <p:nvSpPr>
          <p:cNvPr id="8" name="テキスト ボックス 40">
            <a:extLst>
              <a:ext uri="{FF2B5EF4-FFF2-40B4-BE49-F238E27FC236}">
                <a16:creationId xmlns:a16="http://schemas.microsoft.com/office/drawing/2014/main" id="{10D8F096-A955-40BA-AFAA-4AC5B48CBB33}"/>
              </a:ext>
            </a:extLst>
          </p:cNvPr>
          <p:cNvSpPr>
            <a:spLocks noChangeArrowheads="1"/>
          </p:cNvSpPr>
          <p:nvPr/>
        </p:nvSpPr>
        <p:spPr bwMode="auto">
          <a:xfrm>
            <a:off x="797037" y="4685557"/>
            <a:ext cx="4703691" cy="578620"/>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defRPr/>
            </a:pPr>
            <a:r>
              <a:rPr lang="ja-JP" altLang="en-US" sz="1580" dirty="0"/>
              <a:t>埼玉大橋</a:t>
            </a:r>
            <a:endParaRPr lang="en-US" altLang="ja-JP" sz="1580" dirty="0"/>
          </a:p>
          <a:p>
            <a:pPr algn="ctr" eaLnBrk="1" hangingPunct="1">
              <a:defRPr/>
            </a:pPr>
            <a:r>
              <a:rPr lang="ja-JP" altLang="en-US" sz="1580" dirty="0"/>
              <a:t>北川辺地域から加須方面へ</a:t>
            </a:r>
            <a:endParaRPr lang="en-US" altLang="ja-JP" sz="1580" dirty="0"/>
          </a:p>
        </p:txBody>
      </p:sp>
      <p:sp>
        <p:nvSpPr>
          <p:cNvPr id="9" name="テキスト ボックス 40">
            <a:extLst>
              <a:ext uri="{FF2B5EF4-FFF2-40B4-BE49-F238E27FC236}">
                <a16:creationId xmlns:a16="http://schemas.microsoft.com/office/drawing/2014/main" id="{E922302A-76CC-4C00-AC55-50A327AFFCD1}"/>
              </a:ext>
            </a:extLst>
          </p:cNvPr>
          <p:cNvSpPr>
            <a:spLocks noChangeArrowheads="1"/>
          </p:cNvSpPr>
          <p:nvPr/>
        </p:nvSpPr>
        <p:spPr bwMode="auto">
          <a:xfrm>
            <a:off x="7994478" y="4674813"/>
            <a:ext cx="3088499" cy="578620"/>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defRPr/>
            </a:pPr>
            <a:r>
              <a:rPr lang="ja-JP" altLang="en-US" sz="1580" dirty="0"/>
              <a:t>避難状況（ふじアリーナ）</a:t>
            </a:r>
            <a:endParaRPr lang="en-US" altLang="ja-JP" sz="1580" dirty="0"/>
          </a:p>
          <a:p>
            <a:pPr algn="ctr" eaLnBrk="1" hangingPunct="1">
              <a:defRPr/>
            </a:pPr>
            <a:r>
              <a:rPr lang="ja-JP" altLang="en-US" sz="1580" dirty="0"/>
              <a:t>騎西地域</a:t>
            </a:r>
            <a:endParaRPr lang="en-US" altLang="ja-JP" sz="1580" dirty="0"/>
          </a:p>
        </p:txBody>
      </p:sp>
      <p:sp>
        <p:nvSpPr>
          <p:cNvPr id="10" name="Rectangle 2">
            <a:extLst>
              <a:ext uri="{FF2B5EF4-FFF2-40B4-BE49-F238E27FC236}">
                <a16:creationId xmlns:a16="http://schemas.microsoft.com/office/drawing/2014/main" id="{77971D1B-6735-4C52-9F56-479C403BFF67}"/>
              </a:ext>
            </a:extLst>
          </p:cNvPr>
          <p:cNvSpPr>
            <a:spLocks noChangeArrowheads="1"/>
          </p:cNvSpPr>
          <p:nvPr/>
        </p:nvSpPr>
        <p:spPr bwMode="auto">
          <a:xfrm>
            <a:off x="138441" y="58987"/>
            <a:ext cx="12369443" cy="52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115587" tIns="57794" rIns="115587" bIns="57794"/>
          <a:lstStyle>
            <a:lvl1pPr defTabSz="1277938">
              <a:spcBef>
                <a:spcPct val="20000"/>
              </a:spcBef>
              <a:buSzPct val="100000"/>
              <a:buChar char="•"/>
              <a:defRPr kumimoji="1" sz="3600">
                <a:solidFill>
                  <a:schemeClr val="tx1"/>
                </a:solidFill>
                <a:latin typeface="Arial" panose="020B0604020202020204" pitchFamily="34" charset="0"/>
                <a:ea typeface="ＭＳ Ｐゴシック" panose="020B0600070205080204" pitchFamily="50" charset="-128"/>
              </a:defRPr>
            </a:lvl1pPr>
            <a:lvl2pPr marL="742950" indent="-285750" defTabSz="1277938">
              <a:spcBef>
                <a:spcPct val="20000"/>
              </a:spcBef>
              <a:buSzPct val="100000"/>
              <a:buChar char="–"/>
              <a:defRPr kumimoji="1" sz="3200">
                <a:solidFill>
                  <a:schemeClr val="tx1"/>
                </a:solidFill>
                <a:latin typeface="Arial" panose="020B0604020202020204" pitchFamily="34" charset="0"/>
                <a:ea typeface="ＭＳ Ｐゴシック" panose="020B0600070205080204" pitchFamily="50" charset="-128"/>
              </a:defRPr>
            </a:lvl2pPr>
            <a:lvl3pPr marL="1143000" indent="-228600" defTabSz="1277938">
              <a:spcBef>
                <a:spcPct val="20000"/>
              </a:spcBef>
              <a:buSzPct val="100000"/>
              <a:buChar char="•"/>
              <a:defRPr kumimoji="1" sz="2700">
                <a:solidFill>
                  <a:schemeClr val="tx1"/>
                </a:solidFill>
                <a:latin typeface="Arial" panose="020B0604020202020204" pitchFamily="34" charset="0"/>
                <a:ea typeface="ＭＳ Ｐゴシック" panose="020B0600070205080204" pitchFamily="50" charset="-128"/>
              </a:defRPr>
            </a:lvl3pPr>
            <a:lvl4pPr marL="1600200" indent="-228600" defTabSz="1277938">
              <a:spcBef>
                <a:spcPct val="20000"/>
              </a:spcBef>
              <a:buSzPct val="100000"/>
              <a:buChar char="–"/>
              <a:defRPr kumimoji="1" sz="2300">
                <a:solidFill>
                  <a:schemeClr val="tx1"/>
                </a:solidFill>
                <a:latin typeface="Arial" panose="020B0604020202020204" pitchFamily="34" charset="0"/>
                <a:ea typeface="ＭＳ Ｐゴシック" panose="020B0600070205080204" pitchFamily="50" charset="-128"/>
              </a:defRPr>
            </a:lvl4pPr>
            <a:lvl5pPr marL="2057400" indent="-228600" defTabSz="1277938">
              <a:spcBef>
                <a:spcPct val="20000"/>
              </a:spcBef>
              <a:buSzPct val="100000"/>
              <a:buChar char="»"/>
              <a:defRPr kumimoji="1" sz="2300">
                <a:solidFill>
                  <a:schemeClr val="tx1"/>
                </a:solidFill>
                <a:latin typeface="Arial" panose="020B0604020202020204" pitchFamily="34" charset="0"/>
                <a:ea typeface="ＭＳ Ｐゴシック" panose="020B0600070205080204" pitchFamily="50" charset="-128"/>
              </a:defRPr>
            </a:lvl5pPr>
            <a:lvl6pPr marL="25146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6pPr>
            <a:lvl7pPr marL="29718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7pPr>
            <a:lvl8pPr marL="34290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8pPr>
            <a:lvl9pPr marL="3886200" indent="-228600" defTabSz="1277938" eaLnBrk="0" fontAlgn="base" hangingPunct="0">
              <a:spcBef>
                <a:spcPct val="20000"/>
              </a:spcBef>
              <a:spcAft>
                <a:spcPct val="0"/>
              </a:spcAft>
              <a:buSzPct val="100000"/>
              <a:buChar char="»"/>
              <a:defRPr kumimoji="1" sz="2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3482" dirty="0">
                <a:solidFill>
                  <a:srgbClr val="4087C8"/>
                </a:solidFill>
                <a:latin typeface="HGP創英角ｺﾞｼｯｸUB" panose="020B0900000000000000" pitchFamily="50" charset="-128"/>
                <a:ea typeface="HGP創英角ｺﾞｼｯｸUB" panose="020B0900000000000000" pitchFamily="50" charset="-128"/>
              </a:rPr>
              <a:t>R1.</a:t>
            </a:r>
            <a:r>
              <a:rPr lang="ja-JP" altLang="en-US" sz="3482" dirty="0">
                <a:solidFill>
                  <a:srgbClr val="4087C8"/>
                </a:solidFill>
                <a:latin typeface="HGP創英角ｺﾞｼｯｸUB" panose="020B0900000000000000" pitchFamily="50" charset="-128"/>
                <a:ea typeface="HGP創英角ｺﾞｼｯｸUB" panose="020B0900000000000000" pitchFamily="50" charset="-128"/>
              </a:rPr>
              <a:t>台風</a:t>
            </a:r>
            <a:r>
              <a:rPr lang="en-US" altLang="ja-JP" sz="3482" dirty="0">
                <a:solidFill>
                  <a:srgbClr val="4087C8"/>
                </a:solidFill>
                <a:latin typeface="HGP創英角ｺﾞｼｯｸUB" panose="020B0900000000000000" pitchFamily="50" charset="-128"/>
                <a:ea typeface="HGP創英角ｺﾞｼｯｸUB" panose="020B0900000000000000" pitchFamily="50" charset="-128"/>
              </a:rPr>
              <a:t>19</a:t>
            </a:r>
            <a:r>
              <a:rPr lang="ja-JP" altLang="en-US" sz="3482" dirty="0">
                <a:solidFill>
                  <a:srgbClr val="4087C8"/>
                </a:solidFill>
                <a:latin typeface="HGP創英角ｺﾞｼｯｸUB" panose="020B0900000000000000" pitchFamily="50" charset="-128"/>
                <a:ea typeface="HGP創英角ｺﾞｼｯｸUB" panose="020B0900000000000000" pitchFamily="50" charset="-128"/>
              </a:rPr>
              <a:t>号における加須市内</a:t>
            </a:r>
            <a:r>
              <a:rPr lang="ja-JP" altLang="en-US" sz="3715" dirty="0">
                <a:solidFill>
                  <a:srgbClr val="4087C8"/>
                </a:solidFill>
                <a:latin typeface="HGP創英角ｺﾞｼｯｸUB" panose="020B0900000000000000" pitchFamily="50" charset="-128"/>
                <a:ea typeface="HGP創英角ｺﾞｼｯｸUB" panose="020B0900000000000000" pitchFamily="50" charset="-128"/>
              </a:rPr>
              <a:t>の状況</a:t>
            </a:r>
          </a:p>
        </p:txBody>
      </p:sp>
      <p:sp>
        <p:nvSpPr>
          <p:cNvPr id="11" name="テキスト ボックス 38">
            <a:extLst>
              <a:ext uri="{FF2B5EF4-FFF2-40B4-BE49-F238E27FC236}">
                <a16:creationId xmlns:a16="http://schemas.microsoft.com/office/drawing/2014/main" id="{D4EE5D57-D00D-414C-BA99-05A74E01FB23}"/>
              </a:ext>
            </a:extLst>
          </p:cNvPr>
          <p:cNvSpPr>
            <a:spLocks noChangeArrowheads="1"/>
          </p:cNvSpPr>
          <p:nvPr/>
        </p:nvSpPr>
        <p:spPr bwMode="auto">
          <a:xfrm>
            <a:off x="19302" y="9314661"/>
            <a:ext cx="1242648" cy="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r" eaLnBrk="1" hangingPunct="1">
              <a:spcBef>
                <a:spcPct val="0"/>
              </a:spcBef>
              <a:buFontTx/>
              <a:buNone/>
              <a:defRPr/>
            </a:pPr>
            <a:r>
              <a:rPr lang="ja-JP" altLang="en-US" sz="1105" dirty="0"/>
              <a:t>写真：加須市役所</a:t>
            </a:r>
          </a:p>
        </p:txBody>
      </p:sp>
      <p:pic>
        <p:nvPicPr>
          <p:cNvPr id="3" name="図 2">
            <a:extLst>
              <a:ext uri="{FF2B5EF4-FFF2-40B4-BE49-F238E27FC236}">
                <a16:creationId xmlns:a16="http://schemas.microsoft.com/office/drawing/2014/main" id="{8754F190-4983-4643-A45D-30305F85456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7902" y="5233530"/>
            <a:ext cx="5610925" cy="3740617"/>
          </a:xfrm>
          <a:prstGeom prst="rect">
            <a:avLst/>
          </a:prstGeom>
        </p:spPr>
      </p:pic>
      <p:pic>
        <p:nvPicPr>
          <p:cNvPr id="6" name="図 5">
            <a:extLst>
              <a:ext uri="{FF2B5EF4-FFF2-40B4-BE49-F238E27FC236}">
                <a16:creationId xmlns:a16="http://schemas.microsoft.com/office/drawing/2014/main" id="{4D618FE7-F915-4CF3-A83F-FD5CCBA92E8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32556" y="5261367"/>
            <a:ext cx="5610925" cy="3740617"/>
          </a:xfrm>
          <a:prstGeom prst="rect">
            <a:avLst/>
          </a:prstGeom>
        </p:spPr>
      </p:pic>
      <p:sp>
        <p:nvSpPr>
          <p:cNvPr id="12" name="テキスト ボックス 40">
            <a:extLst>
              <a:ext uri="{FF2B5EF4-FFF2-40B4-BE49-F238E27FC236}">
                <a16:creationId xmlns:a16="http://schemas.microsoft.com/office/drawing/2014/main" id="{ECF93DA2-041F-4CE1-8F50-0779BB10323B}"/>
              </a:ext>
            </a:extLst>
          </p:cNvPr>
          <p:cNvSpPr>
            <a:spLocks noChangeArrowheads="1"/>
          </p:cNvSpPr>
          <p:nvPr/>
        </p:nvSpPr>
        <p:spPr bwMode="auto">
          <a:xfrm>
            <a:off x="7942337" y="9002177"/>
            <a:ext cx="3088499" cy="578620"/>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defRPr/>
            </a:pPr>
            <a:r>
              <a:rPr lang="ja-JP" altLang="en-US" sz="1580" dirty="0"/>
              <a:t>避難状況（ふじアリーナ）</a:t>
            </a:r>
            <a:endParaRPr lang="en-US" altLang="ja-JP" sz="1580" dirty="0"/>
          </a:p>
          <a:p>
            <a:pPr algn="ctr" eaLnBrk="1" hangingPunct="1">
              <a:defRPr/>
            </a:pPr>
            <a:r>
              <a:rPr lang="ja-JP" altLang="en-US" sz="1580" dirty="0"/>
              <a:t>騎西地域</a:t>
            </a:r>
            <a:endParaRPr lang="en-US" altLang="ja-JP" sz="1580" dirty="0"/>
          </a:p>
        </p:txBody>
      </p:sp>
      <p:sp>
        <p:nvSpPr>
          <p:cNvPr id="13" name="テキスト ボックス 40">
            <a:extLst>
              <a:ext uri="{FF2B5EF4-FFF2-40B4-BE49-F238E27FC236}">
                <a16:creationId xmlns:a16="http://schemas.microsoft.com/office/drawing/2014/main" id="{C2504FCC-12FA-4B1B-B931-97417A8D1111}"/>
              </a:ext>
            </a:extLst>
          </p:cNvPr>
          <p:cNvSpPr>
            <a:spLocks noChangeArrowheads="1"/>
          </p:cNvSpPr>
          <p:nvPr/>
        </p:nvSpPr>
        <p:spPr bwMode="auto">
          <a:xfrm>
            <a:off x="1478521" y="8991628"/>
            <a:ext cx="3088499" cy="578620"/>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1pPr>
            <a:lvl2pPr marL="311150" indent="1460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2pPr>
            <a:lvl3pPr marL="622300" indent="29210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3pPr>
            <a:lvl4pPr marL="933450" indent="438150"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4pPr>
            <a:lvl5pPr marL="1246188" indent="582613" algn="l" rtl="0" eaLnBrk="0" fontAlgn="base" hangingPunct="0">
              <a:spcBef>
                <a:spcPct val="0"/>
              </a:spcBef>
              <a:spcAft>
                <a:spcPct val="0"/>
              </a:spcAft>
              <a:defRPr sz="8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8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defRPr/>
            </a:pPr>
            <a:r>
              <a:rPr lang="ja-JP" altLang="en-US" sz="1580" dirty="0"/>
              <a:t>避難状況（ふじアリーナ）</a:t>
            </a:r>
            <a:endParaRPr lang="en-US" altLang="ja-JP" sz="1580" dirty="0"/>
          </a:p>
          <a:p>
            <a:pPr algn="ctr" eaLnBrk="1" hangingPunct="1">
              <a:defRPr/>
            </a:pPr>
            <a:r>
              <a:rPr lang="ja-JP" altLang="en-US" sz="1580" dirty="0"/>
              <a:t>騎西地域</a:t>
            </a:r>
            <a:endParaRPr lang="en-US" altLang="ja-JP" sz="1580" dirty="0"/>
          </a:p>
        </p:txBody>
      </p:sp>
    </p:spTree>
    <p:extLst>
      <p:ext uri="{BB962C8B-B14F-4D97-AF65-F5344CB8AC3E}">
        <p14:creationId xmlns:p14="http://schemas.microsoft.com/office/powerpoint/2010/main" val="3795704681"/>
      </p:ext>
    </p:extLst>
  </p:cSld>
  <p:clrMapOvr>
    <a:masterClrMapping/>
  </p:clrMapOvr>
</p:sld>
</file>

<file path=ppt/theme/theme1.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0000FF"/>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32257</TotalTime>
  <Words>228</Words>
  <PresentationFormat>A3 297x420 mm</PresentationFormat>
  <Paragraphs>51</Paragraphs>
  <Slides>4</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HGP創英角ｺﾞｼｯｸUB</vt:lpstr>
      <vt:lpstr>HGS教科書体</vt:lpstr>
      <vt:lpstr>HG丸ｺﾞｼｯｸM-PRO</vt:lpstr>
      <vt:lpstr>ＭＳ Ｐゴシック</vt:lpstr>
      <vt:lpstr>ＭＳ Ｐ明朝</vt:lpstr>
      <vt:lpstr>メイリオ</vt:lpstr>
      <vt:lpstr>Arial</vt:lpstr>
      <vt:lpstr>Calibri</vt:lpstr>
      <vt:lpstr>Times New Roman</vt:lpstr>
      <vt:lpstr>Wingdings</vt:lpstr>
      <vt:lpstr>2_標準デザイン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2019-11-15T06:13:51Z</cp:lastPrinted>
  <dcterms:created xsi:type="dcterms:W3CDTF">2012-03-16T12:57:35Z</dcterms:created>
  <dcterms:modified xsi:type="dcterms:W3CDTF">2020-11-16T08:08:42Z</dcterms:modified>
</cp:coreProperties>
</file>