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292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A689-4A63-461E-8EC3-294DEDA627D8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5E00C-8781-4812-AE7E-F3D44AD3CB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77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5E00C-8781-4812-AE7E-F3D44AD3CB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71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1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0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32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0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2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00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9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04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C858-07EF-45D3-A973-86D7B3F145B1}" type="datetimeFigureOut">
              <a:rPr kumimoji="1" lang="ja-JP" altLang="en-US" smtClean="0"/>
              <a:t>2022/3/18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EFFF-7FB4-4F7F-AB52-47A04AB05D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DA9092C-AAEA-4356-9061-7F77F3EBE8E0}"/>
              </a:ext>
            </a:extLst>
          </p:cNvPr>
          <p:cNvSpPr/>
          <p:nvPr/>
        </p:nvSpPr>
        <p:spPr>
          <a:xfrm>
            <a:off x="24063" y="482825"/>
            <a:ext cx="6809874" cy="840965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山の町&#10;&#10;自動的に生成された説明">
            <a:extLst>
              <a:ext uri="{FF2B5EF4-FFF2-40B4-BE49-F238E27FC236}">
                <a16:creationId xmlns:a16="http://schemas.microsoft.com/office/drawing/2014/main" id="{E75EBC88-F93A-46C3-AEE8-FBC67EC13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6248"/>
          <a:stretch/>
        </p:blipFill>
        <p:spPr>
          <a:xfrm>
            <a:off x="188640" y="588882"/>
            <a:ext cx="6469998" cy="4055126"/>
          </a:xfrm>
          <a:prstGeom prst="rect">
            <a:avLst/>
          </a:prstGeom>
          <a:ln w="63500">
            <a:solidFill>
              <a:srgbClr val="FFFF00"/>
            </a:solidFill>
          </a:ln>
        </p:spPr>
      </p:pic>
      <p:pic>
        <p:nvPicPr>
          <p:cNvPr id="22" name="図 21" descr="屋外, 道路 が含まれている画像&#10;&#10;自動的に生成された説明">
            <a:extLst>
              <a:ext uri="{FF2B5EF4-FFF2-40B4-BE49-F238E27FC236}">
                <a16:creationId xmlns:a16="http://schemas.microsoft.com/office/drawing/2014/main" id="{77935D24-BC75-4119-8384-5918AB636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" b="6315"/>
          <a:stretch/>
        </p:blipFill>
        <p:spPr>
          <a:xfrm>
            <a:off x="188640" y="4788024"/>
            <a:ext cx="6474018" cy="3980970"/>
          </a:xfrm>
          <a:prstGeom prst="rect">
            <a:avLst/>
          </a:prstGeom>
          <a:ln w="63500">
            <a:solidFill>
              <a:srgbClr val="FFFF00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018D5E-E1E4-4EBF-98E7-BBD1EB3572E5}"/>
              </a:ext>
            </a:extLst>
          </p:cNvPr>
          <p:cNvSpPr txBox="1"/>
          <p:nvPr/>
        </p:nvSpPr>
        <p:spPr>
          <a:xfrm>
            <a:off x="12032" y="5770"/>
            <a:ext cx="6821905" cy="47705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5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令和元年東日本台風（台風</a:t>
            </a:r>
            <a:r>
              <a:rPr lang="en-US" altLang="ja-JP" sz="25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</a:t>
            </a:r>
            <a:r>
              <a:rPr lang="ja-JP" altLang="en-US" sz="25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号）を忘れないで！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755075-2C36-45EC-8382-5FC70674C1AA}"/>
              </a:ext>
            </a:extLst>
          </p:cNvPr>
          <p:cNvSpPr txBox="1"/>
          <p:nvPr/>
        </p:nvSpPr>
        <p:spPr>
          <a:xfrm>
            <a:off x="4341222" y="882047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利根川上流河川事務所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29550C-60A3-4BC2-8618-263258FE55E1}"/>
              </a:ext>
            </a:extLst>
          </p:cNvPr>
          <p:cNvSpPr txBox="1"/>
          <p:nvPr/>
        </p:nvSpPr>
        <p:spPr>
          <a:xfrm>
            <a:off x="4750921" y="4239300"/>
            <a:ext cx="194796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令和元年</a:t>
            </a: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</a:t>
            </a:r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8A79045-E153-4448-84B8-0930B60E917F}"/>
              </a:ext>
            </a:extLst>
          </p:cNvPr>
          <p:cNvSpPr txBox="1"/>
          <p:nvPr/>
        </p:nvSpPr>
        <p:spPr>
          <a:xfrm>
            <a:off x="5500955" y="8385841"/>
            <a:ext cx="11929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普段の様子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60277F-77A2-46D9-8CA5-C4246F13C842}"/>
              </a:ext>
            </a:extLst>
          </p:cNvPr>
          <p:cNvSpPr txBox="1"/>
          <p:nvPr/>
        </p:nvSpPr>
        <p:spPr>
          <a:xfrm>
            <a:off x="-4707904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07786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06B302C-CFF0-4950-9230-A4F11C60D54F}" vid="{CC117FA4-C943-4F0C-8D2E-AF85E26EEDC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</TotalTime>
  <Words>26</Words>
  <PresentationFormat>画面に合わせる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游ゴシック</vt:lpstr>
      <vt:lpstr>Arial</vt:lpstr>
      <vt:lpstr>Calibri</vt:lpstr>
      <vt:lpstr>Blank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2021-11-24T02:33:30Z</cp:lastPrinted>
  <dcterms:created xsi:type="dcterms:W3CDTF">2021-10-12T07:57:46Z</dcterms:created>
  <dcterms:modified xsi:type="dcterms:W3CDTF">2022-03-18T07:29:52Z</dcterms:modified>
</cp:coreProperties>
</file>