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91" d="100"/>
          <a:sy n="91" d="100"/>
        </p:scale>
        <p:origin x="97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3A689-4A63-461E-8EC3-294DEDA627D8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5E00C-8781-4812-AE7E-F3D44AD3C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77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5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2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18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07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32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5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0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28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00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9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04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3C858-07EF-45D3-A973-86D7B3F145B1}" type="datetimeFigureOut">
              <a:rPr kumimoji="1" lang="ja-JP" altLang="en-US" smtClean="0"/>
              <a:t>2020/11/16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7EFFF-7FB4-4F7F-AB52-47A04AB05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08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A06BCC0-8F67-4E26-9B1E-2B793894732F}"/>
              </a:ext>
            </a:extLst>
          </p:cNvPr>
          <p:cNvSpPr/>
          <p:nvPr/>
        </p:nvSpPr>
        <p:spPr>
          <a:xfrm>
            <a:off x="107504" y="44624"/>
            <a:ext cx="8928992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FD2D70-9546-4FC6-842C-7F3F508619E1}"/>
              </a:ext>
            </a:extLst>
          </p:cNvPr>
          <p:cNvSpPr txBox="1"/>
          <p:nvPr/>
        </p:nvSpPr>
        <p:spPr>
          <a:xfrm>
            <a:off x="5724128" y="6608385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国土交通省　利根川上流河川事務所　出典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4ED40D4-C17F-430A-BEC5-08AC91B886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3" y="764704"/>
            <a:ext cx="7560839" cy="589277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CADBA8-CF75-4F8E-B1DF-28722B90A845}"/>
              </a:ext>
            </a:extLst>
          </p:cNvPr>
          <p:cNvSpPr txBox="1"/>
          <p:nvPr/>
        </p:nvSpPr>
        <p:spPr>
          <a:xfrm>
            <a:off x="107504" y="97468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１９４７年（昭和２２年）９月　カスリーン台風の被害の様子</a:t>
            </a:r>
          </a:p>
        </p:txBody>
      </p:sp>
      <p:sp>
        <p:nvSpPr>
          <p:cNvPr id="8" name="加算記号 7">
            <a:extLst>
              <a:ext uri="{FF2B5EF4-FFF2-40B4-BE49-F238E27FC236}">
                <a16:creationId xmlns:a16="http://schemas.microsoft.com/office/drawing/2014/main" id="{F6CADA6D-CC05-4594-A6C4-4FDB00385C78}"/>
              </a:ext>
            </a:extLst>
          </p:cNvPr>
          <p:cNvSpPr/>
          <p:nvPr/>
        </p:nvSpPr>
        <p:spPr>
          <a:xfrm rot="3201338">
            <a:off x="3935214" y="741378"/>
            <a:ext cx="374553" cy="417532"/>
          </a:xfrm>
          <a:prstGeom prst="mathPlus">
            <a:avLst/>
          </a:prstGeom>
          <a:solidFill>
            <a:srgbClr val="FF0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加算記号 8">
            <a:extLst>
              <a:ext uri="{FF2B5EF4-FFF2-40B4-BE49-F238E27FC236}">
                <a16:creationId xmlns:a16="http://schemas.microsoft.com/office/drawing/2014/main" id="{0C72F623-15C7-4CC6-A81F-1AE8422030EA}"/>
              </a:ext>
            </a:extLst>
          </p:cNvPr>
          <p:cNvSpPr/>
          <p:nvPr/>
        </p:nvSpPr>
        <p:spPr>
          <a:xfrm rot="3201338">
            <a:off x="8171934" y="1477252"/>
            <a:ext cx="374553" cy="417532"/>
          </a:xfrm>
          <a:prstGeom prst="mathPlus">
            <a:avLst/>
          </a:prstGeom>
          <a:solidFill>
            <a:srgbClr val="FF0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FA445E0-8FCC-4A55-B90E-C468C1924798}"/>
              </a:ext>
            </a:extLst>
          </p:cNvPr>
          <p:cNvSpPr txBox="1"/>
          <p:nvPr/>
        </p:nvSpPr>
        <p:spPr>
          <a:xfrm>
            <a:off x="1115616" y="1622328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大利根町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69CE35-CA64-42E9-81BA-59E26A84C03E}"/>
              </a:ext>
            </a:extLst>
          </p:cNvPr>
          <p:cNvSpPr txBox="1"/>
          <p:nvPr/>
        </p:nvSpPr>
        <p:spPr>
          <a:xfrm>
            <a:off x="6084168" y="930035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北川辺町</a:t>
            </a:r>
          </a:p>
        </p:txBody>
      </p:sp>
    </p:spTree>
    <p:extLst>
      <p:ext uri="{BB962C8B-B14F-4D97-AF65-F5344CB8AC3E}">
        <p14:creationId xmlns:p14="http://schemas.microsoft.com/office/powerpoint/2010/main" val="22589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FD2D70-9546-4FC6-842C-7F3F508619E1}"/>
              </a:ext>
            </a:extLst>
          </p:cNvPr>
          <p:cNvSpPr txBox="1"/>
          <p:nvPr/>
        </p:nvSpPr>
        <p:spPr>
          <a:xfrm>
            <a:off x="5724128" y="6608385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国土交通省　利根川上流河川事務所　出典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BAC0248-540D-4D0F-92FA-9BA902425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4032448" cy="313107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0CB8F-5A3E-42D5-8B2E-5E56DD5839B7}"/>
              </a:ext>
            </a:extLst>
          </p:cNvPr>
          <p:cNvSpPr txBox="1"/>
          <p:nvPr/>
        </p:nvSpPr>
        <p:spPr>
          <a:xfrm>
            <a:off x="251520" y="2996952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大利根町決壊口航空写真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21E02FF-1DEC-4055-B19B-5CE653D96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460758"/>
            <a:ext cx="4032448" cy="313107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C740EF-910D-4086-ABD2-756245350615}"/>
              </a:ext>
            </a:extLst>
          </p:cNvPr>
          <p:cNvSpPr txBox="1"/>
          <p:nvPr/>
        </p:nvSpPr>
        <p:spPr>
          <a:xfrm>
            <a:off x="251520" y="6320353"/>
            <a:ext cx="4032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大利根町堤防上決壊口写真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8075AD8-6E6B-4486-A2E7-DE264A4F0A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647" y="194570"/>
            <a:ext cx="4032448" cy="312514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AC483A-AE84-42CB-A54A-244758D0C194}"/>
              </a:ext>
            </a:extLst>
          </p:cNvPr>
          <p:cNvSpPr txBox="1"/>
          <p:nvPr/>
        </p:nvSpPr>
        <p:spPr>
          <a:xfrm>
            <a:off x="4857647" y="2996952"/>
            <a:ext cx="4032448" cy="28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大利根町付近航空写真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5C480DB-6590-4960-8DF0-D8CDAF4B8B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460758"/>
            <a:ext cx="4032448" cy="3125147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15D0D4E-A0CB-4ACD-B3D8-A93A6E6D4C3F}"/>
              </a:ext>
            </a:extLst>
          </p:cNvPr>
          <p:cNvSpPr txBox="1"/>
          <p:nvPr/>
        </p:nvSpPr>
        <p:spPr>
          <a:xfrm>
            <a:off x="4850751" y="6260854"/>
            <a:ext cx="4032448" cy="28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埼玉県東部地区航空写真</a:t>
            </a:r>
          </a:p>
        </p:txBody>
      </p:sp>
    </p:spTree>
    <p:extLst>
      <p:ext uri="{BB962C8B-B14F-4D97-AF65-F5344CB8AC3E}">
        <p14:creationId xmlns:p14="http://schemas.microsoft.com/office/powerpoint/2010/main" val="409250334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06B302C-CFF0-4950-9230-A4F11C60D54F}" vid="{CC117FA4-C943-4F0C-8D2E-AF85E26EEDC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</TotalTime>
  <Words>31</Words>
  <PresentationFormat>画面に合わせる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Blank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2020-11-16T05:51:39Z</dcterms:created>
  <dcterms:modified xsi:type="dcterms:W3CDTF">2020-11-16T06:40:34Z</dcterms:modified>
</cp:coreProperties>
</file>