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1199" r:id="rId2"/>
    <p:sldId id="1198" r:id="rId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002" autoAdjust="0"/>
  </p:normalViewPr>
  <p:slideViewPr>
    <p:cSldViewPr>
      <p:cViewPr varScale="1">
        <p:scale>
          <a:sx n="99" d="100"/>
          <a:sy n="99" d="100"/>
        </p:scale>
        <p:origin x="19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93D69-4F45-4E43-B4A2-5C979776D88A}" type="datetimeFigureOut">
              <a:rPr kumimoji="1" lang="ja-JP" altLang="en-US" smtClean="0"/>
              <a:t>2020/8/19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E2A4E-E8BF-4807-9025-B93A59A0BCE3}" type="slidenum">
              <a:rPr kumimoji="1" lang="ja-JP" altLang="en-US" smtClean="0"/>
              <a:t>‹#›</a:t>
            </a:fld>
            <a:endParaRPr kumimoji="1" lang="ja-JP" altLang="en-US"/>
          </a:p>
        </p:txBody>
      </p:sp>
    </p:spTree>
    <p:extLst>
      <p:ext uri="{BB962C8B-B14F-4D97-AF65-F5344CB8AC3E}">
        <p14:creationId xmlns:p14="http://schemas.microsoft.com/office/powerpoint/2010/main" val="32753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昭和２２年</a:t>
            </a:r>
            <a:r>
              <a:rPr kumimoji="1" lang="en-US" altLang="ja-JP" dirty="0"/>
              <a:t>9</a:t>
            </a:r>
            <a:r>
              <a:rPr kumimoji="1" lang="ja-JP" altLang="en-US" dirty="0"/>
              <a:t>月</a:t>
            </a:r>
            <a:r>
              <a:rPr kumimoji="1" lang="en-US" altLang="ja-JP" dirty="0"/>
              <a:t>15</a:t>
            </a:r>
            <a:r>
              <a:rPr kumimoji="1" lang="ja-JP" altLang="en-US" dirty="0"/>
              <a:t>日</a:t>
            </a:r>
            <a:r>
              <a:rPr kumimoji="1" lang="en-US" altLang="ja-JP" dirty="0"/>
              <a:t>6</a:t>
            </a:r>
            <a:r>
              <a:rPr kumimoji="1" lang="ja-JP" altLang="en-US" dirty="0"/>
              <a:t>時に浜松南方の沖合に現れたカスリーン台風は、２０時～２１時に房総半島の南端を横切りました。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これに先立ち、台風が本土に接近する前から停滞していた前線を刺激して</a:t>
            </a:r>
            <a:r>
              <a:rPr kumimoji="1" lang="en-US" altLang="ja-JP" dirty="0"/>
              <a:t>13</a:t>
            </a:r>
            <a:r>
              <a:rPr kumimoji="1" lang="ja-JP" altLang="en-US" dirty="0"/>
              <a:t>日から大雨となり、特に南東に面した山岳斜面は降雨量が大きく、</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３００㎜から５００㎜となりました。このため、利根川では現加須市において延長３５０メートル、現坂東市（中川村）長沼地先において延長２５０メートルにわたり堤防が決壊しました。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下の写真は、決壊箇所の当時の復旧状況の写真です。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597E2A4E-E8BF-4807-9025-B93A59A0BCE3}" type="slidenum">
              <a:rPr kumimoji="1" lang="ja-JP" altLang="en-US" smtClean="0"/>
              <a:t>1</a:t>
            </a:fld>
            <a:endParaRPr kumimoji="1" lang="ja-JP" altLang="en-US"/>
          </a:p>
        </p:txBody>
      </p:sp>
    </p:spTree>
    <p:extLst>
      <p:ext uri="{BB962C8B-B14F-4D97-AF65-F5344CB8AC3E}">
        <p14:creationId xmlns:p14="http://schemas.microsoft.com/office/powerpoint/2010/main" val="96808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698875"/>
          </a:xfrm>
        </p:spPr>
      </p:sp>
      <p:sp>
        <p:nvSpPr>
          <p:cNvPr id="3" name="ノート プレースホルダー 2"/>
          <p:cNvSpPr>
            <a:spLocks noGrp="1"/>
          </p:cNvSpPr>
          <p:nvPr>
            <p:ph type="body" idx="1"/>
          </p:nvPr>
        </p:nvSpPr>
        <p:spPr/>
        <p:txBody>
          <a:bodyPr>
            <a:normAutofit fontScale="77500" lnSpcReduction="20000"/>
          </a:bodyPr>
          <a:lstStyle/>
          <a:p>
            <a:r>
              <a:rPr lang="ja-JP" altLang="en-US" sz="2100" dirty="0"/>
              <a:t>・久喜市の近くを流れる利根川は、約</a:t>
            </a:r>
            <a:r>
              <a:rPr lang="en-US" altLang="ja-JP" sz="2100" dirty="0"/>
              <a:t>70</a:t>
            </a:r>
            <a:r>
              <a:rPr lang="ja-JP" altLang="en-US" sz="2100" dirty="0"/>
              <a:t>年前の</a:t>
            </a:r>
            <a:r>
              <a:rPr lang="en-US" altLang="ja-JP" sz="2100" dirty="0"/>
              <a:t>1947</a:t>
            </a:r>
            <a:r>
              <a:rPr lang="ja-JP" altLang="en-US" sz="2100" dirty="0"/>
              <a:t>年にカスリーン台風による大雨で、堤防が決壊しました。</a:t>
            </a:r>
            <a:endParaRPr lang="en-US" altLang="ja-JP" sz="2100" dirty="0"/>
          </a:p>
          <a:p>
            <a:endParaRPr lang="en-US" altLang="ja-JP" sz="2100" dirty="0"/>
          </a:p>
          <a:p>
            <a:pPr defTabSz="914331">
              <a:defRPr/>
            </a:pPr>
            <a:r>
              <a:rPr lang="ja-JP" altLang="en-US" sz="2100" dirty="0"/>
              <a:t>・左の図は、カスリーン台風のとおった経路です。台風は、房総半島をかすめ、上陸はしていませんが、このとき日本付近にあった停滞前線に台風からの湿った空気が加わって前線が</a:t>
            </a:r>
            <a:r>
              <a:rPr lang="ja-JP" altLang="ja-JP" sz="2100" dirty="0"/>
              <a:t>活発化</a:t>
            </a:r>
            <a:r>
              <a:rPr lang="ja-JP" altLang="en-US" sz="2100" dirty="0"/>
              <a:t>し、歴史に残る</a:t>
            </a:r>
            <a:r>
              <a:rPr lang="ja-JP" altLang="ja-JP" sz="2100" dirty="0"/>
              <a:t>大雨</a:t>
            </a:r>
            <a:r>
              <a:rPr lang="ja-JP" altLang="en-US" sz="2100" dirty="0"/>
              <a:t>を降らせることになりました</a:t>
            </a:r>
            <a:r>
              <a:rPr lang="ja-JP" altLang="ja-JP" sz="2100" dirty="0"/>
              <a:t>。</a:t>
            </a:r>
            <a:endParaRPr lang="en-US" altLang="ja-JP" sz="2100" strike="sngStrike" dirty="0"/>
          </a:p>
          <a:p>
            <a:endParaRPr lang="en-US" altLang="ja-JP" sz="2100" dirty="0"/>
          </a:p>
          <a:p>
            <a:pPr defTabSz="914331">
              <a:defRPr/>
            </a:pPr>
            <a:r>
              <a:rPr lang="ja-JP" altLang="en-US" sz="2100" dirty="0"/>
              <a:t>・この大雨により</a:t>
            </a:r>
            <a:r>
              <a:rPr lang="ja-JP" altLang="ja-JP" sz="2100" dirty="0"/>
              <a:t>利根川</a:t>
            </a:r>
            <a:r>
              <a:rPr lang="ja-JP" altLang="en-US" sz="2100" dirty="0"/>
              <a:t>は、</a:t>
            </a:r>
            <a:r>
              <a:rPr lang="ja-JP" altLang="ja-JP" sz="2100" dirty="0"/>
              <a:t>埼玉県加須市</a:t>
            </a:r>
            <a:r>
              <a:rPr lang="ja-JP" altLang="en-US" sz="2100" dirty="0"/>
              <a:t>の右岸、南側の堤防が</a:t>
            </a:r>
            <a:r>
              <a:rPr lang="ja-JP" altLang="ja-JP" sz="2100" dirty="0"/>
              <a:t>決壊し、流れ出た水は、埼玉県内に留まらず５日間をかけて、東京</a:t>
            </a:r>
            <a:r>
              <a:rPr lang="ja-JP" altLang="en-US" sz="2100" dirty="0"/>
              <a:t>の葛飾区付近まで</a:t>
            </a:r>
            <a:r>
              <a:rPr lang="ja-JP" altLang="ja-JP" sz="2100" dirty="0"/>
              <a:t>到達しました。</a:t>
            </a:r>
            <a:r>
              <a:rPr lang="ja-JP" altLang="en-US" sz="2100" dirty="0"/>
              <a:t>右の図は、利根川の氾濫によって浸水した区域を示したものです。</a:t>
            </a:r>
            <a:endParaRPr lang="en-US" altLang="ja-JP" sz="2100" dirty="0"/>
          </a:p>
          <a:p>
            <a:endParaRPr lang="en-US" altLang="ja-JP" sz="2100" dirty="0"/>
          </a:p>
          <a:p>
            <a:pPr defTabSz="906232">
              <a:defRPr/>
            </a:pPr>
            <a:r>
              <a:rPr lang="ja-JP" altLang="en-US" sz="2100" dirty="0"/>
              <a:t>・この台風による被害は</a:t>
            </a:r>
            <a:r>
              <a:rPr lang="ja-JP" altLang="ja-JP" sz="2100" dirty="0"/>
              <a:t>死者</a:t>
            </a:r>
            <a:r>
              <a:rPr lang="ja-JP" altLang="en-US" sz="2100" dirty="0"/>
              <a:t>約</a:t>
            </a:r>
            <a:r>
              <a:rPr lang="en-US" altLang="ja-JP" sz="2100" dirty="0"/>
              <a:t>1,100</a:t>
            </a:r>
            <a:r>
              <a:rPr lang="ja-JP" altLang="en-US" sz="2100" dirty="0"/>
              <a:t>人、</a:t>
            </a:r>
            <a:r>
              <a:rPr lang="ja-JP" altLang="ja-JP" sz="2100" dirty="0"/>
              <a:t>家屋</a:t>
            </a:r>
            <a:r>
              <a:rPr lang="ja-JP" altLang="en-US" sz="2100" dirty="0"/>
              <a:t>浸水約</a:t>
            </a:r>
            <a:r>
              <a:rPr lang="en-US" altLang="ja-JP" sz="2100" dirty="0"/>
              <a:t>30</a:t>
            </a:r>
            <a:r>
              <a:rPr lang="ja-JP" altLang="en-US" sz="2100" dirty="0"/>
              <a:t>万</a:t>
            </a:r>
            <a:r>
              <a:rPr lang="en-US" altLang="ja-JP" sz="2100" dirty="0"/>
              <a:t>3</a:t>
            </a:r>
            <a:r>
              <a:rPr lang="ja-JP" altLang="en-US" sz="2100" dirty="0"/>
              <a:t>千戸</a:t>
            </a:r>
            <a:r>
              <a:rPr lang="ja-JP" altLang="ja-JP" sz="2100" dirty="0"/>
              <a:t>の甚大な</a:t>
            </a:r>
            <a:r>
              <a:rPr lang="ja-JP" altLang="en-US" sz="2100" dirty="0"/>
              <a:t>もの</a:t>
            </a:r>
            <a:r>
              <a:rPr lang="ja-JP" altLang="ja-JP" sz="2100" dirty="0"/>
              <a:t>となりました。</a:t>
            </a:r>
          </a:p>
          <a:p>
            <a:endParaRPr lang="en-US" altLang="ja-JP" dirty="0"/>
          </a:p>
        </p:txBody>
      </p:sp>
      <p:sp>
        <p:nvSpPr>
          <p:cNvPr id="4" name="スライド番号プレースホルダー 3"/>
          <p:cNvSpPr>
            <a:spLocks noGrp="1"/>
          </p:cNvSpPr>
          <p:nvPr>
            <p:ph type="sldNum" sz="quarter" idx="10"/>
          </p:nvPr>
        </p:nvSpPr>
        <p:spPr/>
        <p:txBody>
          <a:bodyPr/>
          <a:lstStyle/>
          <a:p>
            <a:pPr>
              <a:defRPr/>
            </a:pPr>
            <a:fld id="{2D8F4979-EBCE-464A-8469-A701C64448D0}" type="slidenum">
              <a:rPr lang="ja-JP" altLang="en-US" smtClean="0"/>
              <a:pPr>
                <a:defRPr/>
              </a:pPr>
              <a:t>2</a:t>
            </a:fld>
            <a:endParaRPr lang="ja-JP" altLang="en-US" dirty="0"/>
          </a:p>
        </p:txBody>
      </p:sp>
    </p:spTree>
    <p:extLst>
      <p:ext uri="{BB962C8B-B14F-4D97-AF65-F5344CB8AC3E}">
        <p14:creationId xmlns:p14="http://schemas.microsoft.com/office/powerpoint/2010/main" val="405377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9745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42492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17571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35680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336432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748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13810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249428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329100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32709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23C858-07EF-45D3-A973-86D7B3F145B1}" type="datetimeFigureOut">
              <a:rPr kumimoji="1" lang="ja-JP" altLang="en-US" smtClean="0"/>
              <a:t>2020/8/19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429404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3C858-07EF-45D3-A973-86D7B3F145B1}" type="datetimeFigureOut">
              <a:rPr kumimoji="1" lang="ja-JP" altLang="en-US" smtClean="0"/>
              <a:t>2020/8/19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402108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A6B34FE2-FC6C-4D9F-B021-821171656387}"/>
              </a:ext>
            </a:extLst>
          </p:cNvPr>
          <p:cNvSpPr>
            <a:spLocks noGrp="1"/>
          </p:cNvSpPr>
          <p:nvPr>
            <p:ph type="title"/>
          </p:nvPr>
        </p:nvSpPr>
        <p:spPr>
          <a:xfrm>
            <a:off x="457200" y="55205"/>
            <a:ext cx="8229600" cy="676632"/>
          </a:xfrm>
        </p:spPr>
        <p:txBody>
          <a:bodyPr/>
          <a:lstStyle/>
          <a:p>
            <a:r>
              <a:rPr lang="ja-JP" altLang="en-US" sz="2216"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過去の水害から学ぶ（昭和２２年　カスリーン台風）</a:t>
            </a:r>
            <a:endParaRPr lang="ja-JP" altLang="en-US" sz="2216" b="1" dirty="0">
              <a:solidFill>
                <a:schemeClr val="accent1"/>
              </a:solidFill>
              <a:effectLst>
                <a:outerShdw blurRad="38100" dist="38100" dir="2700000" algn="tl">
                  <a:srgbClr val="000000">
                    <a:alpha val="43137"/>
                  </a:srgbClr>
                </a:outerShdw>
              </a:effectLst>
            </a:endParaRPr>
          </a:p>
        </p:txBody>
      </p:sp>
      <p:sp>
        <p:nvSpPr>
          <p:cNvPr id="5" name="タイトル 1">
            <a:extLst>
              <a:ext uri="{FF2B5EF4-FFF2-40B4-BE49-F238E27FC236}">
                <a16:creationId xmlns:a16="http://schemas.microsoft.com/office/drawing/2014/main" id="{102D7BE1-E6A8-4766-BA53-06714A7EC5FD}"/>
              </a:ext>
            </a:extLst>
          </p:cNvPr>
          <p:cNvSpPr txBox="1">
            <a:spLocks/>
          </p:cNvSpPr>
          <p:nvPr/>
        </p:nvSpPr>
        <p:spPr bwMode="auto">
          <a:xfrm>
            <a:off x="8028384" y="175117"/>
            <a:ext cx="920023" cy="245563"/>
          </a:xfrm>
          <a:prstGeom prst="rect">
            <a:avLst/>
          </a:prstGeom>
          <a:noFill/>
          <a:ln w="28575">
            <a:solidFill>
              <a:srgbClr val="0070C0"/>
            </a:solidFill>
            <a:miter lim="800000"/>
            <a:headEnd/>
            <a:tailEnd/>
          </a:ln>
        </p:spPr>
        <p:txBody>
          <a:bodyPr vert="horz" wrap="square" lIns="84426" tIns="42214" rIns="84426" bIns="42214" numCol="1" anchor="ctr" anchorCtr="0" compatLnSpc="1">
            <a:prstTxWarp prst="textNoShape">
              <a:avLst/>
            </a:prstTxWarp>
          </a:bodyPr>
          <a:lstStyle>
            <a:lvl1pPr algn="l" rtl="0" eaLnBrk="0" fontAlgn="base" hangingPunct="0">
              <a:spcBef>
                <a:spcPct val="0"/>
              </a:spcBef>
              <a:spcAft>
                <a:spcPct val="0"/>
              </a:spcAft>
              <a:defRPr kumimoji="1" sz="2799">
                <a:solidFill>
                  <a:srgbClr val="4087C8"/>
                </a:solidFill>
                <a:latin typeface="+mj-lt"/>
                <a:ea typeface="+mj-ea"/>
                <a:cs typeface="+mj-cs"/>
              </a:defRPr>
            </a:lvl1pPr>
            <a:lvl2pPr algn="l" rtl="0" eaLnBrk="0" fontAlgn="base" hangingPunct="0">
              <a:spcBef>
                <a:spcPct val="0"/>
              </a:spcBef>
              <a:spcAft>
                <a:spcPct val="0"/>
              </a:spcAft>
              <a:defRPr kumimoji="1" sz="2799">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799">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799">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799">
                <a:solidFill>
                  <a:srgbClr val="4087C8"/>
                </a:solidFill>
                <a:latin typeface="HGP創英角ｺﾞｼｯｸUB" pitchFamily="50" charset="-128"/>
                <a:ea typeface="HGP創英角ｺﾞｼｯｸUB" pitchFamily="50" charset="-128"/>
              </a:defRPr>
            </a:lvl5pPr>
            <a:lvl6pPr marL="456861" algn="l" rtl="0" fontAlgn="base">
              <a:spcBef>
                <a:spcPct val="0"/>
              </a:spcBef>
              <a:spcAft>
                <a:spcPct val="0"/>
              </a:spcAft>
              <a:defRPr kumimoji="1" sz="2799">
                <a:solidFill>
                  <a:srgbClr val="4087C8"/>
                </a:solidFill>
                <a:latin typeface="HGP創英角ｺﾞｼｯｸUB" pitchFamily="50" charset="-128"/>
                <a:ea typeface="HGP創英角ｺﾞｼｯｸUB" pitchFamily="50" charset="-128"/>
              </a:defRPr>
            </a:lvl6pPr>
            <a:lvl7pPr marL="913723" algn="l" rtl="0" fontAlgn="base">
              <a:spcBef>
                <a:spcPct val="0"/>
              </a:spcBef>
              <a:spcAft>
                <a:spcPct val="0"/>
              </a:spcAft>
              <a:defRPr kumimoji="1" sz="2799">
                <a:solidFill>
                  <a:srgbClr val="4087C8"/>
                </a:solidFill>
                <a:latin typeface="HGP創英角ｺﾞｼｯｸUB" pitchFamily="50" charset="-128"/>
                <a:ea typeface="HGP創英角ｺﾞｼｯｸUB" pitchFamily="50" charset="-128"/>
              </a:defRPr>
            </a:lvl7pPr>
            <a:lvl8pPr marL="1370584" algn="l" rtl="0" fontAlgn="base">
              <a:spcBef>
                <a:spcPct val="0"/>
              </a:spcBef>
              <a:spcAft>
                <a:spcPct val="0"/>
              </a:spcAft>
              <a:defRPr kumimoji="1" sz="2799">
                <a:solidFill>
                  <a:srgbClr val="4087C8"/>
                </a:solidFill>
                <a:latin typeface="HGP創英角ｺﾞｼｯｸUB" pitchFamily="50" charset="-128"/>
                <a:ea typeface="HGP創英角ｺﾞｼｯｸUB" pitchFamily="50" charset="-128"/>
              </a:defRPr>
            </a:lvl8pPr>
            <a:lvl9pPr marL="1827447" algn="l" rtl="0" fontAlgn="base">
              <a:spcBef>
                <a:spcPct val="0"/>
              </a:spcBef>
              <a:spcAft>
                <a:spcPct val="0"/>
              </a:spcAft>
              <a:defRPr kumimoji="1" sz="2799">
                <a:solidFill>
                  <a:srgbClr val="4087C8"/>
                </a:solidFill>
                <a:latin typeface="HGP創英角ｺﾞｼｯｸUB" pitchFamily="50" charset="-128"/>
                <a:ea typeface="HGP創英角ｺﾞｼｯｸUB" pitchFamily="50" charset="-128"/>
              </a:defRPr>
            </a:lvl9pPr>
          </a:lstStyle>
          <a:p>
            <a:pPr defTabSz="844466">
              <a:defRPr/>
            </a:pPr>
            <a:r>
              <a:rPr lang="ja-JP" altLang="en-US" sz="1662" kern="0" dirty="0">
                <a:latin typeface="HGP創英角ｺﾞｼｯｸUB"/>
                <a:ea typeface="HGP創英角ｺﾞｼｯｸUB"/>
              </a:rPr>
              <a:t> </a:t>
            </a:r>
            <a:r>
              <a:rPr lang="en-US" altLang="ja-JP" sz="1662" kern="0" dirty="0">
                <a:latin typeface="HGP創英角ｺﾞｼｯｸUB"/>
                <a:ea typeface="HGP創英角ｺﾞｼｯｸUB"/>
              </a:rPr>
              <a:t>STEP1</a:t>
            </a:r>
            <a:endParaRPr lang="ja-JP" altLang="en-US" sz="1662" kern="0" dirty="0">
              <a:latin typeface="HGP創英角ｺﾞｼｯｸUB"/>
              <a:ea typeface="HGP創英角ｺﾞｼｯｸUB"/>
            </a:endParaRPr>
          </a:p>
        </p:txBody>
      </p:sp>
      <p:sp>
        <p:nvSpPr>
          <p:cNvPr id="10" name="正方形/長方形 9">
            <a:extLst>
              <a:ext uri="{FF2B5EF4-FFF2-40B4-BE49-F238E27FC236}">
                <a16:creationId xmlns:a16="http://schemas.microsoft.com/office/drawing/2014/main" id="{007461CB-00FD-4848-87A3-8FEABEF9EF74}"/>
              </a:ext>
            </a:extLst>
          </p:cNvPr>
          <p:cNvSpPr/>
          <p:nvPr/>
        </p:nvSpPr>
        <p:spPr>
          <a:xfrm>
            <a:off x="254953" y="583320"/>
            <a:ext cx="8856984" cy="60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defRPr/>
            </a:pPr>
            <a:r>
              <a:rPr lang="ja-JP" altLang="en-US" sz="1500" b="1" dirty="0">
                <a:solidFill>
                  <a:prstClr val="black"/>
                </a:solidFill>
                <a:latin typeface="BIZ UDPゴシック" panose="020B0400000000000000" pitchFamily="50" charset="-128"/>
                <a:ea typeface="BIZ UDPゴシック" panose="020B0400000000000000" pitchFamily="50" charset="-128"/>
                <a:cs typeface="メイリオ" pitchFamily="50" charset="-128"/>
              </a:rPr>
              <a:t>現・加須市において延長</a:t>
            </a:r>
            <a:r>
              <a:rPr lang="en-US" altLang="ja-JP" sz="1500" b="1" dirty="0">
                <a:solidFill>
                  <a:prstClr val="black"/>
                </a:solidFill>
                <a:latin typeface="BIZ UDPゴシック" panose="020B0400000000000000" pitchFamily="50" charset="-128"/>
                <a:ea typeface="BIZ UDPゴシック" panose="020B0400000000000000" pitchFamily="50" charset="-128"/>
                <a:cs typeface="メイリオ" pitchFamily="50" charset="-128"/>
              </a:rPr>
              <a:t>350m,</a:t>
            </a:r>
            <a:r>
              <a:rPr lang="ja-JP" altLang="en-US" sz="1600" b="1" dirty="0">
                <a:solidFill>
                  <a:srgbClr val="FF0000"/>
                </a:solidFill>
                <a:latin typeface="BIZ UDPゴシック" panose="020B0400000000000000" pitchFamily="50" charset="-128"/>
                <a:ea typeface="BIZ UDPゴシック" panose="020B0400000000000000" pitchFamily="50" charset="-128"/>
                <a:cs typeface="メイリオ" pitchFamily="50" charset="-128"/>
              </a:rPr>
              <a:t>現・坂東市長沼地先</a:t>
            </a:r>
            <a:r>
              <a:rPr lang="ja-JP" altLang="en-US" sz="1500" b="1" dirty="0">
                <a:solidFill>
                  <a:prstClr val="black"/>
                </a:solidFill>
                <a:latin typeface="BIZ UDPゴシック" panose="020B0400000000000000" pitchFamily="50" charset="-128"/>
                <a:ea typeface="BIZ UDPゴシック" panose="020B0400000000000000" pitchFamily="50" charset="-128"/>
                <a:cs typeface="メイリオ" pitchFamily="50" charset="-128"/>
              </a:rPr>
              <a:t>において延長２６０</a:t>
            </a:r>
            <a:r>
              <a:rPr lang="en-US" altLang="ja-JP" sz="1500" b="1" dirty="0">
                <a:solidFill>
                  <a:prstClr val="black"/>
                </a:solidFill>
                <a:latin typeface="BIZ UDPゴシック" panose="020B0400000000000000" pitchFamily="50" charset="-128"/>
                <a:ea typeface="BIZ UDPゴシック" panose="020B0400000000000000" pitchFamily="50" charset="-128"/>
                <a:cs typeface="メイリオ" pitchFamily="50" charset="-128"/>
              </a:rPr>
              <a:t>m</a:t>
            </a:r>
            <a:r>
              <a:rPr lang="ja-JP" altLang="en-US" sz="1500" b="1" dirty="0">
                <a:solidFill>
                  <a:prstClr val="black"/>
                </a:solidFill>
                <a:latin typeface="BIZ UDPゴシック" panose="020B0400000000000000" pitchFamily="50" charset="-128"/>
                <a:ea typeface="BIZ UDPゴシック" panose="020B0400000000000000" pitchFamily="50" charset="-128"/>
                <a:cs typeface="メイリオ" pitchFamily="50" charset="-128"/>
              </a:rPr>
              <a:t>にわたり堤防が決壊しました。</a:t>
            </a:r>
            <a:endParaRPr lang="en-US" altLang="ja-JP" sz="1500" b="1" dirty="0">
              <a:solidFill>
                <a:prstClr val="black"/>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11" name="コンテンツ プレースホルダー 7">
            <a:extLst>
              <a:ext uri="{FF2B5EF4-FFF2-40B4-BE49-F238E27FC236}">
                <a16:creationId xmlns:a16="http://schemas.microsoft.com/office/drawing/2014/main" id="{10A56FAE-8B44-43A0-863B-F462A3262815}"/>
              </a:ext>
            </a:extLst>
          </p:cNvPr>
          <p:cNvPicPr>
            <a:picLocks noChangeAspect="1"/>
          </p:cNvPicPr>
          <p:nvPr/>
        </p:nvPicPr>
        <p:blipFill rotWithShape="1">
          <a:blip r:embed="rId3">
            <a:extLst>
              <a:ext uri="{28A0092B-C50C-407E-A947-70E740481C1C}">
                <a14:useLocalDpi xmlns:a14="http://schemas.microsoft.com/office/drawing/2010/main" val="0"/>
              </a:ext>
            </a:extLst>
          </a:blip>
          <a:srcRect t="32040" r="4224"/>
          <a:stretch/>
        </p:blipFill>
        <p:spPr>
          <a:xfrm>
            <a:off x="431436" y="1223627"/>
            <a:ext cx="8134695" cy="3587027"/>
          </a:xfrm>
          <a:prstGeom prst="rect">
            <a:avLst/>
          </a:prstGeom>
        </p:spPr>
      </p:pic>
      <p:pic>
        <p:nvPicPr>
          <p:cNvPr id="12" name="図 11">
            <a:extLst>
              <a:ext uri="{FF2B5EF4-FFF2-40B4-BE49-F238E27FC236}">
                <a16:creationId xmlns:a16="http://schemas.microsoft.com/office/drawing/2014/main" id="{E2D576A5-0CEF-4ACF-82B9-BA20ABEE596A}"/>
              </a:ext>
            </a:extLst>
          </p:cNvPr>
          <p:cNvPicPr>
            <a:picLocks noChangeAspect="1"/>
          </p:cNvPicPr>
          <p:nvPr/>
        </p:nvPicPr>
        <p:blipFill rotWithShape="1">
          <a:blip r:embed="rId4"/>
          <a:srcRect l="57087" t="51990" r="12590" b="29567"/>
          <a:stretch/>
        </p:blipFill>
        <p:spPr>
          <a:xfrm>
            <a:off x="15080" y="5088987"/>
            <a:ext cx="5337362" cy="1758382"/>
          </a:xfrm>
          <a:prstGeom prst="rect">
            <a:avLst/>
          </a:prstGeom>
        </p:spPr>
      </p:pic>
      <p:pic>
        <p:nvPicPr>
          <p:cNvPr id="8" name="コンテンツ プレースホルダー 7">
            <a:extLst>
              <a:ext uri="{FF2B5EF4-FFF2-40B4-BE49-F238E27FC236}">
                <a16:creationId xmlns:a16="http://schemas.microsoft.com/office/drawing/2014/main" id="{12BC5247-B2A1-4F76-9E08-E6DBF0210CF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539" t="5194" r="20581" b="88222"/>
          <a:stretch/>
        </p:blipFill>
        <p:spPr>
          <a:xfrm>
            <a:off x="4951017" y="1348552"/>
            <a:ext cx="3528392" cy="216024"/>
          </a:xfrm>
        </p:spPr>
      </p:pic>
      <p:pic>
        <p:nvPicPr>
          <p:cNvPr id="13" name="図 12">
            <a:extLst>
              <a:ext uri="{FF2B5EF4-FFF2-40B4-BE49-F238E27FC236}">
                <a16:creationId xmlns:a16="http://schemas.microsoft.com/office/drawing/2014/main" id="{76A19E3F-72EE-4D1C-BFB4-2131E7B3DEB6}"/>
              </a:ext>
            </a:extLst>
          </p:cNvPr>
          <p:cNvPicPr>
            <a:picLocks noChangeAspect="1"/>
          </p:cNvPicPr>
          <p:nvPr/>
        </p:nvPicPr>
        <p:blipFill rotWithShape="1">
          <a:blip r:embed="rId4"/>
          <a:srcRect l="57087" t="72360" r="12200" b="12200"/>
          <a:stretch/>
        </p:blipFill>
        <p:spPr>
          <a:xfrm>
            <a:off x="2608265" y="5088987"/>
            <a:ext cx="6340142" cy="1726423"/>
          </a:xfrm>
          <a:prstGeom prst="rect">
            <a:avLst/>
          </a:prstGeom>
        </p:spPr>
      </p:pic>
      <p:pic>
        <p:nvPicPr>
          <p:cNvPr id="14" name="図 13">
            <a:extLst>
              <a:ext uri="{FF2B5EF4-FFF2-40B4-BE49-F238E27FC236}">
                <a16:creationId xmlns:a16="http://schemas.microsoft.com/office/drawing/2014/main" id="{857BE4D1-B488-4BFD-8E06-71AFBC7FA7FA}"/>
              </a:ext>
            </a:extLst>
          </p:cNvPr>
          <p:cNvPicPr>
            <a:picLocks noChangeAspect="1"/>
          </p:cNvPicPr>
          <p:nvPr/>
        </p:nvPicPr>
        <p:blipFill rotWithShape="1">
          <a:blip r:embed="rId4"/>
          <a:srcRect l="62097" t="47735" r="18817" b="48855"/>
          <a:stretch/>
        </p:blipFill>
        <p:spPr>
          <a:xfrm>
            <a:off x="107504" y="4786279"/>
            <a:ext cx="3189315" cy="246903"/>
          </a:xfrm>
          <a:prstGeom prst="rect">
            <a:avLst/>
          </a:prstGeom>
        </p:spPr>
      </p:pic>
      <p:sp>
        <p:nvSpPr>
          <p:cNvPr id="15" name="スライド番号プレースホルダ 4">
            <a:extLst>
              <a:ext uri="{FF2B5EF4-FFF2-40B4-BE49-F238E27FC236}">
                <a16:creationId xmlns:a16="http://schemas.microsoft.com/office/drawing/2014/main" id="{A34C9A62-6CB4-405C-87FA-5828AAB7E369}"/>
              </a:ext>
            </a:extLst>
          </p:cNvPr>
          <p:cNvSpPr txBox="1">
            <a:spLocks noGrp="1"/>
          </p:cNvSpPr>
          <p:nvPr/>
        </p:nvSpPr>
        <p:spPr bwMode="auto">
          <a:xfrm>
            <a:off x="8566131" y="6264833"/>
            <a:ext cx="664935" cy="3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48" tIns="45124" rIns="90248" bIns="45124" anchor="ctr" anchorCtr="0"/>
          <a:lstStyle>
            <a:defPPr>
              <a:defRPr lang="ja-JP"/>
            </a:defPPr>
            <a:lvl1pPr algn="r" eaLnBrk="1" hangingPunct="1">
              <a:defRPr kumimoji="0" sz="17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8F1AA6CE-59CC-42B5-AFF3-0B669041E852}" type="slidenum">
              <a:rPr lang="en-US" altLang="ja-JP" sz="1570" smtClean="0"/>
              <a:pPr/>
              <a:t>1</a:t>
            </a:fld>
            <a:r>
              <a:rPr lang="ja-JP" altLang="en-US" sz="1570" dirty="0"/>
              <a:t>１</a:t>
            </a:r>
            <a:endParaRPr lang="en-US" altLang="ja-JP" sz="1570" dirty="0"/>
          </a:p>
        </p:txBody>
      </p:sp>
    </p:spTree>
    <p:extLst>
      <p:ext uri="{BB962C8B-B14F-4D97-AF65-F5344CB8AC3E}">
        <p14:creationId xmlns:p14="http://schemas.microsoft.com/office/powerpoint/2010/main" val="83504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2350" b="8746"/>
          <a:stretch/>
        </p:blipFill>
        <p:spPr bwMode="auto">
          <a:xfrm>
            <a:off x="278079" y="971516"/>
            <a:ext cx="4189556" cy="5210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339725" y="5591096"/>
            <a:ext cx="4724401" cy="10152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42123" tIns="177654" rIns="90248" bIns="177654">
            <a:noAutofit/>
          </a:bodyPr>
          <a:lstStyle/>
          <a:p>
            <a:r>
              <a:rPr lang="ja-JP" altLang="en-US" sz="3140" b="1" dirty="0">
                <a:solidFill>
                  <a:srgbClr val="002060"/>
                </a:solidFill>
                <a:effectLst>
                  <a:glow rad="127000">
                    <a:schemeClr val="bg1"/>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死　　者　    </a:t>
            </a:r>
            <a:r>
              <a:rPr lang="en-US" altLang="ja-JP" sz="3140" b="1" dirty="0">
                <a:solidFill>
                  <a:srgbClr val="002060"/>
                </a:solidFill>
                <a:effectLst>
                  <a:glow rad="127000">
                    <a:schemeClr val="bg1"/>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1,100</a:t>
            </a:r>
            <a:r>
              <a:rPr lang="ja-JP" altLang="en-US" sz="3140" b="1" dirty="0">
                <a:solidFill>
                  <a:srgbClr val="002060"/>
                </a:solidFill>
                <a:effectLst>
                  <a:glow rad="127000">
                    <a:schemeClr val="bg1"/>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人</a:t>
            </a:r>
            <a:endParaRPr lang="en-US" altLang="ja-JP" sz="3140" b="1" dirty="0">
              <a:solidFill>
                <a:srgbClr val="002060"/>
              </a:solidFill>
              <a:effectLst>
                <a:glow rad="127000">
                  <a:schemeClr val="bg1"/>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3140" b="1" dirty="0">
                <a:solidFill>
                  <a:srgbClr val="002060"/>
                </a:solidFill>
                <a:effectLst>
                  <a:glow rad="127000">
                    <a:schemeClr val="bg1"/>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家屋浸水　</a:t>
            </a:r>
            <a:r>
              <a:rPr lang="en-US" altLang="ja-JP" sz="3140" b="1" dirty="0">
                <a:solidFill>
                  <a:srgbClr val="002060"/>
                </a:solidFill>
                <a:effectLst>
                  <a:glow rad="127000">
                    <a:schemeClr val="bg1"/>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303,000</a:t>
            </a:r>
            <a:r>
              <a:rPr lang="ja-JP" altLang="en-US" sz="3140" b="1" dirty="0">
                <a:solidFill>
                  <a:srgbClr val="002060"/>
                </a:solidFill>
                <a:effectLst>
                  <a:glow rad="127000">
                    <a:schemeClr val="bg1"/>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戸</a:t>
            </a:r>
            <a:endParaRPr lang="en-US" altLang="ja-JP" sz="2771" b="1" dirty="0">
              <a:solidFill>
                <a:srgbClr val="002060"/>
              </a:solidFill>
              <a:effectLst>
                <a:glow rad="127000">
                  <a:schemeClr val="bg1"/>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4972747" y="628638"/>
            <a:ext cx="3866453" cy="6125455"/>
            <a:chOff x="4972747" y="541125"/>
            <a:chExt cx="3866453" cy="6316875"/>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12"/>
            <a:stretch/>
          </p:blipFill>
          <p:spPr bwMode="auto">
            <a:xfrm>
              <a:off x="4972747" y="541125"/>
              <a:ext cx="3866453" cy="631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952761" y="835260"/>
              <a:ext cx="1490794" cy="307740"/>
            </a:xfrm>
            <a:prstGeom prst="rect">
              <a:avLst/>
            </a:prstGeom>
            <a:solidFill>
              <a:srgbClr val="FF0066"/>
            </a:solidFill>
          </p:spPr>
          <p:txBody>
            <a:bodyPr wrap="none" lIns="0" tIns="0" rIns="0" bIns="0" rtlCol="0" anchor="b">
              <a:spAutoFit/>
            </a:bodyPr>
            <a:lstStyle/>
            <a:p>
              <a:pPr algn="ctr"/>
              <a:r>
                <a:rPr lang="ja-JP" altLang="en-US" sz="1939"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埼玉県加須市</a:t>
              </a:r>
            </a:p>
          </p:txBody>
        </p:sp>
      </p:grpSp>
      <p:sp>
        <p:nvSpPr>
          <p:cNvPr id="5" name="フリーフォーム 4"/>
          <p:cNvSpPr/>
          <p:nvPr/>
        </p:nvSpPr>
        <p:spPr>
          <a:xfrm>
            <a:off x="6191251" y="2768600"/>
            <a:ext cx="990600" cy="573322"/>
          </a:xfrm>
          <a:custGeom>
            <a:avLst/>
            <a:gdLst>
              <a:gd name="connsiteX0" fmla="*/ 0 w 990600"/>
              <a:gd name="connsiteY0" fmla="*/ 566737 h 591238"/>
              <a:gd name="connsiteX1" fmla="*/ 80963 w 990600"/>
              <a:gd name="connsiteY1" fmla="*/ 590550 h 591238"/>
              <a:gd name="connsiteX2" fmla="*/ 104775 w 990600"/>
              <a:gd name="connsiteY2" fmla="*/ 542925 h 591238"/>
              <a:gd name="connsiteX3" fmla="*/ 119063 w 990600"/>
              <a:gd name="connsiteY3" fmla="*/ 509587 h 591238"/>
              <a:gd name="connsiteX4" fmla="*/ 114300 w 990600"/>
              <a:gd name="connsiteY4" fmla="*/ 438150 h 591238"/>
              <a:gd name="connsiteX5" fmla="*/ 133350 w 990600"/>
              <a:gd name="connsiteY5" fmla="*/ 381000 h 591238"/>
              <a:gd name="connsiteX6" fmla="*/ 166688 w 990600"/>
              <a:gd name="connsiteY6" fmla="*/ 385762 h 591238"/>
              <a:gd name="connsiteX7" fmla="*/ 238125 w 990600"/>
              <a:gd name="connsiteY7" fmla="*/ 414337 h 591238"/>
              <a:gd name="connsiteX8" fmla="*/ 285750 w 990600"/>
              <a:gd name="connsiteY8" fmla="*/ 442912 h 591238"/>
              <a:gd name="connsiteX9" fmla="*/ 323850 w 990600"/>
              <a:gd name="connsiteY9" fmla="*/ 466725 h 591238"/>
              <a:gd name="connsiteX10" fmla="*/ 385763 w 990600"/>
              <a:gd name="connsiteY10" fmla="*/ 485775 h 591238"/>
              <a:gd name="connsiteX11" fmla="*/ 447675 w 990600"/>
              <a:gd name="connsiteY11" fmla="*/ 452437 h 591238"/>
              <a:gd name="connsiteX12" fmla="*/ 481013 w 990600"/>
              <a:gd name="connsiteY12" fmla="*/ 390525 h 591238"/>
              <a:gd name="connsiteX13" fmla="*/ 533400 w 990600"/>
              <a:gd name="connsiteY13" fmla="*/ 338137 h 591238"/>
              <a:gd name="connsiteX14" fmla="*/ 585788 w 990600"/>
              <a:gd name="connsiteY14" fmla="*/ 285750 h 591238"/>
              <a:gd name="connsiteX15" fmla="*/ 628650 w 990600"/>
              <a:gd name="connsiteY15" fmla="*/ 276225 h 591238"/>
              <a:gd name="connsiteX16" fmla="*/ 671513 w 990600"/>
              <a:gd name="connsiteY16" fmla="*/ 261937 h 591238"/>
              <a:gd name="connsiteX17" fmla="*/ 738188 w 990600"/>
              <a:gd name="connsiteY17" fmla="*/ 209550 h 591238"/>
              <a:gd name="connsiteX18" fmla="*/ 771525 w 990600"/>
              <a:gd name="connsiteY18" fmla="*/ 180975 h 591238"/>
              <a:gd name="connsiteX19" fmla="*/ 814388 w 990600"/>
              <a:gd name="connsiteY19" fmla="*/ 171450 h 591238"/>
              <a:gd name="connsiteX20" fmla="*/ 842963 w 990600"/>
              <a:gd name="connsiteY20" fmla="*/ 219075 h 591238"/>
              <a:gd name="connsiteX21" fmla="*/ 890588 w 990600"/>
              <a:gd name="connsiteY21" fmla="*/ 257175 h 591238"/>
              <a:gd name="connsiteX22" fmla="*/ 928688 w 990600"/>
              <a:gd name="connsiteY22" fmla="*/ 261937 h 591238"/>
              <a:gd name="connsiteX23" fmla="*/ 947738 w 990600"/>
              <a:gd name="connsiteY23" fmla="*/ 228600 h 591238"/>
              <a:gd name="connsiteX24" fmla="*/ 971550 w 990600"/>
              <a:gd name="connsiteY24" fmla="*/ 190500 h 591238"/>
              <a:gd name="connsiteX25" fmla="*/ 985838 w 990600"/>
              <a:gd name="connsiteY25" fmla="*/ 123825 h 591238"/>
              <a:gd name="connsiteX26" fmla="*/ 985838 w 990600"/>
              <a:gd name="connsiteY26" fmla="*/ 57150 h 591238"/>
              <a:gd name="connsiteX27" fmla="*/ 990600 w 990600"/>
              <a:gd name="connsiteY27" fmla="*/ 0 h 59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0600" h="591238">
                <a:moveTo>
                  <a:pt x="0" y="566737"/>
                </a:moveTo>
                <a:cubicBezTo>
                  <a:pt x="31750" y="580628"/>
                  <a:pt x="63500" y="594519"/>
                  <a:pt x="80963" y="590550"/>
                </a:cubicBezTo>
                <a:cubicBezTo>
                  <a:pt x="98426" y="586581"/>
                  <a:pt x="98425" y="556419"/>
                  <a:pt x="104775" y="542925"/>
                </a:cubicBezTo>
                <a:cubicBezTo>
                  <a:pt x="111125" y="529431"/>
                  <a:pt x="117476" y="527049"/>
                  <a:pt x="119063" y="509587"/>
                </a:cubicBezTo>
                <a:cubicBezTo>
                  <a:pt x="120650" y="492125"/>
                  <a:pt x="111919" y="459581"/>
                  <a:pt x="114300" y="438150"/>
                </a:cubicBezTo>
                <a:cubicBezTo>
                  <a:pt x="116681" y="416719"/>
                  <a:pt x="124619" y="389731"/>
                  <a:pt x="133350" y="381000"/>
                </a:cubicBezTo>
                <a:cubicBezTo>
                  <a:pt x="142081" y="372269"/>
                  <a:pt x="149226" y="380206"/>
                  <a:pt x="166688" y="385762"/>
                </a:cubicBezTo>
                <a:cubicBezTo>
                  <a:pt x="184150" y="391318"/>
                  <a:pt x="218281" y="404812"/>
                  <a:pt x="238125" y="414337"/>
                </a:cubicBezTo>
                <a:cubicBezTo>
                  <a:pt x="257969" y="423862"/>
                  <a:pt x="271463" y="434181"/>
                  <a:pt x="285750" y="442912"/>
                </a:cubicBezTo>
                <a:cubicBezTo>
                  <a:pt x="300037" y="451643"/>
                  <a:pt x="307181" y="459581"/>
                  <a:pt x="323850" y="466725"/>
                </a:cubicBezTo>
                <a:cubicBezTo>
                  <a:pt x="340519" y="473869"/>
                  <a:pt x="365126" y="488156"/>
                  <a:pt x="385763" y="485775"/>
                </a:cubicBezTo>
                <a:cubicBezTo>
                  <a:pt x="406400" y="483394"/>
                  <a:pt x="431800" y="468312"/>
                  <a:pt x="447675" y="452437"/>
                </a:cubicBezTo>
                <a:cubicBezTo>
                  <a:pt x="463550" y="436562"/>
                  <a:pt x="466726" y="409575"/>
                  <a:pt x="481013" y="390525"/>
                </a:cubicBezTo>
                <a:cubicBezTo>
                  <a:pt x="495301" y="371475"/>
                  <a:pt x="533400" y="338137"/>
                  <a:pt x="533400" y="338137"/>
                </a:cubicBezTo>
                <a:cubicBezTo>
                  <a:pt x="550862" y="320675"/>
                  <a:pt x="569913" y="296069"/>
                  <a:pt x="585788" y="285750"/>
                </a:cubicBezTo>
                <a:cubicBezTo>
                  <a:pt x="601663" y="275431"/>
                  <a:pt x="614363" y="280194"/>
                  <a:pt x="628650" y="276225"/>
                </a:cubicBezTo>
                <a:cubicBezTo>
                  <a:pt x="642937" y="272256"/>
                  <a:pt x="653257" y="273049"/>
                  <a:pt x="671513" y="261937"/>
                </a:cubicBezTo>
                <a:cubicBezTo>
                  <a:pt x="689769" y="250824"/>
                  <a:pt x="721519" y="223044"/>
                  <a:pt x="738188" y="209550"/>
                </a:cubicBezTo>
                <a:cubicBezTo>
                  <a:pt x="754857" y="196056"/>
                  <a:pt x="758825" y="187325"/>
                  <a:pt x="771525" y="180975"/>
                </a:cubicBezTo>
                <a:cubicBezTo>
                  <a:pt x="784225" y="174625"/>
                  <a:pt x="802482" y="165100"/>
                  <a:pt x="814388" y="171450"/>
                </a:cubicBezTo>
                <a:cubicBezTo>
                  <a:pt x="826294" y="177800"/>
                  <a:pt x="830263" y="204787"/>
                  <a:pt x="842963" y="219075"/>
                </a:cubicBezTo>
                <a:cubicBezTo>
                  <a:pt x="855663" y="233362"/>
                  <a:pt x="876301" y="250031"/>
                  <a:pt x="890588" y="257175"/>
                </a:cubicBezTo>
                <a:cubicBezTo>
                  <a:pt x="904875" y="264319"/>
                  <a:pt x="919163" y="266700"/>
                  <a:pt x="928688" y="261937"/>
                </a:cubicBezTo>
                <a:cubicBezTo>
                  <a:pt x="938213" y="257174"/>
                  <a:pt x="940594" y="240506"/>
                  <a:pt x="947738" y="228600"/>
                </a:cubicBezTo>
                <a:cubicBezTo>
                  <a:pt x="954882" y="216694"/>
                  <a:pt x="965200" y="207962"/>
                  <a:pt x="971550" y="190500"/>
                </a:cubicBezTo>
                <a:cubicBezTo>
                  <a:pt x="977900" y="173038"/>
                  <a:pt x="983457" y="146050"/>
                  <a:pt x="985838" y="123825"/>
                </a:cubicBezTo>
                <a:cubicBezTo>
                  <a:pt x="988219" y="101600"/>
                  <a:pt x="985044" y="77787"/>
                  <a:pt x="985838" y="57150"/>
                </a:cubicBezTo>
                <a:cubicBezTo>
                  <a:pt x="986632" y="36513"/>
                  <a:pt x="988616" y="18256"/>
                  <a:pt x="990600" y="0"/>
                </a:cubicBezTo>
              </a:path>
            </a:pathLst>
          </a:cu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6" name="フリーフォーム 5"/>
          <p:cNvSpPr/>
          <p:nvPr/>
        </p:nvSpPr>
        <p:spPr>
          <a:xfrm>
            <a:off x="6650832" y="3555095"/>
            <a:ext cx="692944" cy="224887"/>
          </a:xfrm>
          <a:custGeom>
            <a:avLst/>
            <a:gdLst>
              <a:gd name="connsiteX0" fmla="*/ 0 w 692944"/>
              <a:gd name="connsiteY0" fmla="*/ 231914 h 231914"/>
              <a:gd name="connsiteX1" fmla="*/ 42863 w 692944"/>
              <a:gd name="connsiteY1" fmla="*/ 172383 h 231914"/>
              <a:gd name="connsiteX2" fmla="*/ 64294 w 692944"/>
              <a:gd name="connsiteY2" fmla="*/ 122377 h 231914"/>
              <a:gd name="connsiteX3" fmla="*/ 83344 w 692944"/>
              <a:gd name="connsiteY3" fmla="*/ 60464 h 231914"/>
              <a:gd name="connsiteX4" fmla="*/ 111919 w 692944"/>
              <a:gd name="connsiteY4" fmla="*/ 27127 h 231914"/>
              <a:gd name="connsiteX5" fmla="*/ 173832 w 692944"/>
              <a:gd name="connsiteY5" fmla="*/ 933 h 231914"/>
              <a:gd name="connsiteX6" fmla="*/ 216694 w 692944"/>
              <a:gd name="connsiteY6" fmla="*/ 8077 h 231914"/>
              <a:gd name="connsiteX7" fmla="*/ 297657 w 692944"/>
              <a:gd name="connsiteY7" fmla="*/ 29508 h 231914"/>
              <a:gd name="connsiteX8" fmla="*/ 369094 w 692944"/>
              <a:gd name="connsiteY8" fmla="*/ 74752 h 231914"/>
              <a:gd name="connsiteX9" fmla="*/ 447675 w 692944"/>
              <a:gd name="connsiteY9" fmla="*/ 117614 h 231914"/>
              <a:gd name="connsiteX10" fmla="*/ 507207 w 692944"/>
              <a:gd name="connsiteY10" fmla="*/ 162858 h 231914"/>
              <a:gd name="connsiteX11" fmla="*/ 583407 w 692944"/>
              <a:gd name="connsiteY11" fmla="*/ 150952 h 231914"/>
              <a:gd name="connsiteX12" fmla="*/ 650082 w 692944"/>
              <a:gd name="connsiteY12" fmla="*/ 108089 h 231914"/>
              <a:gd name="connsiteX13" fmla="*/ 681038 w 692944"/>
              <a:gd name="connsiteY13" fmla="*/ 60464 h 231914"/>
              <a:gd name="connsiteX14" fmla="*/ 692944 w 692944"/>
              <a:gd name="connsiteY14" fmla="*/ 41414 h 23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944" h="231914">
                <a:moveTo>
                  <a:pt x="0" y="231914"/>
                </a:moveTo>
                <a:cubicBezTo>
                  <a:pt x="16073" y="211276"/>
                  <a:pt x="32147" y="190639"/>
                  <a:pt x="42863" y="172383"/>
                </a:cubicBezTo>
                <a:cubicBezTo>
                  <a:pt x="53579" y="154127"/>
                  <a:pt x="57547" y="141030"/>
                  <a:pt x="64294" y="122377"/>
                </a:cubicBezTo>
                <a:cubicBezTo>
                  <a:pt x="71041" y="103724"/>
                  <a:pt x="75407" y="76339"/>
                  <a:pt x="83344" y="60464"/>
                </a:cubicBezTo>
                <a:cubicBezTo>
                  <a:pt x="91281" y="44589"/>
                  <a:pt x="96838" y="37049"/>
                  <a:pt x="111919" y="27127"/>
                </a:cubicBezTo>
                <a:cubicBezTo>
                  <a:pt x="127000" y="17205"/>
                  <a:pt x="156370" y="4108"/>
                  <a:pt x="173832" y="933"/>
                </a:cubicBezTo>
                <a:cubicBezTo>
                  <a:pt x="191295" y="-2242"/>
                  <a:pt x="196057" y="3315"/>
                  <a:pt x="216694" y="8077"/>
                </a:cubicBezTo>
                <a:cubicBezTo>
                  <a:pt x="237331" y="12839"/>
                  <a:pt x="272257" y="18396"/>
                  <a:pt x="297657" y="29508"/>
                </a:cubicBezTo>
                <a:cubicBezTo>
                  <a:pt x="323057" y="40620"/>
                  <a:pt x="344091" y="60068"/>
                  <a:pt x="369094" y="74752"/>
                </a:cubicBezTo>
                <a:cubicBezTo>
                  <a:pt x="394097" y="89436"/>
                  <a:pt x="424656" y="102930"/>
                  <a:pt x="447675" y="117614"/>
                </a:cubicBezTo>
                <a:cubicBezTo>
                  <a:pt x="470694" y="132298"/>
                  <a:pt x="484585" y="157302"/>
                  <a:pt x="507207" y="162858"/>
                </a:cubicBezTo>
                <a:cubicBezTo>
                  <a:pt x="529829" y="168414"/>
                  <a:pt x="559595" y="160080"/>
                  <a:pt x="583407" y="150952"/>
                </a:cubicBezTo>
                <a:cubicBezTo>
                  <a:pt x="607219" y="141824"/>
                  <a:pt x="633810" y="123170"/>
                  <a:pt x="650082" y="108089"/>
                </a:cubicBezTo>
                <a:cubicBezTo>
                  <a:pt x="666354" y="93008"/>
                  <a:pt x="673894" y="71576"/>
                  <a:pt x="681038" y="60464"/>
                </a:cubicBezTo>
                <a:cubicBezTo>
                  <a:pt x="688182" y="49351"/>
                  <a:pt x="690563" y="45382"/>
                  <a:pt x="692944" y="41414"/>
                </a:cubicBezTo>
              </a:path>
            </a:pathLst>
          </a:cu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9" name="フリーフォーム 8"/>
          <p:cNvSpPr/>
          <p:nvPr/>
        </p:nvSpPr>
        <p:spPr>
          <a:xfrm>
            <a:off x="7100891" y="4772892"/>
            <a:ext cx="511968" cy="319189"/>
          </a:xfrm>
          <a:custGeom>
            <a:avLst/>
            <a:gdLst>
              <a:gd name="connsiteX0" fmla="*/ 0 w 511968"/>
              <a:gd name="connsiteY0" fmla="*/ 0 h 329164"/>
              <a:gd name="connsiteX1" fmla="*/ 9525 w 511968"/>
              <a:gd name="connsiteY1" fmla="*/ 61912 h 329164"/>
              <a:gd name="connsiteX2" fmla="*/ 14287 w 511968"/>
              <a:gd name="connsiteY2" fmla="*/ 100012 h 329164"/>
              <a:gd name="connsiteX3" fmla="*/ 19050 w 511968"/>
              <a:gd name="connsiteY3" fmla="*/ 161925 h 329164"/>
              <a:gd name="connsiteX4" fmla="*/ 50006 w 511968"/>
              <a:gd name="connsiteY4" fmla="*/ 228600 h 329164"/>
              <a:gd name="connsiteX5" fmla="*/ 85725 w 511968"/>
              <a:gd name="connsiteY5" fmla="*/ 288131 h 329164"/>
              <a:gd name="connsiteX6" fmla="*/ 138112 w 511968"/>
              <a:gd name="connsiteY6" fmla="*/ 326231 h 329164"/>
              <a:gd name="connsiteX7" fmla="*/ 204787 w 511968"/>
              <a:gd name="connsiteY7" fmla="*/ 326231 h 329164"/>
              <a:gd name="connsiteX8" fmla="*/ 259556 w 511968"/>
              <a:gd name="connsiteY8" fmla="*/ 328612 h 329164"/>
              <a:gd name="connsiteX9" fmla="*/ 295275 w 511968"/>
              <a:gd name="connsiteY9" fmla="*/ 314325 h 329164"/>
              <a:gd name="connsiteX10" fmla="*/ 357187 w 511968"/>
              <a:gd name="connsiteY10" fmla="*/ 304800 h 329164"/>
              <a:gd name="connsiteX11" fmla="*/ 409575 w 511968"/>
              <a:gd name="connsiteY11" fmla="*/ 230981 h 329164"/>
              <a:gd name="connsiteX12" fmla="*/ 442912 w 511968"/>
              <a:gd name="connsiteY12" fmla="*/ 178593 h 329164"/>
              <a:gd name="connsiteX13" fmla="*/ 471487 w 511968"/>
              <a:gd name="connsiteY13" fmla="*/ 138112 h 329164"/>
              <a:gd name="connsiteX14" fmla="*/ 495300 w 511968"/>
              <a:gd name="connsiteY14" fmla="*/ 104775 h 329164"/>
              <a:gd name="connsiteX15" fmla="*/ 511968 w 511968"/>
              <a:gd name="connsiteY15" fmla="*/ 57150 h 3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968" h="329164">
                <a:moveTo>
                  <a:pt x="0" y="0"/>
                </a:moveTo>
                <a:cubicBezTo>
                  <a:pt x="3572" y="22621"/>
                  <a:pt x="7144" y="45243"/>
                  <a:pt x="9525" y="61912"/>
                </a:cubicBezTo>
                <a:cubicBezTo>
                  <a:pt x="11906" y="78581"/>
                  <a:pt x="12700" y="83343"/>
                  <a:pt x="14287" y="100012"/>
                </a:cubicBezTo>
                <a:cubicBezTo>
                  <a:pt x="15874" y="116681"/>
                  <a:pt x="13097" y="140494"/>
                  <a:pt x="19050" y="161925"/>
                </a:cubicBezTo>
                <a:cubicBezTo>
                  <a:pt x="25003" y="183356"/>
                  <a:pt x="38894" y="207566"/>
                  <a:pt x="50006" y="228600"/>
                </a:cubicBezTo>
                <a:cubicBezTo>
                  <a:pt x="61118" y="249634"/>
                  <a:pt x="71041" y="271859"/>
                  <a:pt x="85725" y="288131"/>
                </a:cubicBezTo>
                <a:cubicBezTo>
                  <a:pt x="100409" y="304403"/>
                  <a:pt x="118268" y="319881"/>
                  <a:pt x="138112" y="326231"/>
                </a:cubicBezTo>
                <a:cubicBezTo>
                  <a:pt x="157956" y="332581"/>
                  <a:pt x="184546" y="325834"/>
                  <a:pt x="204787" y="326231"/>
                </a:cubicBezTo>
                <a:cubicBezTo>
                  <a:pt x="225028" y="326628"/>
                  <a:pt x="244475" y="330596"/>
                  <a:pt x="259556" y="328612"/>
                </a:cubicBezTo>
                <a:cubicBezTo>
                  <a:pt x="274637" y="326628"/>
                  <a:pt x="279003" y="318294"/>
                  <a:pt x="295275" y="314325"/>
                </a:cubicBezTo>
                <a:cubicBezTo>
                  <a:pt x="311547" y="310356"/>
                  <a:pt x="338137" y="318691"/>
                  <a:pt x="357187" y="304800"/>
                </a:cubicBezTo>
                <a:cubicBezTo>
                  <a:pt x="376237" y="290909"/>
                  <a:pt x="395288" y="252016"/>
                  <a:pt x="409575" y="230981"/>
                </a:cubicBezTo>
                <a:cubicBezTo>
                  <a:pt x="423863" y="209947"/>
                  <a:pt x="432593" y="194071"/>
                  <a:pt x="442912" y="178593"/>
                </a:cubicBezTo>
                <a:cubicBezTo>
                  <a:pt x="453231" y="163115"/>
                  <a:pt x="471487" y="138112"/>
                  <a:pt x="471487" y="138112"/>
                </a:cubicBezTo>
                <a:cubicBezTo>
                  <a:pt x="480218" y="125809"/>
                  <a:pt x="488553" y="118269"/>
                  <a:pt x="495300" y="104775"/>
                </a:cubicBezTo>
                <a:cubicBezTo>
                  <a:pt x="502047" y="91281"/>
                  <a:pt x="507007" y="74215"/>
                  <a:pt x="511968" y="57150"/>
                </a:cubicBezTo>
              </a:path>
            </a:pathLst>
          </a:cu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10" name="フリーフォーム 9"/>
          <p:cNvSpPr/>
          <p:nvPr/>
        </p:nvSpPr>
        <p:spPr>
          <a:xfrm>
            <a:off x="7134227" y="5458691"/>
            <a:ext cx="461963" cy="230949"/>
          </a:xfrm>
          <a:custGeom>
            <a:avLst/>
            <a:gdLst>
              <a:gd name="connsiteX0" fmla="*/ 0 w 461963"/>
              <a:gd name="connsiteY0" fmla="*/ 169069 h 238166"/>
              <a:gd name="connsiteX1" fmla="*/ 66675 w 461963"/>
              <a:gd name="connsiteY1" fmla="*/ 216694 h 238166"/>
              <a:gd name="connsiteX2" fmla="*/ 97631 w 461963"/>
              <a:gd name="connsiteY2" fmla="*/ 238125 h 238166"/>
              <a:gd name="connsiteX3" fmla="*/ 119063 w 461963"/>
              <a:gd name="connsiteY3" fmla="*/ 211931 h 238166"/>
              <a:gd name="connsiteX4" fmla="*/ 142875 w 461963"/>
              <a:gd name="connsiteY4" fmla="*/ 190500 h 238166"/>
              <a:gd name="connsiteX5" fmla="*/ 192881 w 461963"/>
              <a:gd name="connsiteY5" fmla="*/ 157162 h 238166"/>
              <a:gd name="connsiteX6" fmla="*/ 233363 w 461963"/>
              <a:gd name="connsiteY6" fmla="*/ 116681 h 238166"/>
              <a:gd name="connsiteX7" fmla="*/ 271463 w 461963"/>
              <a:gd name="connsiteY7" fmla="*/ 145256 h 238166"/>
              <a:gd name="connsiteX8" fmla="*/ 314325 w 461963"/>
              <a:gd name="connsiteY8" fmla="*/ 152400 h 238166"/>
              <a:gd name="connsiteX9" fmla="*/ 366713 w 461963"/>
              <a:gd name="connsiteY9" fmla="*/ 171450 h 238166"/>
              <a:gd name="connsiteX10" fmla="*/ 402431 w 461963"/>
              <a:gd name="connsiteY10" fmla="*/ 157162 h 238166"/>
              <a:gd name="connsiteX11" fmla="*/ 428625 w 461963"/>
              <a:gd name="connsiteY11" fmla="*/ 126206 h 238166"/>
              <a:gd name="connsiteX12" fmla="*/ 454819 w 461963"/>
              <a:gd name="connsiteY12" fmla="*/ 64294 h 238166"/>
              <a:gd name="connsiteX13" fmla="*/ 454819 w 461963"/>
              <a:gd name="connsiteY13" fmla="*/ 19050 h 238166"/>
              <a:gd name="connsiteX14" fmla="*/ 461963 w 461963"/>
              <a:gd name="connsiteY14" fmla="*/ 0 h 2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963" h="238166">
                <a:moveTo>
                  <a:pt x="0" y="169069"/>
                </a:moveTo>
                <a:lnTo>
                  <a:pt x="66675" y="216694"/>
                </a:lnTo>
                <a:cubicBezTo>
                  <a:pt x="82947" y="228203"/>
                  <a:pt x="88900" y="238919"/>
                  <a:pt x="97631" y="238125"/>
                </a:cubicBezTo>
                <a:cubicBezTo>
                  <a:pt x="106362" y="237331"/>
                  <a:pt x="111522" y="219868"/>
                  <a:pt x="119063" y="211931"/>
                </a:cubicBezTo>
                <a:cubicBezTo>
                  <a:pt x="126604" y="203994"/>
                  <a:pt x="130572" y="199628"/>
                  <a:pt x="142875" y="190500"/>
                </a:cubicBezTo>
                <a:cubicBezTo>
                  <a:pt x="155178" y="181372"/>
                  <a:pt x="177800" y="169465"/>
                  <a:pt x="192881" y="157162"/>
                </a:cubicBezTo>
                <a:cubicBezTo>
                  <a:pt x="207962" y="144859"/>
                  <a:pt x="220266" y="118665"/>
                  <a:pt x="233363" y="116681"/>
                </a:cubicBezTo>
                <a:cubicBezTo>
                  <a:pt x="246460" y="114697"/>
                  <a:pt x="257969" y="139303"/>
                  <a:pt x="271463" y="145256"/>
                </a:cubicBezTo>
                <a:cubicBezTo>
                  <a:pt x="284957" y="151209"/>
                  <a:pt x="298450" y="148034"/>
                  <a:pt x="314325" y="152400"/>
                </a:cubicBezTo>
                <a:cubicBezTo>
                  <a:pt x="330200" y="156766"/>
                  <a:pt x="352029" y="170656"/>
                  <a:pt x="366713" y="171450"/>
                </a:cubicBezTo>
                <a:cubicBezTo>
                  <a:pt x="381397" y="172244"/>
                  <a:pt x="392112" y="164703"/>
                  <a:pt x="402431" y="157162"/>
                </a:cubicBezTo>
                <a:cubicBezTo>
                  <a:pt x="412750" y="149621"/>
                  <a:pt x="419894" y="141684"/>
                  <a:pt x="428625" y="126206"/>
                </a:cubicBezTo>
                <a:cubicBezTo>
                  <a:pt x="437356" y="110728"/>
                  <a:pt x="450453" y="82153"/>
                  <a:pt x="454819" y="64294"/>
                </a:cubicBezTo>
                <a:cubicBezTo>
                  <a:pt x="459185" y="46435"/>
                  <a:pt x="453628" y="29765"/>
                  <a:pt x="454819" y="19050"/>
                </a:cubicBezTo>
                <a:cubicBezTo>
                  <a:pt x="456010" y="8335"/>
                  <a:pt x="458986" y="4167"/>
                  <a:pt x="461963" y="0"/>
                </a:cubicBezTo>
              </a:path>
            </a:pathLst>
          </a:cu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11" name="フリーフォーム 10"/>
          <p:cNvSpPr/>
          <p:nvPr/>
        </p:nvSpPr>
        <p:spPr>
          <a:xfrm>
            <a:off x="7284244" y="5872019"/>
            <a:ext cx="419652" cy="261411"/>
          </a:xfrm>
          <a:custGeom>
            <a:avLst/>
            <a:gdLst>
              <a:gd name="connsiteX0" fmla="*/ 0 w 419652"/>
              <a:gd name="connsiteY0" fmla="*/ 116681 h 269580"/>
              <a:gd name="connsiteX1" fmla="*/ 19050 w 419652"/>
              <a:gd name="connsiteY1" fmla="*/ 180975 h 269580"/>
              <a:gd name="connsiteX2" fmla="*/ 35719 w 419652"/>
              <a:gd name="connsiteY2" fmla="*/ 223837 h 269580"/>
              <a:gd name="connsiteX3" fmla="*/ 52387 w 419652"/>
              <a:gd name="connsiteY3" fmla="*/ 264318 h 269580"/>
              <a:gd name="connsiteX4" fmla="*/ 90487 w 419652"/>
              <a:gd name="connsiteY4" fmla="*/ 269081 h 269580"/>
              <a:gd name="connsiteX5" fmla="*/ 185737 w 419652"/>
              <a:gd name="connsiteY5" fmla="*/ 264318 h 269580"/>
              <a:gd name="connsiteX6" fmla="*/ 242887 w 419652"/>
              <a:gd name="connsiteY6" fmla="*/ 242887 h 269580"/>
              <a:gd name="connsiteX7" fmla="*/ 278606 w 419652"/>
              <a:gd name="connsiteY7" fmla="*/ 207168 h 269580"/>
              <a:gd name="connsiteX8" fmla="*/ 338137 w 419652"/>
              <a:gd name="connsiteY8" fmla="*/ 180975 h 269580"/>
              <a:gd name="connsiteX9" fmla="*/ 366712 w 419652"/>
              <a:gd name="connsiteY9" fmla="*/ 161925 h 269580"/>
              <a:gd name="connsiteX10" fmla="*/ 404812 w 419652"/>
              <a:gd name="connsiteY10" fmla="*/ 135731 h 269580"/>
              <a:gd name="connsiteX11" fmla="*/ 419100 w 419652"/>
              <a:gd name="connsiteY11" fmla="*/ 78581 h 269580"/>
              <a:gd name="connsiteX12" fmla="*/ 416719 w 419652"/>
              <a:gd name="connsiteY12" fmla="*/ 35718 h 269580"/>
              <a:gd name="connsiteX13" fmla="*/ 416719 w 419652"/>
              <a:gd name="connsiteY13" fmla="*/ 0 h 26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652" h="269580">
                <a:moveTo>
                  <a:pt x="0" y="116681"/>
                </a:moveTo>
                <a:cubicBezTo>
                  <a:pt x="6548" y="139898"/>
                  <a:pt x="13097" y="163116"/>
                  <a:pt x="19050" y="180975"/>
                </a:cubicBezTo>
                <a:cubicBezTo>
                  <a:pt x="25003" y="198834"/>
                  <a:pt x="30163" y="209947"/>
                  <a:pt x="35719" y="223837"/>
                </a:cubicBezTo>
                <a:cubicBezTo>
                  <a:pt x="41275" y="237727"/>
                  <a:pt x="43259" y="256777"/>
                  <a:pt x="52387" y="264318"/>
                </a:cubicBezTo>
                <a:cubicBezTo>
                  <a:pt x="61515" y="271859"/>
                  <a:pt x="68262" y="269081"/>
                  <a:pt x="90487" y="269081"/>
                </a:cubicBezTo>
                <a:cubicBezTo>
                  <a:pt x="112712" y="269081"/>
                  <a:pt x="160337" y="268684"/>
                  <a:pt x="185737" y="264318"/>
                </a:cubicBezTo>
                <a:cubicBezTo>
                  <a:pt x="211137" y="259952"/>
                  <a:pt x="227409" y="252412"/>
                  <a:pt x="242887" y="242887"/>
                </a:cubicBezTo>
                <a:cubicBezTo>
                  <a:pt x="258365" y="233362"/>
                  <a:pt x="262731" y="217487"/>
                  <a:pt x="278606" y="207168"/>
                </a:cubicBezTo>
                <a:cubicBezTo>
                  <a:pt x="294481" y="196849"/>
                  <a:pt x="323453" y="188515"/>
                  <a:pt x="338137" y="180975"/>
                </a:cubicBezTo>
                <a:cubicBezTo>
                  <a:pt x="352821" y="173435"/>
                  <a:pt x="366712" y="161925"/>
                  <a:pt x="366712" y="161925"/>
                </a:cubicBezTo>
                <a:cubicBezTo>
                  <a:pt x="377825" y="154384"/>
                  <a:pt x="396081" y="149622"/>
                  <a:pt x="404812" y="135731"/>
                </a:cubicBezTo>
                <a:cubicBezTo>
                  <a:pt x="413543" y="121840"/>
                  <a:pt x="417115" y="95250"/>
                  <a:pt x="419100" y="78581"/>
                </a:cubicBezTo>
                <a:cubicBezTo>
                  <a:pt x="421085" y="61912"/>
                  <a:pt x="417116" y="48815"/>
                  <a:pt x="416719" y="35718"/>
                </a:cubicBezTo>
                <a:cubicBezTo>
                  <a:pt x="416322" y="22621"/>
                  <a:pt x="416520" y="11310"/>
                  <a:pt x="416719" y="0"/>
                </a:cubicBezTo>
              </a:path>
            </a:pathLst>
          </a:cu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2" name="フリーフォーム 1"/>
          <p:cNvSpPr/>
          <p:nvPr/>
        </p:nvSpPr>
        <p:spPr>
          <a:xfrm>
            <a:off x="5064127" y="1130856"/>
            <a:ext cx="2051079" cy="1108982"/>
          </a:xfrm>
          <a:custGeom>
            <a:avLst/>
            <a:gdLst>
              <a:gd name="connsiteX0" fmla="*/ 0 w 2051079"/>
              <a:gd name="connsiteY0" fmla="*/ 90311 h 1143638"/>
              <a:gd name="connsiteX1" fmla="*/ 95250 w 2051079"/>
              <a:gd name="connsiteY1" fmla="*/ 122061 h 1143638"/>
              <a:gd name="connsiteX2" fmla="*/ 130175 w 2051079"/>
              <a:gd name="connsiteY2" fmla="*/ 134761 h 1143638"/>
              <a:gd name="connsiteX3" fmla="*/ 219075 w 2051079"/>
              <a:gd name="connsiteY3" fmla="*/ 131586 h 1143638"/>
              <a:gd name="connsiteX4" fmla="*/ 254000 w 2051079"/>
              <a:gd name="connsiteY4" fmla="*/ 112536 h 1143638"/>
              <a:gd name="connsiteX5" fmla="*/ 323850 w 2051079"/>
              <a:gd name="connsiteY5" fmla="*/ 83961 h 1143638"/>
              <a:gd name="connsiteX6" fmla="*/ 339725 w 2051079"/>
              <a:gd name="connsiteY6" fmla="*/ 52211 h 1143638"/>
              <a:gd name="connsiteX7" fmla="*/ 381000 w 2051079"/>
              <a:gd name="connsiteY7" fmla="*/ 52211 h 1143638"/>
              <a:gd name="connsiteX8" fmla="*/ 463550 w 2051079"/>
              <a:gd name="connsiteY8" fmla="*/ 52211 h 1143638"/>
              <a:gd name="connsiteX9" fmla="*/ 520700 w 2051079"/>
              <a:gd name="connsiteY9" fmla="*/ 52211 h 1143638"/>
              <a:gd name="connsiteX10" fmla="*/ 552450 w 2051079"/>
              <a:gd name="connsiteY10" fmla="*/ 39511 h 1143638"/>
              <a:gd name="connsiteX11" fmla="*/ 574675 w 2051079"/>
              <a:gd name="connsiteY11" fmla="*/ 20461 h 1143638"/>
              <a:gd name="connsiteX12" fmla="*/ 631825 w 2051079"/>
              <a:gd name="connsiteY12" fmla="*/ 1411 h 1143638"/>
              <a:gd name="connsiteX13" fmla="*/ 657225 w 2051079"/>
              <a:gd name="connsiteY13" fmla="*/ 1411 h 1143638"/>
              <a:gd name="connsiteX14" fmla="*/ 692150 w 2051079"/>
              <a:gd name="connsiteY14" fmla="*/ 1411 h 1143638"/>
              <a:gd name="connsiteX15" fmla="*/ 746125 w 2051079"/>
              <a:gd name="connsiteY15" fmla="*/ 10936 h 1143638"/>
              <a:gd name="connsiteX16" fmla="*/ 781050 w 2051079"/>
              <a:gd name="connsiteY16" fmla="*/ 36336 h 1143638"/>
              <a:gd name="connsiteX17" fmla="*/ 793750 w 2051079"/>
              <a:gd name="connsiteY17" fmla="*/ 68086 h 1143638"/>
              <a:gd name="connsiteX18" fmla="*/ 803275 w 2051079"/>
              <a:gd name="connsiteY18" fmla="*/ 128411 h 1143638"/>
              <a:gd name="connsiteX19" fmla="*/ 841375 w 2051079"/>
              <a:gd name="connsiteY19" fmla="*/ 176036 h 1143638"/>
              <a:gd name="connsiteX20" fmla="*/ 923925 w 2051079"/>
              <a:gd name="connsiteY20" fmla="*/ 261761 h 1143638"/>
              <a:gd name="connsiteX21" fmla="*/ 984250 w 2051079"/>
              <a:gd name="connsiteY21" fmla="*/ 303036 h 1143638"/>
              <a:gd name="connsiteX22" fmla="*/ 1076325 w 2051079"/>
              <a:gd name="connsiteY22" fmla="*/ 366536 h 1143638"/>
              <a:gd name="connsiteX23" fmla="*/ 1120775 w 2051079"/>
              <a:gd name="connsiteY23" fmla="*/ 376061 h 1143638"/>
              <a:gd name="connsiteX24" fmla="*/ 1187450 w 2051079"/>
              <a:gd name="connsiteY24" fmla="*/ 420511 h 1143638"/>
              <a:gd name="connsiteX25" fmla="*/ 1257300 w 2051079"/>
              <a:gd name="connsiteY25" fmla="*/ 458611 h 1143638"/>
              <a:gd name="connsiteX26" fmla="*/ 1349375 w 2051079"/>
              <a:gd name="connsiteY26" fmla="*/ 512586 h 1143638"/>
              <a:gd name="connsiteX27" fmla="*/ 1441450 w 2051079"/>
              <a:gd name="connsiteY27" fmla="*/ 591961 h 1143638"/>
              <a:gd name="connsiteX28" fmla="*/ 1476375 w 2051079"/>
              <a:gd name="connsiteY28" fmla="*/ 636411 h 1143638"/>
              <a:gd name="connsiteX29" fmla="*/ 1517650 w 2051079"/>
              <a:gd name="connsiteY29" fmla="*/ 693561 h 1143638"/>
              <a:gd name="connsiteX30" fmla="*/ 1552575 w 2051079"/>
              <a:gd name="connsiteY30" fmla="*/ 725311 h 1143638"/>
              <a:gd name="connsiteX31" fmla="*/ 1609725 w 2051079"/>
              <a:gd name="connsiteY31" fmla="*/ 782461 h 1143638"/>
              <a:gd name="connsiteX32" fmla="*/ 1701800 w 2051079"/>
              <a:gd name="connsiteY32" fmla="*/ 817386 h 1143638"/>
              <a:gd name="connsiteX33" fmla="*/ 1787525 w 2051079"/>
              <a:gd name="connsiteY33" fmla="*/ 845961 h 1143638"/>
              <a:gd name="connsiteX34" fmla="*/ 1870075 w 2051079"/>
              <a:gd name="connsiteY34" fmla="*/ 880886 h 1143638"/>
              <a:gd name="connsiteX35" fmla="*/ 1920875 w 2051079"/>
              <a:gd name="connsiteY35" fmla="*/ 934861 h 1143638"/>
              <a:gd name="connsiteX36" fmla="*/ 1968500 w 2051079"/>
              <a:gd name="connsiteY36" fmla="*/ 982486 h 1143638"/>
              <a:gd name="connsiteX37" fmla="*/ 2035175 w 2051079"/>
              <a:gd name="connsiteY37" fmla="*/ 1055511 h 1143638"/>
              <a:gd name="connsiteX38" fmla="*/ 2051050 w 2051079"/>
              <a:gd name="connsiteY38" fmla="*/ 1134886 h 1143638"/>
              <a:gd name="connsiteX39" fmla="*/ 2038350 w 2051079"/>
              <a:gd name="connsiteY39" fmla="*/ 1138061 h 114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1079" h="1143638">
                <a:moveTo>
                  <a:pt x="0" y="90311"/>
                </a:moveTo>
                <a:lnTo>
                  <a:pt x="95250" y="122061"/>
                </a:lnTo>
                <a:cubicBezTo>
                  <a:pt x="116946" y="129469"/>
                  <a:pt x="109538" y="133174"/>
                  <a:pt x="130175" y="134761"/>
                </a:cubicBezTo>
                <a:cubicBezTo>
                  <a:pt x="150812" y="136348"/>
                  <a:pt x="198437" y="135290"/>
                  <a:pt x="219075" y="131586"/>
                </a:cubicBezTo>
                <a:cubicBezTo>
                  <a:pt x="239713" y="127882"/>
                  <a:pt x="236538" y="120473"/>
                  <a:pt x="254000" y="112536"/>
                </a:cubicBezTo>
                <a:cubicBezTo>
                  <a:pt x="271462" y="104599"/>
                  <a:pt x="309563" y="94015"/>
                  <a:pt x="323850" y="83961"/>
                </a:cubicBezTo>
                <a:cubicBezTo>
                  <a:pt x="338137" y="73907"/>
                  <a:pt x="330200" y="57503"/>
                  <a:pt x="339725" y="52211"/>
                </a:cubicBezTo>
                <a:cubicBezTo>
                  <a:pt x="349250" y="46919"/>
                  <a:pt x="381000" y="52211"/>
                  <a:pt x="381000" y="52211"/>
                </a:cubicBezTo>
                <a:lnTo>
                  <a:pt x="463550" y="52211"/>
                </a:lnTo>
                <a:cubicBezTo>
                  <a:pt x="486833" y="52211"/>
                  <a:pt x="505883" y="54328"/>
                  <a:pt x="520700" y="52211"/>
                </a:cubicBezTo>
                <a:cubicBezTo>
                  <a:pt x="535517" y="50094"/>
                  <a:pt x="543454" y="44803"/>
                  <a:pt x="552450" y="39511"/>
                </a:cubicBezTo>
                <a:cubicBezTo>
                  <a:pt x="561446" y="34219"/>
                  <a:pt x="561446" y="26811"/>
                  <a:pt x="574675" y="20461"/>
                </a:cubicBezTo>
                <a:cubicBezTo>
                  <a:pt x="587904" y="14111"/>
                  <a:pt x="618067" y="4586"/>
                  <a:pt x="631825" y="1411"/>
                </a:cubicBezTo>
                <a:cubicBezTo>
                  <a:pt x="645583" y="-1764"/>
                  <a:pt x="657225" y="1411"/>
                  <a:pt x="657225" y="1411"/>
                </a:cubicBezTo>
                <a:cubicBezTo>
                  <a:pt x="667279" y="1411"/>
                  <a:pt x="677333" y="-176"/>
                  <a:pt x="692150" y="1411"/>
                </a:cubicBezTo>
                <a:cubicBezTo>
                  <a:pt x="706967" y="2998"/>
                  <a:pt x="731308" y="5115"/>
                  <a:pt x="746125" y="10936"/>
                </a:cubicBezTo>
                <a:cubicBezTo>
                  <a:pt x="760942" y="16757"/>
                  <a:pt x="773113" y="26811"/>
                  <a:pt x="781050" y="36336"/>
                </a:cubicBezTo>
                <a:cubicBezTo>
                  <a:pt x="788987" y="45861"/>
                  <a:pt x="790046" y="52740"/>
                  <a:pt x="793750" y="68086"/>
                </a:cubicBezTo>
                <a:cubicBezTo>
                  <a:pt x="797454" y="83432"/>
                  <a:pt x="795338" y="110419"/>
                  <a:pt x="803275" y="128411"/>
                </a:cubicBezTo>
                <a:cubicBezTo>
                  <a:pt x="811213" y="146403"/>
                  <a:pt x="821267" y="153811"/>
                  <a:pt x="841375" y="176036"/>
                </a:cubicBezTo>
                <a:cubicBezTo>
                  <a:pt x="861483" y="198261"/>
                  <a:pt x="900113" y="240594"/>
                  <a:pt x="923925" y="261761"/>
                </a:cubicBezTo>
                <a:cubicBezTo>
                  <a:pt x="947738" y="282928"/>
                  <a:pt x="984250" y="303036"/>
                  <a:pt x="984250" y="303036"/>
                </a:cubicBezTo>
                <a:cubicBezTo>
                  <a:pt x="1009650" y="320499"/>
                  <a:pt x="1053571" y="354365"/>
                  <a:pt x="1076325" y="366536"/>
                </a:cubicBezTo>
                <a:cubicBezTo>
                  <a:pt x="1099079" y="378707"/>
                  <a:pt x="1102254" y="367065"/>
                  <a:pt x="1120775" y="376061"/>
                </a:cubicBezTo>
                <a:cubicBezTo>
                  <a:pt x="1139296" y="385057"/>
                  <a:pt x="1164696" y="406753"/>
                  <a:pt x="1187450" y="420511"/>
                </a:cubicBezTo>
                <a:cubicBezTo>
                  <a:pt x="1210204" y="434269"/>
                  <a:pt x="1230313" y="443265"/>
                  <a:pt x="1257300" y="458611"/>
                </a:cubicBezTo>
                <a:cubicBezTo>
                  <a:pt x="1284287" y="473957"/>
                  <a:pt x="1318683" y="490361"/>
                  <a:pt x="1349375" y="512586"/>
                </a:cubicBezTo>
                <a:cubicBezTo>
                  <a:pt x="1380067" y="534811"/>
                  <a:pt x="1420283" y="571324"/>
                  <a:pt x="1441450" y="591961"/>
                </a:cubicBezTo>
                <a:cubicBezTo>
                  <a:pt x="1462617" y="612599"/>
                  <a:pt x="1463675" y="619478"/>
                  <a:pt x="1476375" y="636411"/>
                </a:cubicBezTo>
                <a:cubicBezTo>
                  <a:pt x="1489075" y="653344"/>
                  <a:pt x="1504950" y="678744"/>
                  <a:pt x="1517650" y="693561"/>
                </a:cubicBezTo>
                <a:cubicBezTo>
                  <a:pt x="1530350" y="708378"/>
                  <a:pt x="1537229" y="710494"/>
                  <a:pt x="1552575" y="725311"/>
                </a:cubicBezTo>
                <a:cubicBezTo>
                  <a:pt x="1567921" y="740128"/>
                  <a:pt x="1584854" y="767115"/>
                  <a:pt x="1609725" y="782461"/>
                </a:cubicBezTo>
                <a:cubicBezTo>
                  <a:pt x="1634596" y="797807"/>
                  <a:pt x="1672167" y="806803"/>
                  <a:pt x="1701800" y="817386"/>
                </a:cubicBezTo>
                <a:cubicBezTo>
                  <a:pt x="1731433" y="827969"/>
                  <a:pt x="1759479" y="835378"/>
                  <a:pt x="1787525" y="845961"/>
                </a:cubicBezTo>
                <a:cubicBezTo>
                  <a:pt x="1815571" y="856544"/>
                  <a:pt x="1847850" y="866069"/>
                  <a:pt x="1870075" y="880886"/>
                </a:cubicBezTo>
                <a:cubicBezTo>
                  <a:pt x="1892300" y="895703"/>
                  <a:pt x="1904471" y="917928"/>
                  <a:pt x="1920875" y="934861"/>
                </a:cubicBezTo>
                <a:cubicBezTo>
                  <a:pt x="1937279" y="951794"/>
                  <a:pt x="1949450" y="962378"/>
                  <a:pt x="1968500" y="982486"/>
                </a:cubicBezTo>
                <a:cubicBezTo>
                  <a:pt x="1987550" y="1002594"/>
                  <a:pt x="2021417" y="1030111"/>
                  <a:pt x="2035175" y="1055511"/>
                </a:cubicBezTo>
                <a:cubicBezTo>
                  <a:pt x="2048933" y="1080911"/>
                  <a:pt x="2050521" y="1121128"/>
                  <a:pt x="2051050" y="1134886"/>
                </a:cubicBezTo>
                <a:cubicBezTo>
                  <a:pt x="2051579" y="1148644"/>
                  <a:pt x="2044964" y="1143352"/>
                  <a:pt x="2038350" y="1138061"/>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12" name="フリーフォーム 11"/>
          <p:cNvSpPr/>
          <p:nvPr/>
        </p:nvSpPr>
        <p:spPr>
          <a:xfrm>
            <a:off x="7102477" y="2222117"/>
            <a:ext cx="670198" cy="932872"/>
          </a:xfrm>
          <a:custGeom>
            <a:avLst/>
            <a:gdLst>
              <a:gd name="connsiteX0" fmla="*/ 0 w 670198"/>
              <a:gd name="connsiteY0" fmla="*/ 0 h 962025"/>
              <a:gd name="connsiteX1" fmla="*/ 47625 w 670198"/>
              <a:gd name="connsiteY1" fmla="*/ 50800 h 962025"/>
              <a:gd name="connsiteX2" fmla="*/ 114300 w 670198"/>
              <a:gd name="connsiteY2" fmla="*/ 98425 h 962025"/>
              <a:gd name="connsiteX3" fmla="*/ 152400 w 670198"/>
              <a:gd name="connsiteY3" fmla="*/ 158750 h 962025"/>
              <a:gd name="connsiteX4" fmla="*/ 174625 w 670198"/>
              <a:gd name="connsiteY4" fmla="*/ 200025 h 962025"/>
              <a:gd name="connsiteX5" fmla="*/ 193675 w 670198"/>
              <a:gd name="connsiteY5" fmla="*/ 247650 h 962025"/>
              <a:gd name="connsiteX6" fmla="*/ 203200 w 670198"/>
              <a:gd name="connsiteY6" fmla="*/ 346075 h 962025"/>
              <a:gd name="connsiteX7" fmla="*/ 206375 w 670198"/>
              <a:gd name="connsiteY7" fmla="*/ 422275 h 962025"/>
              <a:gd name="connsiteX8" fmla="*/ 228600 w 670198"/>
              <a:gd name="connsiteY8" fmla="*/ 473075 h 962025"/>
              <a:gd name="connsiteX9" fmla="*/ 282575 w 670198"/>
              <a:gd name="connsiteY9" fmla="*/ 539750 h 962025"/>
              <a:gd name="connsiteX10" fmla="*/ 377825 w 670198"/>
              <a:gd name="connsiteY10" fmla="*/ 622300 h 962025"/>
              <a:gd name="connsiteX11" fmla="*/ 460375 w 670198"/>
              <a:gd name="connsiteY11" fmla="*/ 698500 h 962025"/>
              <a:gd name="connsiteX12" fmla="*/ 549275 w 670198"/>
              <a:gd name="connsiteY12" fmla="*/ 774700 h 962025"/>
              <a:gd name="connsiteX13" fmla="*/ 625475 w 670198"/>
              <a:gd name="connsiteY13" fmla="*/ 854075 h 962025"/>
              <a:gd name="connsiteX14" fmla="*/ 663575 w 670198"/>
              <a:gd name="connsiteY14" fmla="*/ 939800 h 962025"/>
              <a:gd name="connsiteX15" fmla="*/ 669925 w 670198"/>
              <a:gd name="connsiteY15" fmla="*/ 962025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198" h="962025">
                <a:moveTo>
                  <a:pt x="0" y="0"/>
                </a:moveTo>
                <a:cubicBezTo>
                  <a:pt x="14287" y="17198"/>
                  <a:pt x="28575" y="34396"/>
                  <a:pt x="47625" y="50800"/>
                </a:cubicBezTo>
                <a:cubicBezTo>
                  <a:pt x="66675" y="67204"/>
                  <a:pt x="96838" y="80433"/>
                  <a:pt x="114300" y="98425"/>
                </a:cubicBezTo>
                <a:cubicBezTo>
                  <a:pt x="131762" y="116417"/>
                  <a:pt x="142346" y="141817"/>
                  <a:pt x="152400" y="158750"/>
                </a:cubicBezTo>
                <a:cubicBezTo>
                  <a:pt x="162454" y="175683"/>
                  <a:pt x="167746" y="185208"/>
                  <a:pt x="174625" y="200025"/>
                </a:cubicBezTo>
                <a:cubicBezTo>
                  <a:pt x="181504" y="214842"/>
                  <a:pt x="188913" y="223308"/>
                  <a:pt x="193675" y="247650"/>
                </a:cubicBezTo>
                <a:cubicBezTo>
                  <a:pt x="198437" y="271992"/>
                  <a:pt x="201083" y="316971"/>
                  <a:pt x="203200" y="346075"/>
                </a:cubicBezTo>
                <a:cubicBezTo>
                  <a:pt x="205317" y="375179"/>
                  <a:pt x="202142" y="401108"/>
                  <a:pt x="206375" y="422275"/>
                </a:cubicBezTo>
                <a:cubicBezTo>
                  <a:pt x="210608" y="443442"/>
                  <a:pt x="215900" y="453496"/>
                  <a:pt x="228600" y="473075"/>
                </a:cubicBezTo>
                <a:cubicBezTo>
                  <a:pt x="241300" y="492654"/>
                  <a:pt x="257704" y="514879"/>
                  <a:pt x="282575" y="539750"/>
                </a:cubicBezTo>
                <a:cubicBezTo>
                  <a:pt x="307446" y="564621"/>
                  <a:pt x="348192" y="595842"/>
                  <a:pt x="377825" y="622300"/>
                </a:cubicBezTo>
                <a:cubicBezTo>
                  <a:pt x="407458" y="648758"/>
                  <a:pt x="431800" y="673100"/>
                  <a:pt x="460375" y="698500"/>
                </a:cubicBezTo>
                <a:cubicBezTo>
                  <a:pt x="488950" y="723900"/>
                  <a:pt x="521758" y="748771"/>
                  <a:pt x="549275" y="774700"/>
                </a:cubicBezTo>
                <a:cubicBezTo>
                  <a:pt x="576792" y="800629"/>
                  <a:pt x="606425" y="826558"/>
                  <a:pt x="625475" y="854075"/>
                </a:cubicBezTo>
                <a:cubicBezTo>
                  <a:pt x="644525" y="881592"/>
                  <a:pt x="656167" y="921808"/>
                  <a:pt x="663575" y="939800"/>
                </a:cubicBezTo>
                <a:cubicBezTo>
                  <a:pt x="670983" y="957792"/>
                  <a:pt x="670454" y="959908"/>
                  <a:pt x="669925" y="962025"/>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32" name="フリーフォーム 31"/>
          <p:cNvSpPr/>
          <p:nvPr/>
        </p:nvSpPr>
        <p:spPr>
          <a:xfrm>
            <a:off x="7767455" y="3145753"/>
            <a:ext cx="836795" cy="1056024"/>
          </a:xfrm>
          <a:custGeom>
            <a:avLst/>
            <a:gdLst>
              <a:gd name="connsiteX0" fmla="*/ 4945 w 836795"/>
              <a:gd name="connsiteY0" fmla="*/ 0 h 1089025"/>
              <a:gd name="connsiteX1" fmla="*/ 1770 w 836795"/>
              <a:gd name="connsiteY1" fmla="*/ 92075 h 1089025"/>
              <a:gd name="connsiteX2" fmla="*/ 1770 w 836795"/>
              <a:gd name="connsiteY2" fmla="*/ 111125 h 1089025"/>
              <a:gd name="connsiteX3" fmla="*/ 23995 w 836795"/>
              <a:gd name="connsiteY3" fmla="*/ 149225 h 1089025"/>
              <a:gd name="connsiteX4" fmla="*/ 65270 w 836795"/>
              <a:gd name="connsiteY4" fmla="*/ 241300 h 1089025"/>
              <a:gd name="connsiteX5" fmla="*/ 77970 w 836795"/>
              <a:gd name="connsiteY5" fmla="*/ 282575 h 1089025"/>
              <a:gd name="connsiteX6" fmla="*/ 144645 w 836795"/>
              <a:gd name="connsiteY6" fmla="*/ 339725 h 1089025"/>
              <a:gd name="connsiteX7" fmla="*/ 224020 w 836795"/>
              <a:gd name="connsiteY7" fmla="*/ 384175 h 1089025"/>
              <a:gd name="connsiteX8" fmla="*/ 293870 w 836795"/>
              <a:gd name="connsiteY8" fmla="*/ 463550 h 1089025"/>
              <a:gd name="connsiteX9" fmla="*/ 331970 w 836795"/>
              <a:gd name="connsiteY9" fmla="*/ 558800 h 1089025"/>
              <a:gd name="connsiteX10" fmla="*/ 379595 w 836795"/>
              <a:gd name="connsiteY10" fmla="*/ 641350 h 1089025"/>
              <a:gd name="connsiteX11" fmla="*/ 401820 w 836795"/>
              <a:gd name="connsiteY11" fmla="*/ 717550 h 1089025"/>
              <a:gd name="connsiteX12" fmla="*/ 433570 w 836795"/>
              <a:gd name="connsiteY12" fmla="*/ 771525 h 1089025"/>
              <a:gd name="connsiteX13" fmla="*/ 512945 w 836795"/>
              <a:gd name="connsiteY13" fmla="*/ 812800 h 1089025"/>
              <a:gd name="connsiteX14" fmla="*/ 598670 w 836795"/>
              <a:gd name="connsiteY14" fmla="*/ 895350 h 1089025"/>
              <a:gd name="connsiteX15" fmla="*/ 678045 w 836795"/>
              <a:gd name="connsiteY15" fmla="*/ 949325 h 1089025"/>
              <a:gd name="connsiteX16" fmla="*/ 735195 w 836795"/>
              <a:gd name="connsiteY16" fmla="*/ 996950 h 1089025"/>
              <a:gd name="connsiteX17" fmla="*/ 836795 w 836795"/>
              <a:gd name="connsiteY17" fmla="*/ 1089025 h 108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795" h="1089025">
                <a:moveTo>
                  <a:pt x="4945" y="0"/>
                </a:moveTo>
                <a:cubicBezTo>
                  <a:pt x="3622" y="36777"/>
                  <a:pt x="2299" y="73554"/>
                  <a:pt x="1770" y="92075"/>
                </a:cubicBezTo>
                <a:cubicBezTo>
                  <a:pt x="1241" y="110596"/>
                  <a:pt x="-1934" y="101600"/>
                  <a:pt x="1770" y="111125"/>
                </a:cubicBezTo>
                <a:cubicBezTo>
                  <a:pt x="5474" y="120650"/>
                  <a:pt x="13412" y="127529"/>
                  <a:pt x="23995" y="149225"/>
                </a:cubicBezTo>
                <a:cubicBezTo>
                  <a:pt x="34578" y="170921"/>
                  <a:pt x="56274" y="219075"/>
                  <a:pt x="65270" y="241300"/>
                </a:cubicBezTo>
                <a:cubicBezTo>
                  <a:pt x="74266" y="263525"/>
                  <a:pt x="64741" y="266171"/>
                  <a:pt x="77970" y="282575"/>
                </a:cubicBezTo>
                <a:cubicBezTo>
                  <a:pt x="91199" y="298979"/>
                  <a:pt x="120303" y="322792"/>
                  <a:pt x="144645" y="339725"/>
                </a:cubicBezTo>
                <a:cubicBezTo>
                  <a:pt x="168987" y="356658"/>
                  <a:pt x="199149" y="363538"/>
                  <a:pt x="224020" y="384175"/>
                </a:cubicBezTo>
                <a:cubicBezTo>
                  <a:pt x="248891" y="404812"/>
                  <a:pt x="275878" y="434446"/>
                  <a:pt x="293870" y="463550"/>
                </a:cubicBezTo>
                <a:cubicBezTo>
                  <a:pt x="311862" y="492654"/>
                  <a:pt x="317682" y="529167"/>
                  <a:pt x="331970" y="558800"/>
                </a:cubicBezTo>
                <a:cubicBezTo>
                  <a:pt x="346258" y="588433"/>
                  <a:pt x="367953" y="614892"/>
                  <a:pt x="379595" y="641350"/>
                </a:cubicBezTo>
                <a:cubicBezTo>
                  <a:pt x="391237" y="667808"/>
                  <a:pt x="392824" y="695854"/>
                  <a:pt x="401820" y="717550"/>
                </a:cubicBezTo>
                <a:cubicBezTo>
                  <a:pt x="410816" y="739246"/>
                  <a:pt x="415049" y="755650"/>
                  <a:pt x="433570" y="771525"/>
                </a:cubicBezTo>
                <a:cubicBezTo>
                  <a:pt x="452091" y="787400"/>
                  <a:pt x="485428" y="792163"/>
                  <a:pt x="512945" y="812800"/>
                </a:cubicBezTo>
                <a:cubicBezTo>
                  <a:pt x="540462" y="833437"/>
                  <a:pt x="571153" y="872596"/>
                  <a:pt x="598670" y="895350"/>
                </a:cubicBezTo>
                <a:cubicBezTo>
                  <a:pt x="626187" y="918104"/>
                  <a:pt x="655291" y="932392"/>
                  <a:pt x="678045" y="949325"/>
                </a:cubicBezTo>
                <a:cubicBezTo>
                  <a:pt x="700799" y="966258"/>
                  <a:pt x="708737" y="973667"/>
                  <a:pt x="735195" y="996950"/>
                </a:cubicBezTo>
                <a:cubicBezTo>
                  <a:pt x="761653" y="1020233"/>
                  <a:pt x="799224" y="1054629"/>
                  <a:pt x="836795" y="1089025"/>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33" name="フリーフォーム 32"/>
          <p:cNvSpPr/>
          <p:nvPr/>
        </p:nvSpPr>
        <p:spPr>
          <a:xfrm>
            <a:off x="7103060" y="2195947"/>
            <a:ext cx="240717" cy="1025237"/>
          </a:xfrm>
          <a:custGeom>
            <a:avLst/>
            <a:gdLst>
              <a:gd name="connsiteX0" fmla="*/ 2592 w 240717"/>
              <a:gd name="connsiteY0" fmla="*/ 0 h 1057275"/>
              <a:gd name="connsiteX1" fmla="*/ 211 w 240717"/>
              <a:gd name="connsiteY1" fmla="*/ 109537 h 1057275"/>
              <a:gd name="connsiteX2" fmla="*/ 7355 w 240717"/>
              <a:gd name="connsiteY2" fmla="*/ 214312 h 1057275"/>
              <a:gd name="connsiteX3" fmla="*/ 19261 w 240717"/>
              <a:gd name="connsiteY3" fmla="*/ 364331 h 1057275"/>
              <a:gd name="connsiteX4" fmla="*/ 43073 w 240717"/>
              <a:gd name="connsiteY4" fmla="*/ 445293 h 1057275"/>
              <a:gd name="connsiteX5" fmla="*/ 74030 w 240717"/>
              <a:gd name="connsiteY5" fmla="*/ 514350 h 1057275"/>
              <a:gd name="connsiteX6" fmla="*/ 143086 w 240717"/>
              <a:gd name="connsiteY6" fmla="*/ 611981 h 1057275"/>
              <a:gd name="connsiteX7" fmla="*/ 188330 w 240717"/>
              <a:gd name="connsiteY7" fmla="*/ 652462 h 1057275"/>
              <a:gd name="connsiteX8" fmla="*/ 195473 w 240717"/>
              <a:gd name="connsiteY8" fmla="*/ 804862 h 1057275"/>
              <a:gd name="connsiteX9" fmla="*/ 190711 w 240717"/>
              <a:gd name="connsiteY9" fmla="*/ 904875 h 1057275"/>
              <a:gd name="connsiteX10" fmla="*/ 216905 w 240717"/>
              <a:gd name="connsiteY10" fmla="*/ 997743 h 1057275"/>
              <a:gd name="connsiteX11" fmla="*/ 240717 w 240717"/>
              <a:gd name="connsiteY11"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717" h="1057275">
                <a:moveTo>
                  <a:pt x="2592" y="0"/>
                </a:moveTo>
                <a:cubicBezTo>
                  <a:pt x="1004" y="36909"/>
                  <a:pt x="-583" y="73818"/>
                  <a:pt x="211" y="109537"/>
                </a:cubicBezTo>
                <a:cubicBezTo>
                  <a:pt x="1005" y="145256"/>
                  <a:pt x="4180" y="171846"/>
                  <a:pt x="7355" y="214312"/>
                </a:cubicBezTo>
                <a:cubicBezTo>
                  <a:pt x="10530" y="256778"/>
                  <a:pt x="13308" y="325834"/>
                  <a:pt x="19261" y="364331"/>
                </a:cubicBezTo>
                <a:cubicBezTo>
                  <a:pt x="25214" y="402828"/>
                  <a:pt x="33945" y="420290"/>
                  <a:pt x="43073" y="445293"/>
                </a:cubicBezTo>
                <a:cubicBezTo>
                  <a:pt x="52201" y="470296"/>
                  <a:pt x="57361" y="486569"/>
                  <a:pt x="74030" y="514350"/>
                </a:cubicBezTo>
                <a:cubicBezTo>
                  <a:pt x="90699" y="542131"/>
                  <a:pt x="124036" y="588962"/>
                  <a:pt x="143086" y="611981"/>
                </a:cubicBezTo>
                <a:cubicBezTo>
                  <a:pt x="162136" y="635000"/>
                  <a:pt x="179599" y="620315"/>
                  <a:pt x="188330" y="652462"/>
                </a:cubicBezTo>
                <a:cubicBezTo>
                  <a:pt x="197061" y="684609"/>
                  <a:pt x="195076" y="762793"/>
                  <a:pt x="195473" y="804862"/>
                </a:cubicBezTo>
                <a:cubicBezTo>
                  <a:pt x="195870" y="846931"/>
                  <a:pt x="187139" y="872728"/>
                  <a:pt x="190711" y="904875"/>
                </a:cubicBezTo>
                <a:cubicBezTo>
                  <a:pt x="194283" y="937022"/>
                  <a:pt x="208571" y="972343"/>
                  <a:pt x="216905" y="997743"/>
                </a:cubicBezTo>
                <a:cubicBezTo>
                  <a:pt x="225239" y="1023143"/>
                  <a:pt x="232978" y="1040209"/>
                  <a:pt x="240717" y="1057275"/>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35" name="フリーフォーム 34"/>
          <p:cNvSpPr/>
          <p:nvPr/>
        </p:nvSpPr>
        <p:spPr>
          <a:xfrm>
            <a:off x="7343777" y="3221184"/>
            <a:ext cx="376238" cy="1012609"/>
          </a:xfrm>
          <a:custGeom>
            <a:avLst/>
            <a:gdLst>
              <a:gd name="connsiteX0" fmla="*/ 0 w 376238"/>
              <a:gd name="connsiteY0" fmla="*/ 0 h 1044253"/>
              <a:gd name="connsiteX1" fmla="*/ 11906 w 376238"/>
              <a:gd name="connsiteY1" fmla="*/ 102393 h 1044253"/>
              <a:gd name="connsiteX2" fmla="*/ 19050 w 376238"/>
              <a:gd name="connsiteY2" fmla="*/ 219075 h 1044253"/>
              <a:gd name="connsiteX3" fmla="*/ 28575 w 376238"/>
              <a:gd name="connsiteY3" fmla="*/ 302418 h 1044253"/>
              <a:gd name="connsiteX4" fmla="*/ 33338 w 376238"/>
              <a:gd name="connsiteY4" fmla="*/ 359568 h 1044253"/>
              <a:gd name="connsiteX5" fmla="*/ 69056 w 376238"/>
              <a:gd name="connsiteY5" fmla="*/ 461962 h 1044253"/>
              <a:gd name="connsiteX6" fmla="*/ 109538 w 376238"/>
              <a:gd name="connsiteY6" fmla="*/ 504825 h 1044253"/>
              <a:gd name="connsiteX7" fmla="*/ 152400 w 376238"/>
              <a:gd name="connsiteY7" fmla="*/ 578643 h 1044253"/>
              <a:gd name="connsiteX8" fmla="*/ 200025 w 376238"/>
              <a:gd name="connsiteY8" fmla="*/ 671512 h 1044253"/>
              <a:gd name="connsiteX9" fmla="*/ 250031 w 376238"/>
              <a:gd name="connsiteY9" fmla="*/ 754856 h 1044253"/>
              <a:gd name="connsiteX10" fmla="*/ 328613 w 376238"/>
              <a:gd name="connsiteY10" fmla="*/ 876300 h 1044253"/>
              <a:gd name="connsiteX11" fmla="*/ 366713 w 376238"/>
              <a:gd name="connsiteY11" fmla="*/ 1026318 h 1044253"/>
              <a:gd name="connsiteX12" fmla="*/ 376238 w 376238"/>
              <a:gd name="connsiteY12" fmla="*/ 1035843 h 104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238" h="1044253">
                <a:moveTo>
                  <a:pt x="0" y="0"/>
                </a:moveTo>
                <a:cubicBezTo>
                  <a:pt x="4365" y="32940"/>
                  <a:pt x="8731" y="65881"/>
                  <a:pt x="11906" y="102393"/>
                </a:cubicBezTo>
                <a:cubicBezTo>
                  <a:pt x="15081" y="138905"/>
                  <a:pt x="16272" y="185738"/>
                  <a:pt x="19050" y="219075"/>
                </a:cubicBezTo>
                <a:cubicBezTo>
                  <a:pt x="21828" y="252413"/>
                  <a:pt x="26194" y="279002"/>
                  <a:pt x="28575" y="302418"/>
                </a:cubicBezTo>
                <a:cubicBezTo>
                  <a:pt x="30956" y="325834"/>
                  <a:pt x="26591" y="332977"/>
                  <a:pt x="33338" y="359568"/>
                </a:cubicBezTo>
                <a:cubicBezTo>
                  <a:pt x="40085" y="386159"/>
                  <a:pt x="56356" y="437753"/>
                  <a:pt x="69056" y="461962"/>
                </a:cubicBezTo>
                <a:cubicBezTo>
                  <a:pt x="81756" y="486171"/>
                  <a:pt x="95647" y="485378"/>
                  <a:pt x="109538" y="504825"/>
                </a:cubicBezTo>
                <a:cubicBezTo>
                  <a:pt x="123429" y="524272"/>
                  <a:pt x="137319" y="550862"/>
                  <a:pt x="152400" y="578643"/>
                </a:cubicBezTo>
                <a:cubicBezTo>
                  <a:pt x="167481" y="606424"/>
                  <a:pt x="183753" y="642143"/>
                  <a:pt x="200025" y="671512"/>
                </a:cubicBezTo>
                <a:cubicBezTo>
                  <a:pt x="216297" y="700881"/>
                  <a:pt x="228600" y="720725"/>
                  <a:pt x="250031" y="754856"/>
                </a:cubicBezTo>
                <a:cubicBezTo>
                  <a:pt x="271462" y="788987"/>
                  <a:pt x="309166" y="831056"/>
                  <a:pt x="328613" y="876300"/>
                </a:cubicBezTo>
                <a:cubicBezTo>
                  <a:pt x="348060" y="921544"/>
                  <a:pt x="358776" y="999728"/>
                  <a:pt x="366713" y="1026318"/>
                </a:cubicBezTo>
                <a:cubicBezTo>
                  <a:pt x="374650" y="1052908"/>
                  <a:pt x="375444" y="1044375"/>
                  <a:pt x="376238" y="1035843"/>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36" name="フリーフォーム 35"/>
          <p:cNvSpPr/>
          <p:nvPr/>
        </p:nvSpPr>
        <p:spPr>
          <a:xfrm>
            <a:off x="7620000" y="4232564"/>
            <a:ext cx="126376" cy="932872"/>
          </a:xfrm>
          <a:custGeom>
            <a:avLst/>
            <a:gdLst>
              <a:gd name="connsiteX0" fmla="*/ 97631 w 126376"/>
              <a:gd name="connsiteY0" fmla="*/ 0 h 962025"/>
              <a:gd name="connsiteX1" fmla="*/ 107156 w 126376"/>
              <a:gd name="connsiteY1" fmla="*/ 61913 h 962025"/>
              <a:gd name="connsiteX2" fmla="*/ 104775 w 126376"/>
              <a:gd name="connsiteY2" fmla="*/ 147638 h 962025"/>
              <a:gd name="connsiteX3" fmla="*/ 114300 w 126376"/>
              <a:gd name="connsiteY3" fmla="*/ 200025 h 962025"/>
              <a:gd name="connsiteX4" fmla="*/ 126206 w 126376"/>
              <a:gd name="connsiteY4" fmla="*/ 250031 h 962025"/>
              <a:gd name="connsiteX5" fmla="*/ 104775 w 126376"/>
              <a:gd name="connsiteY5" fmla="*/ 338138 h 962025"/>
              <a:gd name="connsiteX6" fmla="*/ 64294 w 126376"/>
              <a:gd name="connsiteY6" fmla="*/ 428625 h 962025"/>
              <a:gd name="connsiteX7" fmla="*/ 57150 w 126376"/>
              <a:gd name="connsiteY7" fmla="*/ 504825 h 962025"/>
              <a:gd name="connsiteX8" fmla="*/ 33338 w 126376"/>
              <a:gd name="connsiteY8" fmla="*/ 590550 h 962025"/>
              <a:gd name="connsiteX9" fmla="*/ 19050 w 126376"/>
              <a:gd name="connsiteY9" fmla="*/ 721519 h 962025"/>
              <a:gd name="connsiteX10" fmla="*/ 4763 w 126376"/>
              <a:gd name="connsiteY10" fmla="*/ 854869 h 962025"/>
              <a:gd name="connsiteX11" fmla="*/ 0 w 126376"/>
              <a:gd name="connsiteY11" fmla="*/ 962025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376" h="962025">
                <a:moveTo>
                  <a:pt x="97631" y="0"/>
                </a:moveTo>
                <a:cubicBezTo>
                  <a:pt x="101798" y="18653"/>
                  <a:pt x="105965" y="37307"/>
                  <a:pt x="107156" y="61913"/>
                </a:cubicBezTo>
                <a:cubicBezTo>
                  <a:pt x="108347" y="86519"/>
                  <a:pt x="103584" y="124619"/>
                  <a:pt x="104775" y="147638"/>
                </a:cubicBezTo>
                <a:cubicBezTo>
                  <a:pt x="105966" y="170657"/>
                  <a:pt x="110728" y="182960"/>
                  <a:pt x="114300" y="200025"/>
                </a:cubicBezTo>
                <a:cubicBezTo>
                  <a:pt x="117872" y="217090"/>
                  <a:pt x="127793" y="227012"/>
                  <a:pt x="126206" y="250031"/>
                </a:cubicBezTo>
                <a:cubicBezTo>
                  <a:pt x="124619" y="273050"/>
                  <a:pt x="115094" y="308372"/>
                  <a:pt x="104775" y="338138"/>
                </a:cubicBezTo>
                <a:cubicBezTo>
                  <a:pt x="94456" y="367904"/>
                  <a:pt x="72232" y="400844"/>
                  <a:pt x="64294" y="428625"/>
                </a:cubicBezTo>
                <a:cubicBezTo>
                  <a:pt x="56356" y="456406"/>
                  <a:pt x="62309" y="477838"/>
                  <a:pt x="57150" y="504825"/>
                </a:cubicBezTo>
                <a:cubicBezTo>
                  <a:pt x="51991" y="531812"/>
                  <a:pt x="39688" y="554434"/>
                  <a:pt x="33338" y="590550"/>
                </a:cubicBezTo>
                <a:cubicBezTo>
                  <a:pt x="26988" y="626666"/>
                  <a:pt x="23812" y="677466"/>
                  <a:pt x="19050" y="721519"/>
                </a:cubicBezTo>
                <a:cubicBezTo>
                  <a:pt x="14288" y="765572"/>
                  <a:pt x="7938" y="814785"/>
                  <a:pt x="4763" y="854869"/>
                </a:cubicBezTo>
                <a:cubicBezTo>
                  <a:pt x="1588" y="894953"/>
                  <a:pt x="794" y="928489"/>
                  <a:pt x="0" y="962025"/>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sp>
        <p:nvSpPr>
          <p:cNvPr id="37" name="フリーフォーム 36"/>
          <p:cNvSpPr/>
          <p:nvPr/>
        </p:nvSpPr>
        <p:spPr>
          <a:xfrm>
            <a:off x="7601693" y="5163129"/>
            <a:ext cx="337661" cy="951346"/>
          </a:xfrm>
          <a:custGeom>
            <a:avLst/>
            <a:gdLst>
              <a:gd name="connsiteX0" fmla="*/ 13547 w 337661"/>
              <a:gd name="connsiteY0" fmla="*/ 0 h 981075"/>
              <a:gd name="connsiteX1" fmla="*/ 1640 w 337661"/>
              <a:gd name="connsiteY1" fmla="*/ 80962 h 981075"/>
              <a:gd name="connsiteX2" fmla="*/ 1640 w 337661"/>
              <a:gd name="connsiteY2" fmla="*/ 164306 h 981075"/>
              <a:gd name="connsiteX3" fmla="*/ 15928 w 337661"/>
              <a:gd name="connsiteY3" fmla="*/ 223837 h 981075"/>
              <a:gd name="connsiteX4" fmla="*/ 32597 w 337661"/>
              <a:gd name="connsiteY4" fmla="*/ 314325 h 981075"/>
              <a:gd name="connsiteX5" fmla="*/ 51647 w 337661"/>
              <a:gd name="connsiteY5" fmla="*/ 385762 h 981075"/>
              <a:gd name="connsiteX6" fmla="*/ 77840 w 337661"/>
              <a:gd name="connsiteY6" fmla="*/ 523875 h 981075"/>
              <a:gd name="connsiteX7" fmla="*/ 96890 w 337661"/>
              <a:gd name="connsiteY7" fmla="*/ 609600 h 981075"/>
              <a:gd name="connsiteX8" fmla="*/ 139753 w 337661"/>
              <a:gd name="connsiteY8" fmla="*/ 702469 h 981075"/>
              <a:gd name="connsiteX9" fmla="*/ 180234 w 337661"/>
              <a:gd name="connsiteY9" fmla="*/ 764381 h 981075"/>
              <a:gd name="connsiteX10" fmla="*/ 277865 w 337661"/>
              <a:gd name="connsiteY10" fmla="*/ 828675 h 981075"/>
              <a:gd name="connsiteX11" fmla="*/ 301678 w 337661"/>
              <a:gd name="connsiteY11" fmla="*/ 878681 h 981075"/>
              <a:gd name="connsiteX12" fmla="*/ 318347 w 337661"/>
              <a:gd name="connsiteY12" fmla="*/ 914400 h 981075"/>
              <a:gd name="connsiteX13" fmla="*/ 335015 w 337661"/>
              <a:gd name="connsiteY13" fmla="*/ 940594 h 981075"/>
              <a:gd name="connsiteX14" fmla="*/ 337397 w 337661"/>
              <a:gd name="connsiteY14" fmla="*/ 98107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661" h="981075">
                <a:moveTo>
                  <a:pt x="13547" y="0"/>
                </a:moveTo>
                <a:cubicBezTo>
                  <a:pt x="8585" y="26789"/>
                  <a:pt x="3624" y="53578"/>
                  <a:pt x="1640" y="80962"/>
                </a:cubicBezTo>
                <a:cubicBezTo>
                  <a:pt x="-345" y="108346"/>
                  <a:pt x="-741" y="140493"/>
                  <a:pt x="1640" y="164306"/>
                </a:cubicBezTo>
                <a:cubicBezTo>
                  <a:pt x="4021" y="188119"/>
                  <a:pt x="10769" y="198834"/>
                  <a:pt x="15928" y="223837"/>
                </a:cubicBezTo>
                <a:cubicBezTo>
                  <a:pt x="21087" y="248840"/>
                  <a:pt x="26644" y="287338"/>
                  <a:pt x="32597" y="314325"/>
                </a:cubicBezTo>
                <a:cubicBezTo>
                  <a:pt x="38550" y="341312"/>
                  <a:pt x="44107" y="350837"/>
                  <a:pt x="51647" y="385762"/>
                </a:cubicBezTo>
                <a:cubicBezTo>
                  <a:pt x="59188" y="420687"/>
                  <a:pt x="70299" y="486569"/>
                  <a:pt x="77840" y="523875"/>
                </a:cubicBezTo>
                <a:cubicBezTo>
                  <a:pt x="85381" y="561181"/>
                  <a:pt x="86571" y="579834"/>
                  <a:pt x="96890" y="609600"/>
                </a:cubicBezTo>
                <a:cubicBezTo>
                  <a:pt x="107209" y="639366"/>
                  <a:pt x="125862" y="676672"/>
                  <a:pt x="139753" y="702469"/>
                </a:cubicBezTo>
                <a:cubicBezTo>
                  <a:pt x="153644" y="728266"/>
                  <a:pt x="157215" y="743347"/>
                  <a:pt x="180234" y="764381"/>
                </a:cubicBezTo>
                <a:cubicBezTo>
                  <a:pt x="203253" y="785415"/>
                  <a:pt x="257624" y="809625"/>
                  <a:pt x="277865" y="828675"/>
                </a:cubicBezTo>
                <a:cubicBezTo>
                  <a:pt x="298106" y="847725"/>
                  <a:pt x="294931" y="864394"/>
                  <a:pt x="301678" y="878681"/>
                </a:cubicBezTo>
                <a:cubicBezTo>
                  <a:pt x="308425" y="892968"/>
                  <a:pt x="312791" y="904081"/>
                  <a:pt x="318347" y="914400"/>
                </a:cubicBezTo>
                <a:cubicBezTo>
                  <a:pt x="323903" y="924719"/>
                  <a:pt x="331840" y="929481"/>
                  <a:pt x="335015" y="940594"/>
                </a:cubicBezTo>
                <a:cubicBezTo>
                  <a:pt x="338190" y="951707"/>
                  <a:pt x="337793" y="966391"/>
                  <a:pt x="337397" y="981075"/>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248" tIns="45124" rIns="90248" bIns="45124" rtlCol="0" anchor="ctr"/>
          <a:lstStyle/>
          <a:p>
            <a:pPr algn="ctr"/>
            <a:endParaRPr lang="ja-JP" altLang="en-US" sz="1662" dirty="0"/>
          </a:p>
        </p:txBody>
      </p:sp>
      <p:grpSp>
        <p:nvGrpSpPr>
          <p:cNvPr id="7" name="グループ化 6">
            <a:extLst>
              <a:ext uri="{FF2B5EF4-FFF2-40B4-BE49-F238E27FC236}">
                <a16:creationId xmlns:a16="http://schemas.microsoft.com/office/drawing/2014/main" id="{581CF3BE-71CA-45CB-9626-4215764C3BA3}"/>
              </a:ext>
            </a:extLst>
          </p:cNvPr>
          <p:cNvGrpSpPr/>
          <p:nvPr/>
        </p:nvGrpSpPr>
        <p:grpSpPr>
          <a:xfrm>
            <a:off x="5291906" y="3278370"/>
            <a:ext cx="1922861" cy="2954773"/>
            <a:chOff x="5730142" y="3437344"/>
            <a:chExt cx="2082098" cy="3199465"/>
          </a:xfrm>
        </p:grpSpPr>
        <p:sp>
          <p:nvSpPr>
            <p:cNvPr id="22" name="テキスト ボックス 21"/>
            <p:cNvSpPr txBox="1"/>
            <p:nvPr/>
          </p:nvSpPr>
          <p:spPr>
            <a:xfrm>
              <a:off x="5730142" y="3437344"/>
              <a:ext cx="973822" cy="323127"/>
            </a:xfrm>
            <a:prstGeom prst="rect">
              <a:avLst/>
            </a:prstGeom>
            <a:solidFill>
              <a:srgbClr val="CCECFF"/>
            </a:solidFill>
            <a:ln>
              <a:solidFill>
                <a:schemeClr val="tx1"/>
              </a:solidFill>
            </a:ln>
          </p:spPr>
          <p:txBody>
            <a:bodyPr wrap="square" lIns="0" tIns="0" rIns="0" bIns="0" rtlCol="0" anchor="b">
              <a:spAutoFit/>
            </a:bodyPr>
            <a:lstStyle/>
            <a:p>
              <a:pPr algn="ctr"/>
              <a:r>
                <a:rPr lang="en-US" altLang="ja-JP" sz="1939"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939" b="1" dirty="0">
                  <a:latin typeface="メイリオ" panose="020B0604030504040204" pitchFamily="50" charset="-128"/>
                  <a:ea typeface="メイリオ" panose="020B0604030504040204" pitchFamily="50" charset="-128"/>
                  <a:cs typeface="メイリオ" panose="020B0604030504040204" pitchFamily="50" charset="-128"/>
                </a:rPr>
                <a:t>日目</a:t>
              </a:r>
            </a:p>
          </p:txBody>
        </p:sp>
        <p:sp>
          <p:nvSpPr>
            <p:cNvPr id="25" name="テキスト ボックス 24"/>
            <p:cNvSpPr txBox="1"/>
            <p:nvPr/>
          </p:nvSpPr>
          <p:spPr>
            <a:xfrm>
              <a:off x="6683739" y="4745842"/>
              <a:ext cx="973822" cy="323127"/>
            </a:xfrm>
            <a:prstGeom prst="rect">
              <a:avLst/>
            </a:prstGeom>
            <a:solidFill>
              <a:srgbClr val="CCECFF"/>
            </a:solidFill>
            <a:ln>
              <a:solidFill>
                <a:schemeClr val="tx1"/>
              </a:solidFill>
            </a:ln>
          </p:spPr>
          <p:txBody>
            <a:bodyPr wrap="square" lIns="0" tIns="0" rIns="0" bIns="0" rtlCol="0" anchor="b">
              <a:spAutoFit/>
            </a:bodyPr>
            <a:lstStyle/>
            <a:p>
              <a:pPr algn="ctr"/>
              <a:r>
                <a:rPr lang="en-US" altLang="ja-JP" sz="1939"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939" b="1" dirty="0">
                  <a:latin typeface="メイリオ" panose="020B0604030504040204" pitchFamily="50" charset="-128"/>
                  <a:ea typeface="メイリオ" panose="020B0604030504040204" pitchFamily="50" charset="-128"/>
                  <a:cs typeface="メイリオ" panose="020B0604030504040204" pitchFamily="50" charset="-128"/>
                </a:rPr>
                <a:t>日目</a:t>
              </a:r>
            </a:p>
          </p:txBody>
        </p:sp>
        <p:sp>
          <p:nvSpPr>
            <p:cNvPr id="27" name="テキスト ボックス 26"/>
            <p:cNvSpPr txBox="1"/>
            <p:nvPr/>
          </p:nvSpPr>
          <p:spPr>
            <a:xfrm>
              <a:off x="6751207" y="5642636"/>
              <a:ext cx="973822" cy="323127"/>
            </a:xfrm>
            <a:prstGeom prst="rect">
              <a:avLst/>
            </a:prstGeom>
            <a:solidFill>
              <a:srgbClr val="CCECFF"/>
            </a:solidFill>
            <a:ln>
              <a:solidFill>
                <a:schemeClr val="tx1"/>
              </a:solidFill>
            </a:ln>
          </p:spPr>
          <p:txBody>
            <a:bodyPr wrap="square" lIns="0" tIns="0" rIns="0" bIns="0" rtlCol="0" anchor="b">
              <a:spAutoFit/>
            </a:bodyPr>
            <a:lstStyle/>
            <a:p>
              <a:pPr algn="ctr"/>
              <a:r>
                <a:rPr lang="en-US" altLang="ja-JP" sz="1939"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939" b="1" dirty="0">
                  <a:latin typeface="メイリオ" panose="020B0604030504040204" pitchFamily="50" charset="-128"/>
                  <a:ea typeface="メイリオ" panose="020B0604030504040204" pitchFamily="50" charset="-128"/>
                  <a:cs typeface="メイリオ" panose="020B0604030504040204" pitchFamily="50" charset="-128"/>
                </a:rPr>
                <a:t>日目</a:t>
              </a:r>
            </a:p>
          </p:txBody>
        </p:sp>
        <p:sp>
          <p:nvSpPr>
            <p:cNvPr id="31" name="テキスト ボックス 30"/>
            <p:cNvSpPr txBox="1"/>
            <p:nvPr/>
          </p:nvSpPr>
          <p:spPr>
            <a:xfrm>
              <a:off x="6838418" y="6313682"/>
              <a:ext cx="973822" cy="323127"/>
            </a:xfrm>
            <a:prstGeom prst="rect">
              <a:avLst/>
            </a:prstGeom>
            <a:solidFill>
              <a:srgbClr val="CCECFF"/>
            </a:solidFill>
            <a:ln>
              <a:solidFill>
                <a:schemeClr val="tx1"/>
              </a:solidFill>
            </a:ln>
          </p:spPr>
          <p:txBody>
            <a:bodyPr wrap="square" lIns="0" tIns="0" rIns="0" bIns="0" rtlCol="0" anchor="b">
              <a:spAutoFit/>
            </a:bodyPr>
            <a:lstStyle/>
            <a:p>
              <a:pPr algn="ctr"/>
              <a:r>
                <a:rPr lang="en-US" altLang="ja-JP" sz="1939" b="1"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939" b="1" dirty="0">
                  <a:latin typeface="メイリオ" panose="020B0604030504040204" pitchFamily="50" charset="-128"/>
                  <a:ea typeface="メイリオ" panose="020B0604030504040204" pitchFamily="50" charset="-128"/>
                  <a:cs typeface="メイリオ" panose="020B0604030504040204" pitchFamily="50" charset="-128"/>
                </a:rPr>
                <a:t>日目</a:t>
              </a:r>
            </a:p>
          </p:txBody>
        </p:sp>
        <p:sp>
          <p:nvSpPr>
            <p:cNvPr id="24" name="テキスト ボックス 23"/>
            <p:cNvSpPr txBox="1"/>
            <p:nvPr/>
          </p:nvSpPr>
          <p:spPr>
            <a:xfrm>
              <a:off x="6227782" y="3964340"/>
              <a:ext cx="973822" cy="323127"/>
            </a:xfrm>
            <a:prstGeom prst="rect">
              <a:avLst/>
            </a:prstGeom>
            <a:solidFill>
              <a:srgbClr val="CCECFF"/>
            </a:solidFill>
            <a:ln>
              <a:solidFill>
                <a:schemeClr val="tx1"/>
              </a:solidFill>
            </a:ln>
          </p:spPr>
          <p:txBody>
            <a:bodyPr wrap="square" lIns="0" tIns="0" rIns="0" bIns="0" rtlCol="0" anchor="b">
              <a:spAutoFit/>
            </a:bodyPr>
            <a:lstStyle/>
            <a:p>
              <a:pPr algn="ctr"/>
              <a:r>
                <a:rPr lang="en-US" altLang="ja-JP" sz="1939"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939" b="1" dirty="0">
                  <a:latin typeface="メイリオ" panose="020B0604030504040204" pitchFamily="50" charset="-128"/>
                  <a:ea typeface="メイリオ" panose="020B0604030504040204" pitchFamily="50" charset="-128"/>
                  <a:cs typeface="メイリオ" panose="020B0604030504040204" pitchFamily="50" charset="-128"/>
                </a:rPr>
                <a:t>日目</a:t>
              </a:r>
            </a:p>
          </p:txBody>
        </p:sp>
      </p:grpSp>
      <p:sp>
        <p:nvSpPr>
          <p:cNvPr id="39" name="テキスト ボックス 38"/>
          <p:cNvSpPr txBox="1"/>
          <p:nvPr/>
        </p:nvSpPr>
        <p:spPr>
          <a:xfrm rot="20540916">
            <a:off x="7338276" y="3211379"/>
            <a:ext cx="395394" cy="624930"/>
          </a:xfrm>
          <a:prstGeom prst="rect">
            <a:avLst/>
          </a:prstGeom>
          <a:noFill/>
        </p:spPr>
        <p:txBody>
          <a:bodyPr vert="eaVert" wrap="none" lIns="90248" tIns="45124" rIns="90248" bIns="45124" rtlCol="0">
            <a:spAutoFit/>
          </a:bodyPr>
          <a:lstStyle/>
          <a:p>
            <a:pPr algn="ctr"/>
            <a:r>
              <a:rPr lang="ja-JP" altLang="en-US" sz="1385" b="1" dirty="0">
                <a:latin typeface="メイリオ" panose="020B0604030504040204" pitchFamily="50" charset="-128"/>
                <a:ea typeface="メイリオ" panose="020B0604030504040204" pitchFamily="50" charset="-128"/>
                <a:cs typeface="メイリオ" panose="020B0604030504040204" pitchFamily="50" charset="-128"/>
              </a:rPr>
              <a:t>江戸川</a:t>
            </a:r>
          </a:p>
        </p:txBody>
      </p:sp>
      <p:sp>
        <p:nvSpPr>
          <p:cNvPr id="43" name="テキスト ボックス 42"/>
          <p:cNvSpPr txBox="1"/>
          <p:nvPr/>
        </p:nvSpPr>
        <p:spPr>
          <a:xfrm>
            <a:off x="7605607" y="4768373"/>
            <a:ext cx="395394" cy="624930"/>
          </a:xfrm>
          <a:prstGeom prst="rect">
            <a:avLst/>
          </a:prstGeom>
          <a:noFill/>
        </p:spPr>
        <p:txBody>
          <a:bodyPr vert="eaVert" wrap="none" lIns="90248" tIns="45124" rIns="90248" bIns="45124" rtlCol="0">
            <a:spAutoFit/>
          </a:bodyPr>
          <a:lstStyle/>
          <a:p>
            <a:pPr algn="ctr"/>
            <a:r>
              <a:rPr lang="ja-JP" altLang="en-US" sz="1385" b="1" dirty="0">
                <a:latin typeface="メイリオ" panose="020B0604030504040204" pitchFamily="50" charset="-128"/>
                <a:ea typeface="メイリオ" panose="020B0604030504040204" pitchFamily="50" charset="-128"/>
                <a:cs typeface="メイリオ" panose="020B0604030504040204" pitchFamily="50" charset="-128"/>
              </a:rPr>
              <a:t>江戸川</a:t>
            </a:r>
          </a:p>
        </p:txBody>
      </p:sp>
      <p:sp>
        <p:nvSpPr>
          <p:cNvPr id="44" name="テキスト ボックス 43"/>
          <p:cNvSpPr txBox="1"/>
          <p:nvPr/>
        </p:nvSpPr>
        <p:spPr>
          <a:xfrm rot="3244456">
            <a:off x="7405209" y="2570810"/>
            <a:ext cx="716059" cy="304265"/>
          </a:xfrm>
          <a:prstGeom prst="rect">
            <a:avLst/>
          </a:prstGeom>
          <a:solidFill>
            <a:srgbClr val="CCECFF"/>
          </a:solidFill>
          <a:ln>
            <a:noFill/>
          </a:ln>
        </p:spPr>
        <p:txBody>
          <a:bodyPr wrap="none" lIns="90248" tIns="45124" rIns="90248" bIns="45124" rtlCol="0">
            <a:spAutoFit/>
          </a:bodyPr>
          <a:lstStyle/>
          <a:p>
            <a:pPr algn="ctr"/>
            <a:r>
              <a:rPr lang="ja-JP" altLang="en-US" sz="1385" b="1" dirty="0">
                <a:latin typeface="メイリオ" panose="020B0604030504040204" pitchFamily="50" charset="-128"/>
                <a:ea typeface="メイリオ" panose="020B0604030504040204" pitchFamily="50" charset="-128"/>
                <a:cs typeface="メイリオ" panose="020B0604030504040204" pitchFamily="50" charset="-128"/>
              </a:rPr>
              <a:t>利根川</a:t>
            </a:r>
          </a:p>
        </p:txBody>
      </p:sp>
      <p:sp>
        <p:nvSpPr>
          <p:cNvPr id="45" name="テキスト ボックス 44"/>
          <p:cNvSpPr txBox="1"/>
          <p:nvPr/>
        </p:nvSpPr>
        <p:spPr>
          <a:xfrm>
            <a:off x="7740192" y="6351905"/>
            <a:ext cx="788194" cy="332734"/>
          </a:xfrm>
          <a:prstGeom prst="rect">
            <a:avLst/>
          </a:prstGeom>
          <a:solidFill>
            <a:srgbClr val="CCECFF"/>
          </a:solidFill>
        </p:spPr>
        <p:txBody>
          <a:bodyPr wrap="none" lIns="90248" tIns="45124" rIns="90248" bIns="45124" rtlCol="0">
            <a:spAutoFit/>
          </a:bodyPr>
          <a:lstStyle/>
          <a:p>
            <a:pPr algn="ctr"/>
            <a:r>
              <a:rPr lang="ja-JP" altLang="en-US" sz="1570" b="1" dirty="0">
                <a:latin typeface="メイリオ" panose="020B0604030504040204" pitchFamily="50" charset="-128"/>
                <a:ea typeface="メイリオ" panose="020B0604030504040204" pitchFamily="50" charset="-128"/>
                <a:cs typeface="メイリオ" panose="020B0604030504040204" pitchFamily="50" charset="-128"/>
              </a:rPr>
              <a:t>東京湾</a:t>
            </a:r>
          </a:p>
        </p:txBody>
      </p:sp>
      <p:sp>
        <p:nvSpPr>
          <p:cNvPr id="41" name="テキスト ボックス 40"/>
          <p:cNvSpPr txBox="1"/>
          <p:nvPr/>
        </p:nvSpPr>
        <p:spPr>
          <a:xfrm>
            <a:off x="5032810" y="768929"/>
            <a:ext cx="716059" cy="304265"/>
          </a:xfrm>
          <a:prstGeom prst="rect">
            <a:avLst/>
          </a:prstGeom>
          <a:solidFill>
            <a:srgbClr val="CCECFF"/>
          </a:solidFill>
          <a:ln>
            <a:noFill/>
          </a:ln>
        </p:spPr>
        <p:txBody>
          <a:bodyPr wrap="none" lIns="90248" tIns="45124" rIns="90248" bIns="45124" rtlCol="0">
            <a:spAutoFit/>
          </a:bodyPr>
          <a:lstStyle/>
          <a:p>
            <a:pPr algn="ctr"/>
            <a:r>
              <a:rPr lang="ja-JP" altLang="en-US" sz="1385" b="1" dirty="0">
                <a:latin typeface="メイリオ" panose="020B0604030504040204" pitchFamily="50" charset="-128"/>
                <a:ea typeface="メイリオ" panose="020B0604030504040204" pitchFamily="50" charset="-128"/>
                <a:cs typeface="メイリオ" panose="020B0604030504040204" pitchFamily="50" charset="-128"/>
              </a:rPr>
              <a:t>利根川</a:t>
            </a:r>
          </a:p>
        </p:txBody>
      </p:sp>
      <p:sp>
        <p:nvSpPr>
          <p:cNvPr id="30" name="スライド番号プレースホルダ 4"/>
          <p:cNvSpPr txBox="1">
            <a:spLocks noGrp="1"/>
          </p:cNvSpPr>
          <p:nvPr/>
        </p:nvSpPr>
        <p:spPr bwMode="auto">
          <a:xfrm>
            <a:off x="8429052" y="6421540"/>
            <a:ext cx="664935" cy="3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48" tIns="45124" rIns="90248" bIns="45124" anchor="ctr" anchorCtr="0"/>
          <a:lstStyle>
            <a:defPPr>
              <a:defRPr lang="ja-JP"/>
            </a:defPPr>
            <a:lvl1pPr algn="r" eaLnBrk="1" hangingPunct="1">
              <a:defRPr kumimoji="0" sz="17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endParaRPr lang="en-US" altLang="ja-JP" sz="1570" dirty="0"/>
          </a:p>
        </p:txBody>
      </p:sp>
      <p:sp>
        <p:nvSpPr>
          <p:cNvPr id="34" name="タイトル 2">
            <a:extLst>
              <a:ext uri="{FF2B5EF4-FFF2-40B4-BE49-F238E27FC236}">
                <a16:creationId xmlns:a16="http://schemas.microsoft.com/office/drawing/2014/main" id="{229BF6A3-1918-4411-A7AD-064F7ED5B07B}"/>
              </a:ext>
            </a:extLst>
          </p:cNvPr>
          <p:cNvSpPr>
            <a:spLocks noGrp="1"/>
          </p:cNvSpPr>
          <p:nvPr>
            <p:ph type="title"/>
          </p:nvPr>
        </p:nvSpPr>
        <p:spPr>
          <a:xfrm>
            <a:off x="-12346" y="159962"/>
            <a:ext cx="8415853" cy="580844"/>
          </a:xfrm>
        </p:spPr>
        <p:txBody>
          <a:bodyPr/>
          <a:lstStyle/>
          <a:p>
            <a:r>
              <a:rPr lang="ja-JP" altLang="en-US" sz="2216"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過去の水害から学ぶ（昭和２２年　カスリーン台風）</a:t>
            </a:r>
            <a:endParaRPr lang="ja-JP" altLang="en-US" sz="2216" b="1" dirty="0">
              <a:solidFill>
                <a:schemeClr val="accent1"/>
              </a:solidFill>
              <a:effectLst>
                <a:outerShdw blurRad="38100" dist="38100" dir="2700000" algn="tl">
                  <a:srgbClr val="000000">
                    <a:alpha val="43137"/>
                  </a:srgbClr>
                </a:outerShdw>
              </a:effectLst>
            </a:endParaRPr>
          </a:p>
        </p:txBody>
      </p:sp>
      <p:sp>
        <p:nvSpPr>
          <p:cNvPr id="14" name="正方形/長方形 13">
            <a:extLst>
              <a:ext uri="{FF2B5EF4-FFF2-40B4-BE49-F238E27FC236}">
                <a16:creationId xmlns:a16="http://schemas.microsoft.com/office/drawing/2014/main" id="{8638B900-E2CA-4CC0-B510-A0C167EFDD10}"/>
              </a:ext>
            </a:extLst>
          </p:cNvPr>
          <p:cNvSpPr/>
          <p:nvPr/>
        </p:nvSpPr>
        <p:spPr>
          <a:xfrm>
            <a:off x="2594094" y="4533920"/>
            <a:ext cx="3549508" cy="10869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defRPr/>
            </a:pPr>
            <a:r>
              <a:rPr lang="ja-JP" altLang="en-US" sz="1662" b="1" dirty="0">
                <a:solidFill>
                  <a:srgbClr val="FF0000"/>
                </a:solidFill>
                <a:latin typeface="HGS教科書体" panose="02020600000000000000" pitchFamily="18" charset="-128"/>
                <a:ea typeface="HGS教科書体" panose="02020600000000000000" pitchFamily="18" charset="-128"/>
                <a:cs typeface="メイリオ" pitchFamily="50" charset="-128"/>
              </a:rPr>
              <a:t>東京東部低地</a:t>
            </a:r>
            <a:endParaRPr lang="en-US" altLang="ja-JP" sz="1662" b="1" dirty="0">
              <a:solidFill>
                <a:srgbClr val="FF0000"/>
              </a:solidFill>
              <a:latin typeface="HGS教科書体" panose="02020600000000000000" pitchFamily="18" charset="-128"/>
              <a:ea typeface="HGS教科書体" panose="02020600000000000000" pitchFamily="18" charset="-128"/>
              <a:cs typeface="メイリオ" pitchFamily="50" charset="-128"/>
            </a:endParaRPr>
          </a:p>
          <a:p>
            <a:pPr lvl="0" eaLnBrk="0" hangingPunct="0">
              <a:defRPr/>
            </a:pPr>
            <a:r>
              <a:rPr lang="ja-JP" altLang="en-US" sz="1662" b="1" dirty="0">
                <a:solidFill>
                  <a:srgbClr val="FF0000"/>
                </a:solidFill>
                <a:latin typeface="HGS教科書体" panose="02020600000000000000" pitchFamily="18" charset="-128"/>
                <a:ea typeface="HGS教科書体" panose="02020600000000000000" pitchFamily="18" charset="-128"/>
                <a:cs typeface="メイリオ" pitchFamily="50" charset="-128"/>
              </a:rPr>
              <a:t>（葛飾、足立、江戸川各区）まで</a:t>
            </a:r>
            <a:endParaRPr lang="en-US" altLang="ja-JP" sz="1662" b="1" dirty="0">
              <a:solidFill>
                <a:srgbClr val="FF0000"/>
              </a:solidFill>
              <a:latin typeface="HGS教科書体" panose="02020600000000000000" pitchFamily="18" charset="-128"/>
              <a:ea typeface="HGS教科書体" panose="02020600000000000000" pitchFamily="18" charset="-128"/>
              <a:cs typeface="メイリオ" pitchFamily="50" charset="-128"/>
            </a:endParaRPr>
          </a:p>
          <a:p>
            <a:pPr lvl="0" eaLnBrk="0" hangingPunct="0">
              <a:defRPr/>
            </a:pPr>
            <a:r>
              <a:rPr lang="ja-JP" altLang="en-US" sz="1662" b="1" dirty="0">
                <a:solidFill>
                  <a:srgbClr val="FF0000"/>
                </a:solidFill>
                <a:latin typeface="HGS教科書体" panose="02020600000000000000" pitchFamily="18" charset="-128"/>
                <a:ea typeface="HGS教科書体" panose="02020600000000000000" pitchFamily="18" charset="-128"/>
                <a:cs typeface="メイリオ" pitchFamily="50" charset="-128"/>
              </a:rPr>
              <a:t>約５日間をかけて水没</a:t>
            </a:r>
            <a:r>
              <a:rPr lang="ja-JP" altLang="en-US" sz="1662" b="1" dirty="0">
                <a:solidFill>
                  <a:prstClr val="black"/>
                </a:solidFill>
                <a:latin typeface="HGS教科書体" panose="02020600000000000000" pitchFamily="18" charset="-128"/>
                <a:ea typeface="HGS教科書体" panose="02020600000000000000" pitchFamily="18" charset="-128"/>
                <a:cs typeface="メイリオ" pitchFamily="50" charset="-128"/>
              </a:rPr>
              <a:t>させました</a:t>
            </a:r>
            <a:r>
              <a:rPr lang="ja-JP" altLang="en-US" sz="1662" b="1" dirty="0">
                <a:solidFill>
                  <a:prstClr val="black"/>
                </a:solidFill>
                <a:latin typeface="BIZ UDPゴシック" panose="020B0400000000000000" pitchFamily="50" charset="-128"/>
                <a:ea typeface="BIZ UDPゴシック" panose="020B0400000000000000" pitchFamily="50" charset="-128"/>
                <a:cs typeface="メイリオ" pitchFamily="50" charset="-128"/>
              </a:rPr>
              <a:t>。</a:t>
            </a:r>
          </a:p>
        </p:txBody>
      </p:sp>
      <p:sp>
        <p:nvSpPr>
          <p:cNvPr id="40" name="正方形/長方形 39"/>
          <p:cNvSpPr/>
          <p:nvPr/>
        </p:nvSpPr>
        <p:spPr>
          <a:xfrm>
            <a:off x="7365038" y="-29046"/>
            <a:ext cx="1928526" cy="46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8" name="タイトル 1">
            <a:extLst>
              <a:ext uri="{FF2B5EF4-FFF2-40B4-BE49-F238E27FC236}">
                <a16:creationId xmlns:a16="http://schemas.microsoft.com/office/drawing/2014/main" id="{D74C73C9-E139-4DCD-8885-12AEC0A8CC1E}"/>
              </a:ext>
            </a:extLst>
          </p:cNvPr>
          <p:cNvSpPr txBox="1">
            <a:spLocks/>
          </p:cNvSpPr>
          <p:nvPr/>
        </p:nvSpPr>
        <p:spPr bwMode="auto">
          <a:xfrm>
            <a:off x="8030047" y="381142"/>
            <a:ext cx="920023" cy="245563"/>
          </a:xfrm>
          <a:prstGeom prst="rect">
            <a:avLst/>
          </a:prstGeom>
          <a:noFill/>
          <a:ln w="28575">
            <a:solidFill>
              <a:srgbClr val="0070C0"/>
            </a:solidFill>
            <a:miter lim="800000"/>
            <a:headEnd/>
            <a:tailEnd/>
          </a:ln>
        </p:spPr>
        <p:txBody>
          <a:bodyPr vert="horz" wrap="square" lIns="84426" tIns="42214" rIns="84426" bIns="42214" numCol="1" anchor="ctr" anchorCtr="0" compatLnSpc="1">
            <a:prstTxWarp prst="textNoShape">
              <a:avLst/>
            </a:prstTxWarp>
          </a:bodyPr>
          <a:lstStyle>
            <a:lvl1pPr algn="l" rtl="0" eaLnBrk="0" fontAlgn="base" hangingPunct="0">
              <a:spcBef>
                <a:spcPct val="0"/>
              </a:spcBef>
              <a:spcAft>
                <a:spcPct val="0"/>
              </a:spcAft>
              <a:defRPr kumimoji="1" sz="2799">
                <a:solidFill>
                  <a:srgbClr val="4087C8"/>
                </a:solidFill>
                <a:latin typeface="+mj-lt"/>
                <a:ea typeface="+mj-ea"/>
                <a:cs typeface="+mj-cs"/>
              </a:defRPr>
            </a:lvl1pPr>
            <a:lvl2pPr algn="l" rtl="0" eaLnBrk="0" fontAlgn="base" hangingPunct="0">
              <a:spcBef>
                <a:spcPct val="0"/>
              </a:spcBef>
              <a:spcAft>
                <a:spcPct val="0"/>
              </a:spcAft>
              <a:defRPr kumimoji="1" sz="2799">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799">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799">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799">
                <a:solidFill>
                  <a:srgbClr val="4087C8"/>
                </a:solidFill>
                <a:latin typeface="HGP創英角ｺﾞｼｯｸUB" pitchFamily="50" charset="-128"/>
                <a:ea typeface="HGP創英角ｺﾞｼｯｸUB" pitchFamily="50" charset="-128"/>
              </a:defRPr>
            </a:lvl5pPr>
            <a:lvl6pPr marL="456861" algn="l" rtl="0" fontAlgn="base">
              <a:spcBef>
                <a:spcPct val="0"/>
              </a:spcBef>
              <a:spcAft>
                <a:spcPct val="0"/>
              </a:spcAft>
              <a:defRPr kumimoji="1" sz="2799">
                <a:solidFill>
                  <a:srgbClr val="4087C8"/>
                </a:solidFill>
                <a:latin typeface="HGP創英角ｺﾞｼｯｸUB" pitchFamily="50" charset="-128"/>
                <a:ea typeface="HGP創英角ｺﾞｼｯｸUB" pitchFamily="50" charset="-128"/>
              </a:defRPr>
            </a:lvl6pPr>
            <a:lvl7pPr marL="913723" algn="l" rtl="0" fontAlgn="base">
              <a:spcBef>
                <a:spcPct val="0"/>
              </a:spcBef>
              <a:spcAft>
                <a:spcPct val="0"/>
              </a:spcAft>
              <a:defRPr kumimoji="1" sz="2799">
                <a:solidFill>
                  <a:srgbClr val="4087C8"/>
                </a:solidFill>
                <a:latin typeface="HGP創英角ｺﾞｼｯｸUB" pitchFamily="50" charset="-128"/>
                <a:ea typeface="HGP創英角ｺﾞｼｯｸUB" pitchFamily="50" charset="-128"/>
              </a:defRPr>
            </a:lvl7pPr>
            <a:lvl8pPr marL="1370584" algn="l" rtl="0" fontAlgn="base">
              <a:spcBef>
                <a:spcPct val="0"/>
              </a:spcBef>
              <a:spcAft>
                <a:spcPct val="0"/>
              </a:spcAft>
              <a:defRPr kumimoji="1" sz="2799">
                <a:solidFill>
                  <a:srgbClr val="4087C8"/>
                </a:solidFill>
                <a:latin typeface="HGP創英角ｺﾞｼｯｸUB" pitchFamily="50" charset="-128"/>
                <a:ea typeface="HGP創英角ｺﾞｼｯｸUB" pitchFamily="50" charset="-128"/>
              </a:defRPr>
            </a:lvl8pPr>
            <a:lvl9pPr marL="1827447" algn="l" rtl="0" fontAlgn="base">
              <a:spcBef>
                <a:spcPct val="0"/>
              </a:spcBef>
              <a:spcAft>
                <a:spcPct val="0"/>
              </a:spcAft>
              <a:defRPr kumimoji="1" sz="2799">
                <a:solidFill>
                  <a:srgbClr val="4087C8"/>
                </a:solidFill>
                <a:latin typeface="HGP創英角ｺﾞｼｯｸUB" pitchFamily="50" charset="-128"/>
                <a:ea typeface="HGP創英角ｺﾞｼｯｸUB" pitchFamily="50" charset="-128"/>
              </a:defRPr>
            </a:lvl9pPr>
          </a:lstStyle>
          <a:p>
            <a:pPr defTabSz="844466">
              <a:defRPr/>
            </a:pPr>
            <a:r>
              <a:rPr lang="ja-JP" altLang="en-US" sz="1662" kern="0" dirty="0">
                <a:latin typeface="HGP創英角ｺﾞｼｯｸUB"/>
                <a:ea typeface="HGP創英角ｺﾞｼｯｸUB"/>
              </a:rPr>
              <a:t> </a:t>
            </a:r>
            <a:r>
              <a:rPr lang="en-US" altLang="ja-JP" sz="1662" kern="0" dirty="0">
                <a:latin typeface="HGP創英角ｺﾞｼｯｸUB"/>
                <a:ea typeface="HGP創英角ｺﾞｼｯｸUB"/>
              </a:rPr>
              <a:t>STEP1</a:t>
            </a:r>
            <a:endParaRPr lang="ja-JP" altLang="en-US" sz="1662" kern="0" dirty="0">
              <a:latin typeface="HGP創英角ｺﾞｼｯｸUB"/>
              <a:ea typeface="HGP創英角ｺﾞｼｯｸUB"/>
            </a:endParaRPr>
          </a:p>
        </p:txBody>
      </p:sp>
      <p:sp>
        <p:nvSpPr>
          <p:cNvPr id="15" name="矢印: 右 14">
            <a:extLst>
              <a:ext uri="{FF2B5EF4-FFF2-40B4-BE49-F238E27FC236}">
                <a16:creationId xmlns:a16="http://schemas.microsoft.com/office/drawing/2014/main" id="{60FD4108-23E4-4650-BD3D-66AAB8B50B5D}"/>
              </a:ext>
            </a:extLst>
          </p:cNvPr>
          <p:cNvSpPr/>
          <p:nvPr/>
        </p:nvSpPr>
        <p:spPr>
          <a:xfrm rot="11397152" flipV="1">
            <a:off x="3138236" y="2807255"/>
            <a:ext cx="1273476" cy="400874"/>
          </a:xfrm>
          <a:prstGeom prs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t>台風進路</a:t>
            </a:r>
          </a:p>
        </p:txBody>
      </p:sp>
    </p:spTree>
    <p:extLst>
      <p:ext uri="{BB962C8B-B14F-4D97-AF65-F5344CB8AC3E}">
        <p14:creationId xmlns:p14="http://schemas.microsoft.com/office/powerpoint/2010/main" val="666941871"/>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D7DE43A6-110D-4D86-A266-876906057E58}" vid="{D09BD680-0A63-486D-B0E0-1E7844FD137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23</TotalTime>
  <Words>376</Words>
  <PresentationFormat>画面に合わせる (4:3)</PresentationFormat>
  <Paragraphs>36</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HGP創英角ｺﾞｼｯｸUB</vt:lpstr>
      <vt:lpstr>HGS教科書体</vt:lpstr>
      <vt:lpstr>ＭＳ Ｐゴシック</vt:lpstr>
      <vt:lpstr>メイリオ</vt:lpstr>
      <vt:lpstr>游ゴシック</vt:lpstr>
      <vt:lpstr>Arial</vt:lpstr>
      <vt:lpstr>Calibri</vt:lpstr>
      <vt:lpstr>Blank</vt:lpstr>
      <vt:lpstr>過去の水害から学ぶ（昭和２２年　カスリーン台風）</vt:lpstr>
      <vt:lpstr>過去の水害から学ぶ（昭和２２年　カスリーン台風）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2020-08-19T07:39:05Z</dcterms:created>
  <dcterms:modified xsi:type="dcterms:W3CDTF">2020-08-19T08:02:11Z</dcterms:modified>
</cp:coreProperties>
</file>