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media/image175.jpg" ContentType="image/jpg"/>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76" r:id="rId1"/>
    <p:sldMasterId id="2147483705" r:id="rId2"/>
    <p:sldMasterId id="2147483728" r:id="rId3"/>
  </p:sldMasterIdLst>
  <p:notesMasterIdLst>
    <p:notesMasterId r:id="rId91"/>
  </p:notesMasterIdLst>
  <p:handoutMasterIdLst>
    <p:handoutMasterId r:id="rId92"/>
  </p:handoutMasterIdLst>
  <p:sldIdLst>
    <p:sldId id="256" r:id="rId4"/>
    <p:sldId id="360" r:id="rId5"/>
    <p:sldId id="258" r:id="rId6"/>
    <p:sldId id="259" r:id="rId7"/>
    <p:sldId id="340" r:id="rId8"/>
    <p:sldId id="341" r:id="rId9"/>
    <p:sldId id="342" r:id="rId10"/>
    <p:sldId id="346" r:id="rId11"/>
    <p:sldId id="392" r:id="rId12"/>
    <p:sldId id="393" r:id="rId13"/>
    <p:sldId id="394" r:id="rId14"/>
    <p:sldId id="428" r:id="rId15"/>
    <p:sldId id="424" r:id="rId16"/>
    <p:sldId id="429" r:id="rId17"/>
    <p:sldId id="430" r:id="rId18"/>
    <p:sldId id="431" r:id="rId19"/>
    <p:sldId id="432" r:id="rId20"/>
    <p:sldId id="433" r:id="rId21"/>
    <p:sldId id="434" r:id="rId22"/>
    <p:sldId id="337" r:id="rId23"/>
    <p:sldId id="338" r:id="rId24"/>
    <p:sldId id="344" r:id="rId25"/>
    <p:sldId id="339" r:id="rId26"/>
    <p:sldId id="396" r:id="rId27"/>
    <p:sldId id="264" r:id="rId28"/>
    <p:sldId id="395" r:id="rId29"/>
    <p:sldId id="266" r:id="rId30"/>
    <p:sldId id="435" r:id="rId31"/>
    <p:sldId id="436" r:id="rId32"/>
    <p:sldId id="437" r:id="rId33"/>
    <p:sldId id="438" r:id="rId34"/>
    <p:sldId id="439" r:id="rId35"/>
    <p:sldId id="440" r:id="rId36"/>
    <p:sldId id="441" r:id="rId37"/>
    <p:sldId id="442" r:id="rId38"/>
    <p:sldId id="348" r:id="rId39"/>
    <p:sldId id="268" r:id="rId40"/>
    <p:sldId id="350" r:id="rId41"/>
    <p:sldId id="349" r:id="rId42"/>
    <p:sldId id="273" r:id="rId43"/>
    <p:sldId id="274" r:id="rId44"/>
    <p:sldId id="443" r:id="rId45"/>
    <p:sldId id="444" r:id="rId46"/>
    <p:sldId id="445" r:id="rId47"/>
    <p:sldId id="446" r:id="rId48"/>
    <p:sldId id="447" r:id="rId49"/>
    <p:sldId id="448" r:id="rId50"/>
    <p:sldId id="275" r:id="rId51"/>
    <p:sldId id="276" r:id="rId52"/>
    <p:sldId id="397" r:id="rId53"/>
    <p:sldId id="391" r:id="rId54"/>
    <p:sldId id="345" r:id="rId55"/>
    <p:sldId id="402" r:id="rId56"/>
    <p:sldId id="415" r:id="rId57"/>
    <p:sldId id="416" r:id="rId58"/>
    <p:sldId id="409" r:id="rId59"/>
    <p:sldId id="449" r:id="rId60"/>
    <p:sldId id="450" r:id="rId61"/>
    <p:sldId id="451" r:id="rId62"/>
    <p:sldId id="452" r:id="rId63"/>
    <p:sldId id="453" r:id="rId64"/>
    <p:sldId id="454" r:id="rId65"/>
    <p:sldId id="455" r:id="rId66"/>
    <p:sldId id="456" r:id="rId67"/>
    <p:sldId id="300" r:id="rId68"/>
    <p:sldId id="329" r:id="rId69"/>
    <p:sldId id="330" r:id="rId70"/>
    <p:sldId id="333" r:id="rId71"/>
    <p:sldId id="328" r:id="rId72"/>
    <p:sldId id="303" r:id="rId73"/>
    <p:sldId id="401" r:id="rId74"/>
    <p:sldId id="403" r:id="rId75"/>
    <p:sldId id="324" r:id="rId76"/>
    <p:sldId id="325" r:id="rId77"/>
    <p:sldId id="331" r:id="rId78"/>
    <p:sldId id="332" r:id="rId79"/>
    <p:sldId id="321" r:id="rId80"/>
    <p:sldId id="326" r:id="rId81"/>
    <p:sldId id="323" r:id="rId82"/>
    <p:sldId id="405" r:id="rId83"/>
    <p:sldId id="463" r:id="rId84"/>
    <p:sldId id="458" r:id="rId85"/>
    <p:sldId id="464" r:id="rId86"/>
    <p:sldId id="460" r:id="rId87"/>
    <p:sldId id="461" r:id="rId88"/>
    <p:sldId id="462" r:id="rId89"/>
    <p:sldId id="260" r:id="rId90"/>
  </p:sldIdLst>
  <p:sldSz cx="10907713" cy="7775575"/>
  <p:notesSz cx="6807200" cy="99393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pos="3436" userDrawn="1">
          <p15:clr>
            <a:srgbClr val="A4A3A4"/>
          </p15:clr>
        </p15:guide>
        <p15:guide id="4" pos="6611" userDrawn="1">
          <p15:clr>
            <a:srgbClr val="A4A3A4"/>
          </p15:clr>
        </p15:guide>
        <p15:guide id="9" pos="4184" userDrawn="1">
          <p15:clr>
            <a:srgbClr val="A4A3A4"/>
          </p15:clr>
        </p15:guide>
        <p15:guide id="11" orient="horz" pos="998" userDrawn="1">
          <p15:clr>
            <a:srgbClr val="A4A3A4"/>
          </p15:clr>
        </p15:guide>
        <p15:guide id="12" orient="horz" pos="929"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BF694B-461A-626F-5A6A-D60A4C776DD8}" name="智美 上園" initials="智上" userId="234e4c10d411c778" providerId="Windows Live"/>
  <p188:author id="{B96F8754-4D97-FA8B-48DE-964CFCBDB6F7}" name="米戸 鈴美香" initials="米戸" userId="S::sumika.yoneto@tk.pacific.co.jp::6bb8663b-49bc-4d02-8401-618bba2c70d5" providerId="AD"/>
  <p188:author id="{B5CA6FC7-1F1A-E43C-D0A3-4B3366DBA85E}" name="三沢 未紗姫" initials="未三" userId="S::misaki.murakami@tk.pacific.co.jp::fc15d029-bbd7-4fa9-9557-b373826ca02c" providerId="AD"/>
  <p188:author id="{82CA83C9-F11C-5086-D224-60BE64C872E9}" name="大沼 乃里子" initials="大沼" userId="S::noriko.onuma@tk.pacific.co.jp::73a3416b-20a7-427d-9ac4-b9a6ef11293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AD6"/>
    <a:srgbClr val="33CCCC"/>
    <a:srgbClr val="51A200"/>
    <a:srgbClr val="CCECFF"/>
    <a:srgbClr val="99CC00"/>
    <a:srgbClr val="CCFF99"/>
    <a:srgbClr val="FF9966"/>
    <a:srgbClr val="000000"/>
    <a:srgbClr val="FFC0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434" autoAdjust="0"/>
    <p:restoredTop sz="92727" autoAdjust="0"/>
  </p:normalViewPr>
  <p:slideViewPr>
    <p:cSldViewPr snapToGrid="0" showGuides="1">
      <p:cViewPr>
        <p:scale>
          <a:sx n="150" d="100"/>
          <a:sy n="150" d="100"/>
        </p:scale>
        <p:origin x="144" y="-1890"/>
      </p:cViewPr>
      <p:guideLst>
        <p:guide pos="3436"/>
        <p:guide pos="6611"/>
        <p:guide pos="4184"/>
        <p:guide orient="horz" pos="998"/>
        <p:guide orient="horz" pos="929"/>
      </p:guideLst>
    </p:cSldViewPr>
  </p:slideViewPr>
  <p:notesTextViewPr>
    <p:cViewPr>
      <p:scale>
        <a:sx n="125" d="100"/>
        <a:sy n="125" d="100"/>
      </p:scale>
      <p:origin x="0" y="0"/>
    </p:cViewPr>
  </p:notesTextViewPr>
  <p:sorterViewPr>
    <p:cViewPr varScale="1">
      <p:scale>
        <a:sx n="1" d="1"/>
        <a:sy n="1" d="1"/>
      </p:scale>
      <p:origin x="0" y="-18576"/>
    </p:cViewPr>
  </p:sorterViewPr>
  <p:notesViewPr>
    <p:cSldViewPr snapToGrid="0" showGuides="1">
      <p:cViewPr varScale="1">
        <p:scale>
          <a:sx n="75" d="100"/>
          <a:sy n="75" d="100"/>
        </p:scale>
        <p:origin x="4032" y="72"/>
      </p:cViewPr>
      <p:guideLst/>
    </p:cSldViewPr>
  </p:notesViewPr>
  <p:gridSpacing cx="719999" cy="719999"/>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theme" Target="theme/theme1.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80" Type="http://schemas.openxmlformats.org/officeDocument/2006/relationships/slide" Target="slides/slide77.xml"/><Relationship Id="rId85" Type="http://schemas.openxmlformats.org/officeDocument/2006/relationships/slide" Target="slides/slide8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notesMaster" Target="notesMasters/notesMaster1.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microsoft.com/office/2018/10/relationships/authors" Target="author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handoutMaster" Target="handoutMasters/handoutMaster1.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a:extLst>
              <a:ext uri="{FF2B5EF4-FFF2-40B4-BE49-F238E27FC236}">
                <a16:creationId xmlns:a16="http://schemas.microsoft.com/office/drawing/2014/main" id="{025405C1-8B17-7759-BA16-06D3A74853D5}"/>
              </a:ext>
            </a:extLst>
          </p:cNvPr>
          <p:cNvSpPr>
            <a:spLocks noGrp="1"/>
          </p:cNvSpPr>
          <p:nvPr>
            <p:ph type="hdr" sz="quarter"/>
          </p:nvPr>
        </p:nvSpPr>
        <p:spPr>
          <a:xfrm>
            <a:off x="1" y="2"/>
            <a:ext cx="2949787" cy="498693"/>
          </a:xfrm>
          <a:prstGeom prst="rect">
            <a:avLst/>
          </a:prstGeom>
        </p:spPr>
        <p:txBody>
          <a:bodyPr vert="horz" lIns="91429" tIns="45715" rIns="91429" bIns="45715" rtlCol="0"/>
          <a:lstStyle>
            <a:lvl1pPr algn="l">
              <a:defRPr sz="1200"/>
            </a:lvl1pPr>
          </a:lstStyle>
          <a:p>
            <a:endParaRPr kumimoji="1" lang="ja-JP" altLang="en-US"/>
          </a:p>
        </p:txBody>
      </p:sp>
      <p:sp>
        <p:nvSpPr>
          <p:cNvPr id="3" name="日付プレースホルダー 2">
            <a:extLst>
              <a:ext uri="{FF2B5EF4-FFF2-40B4-BE49-F238E27FC236}">
                <a16:creationId xmlns:a16="http://schemas.microsoft.com/office/drawing/2014/main" id="{871210DA-C4C2-A973-A84B-3EE612F84D79}"/>
              </a:ext>
            </a:extLst>
          </p:cNvPr>
          <p:cNvSpPr>
            <a:spLocks noGrp="1"/>
          </p:cNvSpPr>
          <p:nvPr>
            <p:ph type="dt" sz="quarter" idx="1"/>
          </p:nvPr>
        </p:nvSpPr>
        <p:spPr>
          <a:xfrm>
            <a:off x="3855839" y="2"/>
            <a:ext cx="2949787" cy="498693"/>
          </a:xfrm>
          <a:prstGeom prst="rect">
            <a:avLst/>
          </a:prstGeom>
        </p:spPr>
        <p:txBody>
          <a:bodyPr vert="horz" lIns="91429" tIns="45715" rIns="91429" bIns="45715" rtlCol="0"/>
          <a:lstStyle>
            <a:lvl1pPr algn="r">
              <a:defRPr sz="1200"/>
            </a:lvl1pPr>
          </a:lstStyle>
          <a:p>
            <a:fld id="{19DCB035-97B4-435E-957D-D88215A6DEBC}" type="datetimeFigureOut">
              <a:rPr kumimoji="1" lang="ja-JP" altLang="en-US" smtClean="0"/>
              <a:t>2026/5/25</a:t>
            </a:fld>
            <a:endParaRPr kumimoji="1" lang="ja-JP" altLang="en-US"/>
          </a:p>
        </p:txBody>
      </p:sp>
      <p:sp>
        <p:nvSpPr>
          <p:cNvPr id="4" name="フッター プレースホルダー 3">
            <a:extLst>
              <a:ext uri="{FF2B5EF4-FFF2-40B4-BE49-F238E27FC236}">
                <a16:creationId xmlns:a16="http://schemas.microsoft.com/office/drawing/2014/main" id="{1BFE8AFD-D295-C90E-F027-F3F678D48ED9}"/>
              </a:ext>
            </a:extLst>
          </p:cNvPr>
          <p:cNvSpPr>
            <a:spLocks noGrp="1"/>
          </p:cNvSpPr>
          <p:nvPr>
            <p:ph type="ftr" sz="quarter" idx="2"/>
          </p:nvPr>
        </p:nvSpPr>
        <p:spPr>
          <a:xfrm>
            <a:off x="1" y="9440647"/>
            <a:ext cx="2949787" cy="498692"/>
          </a:xfrm>
          <a:prstGeom prst="rect">
            <a:avLst/>
          </a:prstGeom>
        </p:spPr>
        <p:txBody>
          <a:bodyPr vert="horz" lIns="91429" tIns="45715" rIns="91429" bIns="45715" rtlCol="0" anchor="b"/>
          <a:lstStyle>
            <a:lvl1pPr algn="l">
              <a:defRPr sz="1200"/>
            </a:lvl1pPr>
          </a:lstStyle>
          <a:p>
            <a:endParaRPr kumimoji="1" lang="ja-JP" altLang="en-US"/>
          </a:p>
        </p:txBody>
      </p:sp>
    </p:spTree>
    <p:extLst>
      <p:ext uri="{BB962C8B-B14F-4D97-AF65-F5344CB8AC3E}">
        <p14:creationId xmlns:p14="http://schemas.microsoft.com/office/powerpoint/2010/main" val="3528977406"/>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3131" userDrawn="1">
          <p15:clr>
            <a:srgbClr val="F26B43"/>
          </p15:clr>
        </p15:guide>
        <p15:guide id="2" pos="2145"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1" y="2"/>
            <a:ext cx="2949787" cy="498693"/>
          </a:xfrm>
          <a:prstGeom prst="rect">
            <a:avLst/>
          </a:prstGeom>
        </p:spPr>
        <p:txBody>
          <a:bodyPr vert="horz" lIns="91429" tIns="45715" rIns="91429" bIns="45715" rtlCol="0"/>
          <a:lstStyle>
            <a:lvl1pPr algn="l">
              <a:defRPr sz="1200"/>
            </a:lvl1pPr>
          </a:lstStyle>
          <a:p>
            <a:endParaRPr kumimoji="1" lang="ja-JP" altLang="en-US"/>
          </a:p>
        </p:txBody>
      </p:sp>
      <p:sp>
        <p:nvSpPr>
          <p:cNvPr id="3" name="日付プレースホルダー 2"/>
          <p:cNvSpPr>
            <a:spLocks noGrp="1"/>
          </p:cNvSpPr>
          <p:nvPr>
            <p:ph type="dt" idx="1"/>
          </p:nvPr>
        </p:nvSpPr>
        <p:spPr>
          <a:xfrm>
            <a:off x="3855839" y="2"/>
            <a:ext cx="2949787" cy="498693"/>
          </a:xfrm>
          <a:prstGeom prst="rect">
            <a:avLst/>
          </a:prstGeom>
        </p:spPr>
        <p:txBody>
          <a:bodyPr vert="horz" lIns="91429" tIns="45715" rIns="91429" bIns="45715" rtlCol="0"/>
          <a:lstStyle>
            <a:lvl1pPr algn="r">
              <a:defRPr sz="1200"/>
            </a:lvl1pPr>
          </a:lstStyle>
          <a:p>
            <a:fld id="{E8A2F9E2-D1BA-4CCC-8B0A-D4739524E158}" type="datetimeFigureOut">
              <a:rPr kumimoji="1" lang="ja-JP" altLang="en-US" smtClean="0"/>
              <a:t>2026/5/25</a:t>
            </a:fld>
            <a:endParaRPr kumimoji="1" lang="ja-JP" altLang="en-US"/>
          </a:p>
        </p:txBody>
      </p:sp>
      <p:sp>
        <p:nvSpPr>
          <p:cNvPr id="4" name="スライド イメージ プレースホルダー 3"/>
          <p:cNvSpPr>
            <a:spLocks noGrp="1" noRot="1" noChangeAspect="1"/>
          </p:cNvSpPr>
          <p:nvPr>
            <p:ph type="sldImg" idx="2"/>
          </p:nvPr>
        </p:nvSpPr>
        <p:spPr>
          <a:xfrm>
            <a:off x="1050925" y="1243013"/>
            <a:ext cx="4705350" cy="3354387"/>
          </a:xfrm>
          <a:prstGeom prst="rect">
            <a:avLst/>
          </a:prstGeom>
          <a:noFill/>
          <a:ln w="12700">
            <a:solidFill>
              <a:prstClr val="black"/>
            </a:solidFill>
          </a:ln>
        </p:spPr>
        <p:txBody>
          <a:bodyPr vert="horz" lIns="91429" tIns="45715" rIns="91429" bIns="45715" rtlCol="0" anchor="ctr"/>
          <a:lstStyle/>
          <a:p>
            <a:endParaRPr lang="ja-JP" altLang="en-US"/>
          </a:p>
        </p:txBody>
      </p:sp>
      <p:sp>
        <p:nvSpPr>
          <p:cNvPr id="5" name="ノート プレースホルダー 4"/>
          <p:cNvSpPr>
            <a:spLocks noGrp="1"/>
          </p:cNvSpPr>
          <p:nvPr>
            <p:ph type="body" sz="quarter" idx="3"/>
          </p:nvPr>
        </p:nvSpPr>
        <p:spPr>
          <a:xfrm>
            <a:off x="680720" y="4783307"/>
            <a:ext cx="5445760" cy="3913614"/>
          </a:xfrm>
          <a:prstGeom prst="rect">
            <a:avLst/>
          </a:prstGeom>
        </p:spPr>
        <p:txBody>
          <a:bodyPr vert="horz" lIns="91429" tIns="45715" rIns="91429" bIns="45715"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1" y="9440647"/>
            <a:ext cx="2949787" cy="498692"/>
          </a:xfrm>
          <a:prstGeom prst="rect">
            <a:avLst/>
          </a:prstGeom>
        </p:spPr>
        <p:txBody>
          <a:bodyPr vert="horz" lIns="91429" tIns="45715" rIns="91429" bIns="45715"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55839" y="9440647"/>
            <a:ext cx="2949787" cy="498692"/>
          </a:xfrm>
          <a:prstGeom prst="rect">
            <a:avLst/>
          </a:prstGeom>
        </p:spPr>
        <p:txBody>
          <a:bodyPr vert="horz" lIns="91429" tIns="45715" rIns="91429" bIns="45715" rtlCol="0" anchor="b"/>
          <a:lstStyle>
            <a:lvl1pPr algn="r">
              <a:defRPr sz="1200"/>
            </a:lvl1pPr>
          </a:lstStyle>
          <a:p>
            <a:fld id="{5FE20171-E55F-414D-A725-7571360D273B}" type="slidenum">
              <a:rPr kumimoji="1" lang="ja-JP" altLang="en-US" smtClean="0"/>
              <a:t>‹#›</a:t>
            </a:fld>
            <a:endParaRPr kumimoji="1" lang="ja-JP" altLang="en-US"/>
          </a:p>
        </p:txBody>
      </p:sp>
    </p:spTree>
    <p:extLst>
      <p:ext uri="{BB962C8B-B14F-4D97-AF65-F5344CB8AC3E}">
        <p14:creationId xmlns:p14="http://schemas.microsoft.com/office/powerpoint/2010/main" val="3134420293"/>
      </p:ext>
    </p:extLst>
  </p:cSld>
  <p:clrMap bg1="lt1" tx1="dk1" bg2="lt2" tx2="dk2" accent1="accent1" accent2="accent2" accent3="accent3" accent4="accent4" accent5="accent5" accent6="accent6" hlink="hlink" folHlink="folHlink"/>
  <p:notesStyle>
    <a:lvl1pPr marL="0" algn="l" defTabSz="650961" rtl="0" eaLnBrk="1" latinLnBrk="0" hangingPunct="1">
      <a:defRPr kumimoji="1" sz="854" kern="1200">
        <a:solidFill>
          <a:schemeClr val="tx1"/>
        </a:solidFill>
        <a:latin typeface="+mn-lt"/>
        <a:ea typeface="+mn-ea"/>
        <a:cs typeface="+mn-cs"/>
      </a:defRPr>
    </a:lvl1pPr>
    <a:lvl2pPr marL="325481" algn="l" defTabSz="650961" rtl="0" eaLnBrk="1" latinLnBrk="0" hangingPunct="1">
      <a:defRPr kumimoji="1" sz="854" kern="1200">
        <a:solidFill>
          <a:schemeClr val="tx1"/>
        </a:solidFill>
        <a:latin typeface="+mn-lt"/>
        <a:ea typeface="+mn-ea"/>
        <a:cs typeface="+mn-cs"/>
      </a:defRPr>
    </a:lvl2pPr>
    <a:lvl3pPr marL="650961" algn="l" defTabSz="650961" rtl="0" eaLnBrk="1" latinLnBrk="0" hangingPunct="1">
      <a:defRPr kumimoji="1" sz="854" kern="1200">
        <a:solidFill>
          <a:schemeClr val="tx1"/>
        </a:solidFill>
        <a:latin typeface="+mn-lt"/>
        <a:ea typeface="+mn-ea"/>
        <a:cs typeface="+mn-cs"/>
      </a:defRPr>
    </a:lvl3pPr>
    <a:lvl4pPr marL="976442" algn="l" defTabSz="650961" rtl="0" eaLnBrk="1" latinLnBrk="0" hangingPunct="1">
      <a:defRPr kumimoji="1" sz="854" kern="1200">
        <a:solidFill>
          <a:schemeClr val="tx1"/>
        </a:solidFill>
        <a:latin typeface="+mn-lt"/>
        <a:ea typeface="+mn-ea"/>
        <a:cs typeface="+mn-cs"/>
      </a:defRPr>
    </a:lvl4pPr>
    <a:lvl5pPr marL="1301923" algn="l" defTabSz="650961" rtl="0" eaLnBrk="1" latinLnBrk="0" hangingPunct="1">
      <a:defRPr kumimoji="1" sz="854" kern="1200">
        <a:solidFill>
          <a:schemeClr val="tx1"/>
        </a:solidFill>
        <a:latin typeface="+mn-lt"/>
        <a:ea typeface="+mn-ea"/>
        <a:cs typeface="+mn-cs"/>
      </a:defRPr>
    </a:lvl5pPr>
    <a:lvl6pPr marL="1627403" algn="l" defTabSz="650961" rtl="0" eaLnBrk="1" latinLnBrk="0" hangingPunct="1">
      <a:defRPr kumimoji="1" sz="854" kern="1200">
        <a:solidFill>
          <a:schemeClr val="tx1"/>
        </a:solidFill>
        <a:latin typeface="+mn-lt"/>
        <a:ea typeface="+mn-ea"/>
        <a:cs typeface="+mn-cs"/>
      </a:defRPr>
    </a:lvl6pPr>
    <a:lvl7pPr marL="1952884" algn="l" defTabSz="650961" rtl="0" eaLnBrk="1" latinLnBrk="0" hangingPunct="1">
      <a:defRPr kumimoji="1" sz="854" kern="1200">
        <a:solidFill>
          <a:schemeClr val="tx1"/>
        </a:solidFill>
        <a:latin typeface="+mn-lt"/>
        <a:ea typeface="+mn-ea"/>
        <a:cs typeface="+mn-cs"/>
      </a:defRPr>
    </a:lvl7pPr>
    <a:lvl8pPr marL="2278365" algn="l" defTabSz="650961" rtl="0" eaLnBrk="1" latinLnBrk="0" hangingPunct="1">
      <a:defRPr kumimoji="1" sz="854" kern="1200">
        <a:solidFill>
          <a:schemeClr val="tx1"/>
        </a:solidFill>
        <a:latin typeface="+mn-lt"/>
        <a:ea typeface="+mn-ea"/>
        <a:cs typeface="+mn-cs"/>
      </a:defRPr>
    </a:lvl8pPr>
    <a:lvl9pPr marL="2603845" algn="l" defTabSz="650961" rtl="0" eaLnBrk="1" latinLnBrk="0" hangingPunct="1">
      <a:defRPr kumimoji="1" sz="8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タイトルや実施者の名前を適宜追加ください。</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0</a:t>
            </a:fld>
            <a:endParaRPr kumimoji="1" lang="ja-JP" altLang="en-US"/>
          </a:p>
        </p:txBody>
      </p:sp>
    </p:spTree>
    <p:extLst>
      <p:ext uri="{BB962C8B-B14F-4D97-AF65-F5344CB8AC3E}">
        <p14:creationId xmlns:p14="http://schemas.microsoft.com/office/powerpoint/2010/main" val="4258454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授業の際にはこのスライドは削除してご利用ください。</a:t>
            </a:r>
            <a:endParaRPr kumimoji="1" lang="en-US" altLang="ja-JP" dirty="0"/>
          </a:p>
          <a:p>
            <a:r>
              <a:rPr kumimoji="1" lang="ja-JP" altLang="en-US" dirty="0"/>
              <a:t>より詳細な、編集をして利用する際の注意点については活用手引きをご覧ください。</a:t>
            </a:r>
            <a:endParaRPr kumimoji="1" lang="en-US" altLang="ja-JP" dirty="0"/>
          </a:p>
        </p:txBody>
      </p:sp>
      <p:sp>
        <p:nvSpPr>
          <p:cNvPr id="4" name="スライド番号プレースホルダー 3"/>
          <p:cNvSpPr>
            <a:spLocks noGrp="1"/>
          </p:cNvSpPr>
          <p:nvPr>
            <p:ph type="sldNum" sz="quarter" idx="5"/>
          </p:nvPr>
        </p:nvSpPr>
        <p:spPr/>
        <p:txBody>
          <a:bodyPr/>
          <a:lstStyle/>
          <a:p>
            <a:pPr defTabSz="459166">
              <a:defRPr/>
            </a:pPr>
            <a:fld id="{5FE20171-E55F-414D-A725-7571360D273B}" type="slidenum">
              <a:rPr kumimoji="1" lang="ja-JP" altLang="en-US">
                <a:solidFill>
                  <a:prstClr val="black"/>
                </a:solidFill>
                <a:latin typeface="游ゴシック" panose="020F0502020204030204"/>
                <a:ea typeface="游ゴシック" panose="020B0400000000000000" pitchFamily="50" charset="-128"/>
              </a:rPr>
              <a:pPr defTabSz="459166">
                <a:defRPr/>
              </a:pPr>
              <a:t>1</a:t>
            </a:fld>
            <a:endParaRPr kumimoji="1" lang="ja-JP" altLang="en-US">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1122782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dirty="0"/>
              <a:t>【</a:t>
            </a:r>
            <a:r>
              <a:rPr kumimoji="1" lang="ja-JP" altLang="en-US" dirty="0"/>
              <a:t>簡単な発問による導入</a:t>
            </a:r>
            <a:r>
              <a:rPr kumimoji="1" lang="en-US" altLang="ja-JP" dirty="0"/>
              <a:t>】</a:t>
            </a:r>
          </a:p>
          <a:p>
            <a:r>
              <a:rPr kumimoji="1" lang="ja-JP" altLang="en-US" dirty="0"/>
              <a:t>みなさんは利根川という川の名前を聞いたことがありますか？</a:t>
            </a:r>
            <a:endParaRPr kumimoji="1" lang="en-US" altLang="ja-JP" dirty="0"/>
          </a:p>
          <a:p>
            <a:r>
              <a:rPr kumimoji="1" lang="ja-JP" altLang="en-US" dirty="0"/>
              <a:t>皆さんの身近を流れている利根川ですが、その水はどこからスタートしてどこにゴールしているか考えたことはありますか？</a:t>
            </a:r>
            <a:endParaRPr kumimoji="1" lang="en-US" altLang="ja-JP" dirty="0"/>
          </a:p>
          <a:p>
            <a:endParaRPr kumimoji="1" lang="en-US" altLang="ja-JP" dirty="0"/>
          </a:p>
          <a:p>
            <a:r>
              <a:rPr kumimoji="1" lang="en-US" altLang="ja-JP" dirty="0"/>
              <a:t>【</a:t>
            </a:r>
            <a:r>
              <a:rPr kumimoji="1" lang="ja-JP" altLang="en-US" dirty="0"/>
              <a:t>スライドのポイント</a:t>
            </a:r>
            <a:r>
              <a:rPr kumimoji="1" lang="en-US" altLang="ja-JP" dirty="0"/>
              <a:t>】</a:t>
            </a:r>
          </a:p>
          <a:p>
            <a:r>
              <a:rPr kumimoji="1" lang="ja-JP" altLang="en-US" dirty="0"/>
              <a:t>利根川は新潟県と群馬県の県の境界にある大水上山（おおみなかみやま）という山の雪どけ水から川が始まります。</a:t>
            </a:r>
            <a:endParaRPr kumimoji="1" lang="en-US" altLang="ja-JP" dirty="0"/>
          </a:p>
          <a:p>
            <a:r>
              <a:rPr kumimoji="1" lang="ja-JP" altLang="en-US" dirty="0"/>
              <a:t>そのあと大小の川と合流しながら関東平野を流れていき、千葉県の銚子市で太平洋にたどり着きます。</a:t>
            </a:r>
            <a:endParaRPr kumimoji="1" lang="en-US" altLang="ja-JP" dirty="0"/>
          </a:p>
          <a:p>
            <a:r>
              <a:rPr kumimoji="1" lang="ja-JP" altLang="en-US" dirty="0"/>
              <a:t>〇〇小学校は利根川の〇流に位置していて、利根川と〇〇川がちょうど合流する地点のすぐ近くにあります。</a:t>
            </a:r>
            <a:endParaRPr kumimoji="1" lang="en-US" altLang="ja-JP" dirty="0"/>
          </a:p>
          <a:p>
            <a:r>
              <a:rPr kumimoji="1" lang="ja-JP" altLang="en-US" dirty="0"/>
              <a:t>皆さんの小学校のすぐ近くを流れている利根川は普段どんな姿をしているのでしょうか？また、もっと上流や下流では、皆さんの知っている利根川とは違っているかもしれません。</a:t>
            </a:r>
            <a:endParaRPr kumimoji="1" lang="en-US" altLang="ja-JP" dirty="0"/>
          </a:p>
          <a:p>
            <a:r>
              <a:rPr kumimoji="1" lang="ja-JP" altLang="en-US" dirty="0"/>
              <a:t>次のページから、「私たちの利根川」について、もっと詳しく見ていきましょう。</a:t>
            </a:r>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a:t>
            </a:fld>
            <a:endParaRPr kumimoji="1" lang="ja-JP" altLang="en-US"/>
          </a:p>
        </p:txBody>
      </p:sp>
    </p:spTree>
    <p:extLst>
      <p:ext uri="{BB962C8B-B14F-4D97-AF65-F5344CB8AC3E}">
        <p14:creationId xmlns:p14="http://schemas.microsoft.com/office/powerpoint/2010/main" val="460889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簡単な発問による導入</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実は利根川は、日本の川の中で</a:t>
            </a:r>
            <a:r>
              <a:rPr kumimoji="1" lang="en-US" altLang="ja-JP" sz="854" kern="1200" dirty="0">
                <a:solidFill>
                  <a:schemeClr val="tx1"/>
                </a:solidFill>
                <a:effectLst/>
                <a:latin typeface="+mn-lt"/>
                <a:ea typeface="+mn-ea"/>
                <a:cs typeface="+mn-cs"/>
              </a:rPr>
              <a:t>2</a:t>
            </a:r>
            <a:r>
              <a:rPr kumimoji="1" lang="ja-JP" altLang="ja-JP" sz="854" kern="1200" dirty="0">
                <a:solidFill>
                  <a:schemeClr val="tx1"/>
                </a:solidFill>
                <a:effectLst/>
                <a:latin typeface="+mn-lt"/>
                <a:ea typeface="+mn-ea"/>
                <a:cs typeface="+mn-cs"/>
              </a:rPr>
              <a:t>番目に長い川だということを知っていましたか？</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スライドのポイント</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約</a:t>
            </a:r>
            <a:r>
              <a:rPr kumimoji="1" lang="en-US" altLang="ja-JP" sz="854" kern="1200" dirty="0">
                <a:solidFill>
                  <a:schemeClr val="tx1"/>
                </a:solidFill>
                <a:effectLst/>
                <a:latin typeface="+mn-lt"/>
                <a:ea typeface="+mn-ea"/>
                <a:cs typeface="+mn-cs"/>
              </a:rPr>
              <a:t>322</a:t>
            </a:r>
            <a:r>
              <a:rPr kumimoji="1" lang="ja-JP" altLang="ja-JP" sz="854" kern="1200" dirty="0">
                <a:solidFill>
                  <a:schemeClr val="tx1"/>
                </a:solidFill>
                <a:effectLst/>
                <a:latin typeface="+mn-lt"/>
                <a:ea typeface="+mn-ea"/>
                <a:cs typeface="+mn-cs"/>
              </a:rPr>
              <a:t>㎞の長さを流れる利根川には大小合わせて814もの支川と呼ばれる川が流れ込んでいます。</a:t>
            </a:r>
          </a:p>
          <a:p>
            <a:r>
              <a:rPr kumimoji="1" lang="ja-JP" altLang="ja-JP" sz="854" kern="1200" dirty="0">
                <a:solidFill>
                  <a:schemeClr val="tx1"/>
                </a:solidFill>
                <a:effectLst/>
                <a:latin typeface="+mn-lt"/>
                <a:ea typeface="+mn-ea"/>
                <a:cs typeface="+mn-cs"/>
              </a:rPr>
              <a:t>利根川のまわりに降った雨は、支川</a:t>
            </a:r>
            <a:r>
              <a:rPr kumimoji="1" lang="ja-JP" altLang="en-US" sz="854" kern="1200" dirty="0">
                <a:solidFill>
                  <a:schemeClr val="tx1"/>
                </a:solidFill>
                <a:effectLst/>
                <a:latin typeface="+mn-lt"/>
                <a:ea typeface="+mn-ea"/>
                <a:cs typeface="+mn-cs"/>
              </a:rPr>
              <a:t>へ</a:t>
            </a:r>
            <a:r>
              <a:rPr kumimoji="1" lang="ja-JP" altLang="ja-JP" sz="854" kern="1200" dirty="0">
                <a:solidFill>
                  <a:schemeClr val="tx1"/>
                </a:solidFill>
                <a:effectLst/>
                <a:latin typeface="+mn-lt"/>
                <a:ea typeface="+mn-ea"/>
                <a:cs typeface="+mn-cs"/>
              </a:rPr>
              <a:t>流れ込み、やがて利根川に集まってきます。</a:t>
            </a:r>
          </a:p>
          <a:p>
            <a:r>
              <a:rPr kumimoji="1" lang="ja-JP" altLang="ja-JP" sz="854" kern="1200" dirty="0">
                <a:solidFill>
                  <a:schemeClr val="tx1"/>
                </a:solidFill>
                <a:effectLst/>
                <a:latin typeface="+mn-lt"/>
                <a:ea typeface="+mn-ea"/>
                <a:cs typeface="+mn-cs"/>
              </a:rPr>
              <a:t>このように雨水が一つの川に集まる範囲のことを「流域」と呼びます。利根川は長さでは日本で二番目ですが、流域の広さは日本で一番の川です。</a:t>
            </a:r>
          </a:p>
          <a:p>
            <a:r>
              <a:rPr kumimoji="1" lang="ja-JP" altLang="ja-JP" sz="854" kern="1200" dirty="0">
                <a:solidFill>
                  <a:schemeClr val="tx1"/>
                </a:solidFill>
                <a:effectLst/>
                <a:latin typeface="+mn-lt"/>
                <a:ea typeface="+mn-ea"/>
                <a:cs typeface="+mn-cs"/>
              </a:rPr>
              <a:t>右上には利根川を横から見た図があります。</a:t>
            </a:r>
          </a:p>
          <a:p>
            <a:r>
              <a:rPr kumimoji="1" lang="ja-JP" altLang="ja-JP" sz="854" kern="1200" dirty="0">
                <a:solidFill>
                  <a:schemeClr val="tx1"/>
                </a:solidFill>
                <a:effectLst/>
                <a:latin typeface="+mn-lt"/>
                <a:ea typeface="+mn-ea"/>
                <a:cs typeface="+mn-cs"/>
              </a:rPr>
              <a:t>これを見ると利根川はスタート地点である群馬県の山奥から山を下り、群馬県、埼玉県、茨城県、千葉県に広がる、とても広い平らな土地である関東平野を抜けて、最後は千葉県の銚子市で海に合流します。</a:t>
            </a:r>
          </a:p>
          <a:p>
            <a:r>
              <a:rPr kumimoji="1" lang="en-US" altLang="ja-JP" sz="854" kern="1200" dirty="0">
                <a:solidFill>
                  <a:schemeClr val="tx1"/>
                </a:solidFill>
                <a:effectLst/>
                <a:latin typeface="+mn-lt"/>
                <a:ea typeface="+mn-ea"/>
                <a:cs typeface="+mn-cs"/>
              </a:rPr>
              <a:t> </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次の話題への展開</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次に利根川の流れる地域ごとの特徴を見てみましょう。</a:t>
            </a:r>
          </a:p>
          <a:p>
            <a:endParaRPr lang="ja-JP" altLang="ja-JP" sz="900"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a:t>
            </a:fld>
            <a:endParaRPr kumimoji="1" lang="ja-JP" altLang="en-US"/>
          </a:p>
        </p:txBody>
      </p:sp>
    </p:spTree>
    <p:extLst>
      <p:ext uri="{BB962C8B-B14F-4D97-AF65-F5344CB8AC3E}">
        <p14:creationId xmlns:p14="http://schemas.microsoft.com/office/powerpoint/2010/main" val="4226217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導入</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まずは利根川のスタート地点がある利根川の上流地域についてです。</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スライドのポイント</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利根川のスタート地点は群馬県みなかみ町にある大水上山</a:t>
            </a:r>
            <a:r>
              <a:rPr kumimoji="1" lang="ja-JP" altLang="en-US" sz="854" kern="1200" dirty="0">
                <a:solidFill>
                  <a:schemeClr val="tx1"/>
                </a:solidFill>
                <a:effectLst/>
                <a:latin typeface="+mn-lt"/>
                <a:ea typeface="+mn-ea"/>
                <a:cs typeface="+mn-cs"/>
              </a:rPr>
              <a:t>（おおみなかみやま）</a:t>
            </a:r>
            <a:r>
              <a:rPr kumimoji="1" lang="ja-JP" altLang="ja-JP" sz="854" kern="1200" dirty="0">
                <a:solidFill>
                  <a:schemeClr val="tx1"/>
                </a:solidFill>
                <a:effectLst/>
                <a:latin typeface="+mn-lt"/>
                <a:ea typeface="+mn-ea"/>
                <a:cs typeface="+mn-cs"/>
              </a:rPr>
              <a:t>という2000ｍほどの高い山から始まっています。</a:t>
            </a:r>
          </a:p>
          <a:p>
            <a:r>
              <a:rPr kumimoji="1" lang="ja-JP" altLang="ja-JP" sz="854" kern="1200" dirty="0">
                <a:solidFill>
                  <a:schemeClr val="tx1"/>
                </a:solidFill>
                <a:effectLst/>
                <a:latin typeface="+mn-lt"/>
                <a:ea typeface="+mn-ea"/>
                <a:cs typeface="+mn-cs"/>
              </a:rPr>
              <a:t>その山の雪解け水が利根川のはじめの一滴となります。</a:t>
            </a:r>
          </a:p>
          <a:p>
            <a:r>
              <a:rPr kumimoji="1" lang="ja-JP" altLang="ja-JP" sz="854" kern="1200" dirty="0">
                <a:solidFill>
                  <a:schemeClr val="tx1"/>
                </a:solidFill>
                <a:effectLst/>
                <a:latin typeface="+mn-lt"/>
                <a:ea typeface="+mn-ea"/>
                <a:cs typeface="+mn-cs"/>
              </a:rPr>
              <a:t>でもそれだけでこれだけ大きな利根川ができるわけではありません。</a:t>
            </a:r>
          </a:p>
          <a:p>
            <a:r>
              <a:rPr kumimoji="1" lang="ja-JP" altLang="ja-JP" sz="854" kern="1200" dirty="0">
                <a:solidFill>
                  <a:schemeClr val="tx1"/>
                </a:solidFill>
                <a:effectLst/>
                <a:latin typeface="+mn-lt"/>
                <a:ea typeface="+mn-ea"/>
                <a:cs typeface="+mn-cs"/>
              </a:rPr>
              <a:t>前のスライドでお話したように、流域と呼ばれる範囲に降った雨や雪解け水などが集まってこれだけ大きな利根川になります。</a:t>
            </a:r>
          </a:p>
          <a:p>
            <a:r>
              <a:rPr kumimoji="1" lang="ja-JP" altLang="ja-JP" sz="854" kern="1200" dirty="0">
                <a:solidFill>
                  <a:schemeClr val="tx1"/>
                </a:solidFill>
                <a:effectLst/>
                <a:latin typeface="+mn-lt"/>
                <a:ea typeface="+mn-ea"/>
                <a:cs typeface="+mn-cs"/>
              </a:rPr>
              <a:t>最初はとても小さな流れですが、段々と同じような小さな流れが集まり、やがて大きな流れになっていきます。</a:t>
            </a:r>
          </a:p>
          <a:p>
            <a:r>
              <a:rPr kumimoji="1" lang="ja-JP" altLang="ja-JP" sz="854" kern="1200" dirty="0">
                <a:solidFill>
                  <a:schemeClr val="tx1"/>
                </a:solidFill>
                <a:effectLst/>
                <a:latin typeface="+mn-lt"/>
                <a:ea typeface="+mn-ea"/>
                <a:cs typeface="+mn-cs"/>
              </a:rPr>
              <a:t> </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a:t>
            </a:fld>
            <a:endParaRPr kumimoji="1" lang="ja-JP" altLang="en-US"/>
          </a:p>
        </p:txBody>
      </p:sp>
    </p:spTree>
    <p:extLst>
      <p:ext uri="{BB962C8B-B14F-4D97-AF65-F5344CB8AC3E}">
        <p14:creationId xmlns:p14="http://schemas.microsoft.com/office/powerpoint/2010/main" val="212830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導入</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 次は、もう少し海に近づいた「中流域」の特徴を見てみましょう。</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スライドのポイント</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 先ほどまでの険しい山に囲まれた上流域を抜けた利根川は、関東平野と呼ばれる広く平らな地域を北西から南東に向かって流れていきます。</a:t>
            </a:r>
          </a:p>
          <a:p>
            <a:r>
              <a:rPr kumimoji="1" lang="ja-JP" altLang="ja-JP" sz="854" kern="1200" dirty="0">
                <a:solidFill>
                  <a:schemeClr val="tx1"/>
                </a:solidFill>
                <a:effectLst/>
                <a:latin typeface="+mn-lt"/>
                <a:ea typeface="+mn-ea"/>
                <a:cs typeface="+mn-cs"/>
              </a:rPr>
              <a:t>ここでも渡良瀬川や鬼怒川などの大きな川とたくさんの小さな川と合流して、さらに水の量が多く豊かな流れの利根川になります。</a:t>
            </a:r>
          </a:p>
          <a:p>
            <a:r>
              <a:rPr kumimoji="1" lang="ja-JP" altLang="ja-JP" sz="854" kern="1200" dirty="0">
                <a:solidFill>
                  <a:schemeClr val="tx1"/>
                </a:solidFill>
                <a:effectLst/>
                <a:latin typeface="+mn-lt"/>
                <a:ea typeface="+mn-ea"/>
                <a:cs typeface="+mn-cs"/>
              </a:rPr>
              <a:t>中流域の利根川の様子を見ると、さっき見た上流域を流れている利根川の様子とは大きく違いますね。</a:t>
            </a:r>
          </a:p>
          <a:p>
            <a:r>
              <a:rPr kumimoji="1" lang="ja-JP" altLang="ja-JP" sz="854" kern="1200" dirty="0">
                <a:solidFill>
                  <a:schemeClr val="tx1"/>
                </a:solidFill>
                <a:effectLst/>
                <a:latin typeface="+mn-lt"/>
                <a:ea typeface="+mn-ea"/>
                <a:cs typeface="+mn-cs"/>
              </a:rPr>
              <a:t>上流域を流れる利根川と中流域を流れる利根川のどんなところが違うでしょうか？</a:t>
            </a:r>
          </a:p>
          <a:p>
            <a:r>
              <a:rPr kumimoji="1" lang="ja-JP" altLang="ja-JP" sz="854" kern="1200" dirty="0">
                <a:solidFill>
                  <a:schemeClr val="tx1"/>
                </a:solidFill>
                <a:effectLst/>
                <a:latin typeface="+mn-lt"/>
                <a:ea typeface="+mn-ea"/>
                <a:cs typeface="+mn-cs"/>
              </a:rPr>
              <a:t>（児童のリアクションの後に）そうですね。流れる水の量や、流れる速さ、周りの風景、川にある石の大きさも全然違いそうですね。</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5</a:t>
            </a:fld>
            <a:endParaRPr kumimoji="1" lang="ja-JP" altLang="en-US"/>
          </a:p>
        </p:txBody>
      </p:sp>
    </p:spTree>
    <p:extLst>
      <p:ext uri="{BB962C8B-B14F-4D97-AF65-F5344CB8AC3E}">
        <p14:creationId xmlns:p14="http://schemas.microsoft.com/office/powerpoint/2010/main" val="2046763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導入</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en-US" altLang="ja-JP" sz="854" kern="1200" dirty="0">
                <a:solidFill>
                  <a:schemeClr val="tx1"/>
                </a:solidFill>
                <a:effectLst/>
                <a:latin typeface="+mn-lt"/>
                <a:ea typeface="+mn-ea"/>
                <a:cs typeface="+mn-cs"/>
              </a:rPr>
              <a:t> </a:t>
            </a:r>
            <a:r>
              <a:rPr kumimoji="1" lang="ja-JP" altLang="ja-JP" sz="854" kern="1200" dirty="0">
                <a:solidFill>
                  <a:schemeClr val="tx1"/>
                </a:solidFill>
                <a:effectLst/>
                <a:latin typeface="+mn-lt"/>
                <a:ea typeface="+mn-ea"/>
                <a:cs typeface="+mn-cs"/>
              </a:rPr>
              <a:t>最後に海に合流するすぐ近くの地域である、下流域の利根川の特徴を見てみましょう。</a:t>
            </a:r>
          </a:p>
          <a:p>
            <a:r>
              <a:rPr kumimoji="1" lang="ja-JP" altLang="ja-JP" sz="854" kern="1200" dirty="0">
                <a:solidFill>
                  <a:schemeClr val="tx1"/>
                </a:solidFill>
                <a:effectLst/>
                <a:latin typeface="+mn-lt"/>
                <a:ea typeface="+mn-ea"/>
                <a:cs typeface="+mn-cs"/>
              </a:rPr>
              <a:t> </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スライドのポイント</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en-US" altLang="ja-JP" sz="854" kern="1200" dirty="0">
                <a:solidFill>
                  <a:schemeClr val="tx1"/>
                </a:solidFill>
                <a:effectLst/>
                <a:latin typeface="+mn-lt"/>
                <a:ea typeface="+mn-ea"/>
                <a:cs typeface="+mn-cs"/>
              </a:rPr>
              <a:t> </a:t>
            </a:r>
            <a:r>
              <a:rPr kumimoji="1" lang="ja-JP" altLang="ja-JP" sz="854" kern="1200" dirty="0">
                <a:solidFill>
                  <a:schemeClr val="tx1"/>
                </a:solidFill>
                <a:effectLst/>
                <a:latin typeface="+mn-lt"/>
                <a:ea typeface="+mn-ea"/>
                <a:cs typeface="+mn-cs"/>
              </a:rPr>
              <a:t>下流域の周りには、水面から1</a:t>
            </a:r>
            <a:r>
              <a:rPr kumimoji="1" lang="ja-JP" altLang="en-US"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2ｍくらいの高さの低い土地や湿地が広がっております。</a:t>
            </a:r>
          </a:p>
          <a:p>
            <a:r>
              <a:rPr kumimoji="1" lang="ja-JP" altLang="ja-JP" sz="854" kern="1200" dirty="0">
                <a:solidFill>
                  <a:schemeClr val="tx1"/>
                </a:solidFill>
                <a:effectLst/>
                <a:latin typeface="+mn-lt"/>
                <a:ea typeface="+mn-ea"/>
                <a:cs typeface="+mn-cs"/>
              </a:rPr>
              <a:t>湿地とは、水がたまりやすくじめじめとした土地のことです。このような土地の特徴を生かして、利根川の下流域では昔からコメ作りが盛んにおこなわれてきました。</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利根川はまわりの土地に豊かな水の恵みを与えながら流れ、やがて河口と呼ばれる、川と海が合流する場所にたどりつきます。</a:t>
            </a:r>
          </a:p>
          <a:p>
            <a:r>
              <a:rPr kumimoji="1" lang="ja-JP" altLang="ja-JP" sz="854" kern="1200" dirty="0">
                <a:solidFill>
                  <a:schemeClr val="tx1"/>
                </a:solidFill>
                <a:effectLst/>
                <a:latin typeface="+mn-lt"/>
                <a:ea typeface="+mn-ea"/>
                <a:cs typeface="+mn-cs"/>
              </a:rPr>
              <a:t>河口付近の様子を見てみると、先ほどまでの上流や中流域の利根川と違って川の幅が大きく広がっていることがよくわかります。</a:t>
            </a:r>
          </a:p>
          <a:p>
            <a:r>
              <a:rPr kumimoji="1" lang="ja-JP" altLang="ja-JP" sz="854" kern="1200" dirty="0">
                <a:solidFill>
                  <a:schemeClr val="tx1"/>
                </a:solidFill>
                <a:effectLst/>
                <a:latin typeface="+mn-lt"/>
                <a:ea typeface="+mn-ea"/>
                <a:cs typeface="+mn-cs"/>
              </a:rPr>
              <a:t> </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6</a:t>
            </a:fld>
            <a:endParaRPr kumimoji="1" lang="ja-JP" altLang="en-US"/>
          </a:p>
        </p:txBody>
      </p:sp>
    </p:spTree>
    <p:extLst>
      <p:ext uri="{BB962C8B-B14F-4D97-AF65-F5344CB8AC3E}">
        <p14:creationId xmlns:p14="http://schemas.microsoft.com/office/powerpoint/2010/main" val="318522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nSpc>
                <a:spcPct val="110000"/>
              </a:lnSpc>
            </a:pPr>
            <a:endParaRPr lang="en-US" altLang="ja-JP" sz="800" dirty="0"/>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導入</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en-US" altLang="ja-JP" sz="854" kern="1200" dirty="0">
                <a:solidFill>
                  <a:schemeClr val="tx1"/>
                </a:solidFill>
                <a:effectLst/>
                <a:latin typeface="+mn-lt"/>
                <a:ea typeface="+mn-ea"/>
                <a:cs typeface="+mn-cs"/>
              </a:rPr>
              <a:t> </a:t>
            </a:r>
            <a:r>
              <a:rPr kumimoji="1" lang="ja-JP" altLang="ja-JP" sz="854" kern="1200" dirty="0">
                <a:solidFill>
                  <a:schemeClr val="tx1"/>
                </a:solidFill>
                <a:effectLst/>
                <a:latin typeface="+mn-lt"/>
                <a:ea typeface="+mn-ea"/>
                <a:cs typeface="+mn-cs"/>
              </a:rPr>
              <a:t>みなさんは利根川の恵みと</a:t>
            </a:r>
            <a:r>
              <a:rPr kumimoji="1" lang="ja-JP" altLang="en-US" sz="854" kern="1200" dirty="0">
                <a:solidFill>
                  <a:schemeClr val="tx1"/>
                </a:solidFill>
                <a:effectLst/>
                <a:latin typeface="+mn-lt"/>
                <a:ea typeface="+mn-ea"/>
                <a:cs typeface="+mn-cs"/>
              </a:rPr>
              <a:t>聞い</a:t>
            </a:r>
            <a:r>
              <a:rPr kumimoji="1" lang="ja-JP" altLang="ja-JP" sz="854" kern="1200" dirty="0">
                <a:solidFill>
                  <a:schemeClr val="tx1"/>
                </a:solidFill>
                <a:effectLst/>
                <a:latin typeface="+mn-lt"/>
                <a:ea typeface="+mn-ea"/>
                <a:cs typeface="+mn-cs"/>
              </a:rPr>
              <a:t>てどんなこと</a:t>
            </a:r>
            <a:r>
              <a:rPr kumimoji="1" lang="ja-JP" altLang="en-US" sz="854" kern="1200" dirty="0">
                <a:solidFill>
                  <a:schemeClr val="tx1"/>
                </a:solidFill>
                <a:effectLst/>
                <a:latin typeface="+mn-lt"/>
                <a:ea typeface="+mn-ea"/>
                <a:cs typeface="+mn-cs"/>
              </a:rPr>
              <a:t>が</a:t>
            </a:r>
            <a:r>
              <a:rPr kumimoji="1" lang="ja-JP" altLang="ja-JP" sz="854" kern="1200" dirty="0">
                <a:solidFill>
                  <a:schemeClr val="tx1"/>
                </a:solidFill>
                <a:effectLst/>
                <a:latin typeface="+mn-lt"/>
                <a:ea typeface="+mn-ea"/>
                <a:cs typeface="+mn-cs"/>
              </a:rPr>
              <a:t>思い浮か</a:t>
            </a:r>
            <a:r>
              <a:rPr kumimoji="1" lang="ja-JP" altLang="en-US" sz="854" kern="1200" dirty="0">
                <a:solidFill>
                  <a:schemeClr val="tx1"/>
                </a:solidFill>
                <a:effectLst/>
                <a:latin typeface="+mn-lt"/>
                <a:ea typeface="+mn-ea"/>
                <a:cs typeface="+mn-cs"/>
              </a:rPr>
              <a:t>び</a:t>
            </a:r>
            <a:r>
              <a:rPr kumimoji="1" lang="ja-JP" altLang="ja-JP" sz="854" kern="1200" dirty="0">
                <a:solidFill>
                  <a:schemeClr val="tx1"/>
                </a:solidFill>
                <a:effectLst/>
                <a:latin typeface="+mn-lt"/>
                <a:ea typeface="+mn-ea"/>
                <a:cs typeface="+mn-cs"/>
              </a:rPr>
              <a:t>ますか？</a:t>
            </a:r>
          </a:p>
          <a:p>
            <a:r>
              <a:rPr kumimoji="1" lang="ja-JP" altLang="ja-JP" sz="854" kern="1200" dirty="0">
                <a:solidFill>
                  <a:schemeClr val="tx1"/>
                </a:solidFill>
                <a:effectLst/>
                <a:latin typeface="+mn-lt"/>
                <a:ea typeface="+mn-ea"/>
                <a:cs typeface="+mn-cs"/>
              </a:rPr>
              <a:t> </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スライドのポイント</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利根川は上流域から下流域まで、色々な場所、色々なかたちで私たちの生活に恵みを与えてくれています。</a:t>
            </a:r>
          </a:p>
          <a:p>
            <a:r>
              <a:rPr kumimoji="1" lang="ja-JP" altLang="ja-JP" sz="854" kern="1200" dirty="0">
                <a:solidFill>
                  <a:schemeClr val="tx1"/>
                </a:solidFill>
                <a:effectLst/>
                <a:latin typeface="+mn-lt"/>
                <a:ea typeface="+mn-ea"/>
                <a:cs typeface="+mn-cs"/>
              </a:rPr>
              <a:t>例えば</a:t>
            </a:r>
            <a:r>
              <a:rPr kumimoji="1" lang="en-US" altLang="ja-JP" sz="854" kern="1200" dirty="0">
                <a:solidFill>
                  <a:schemeClr val="tx1"/>
                </a:solidFill>
                <a:effectLst/>
                <a:latin typeface="+mn-lt"/>
                <a:ea typeface="+mn-ea"/>
                <a:cs typeface="+mn-cs"/>
              </a:rPr>
              <a:t> </a:t>
            </a:r>
            <a:r>
              <a:rPr kumimoji="1" lang="ja-JP" altLang="ja-JP" sz="854" kern="1200" dirty="0">
                <a:solidFill>
                  <a:schemeClr val="tx1"/>
                </a:solidFill>
                <a:effectLst/>
                <a:latin typeface="+mn-lt"/>
                <a:ea typeface="+mn-ea"/>
                <a:cs typeface="+mn-cs"/>
              </a:rPr>
              <a:t>、利根川の上流域では、写真のようにゴムボートに乗って川を下るラフティングというアクティビティが楽しめます。</a:t>
            </a:r>
          </a:p>
          <a:p>
            <a:r>
              <a:rPr kumimoji="1" lang="ja-JP" altLang="ja-JP" sz="854" kern="1200" dirty="0">
                <a:solidFill>
                  <a:schemeClr val="tx1"/>
                </a:solidFill>
                <a:effectLst/>
                <a:latin typeface="+mn-lt"/>
                <a:ea typeface="+mn-ea"/>
                <a:cs typeface="+mn-cs"/>
              </a:rPr>
              <a:t>また、夏になると利根川の広くて大きな河川敷を利用して、たくさんの地域で花火大会が開かれます。</a:t>
            </a:r>
          </a:p>
          <a:p>
            <a:r>
              <a:rPr kumimoji="1" lang="ja-JP" altLang="ja-JP" sz="854" kern="1200" dirty="0">
                <a:solidFill>
                  <a:schemeClr val="tx1"/>
                </a:solidFill>
                <a:effectLst/>
                <a:latin typeface="+mn-lt"/>
                <a:ea typeface="+mn-ea"/>
                <a:cs typeface="+mn-cs"/>
              </a:rPr>
              <a:t>このように私たちの生活を豊かにしてくれる利根川は、地域の人たちからとても大切にされている川です。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7</a:t>
            </a:fld>
            <a:endParaRPr kumimoji="1" lang="ja-JP" altLang="en-US"/>
          </a:p>
        </p:txBody>
      </p:sp>
    </p:spTree>
    <p:extLst>
      <p:ext uri="{BB962C8B-B14F-4D97-AF65-F5344CB8AC3E}">
        <p14:creationId xmlns:p14="http://schemas.microsoft.com/office/powerpoint/2010/main" val="1892085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これまで利根川の上流から下流までの地域ごとの特徴を見てきました。</a:t>
            </a:r>
          </a:p>
          <a:p>
            <a:r>
              <a:rPr kumimoji="1" lang="ja-JP" altLang="ja-JP" sz="854" kern="1200" dirty="0">
                <a:solidFill>
                  <a:schemeClr val="tx1"/>
                </a:solidFill>
                <a:effectLst/>
                <a:latin typeface="+mn-lt"/>
                <a:ea typeface="+mn-ea"/>
                <a:cs typeface="+mn-cs"/>
              </a:rPr>
              <a:t>このような地域ごとの地形のちがいは、川を流れている水の働きによってつくられています。</a:t>
            </a:r>
          </a:p>
          <a:p>
            <a:r>
              <a:rPr kumimoji="1" lang="en-US"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理科で学習したように流れる水には３つの働きがあります。</a:t>
            </a:r>
          </a:p>
          <a:p>
            <a:r>
              <a:rPr kumimoji="1" lang="ja-JP" altLang="ja-JP" sz="854" kern="1200" dirty="0">
                <a:solidFill>
                  <a:schemeClr val="tx1"/>
                </a:solidFill>
                <a:effectLst/>
                <a:latin typeface="+mn-lt"/>
                <a:ea typeface="+mn-ea"/>
                <a:cs typeface="+mn-cs"/>
              </a:rPr>
              <a:t>この３つの働きによって大きく土地が変わってしまうことがあり、水災害が発生しやすくなって皆さんの生活に影響が出てしまうこともあります。</a:t>
            </a:r>
          </a:p>
          <a:p>
            <a:r>
              <a:rPr kumimoji="1" lang="ja-JP" altLang="ja-JP" sz="854" kern="1200" dirty="0">
                <a:solidFill>
                  <a:schemeClr val="tx1"/>
                </a:solidFill>
                <a:effectLst/>
                <a:latin typeface="+mn-lt"/>
                <a:ea typeface="+mn-ea"/>
                <a:cs typeface="+mn-cs"/>
              </a:rPr>
              <a:t>では、3つの働きによって利根川の周りの地形にどんな変化が起きてしまうのか、1つずつ見てみましょう。</a:t>
            </a:r>
          </a:p>
          <a:p>
            <a:r>
              <a:rPr kumimoji="1" lang="ja-JP" altLang="ja-JP" sz="854" kern="1200" dirty="0">
                <a:solidFill>
                  <a:schemeClr val="tx1"/>
                </a:solidFill>
                <a:effectLst/>
                <a:latin typeface="+mn-lt"/>
                <a:ea typeface="+mn-ea"/>
                <a:cs typeface="+mn-cs"/>
              </a:rPr>
              <a:t>まず1つ目は、浸食というはたらきです。</a:t>
            </a:r>
          </a:p>
          <a:p>
            <a:r>
              <a:rPr kumimoji="1" lang="ja-JP" altLang="ja-JP" sz="854" kern="1200" dirty="0">
                <a:solidFill>
                  <a:schemeClr val="tx1"/>
                </a:solidFill>
                <a:effectLst/>
                <a:latin typeface="+mn-lt"/>
                <a:ea typeface="+mn-ea"/>
                <a:cs typeface="+mn-cs"/>
              </a:rPr>
              <a:t>流れが急な上流部では、川の流れで運ばれた石などの比較的大きいものがぶつかったり、こすれることで川の底や川岸を削ってしまいます。</a:t>
            </a:r>
          </a:p>
          <a:p>
            <a:r>
              <a:rPr kumimoji="1" lang="ja-JP" altLang="ja-JP" sz="854" kern="1200" dirty="0">
                <a:solidFill>
                  <a:schemeClr val="tx1"/>
                </a:solidFill>
                <a:effectLst/>
                <a:latin typeface="+mn-lt"/>
                <a:ea typeface="+mn-ea"/>
                <a:cs typeface="+mn-cs"/>
              </a:rPr>
              <a:t>2つ目が運搬というはたらきです。</a:t>
            </a:r>
          </a:p>
          <a:p>
            <a:r>
              <a:rPr kumimoji="1" lang="ja-JP" altLang="ja-JP" sz="854" kern="1200" dirty="0">
                <a:solidFill>
                  <a:schemeClr val="tx1"/>
                </a:solidFill>
                <a:effectLst/>
                <a:latin typeface="+mn-lt"/>
                <a:ea typeface="+mn-ea"/>
                <a:cs typeface="+mn-cs"/>
              </a:rPr>
              <a:t>さきほど説明した浸食によって削られ</a:t>
            </a:r>
            <a:r>
              <a:rPr kumimoji="1" lang="ja-JP" altLang="en-US" sz="854" kern="1200" dirty="0">
                <a:solidFill>
                  <a:schemeClr val="tx1"/>
                </a:solidFill>
                <a:effectLst/>
                <a:latin typeface="+mn-lt"/>
                <a:ea typeface="+mn-ea"/>
                <a:cs typeface="+mn-cs"/>
              </a:rPr>
              <a:t>た</a:t>
            </a:r>
            <a:r>
              <a:rPr kumimoji="1" lang="ja-JP" altLang="ja-JP" sz="854" kern="1200" dirty="0">
                <a:solidFill>
                  <a:schemeClr val="tx1"/>
                </a:solidFill>
                <a:effectLst/>
                <a:latin typeface="+mn-lt"/>
                <a:ea typeface="+mn-ea"/>
                <a:cs typeface="+mn-cs"/>
              </a:rPr>
              <a:t>土砂や石は水によって川の下流へと運ばれていきます。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小さいものほど大きいものよりも下流へと運ばれやすいという特徴があります。</a:t>
            </a:r>
          </a:p>
          <a:p>
            <a:r>
              <a:rPr kumimoji="1" lang="ja-JP" altLang="ja-JP" sz="854" kern="1200" dirty="0">
                <a:solidFill>
                  <a:schemeClr val="tx1"/>
                </a:solidFill>
                <a:effectLst/>
                <a:latin typeface="+mn-lt"/>
                <a:ea typeface="+mn-ea"/>
                <a:cs typeface="+mn-cs"/>
              </a:rPr>
              <a:t>3つ目は、堆積という働きです。</a:t>
            </a:r>
          </a:p>
          <a:p>
            <a:r>
              <a:rPr kumimoji="1" lang="ja-JP" altLang="ja-JP" sz="854" kern="1200" dirty="0">
                <a:solidFill>
                  <a:schemeClr val="tx1"/>
                </a:solidFill>
                <a:effectLst/>
                <a:latin typeface="+mn-lt"/>
                <a:ea typeface="+mn-ea"/>
                <a:cs typeface="+mn-cs"/>
              </a:rPr>
              <a:t>だんだんと流れが遅くなる下流では、上流から運ばれてきた土砂や石がたまってしまいます。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運搬される物の大きさは流れる水の強さで決まるので、場所によって堆積するものの大きさが違います。</a:t>
            </a:r>
          </a:p>
          <a:p>
            <a:r>
              <a:rPr kumimoji="1" lang="ja-JP" altLang="ja-JP" sz="854" kern="1200" dirty="0">
                <a:solidFill>
                  <a:schemeClr val="tx1"/>
                </a:solidFill>
                <a:effectLst/>
                <a:latin typeface="+mn-lt"/>
                <a:ea typeface="+mn-ea"/>
                <a:cs typeface="+mn-cs"/>
              </a:rPr>
              <a:t> </a:t>
            </a:r>
          </a:p>
          <a:p>
            <a:r>
              <a:rPr kumimoji="1" lang="en-US" altLang="ja-JP"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次の話題への展開</a:t>
            </a:r>
            <a:r>
              <a:rPr kumimoji="1" lang="en-US" altLang="ja-JP"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では、利根川のような大きな川で、流れる水の働きによって地形が変化していくと、どんなことが起きてしまうでしょうか。</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9</a:t>
            </a:fld>
            <a:endParaRPr kumimoji="1" lang="ja-JP" altLang="en-US"/>
          </a:p>
        </p:txBody>
      </p:sp>
    </p:spTree>
    <p:extLst>
      <p:ext uri="{BB962C8B-B14F-4D97-AF65-F5344CB8AC3E}">
        <p14:creationId xmlns:p14="http://schemas.microsoft.com/office/powerpoint/2010/main" val="3552809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利根川のような大きな川では、流れる水の働きによって、地形が大きく変わってしまうことがある、というお話をしましたね。</a:t>
            </a:r>
          </a:p>
          <a:p>
            <a:r>
              <a:rPr kumimoji="1" lang="ja-JP" altLang="ja-JP" sz="854" kern="1200" dirty="0">
                <a:solidFill>
                  <a:schemeClr val="tx1"/>
                </a:solidFill>
                <a:effectLst/>
                <a:latin typeface="+mn-lt"/>
                <a:ea typeface="+mn-ea"/>
                <a:cs typeface="+mn-cs"/>
              </a:rPr>
              <a:t>地形が変わることで私たちの生活にどんな影響が出るか、それに対してどんな対策</a:t>
            </a:r>
            <a:r>
              <a:rPr kumimoji="1" lang="ja-JP" altLang="en-US" sz="854" kern="1200" dirty="0">
                <a:solidFill>
                  <a:schemeClr val="tx1"/>
                </a:solidFill>
                <a:effectLst/>
                <a:latin typeface="+mn-lt"/>
                <a:ea typeface="+mn-ea"/>
                <a:cs typeface="+mn-cs"/>
              </a:rPr>
              <a:t>が</a:t>
            </a:r>
            <a:r>
              <a:rPr kumimoji="1" lang="ja-JP" altLang="ja-JP" sz="854" kern="1200" dirty="0">
                <a:solidFill>
                  <a:schemeClr val="tx1"/>
                </a:solidFill>
                <a:effectLst/>
                <a:latin typeface="+mn-lt"/>
                <a:ea typeface="+mn-ea"/>
                <a:cs typeface="+mn-cs"/>
              </a:rPr>
              <a:t>行われているのか詳しくお話します。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それぞれの川には、川を守るお仕事をする「川の管理者」という人達がいます。</a:t>
            </a:r>
          </a:p>
          <a:p>
            <a:r>
              <a:rPr kumimoji="1" lang="ja-JP" altLang="ja-JP" sz="854" kern="1200" dirty="0">
                <a:solidFill>
                  <a:schemeClr val="tx1"/>
                </a:solidFill>
                <a:effectLst/>
                <a:latin typeface="+mn-lt"/>
                <a:ea typeface="+mn-ea"/>
                <a:cs typeface="+mn-cs"/>
              </a:rPr>
              <a:t>川の管理者は、大雨の時に川があふれないように監視や見回りをしたり、普段から川の工事を行って川が氾濫しないようにする仕事をしています。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川を流れる水の働きによって、上流から石や土砂が下流に運ばれて、川の底にたまってしまうことがあります。すると、どうなると思いますか？</a:t>
            </a:r>
            <a:br>
              <a:rPr kumimoji="1" lang="ja-JP" altLang="ja-JP" sz="854" kern="1200" dirty="0">
                <a:solidFill>
                  <a:schemeClr val="tx1"/>
                </a:solidFill>
                <a:effectLst/>
                <a:latin typeface="+mn-lt"/>
                <a:ea typeface="+mn-ea"/>
                <a:cs typeface="+mn-cs"/>
              </a:rPr>
            </a:br>
            <a:r>
              <a:rPr kumimoji="1" lang="ja-JP" altLang="ja-JP" sz="854" kern="1200" dirty="0">
                <a:solidFill>
                  <a:schemeClr val="tx1"/>
                </a:solidFill>
                <a:effectLst/>
                <a:latin typeface="+mn-lt"/>
                <a:ea typeface="+mn-ea"/>
                <a:cs typeface="+mn-cs"/>
              </a:rPr>
              <a:t>（児童のリアクションの後に）そうですね、川の底に石や土砂がたまると川を流れることのできる水の量が少なくなり、大雨のときに川があふれやすくなってしまいます。その結果、町が水浸しになる危険が高くなります。</a:t>
            </a:r>
          </a:p>
          <a:p>
            <a:r>
              <a:rPr kumimoji="1" lang="ja-JP" altLang="ja-JP" sz="854" kern="1200" dirty="0">
                <a:solidFill>
                  <a:schemeClr val="tx1"/>
                </a:solidFill>
                <a:effectLst/>
                <a:latin typeface="+mn-lt"/>
                <a:ea typeface="+mn-ea"/>
                <a:cs typeface="+mn-cs"/>
              </a:rPr>
              <a:t>そのため、川の管理者と呼ばれる人たちは、川があふれないようにするために、川の底にたまった石や土砂を取り除く工事をしています。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10</a:t>
            </a:fld>
            <a:endParaRPr kumimoji="1" lang="ja-JP" altLang="en-US"/>
          </a:p>
        </p:txBody>
      </p:sp>
    </p:spTree>
    <p:extLst>
      <p:ext uri="{BB962C8B-B14F-4D97-AF65-F5344CB8AC3E}">
        <p14:creationId xmlns:p14="http://schemas.microsoft.com/office/powerpoint/2010/main" val="2584730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長い間、謎に包まれていた利根川のスタート地点発見のために、明治時代に初めて探検隊が作られました。</a:t>
            </a:r>
            <a:endParaRPr kumimoji="1" lang="en-US" altLang="ja-JP" dirty="0"/>
          </a:p>
          <a:p>
            <a:r>
              <a:rPr kumimoji="1" lang="ja-JP" altLang="en-US" dirty="0"/>
              <a:t>明治、大正、昭和の</a:t>
            </a:r>
            <a:r>
              <a:rPr kumimoji="1" lang="en-US" altLang="ja-JP" dirty="0"/>
              <a:t>3</a:t>
            </a:r>
            <a:r>
              <a:rPr kumimoji="1" lang="ja-JP" altLang="en-US" dirty="0"/>
              <a:t>つの時代にかけて三回も群馬県の山奥に調査に出かけた末に、やっと利根川のスタート地点を発見することができました。</a:t>
            </a:r>
            <a:endParaRPr kumimoji="1" lang="en-US" altLang="ja-JP" dirty="0"/>
          </a:p>
          <a:p>
            <a:r>
              <a:rPr kumimoji="1" lang="ja-JP" altLang="en-US" dirty="0"/>
              <a:t>利根川のスタート地点は標高</a:t>
            </a:r>
            <a:r>
              <a:rPr kumimoji="1" lang="en-US" altLang="ja-JP" dirty="0"/>
              <a:t>1831m</a:t>
            </a:r>
            <a:r>
              <a:rPr kumimoji="1" lang="ja-JP" altLang="en-US" dirty="0"/>
              <a:t>の“大水上山（おおみなかみやま）”だということが判明しました。</a:t>
            </a:r>
            <a:endParaRPr kumimoji="1" lang="en-US" altLang="ja-JP" dirty="0"/>
          </a:p>
          <a:p>
            <a:r>
              <a:rPr kumimoji="1" lang="ja-JP" altLang="en-US" dirty="0"/>
              <a:t>探検隊は詳しい地図も無く、今みたいにスマートフォンも無い時代に、決死の覚悟で険しい山の調査を行ったそうです。</a:t>
            </a:r>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12</a:t>
            </a:fld>
            <a:endParaRPr kumimoji="1" lang="ja-JP" altLang="en-US"/>
          </a:p>
        </p:txBody>
      </p:sp>
    </p:spTree>
    <p:extLst>
      <p:ext uri="{BB962C8B-B14F-4D97-AF65-F5344CB8AC3E}">
        <p14:creationId xmlns:p14="http://schemas.microsoft.com/office/powerpoint/2010/main" val="962062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13</a:t>
            </a:fld>
            <a:endParaRPr kumimoji="1" lang="ja-JP" altLang="en-US"/>
          </a:p>
        </p:txBody>
      </p:sp>
    </p:spTree>
    <p:extLst>
      <p:ext uri="{BB962C8B-B14F-4D97-AF65-F5344CB8AC3E}">
        <p14:creationId xmlns:p14="http://schemas.microsoft.com/office/powerpoint/2010/main" val="1413945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利根川は実は、日本で</a:t>
            </a:r>
            <a:r>
              <a:rPr kumimoji="1" lang="en-US" altLang="ja-JP" dirty="0"/>
              <a:t>2</a:t>
            </a:r>
            <a:r>
              <a:rPr kumimoji="1" lang="ja-JP" altLang="en-US" dirty="0"/>
              <a:t>番目に長い川です。</a:t>
            </a:r>
            <a:endParaRPr kumimoji="1" lang="en-US" altLang="ja-JP" dirty="0"/>
          </a:p>
          <a:p>
            <a:endParaRPr kumimoji="1" lang="en-US" altLang="ja-JP" dirty="0"/>
          </a:p>
          <a:p>
            <a:r>
              <a:rPr kumimoji="1" lang="en-US" altLang="ja-JP" dirty="0"/>
              <a:t>1</a:t>
            </a:r>
            <a:r>
              <a:rPr kumimoji="1" lang="ja-JP" altLang="en-US" dirty="0"/>
              <a:t>番目に長い川を知っていますか？</a:t>
            </a:r>
            <a:br>
              <a:rPr kumimoji="1" lang="en-US" altLang="ja-JP" dirty="0"/>
            </a:br>
            <a:r>
              <a:rPr kumimoji="1" lang="ja-JP" altLang="en-US" dirty="0"/>
              <a:t>正解は、、、信濃川です。</a:t>
            </a:r>
            <a:endParaRPr kumimoji="1" lang="en-US" altLang="ja-JP" dirty="0"/>
          </a:p>
          <a:p>
            <a:endParaRPr kumimoji="1" lang="en-US" altLang="ja-JP" dirty="0"/>
          </a:p>
          <a:p>
            <a:r>
              <a:rPr kumimoji="1" lang="ja-JP" altLang="en-US" dirty="0"/>
              <a:t>ちなみに、</a:t>
            </a:r>
            <a:r>
              <a:rPr kumimoji="1" lang="en-US" altLang="ja-JP" dirty="0"/>
              <a:t>10</a:t>
            </a:r>
            <a:r>
              <a:rPr kumimoji="1" lang="ja-JP" altLang="en-US" dirty="0"/>
              <a:t>番目は、阿賀野（あがの）川という、</a:t>
            </a:r>
            <a:r>
              <a:rPr kumimoji="1" lang="zh-TW" altLang="en-US" dirty="0"/>
              <a:t>福島県</a:t>
            </a:r>
            <a:r>
              <a:rPr kumimoji="1" lang="ja-JP" altLang="en-US" dirty="0"/>
              <a:t>や新潟県を流れる川です。</a:t>
            </a:r>
            <a:endParaRPr kumimoji="1" lang="en-US" altLang="ja-JP" dirty="0"/>
          </a:p>
          <a:p>
            <a:endParaRPr kumimoji="1" lang="en-US" altLang="ja-JP" dirty="0"/>
          </a:p>
          <a:p>
            <a:r>
              <a:rPr kumimoji="1" lang="en-US" altLang="ja-JP" dirty="0"/>
              <a:t>【</a:t>
            </a:r>
            <a:r>
              <a:rPr kumimoji="1" lang="ja-JP" altLang="en-US" dirty="0"/>
              <a:t>参考情報</a:t>
            </a:r>
            <a:r>
              <a:rPr kumimoji="1" lang="en-US" altLang="ja-JP" dirty="0"/>
              <a:t>】</a:t>
            </a:r>
          </a:p>
          <a:p>
            <a:r>
              <a:rPr kumimoji="1" lang="ja-JP" altLang="en-US" dirty="0"/>
              <a:t>日本川の長さトップ</a:t>
            </a:r>
            <a:r>
              <a:rPr kumimoji="1" lang="en-US" altLang="ja-JP" dirty="0"/>
              <a:t>10</a:t>
            </a:r>
            <a:r>
              <a:rPr kumimoji="1" lang="ja-JP" altLang="en-US" dirty="0"/>
              <a:t>（都道府県）は河口のある都道府県</a:t>
            </a:r>
            <a:endParaRPr kumimoji="1" lang="en-US" altLang="ja-JP" dirty="0"/>
          </a:p>
          <a:p>
            <a:r>
              <a:rPr kumimoji="1" lang="en-US" altLang="ja-JP" dirty="0"/>
              <a:t>1</a:t>
            </a:r>
            <a:r>
              <a:rPr kumimoji="1" lang="ja-JP" altLang="en-US" dirty="0"/>
              <a:t>位　信濃川（新潟）</a:t>
            </a:r>
            <a:r>
              <a:rPr kumimoji="1" lang="en-US" altLang="ja-JP" dirty="0"/>
              <a:t>367km</a:t>
            </a:r>
          </a:p>
          <a:p>
            <a:r>
              <a:rPr kumimoji="1" lang="en-US" altLang="ja-JP" dirty="0"/>
              <a:t>2</a:t>
            </a:r>
            <a:r>
              <a:rPr kumimoji="1" lang="ja-JP" altLang="en-US" dirty="0"/>
              <a:t>位　利根川（千葉）</a:t>
            </a:r>
            <a:r>
              <a:rPr kumimoji="1" lang="en-US" altLang="ja-JP" dirty="0"/>
              <a:t>322</a:t>
            </a:r>
            <a:r>
              <a:rPr kumimoji="1" lang="ja-JP" altLang="en-US" dirty="0"/>
              <a:t>㎞</a:t>
            </a:r>
            <a:endParaRPr kumimoji="1" lang="en-US" altLang="ja-JP" dirty="0"/>
          </a:p>
          <a:p>
            <a:r>
              <a:rPr kumimoji="1" lang="en-US" altLang="ja-JP" dirty="0"/>
              <a:t>3</a:t>
            </a:r>
            <a:r>
              <a:rPr kumimoji="1" lang="ja-JP" altLang="en-US" dirty="0"/>
              <a:t>位　石狩川（北海道）</a:t>
            </a:r>
            <a:r>
              <a:rPr kumimoji="1" lang="en-US" altLang="ja-JP" dirty="0"/>
              <a:t>268</a:t>
            </a:r>
            <a:r>
              <a:rPr kumimoji="1" lang="ja-JP" altLang="en-US" dirty="0"/>
              <a:t>㎞</a:t>
            </a:r>
            <a:endParaRPr kumimoji="1" lang="en-US" altLang="ja-JP" dirty="0"/>
          </a:p>
          <a:p>
            <a:r>
              <a:rPr kumimoji="1" lang="en-US" altLang="ja-JP" dirty="0"/>
              <a:t>4</a:t>
            </a:r>
            <a:r>
              <a:rPr kumimoji="1" lang="ja-JP" altLang="en-US" dirty="0"/>
              <a:t>位　天塩（てしお）川（北海道）</a:t>
            </a:r>
            <a:r>
              <a:rPr kumimoji="1" lang="en-US" altLang="ja-JP" dirty="0"/>
              <a:t>256</a:t>
            </a:r>
            <a:r>
              <a:rPr kumimoji="1" lang="ja-JP" altLang="en-US" dirty="0"/>
              <a:t>㎞</a:t>
            </a:r>
            <a:endParaRPr kumimoji="1" lang="en-US" altLang="ja-JP" dirty="0"/>
          </a:p>
          <a:p>
            <a:r>
              <a:rPr kumimoji="1" lang="en-US" altLang="ja-JP" dirty="0"/>
              <a:t>5</a:t>
            </a:r>
            <a:r>
              <a:rPr kumimoji="1" lang="ja-JP" altLang="en-US" dirty="0"/>
              <a:t>位　北上川（宮城）</a:t>
            </a:r>
            <a:r>
              <a:rPr kumimoji="1" lang="en-US" altLang="ja-JP" dirty="0"/>
              <a:t>249</a:t>
            </a:r>
            <a:r>
              <a:rPr kumimoji="1" lang="ja-JP" altLang="en-US" dirty="0"/>
              <a:t>㎞</a:t>
            </a:r>
            <a:endParaRPr kumimoji="1" lang="en-US" altLang="ja-JP" dirty="0"/>
          </a:p>
          <a:p>
            <a:r>
              <a:rPr kumimoji="1" lang="en-US" altLang="ja-JP" dirty="0"/>
              <a:t>6</a:t>
            </a:r>
            <a:r>
              <a:rPr kumimoji="1" lang="ja-JP" altLang="en-US" dirty="0"/>
              <a:t>位　阿武隈川（宮城）</a:t>
            </a:r>
            <a:r>
              <a:rPr kumimoji="1" lang="en-US" altLang="ja-JP" dirty="0"/>
              <a:t>239km</a:t>
            </a:r>
            <a:r>
              <a:rPr kumimoji="1" lang="ja-JP" altLang="en-US" dirty="0"/>
              <a:t>　</a:t>
            </a:r>
            <a:endParaRPr kumimoji="1" lang="en-US" altLang="ja-JP" dirty="0"/>
          </a:p>
          <a:p>
            <a:r>
              <a:rPr kumimoji="1" lang="en-US" altLang="ja-JP" dirty="0"/>
              <a:t>7</a:t>
            </a:r>
            <a:r>
              <a:rPr kumimoji="1" lang="ja-JP" altLang="en-US" dirty="0"/>
              <a:t>位　最上川（山形）</a:t>
            </a:r>
            <a:r>
              <a:rPr kumimoji="1" lang="en-US" altLang="ja-JP" dirty="0"/>
              <a:t>229</a:t>
            </a:r>
            <a:r>
              <a:rPr kumimoji="1" lang="ja-JP" altLang="en-US" dirty="0"/>
              <a:t>㎞</a:t>
            </a:r>
            <a:endParaRPr kumimoji="1" lang="en-US" altLang="ja-JP" dirty="0"/>
          </a:p>
          <a:p>
            <a:r>
              <a:rPr kumimoji="1" lang="en-US" altLang="ja-JP" dirty="0"/>
              <a:t>7</a:t>
            </a:r>
            <a:r>
              <a:rPr kumimoji="1" lang="ja-JP" altLang="en-US" dirty="0"/>
              <a:t>位　木曽川（三重）</a:t>
            </a:r>
            <a:r>
              <a:rPr kumimoji="1" lang="en-US" altLang="ja-JP" dirty="0"/>
              <a:t>229</a:t>
            </a:r>
            <a:r>
              <a:rPr kumimoji="1" lang="ja-JP" altLang="en-US" dirty="0"/>
              <a:t>㎞</a:t>
            </a:r>
            <a:endParaRPr kumimoji="1" lang="en-US" altLang="ja-JP" dirty="0"/>
          </a:p>
          <a:p>
            <a:r>
              <a:rPr kumimoji="1" lang="en-US" altLang="ja-JP" dirty="0"/>
              <a:t>9</a:t>
            </a:r>
            <a:r>
              <a:rPr kumimoji="1" lang="ja-JP" altLang="en-US" dirty="0"/>
              <a:t>位　天竜（てんりゅう）川（静岡川）</a:t>
            </a:r>
            <a:r>
              <a:rPr kumimoji="1" lang="en-US" altLang="ja-JP" dirty="0"/>
              <a:t>213km</a:t>
            </a:r>
          </a:p>
          <a:p>
            <a:r>
              <a:rPr kumimoji="1" lang="en-US" altLang="ja-JP" dirty="0"/>
              <a:t>10</a:t>
            </a:r>
            <a:r>
              <a:rPr kumimoji="1" lang="ja-JP" altLang="en-US" dirty="0"/>
              <a:t>位　阿賀野川（新潟）</a:t>
            </a:r>
            <a:r>
              <a:rPr kumimoji="1" lang="en-US" altLang="ja-JP" dirty="0"/>
              <a:t>210</a:t>
            </a:r>
            <a:r>
              <a:rPr kumimoji="1" lang="ja-JP" altLang="en-US" dirty="0"/>
              <a:t>㎞</a:t>
            </a:r>
            <a:endParaRPr kumimoji="1" lang="en-US" altLang="ja-JP" dirty="0"/>
          </a:p>
          <a:p>
            <a:endParaRPr kumimoji="1" lang="ja-JP" altLang="en-US"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14</a:t>
            </a:fld>
            <a:endParaRPr kumimoji="1" lang="ja-JP" altLang="en-US"/>
          </a:p>
        </p:txBody>
      </p:sp>
    </p:spTree>
    <p:extLst>
      <p:ext uri="{BB962C8B-B14F-4D97-AF65-F5344CB8AC3E}">
        <p14:creationId xmlns:p14="http://schemas.microsoft.com/office/powerpoint/2010/main" val="23571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利根川でも、これまでに何度でも大きな水害が起きていることを知っていますか？</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この写真は、平成27年（2015年）9月に発生した関東・東北豪雨の時の様子です。このとき利根川の中でも一番大きな支川である鬼怒川で川の水が溢れる氾濫が起きました。写真をよく見ると、町の広い範囲が水につかってしまい、普段、川の水がどこを流れていたのかわからなくなってしまっていることが分かります。</a:t>
            </a:r>
          </a:p>
          <a:p>
            <a:r>
              <a:rPr kumimoji="1" lang="ja-JP" altLang="ja-JP" sz="854" kern="1200" dirty="0">
                <a:solidFill>
                  <a:schemeClr val="tx1"/>
                </a:solidFill>
                <a:effectLst/>
                <a:latin typeface="+mn-lt"/>
                <a:ea typeface="+mn-ea"/>
                <a:cs typeface="+mn-cs"/>
              </a:rPr>
              <a:t>右の表は、利根川流域でこれまでに発生した大きな水害について、発生した時期と被害の大きさをまとめたものです。</a:t>
            </a:r>
          </a:p>
          <a:p>
            <a:r>
              <a:rPr kumimoji="1" lang="ja-JP" altLang="ja-JP" sz="854" kern="1200" dirty="0">
                <a:solidFill>
                  <a:schemeClr val="tx1"/>
                </a:solidFill>
                <a:effectLst/>
                <a:latin typeface="+mn-lt"/>
                <a:ea typeface="+mn-ea"/>
                <a:cs typeface="+mn-cs"/>
              </a:rPr>
              <a:t>これを見ると、利根川はみなさんが生まれるずっと前から何度も氾濫を繰り返し起こしてきたことが分かります。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そして、令和元年になった2019年10月にも利根川の下流域で住宅が水に浸かる水害が発生しています。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19</a:t>
            </a:fld>
            <a:endParaRPr kumimoji="1" lang="ja-JP" altLang="en-US"/>
          </a:p>
        </p:txBody>
      </p:sp>
    </p:spTree>
    <p:extLst>
      <p:ext uri="{BB962C8B-B14F-4D97-AF65-F5344CB8AC3E}">
        <p14:creationId xmlns:p14="http://schemas.microsoft.com/office/powerpoint/2010/main" val="3931725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比較的最近に発生した令和元年東日本台風を事例に、大雨が降り利根川流域で水害が起きた時の様子を詳しく見てみましょう。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右上の写真は、大雨が降る前の、普段の利根川の様子です。</a:t>
            </a:r>
          </a:p>
          <a:p>
            <a:r>
              <a:rPr kumimoji="1" lang="ja-JP" altLang="ja-JP" sz="854" kern="1200" dirty="0">
                <a:solidFill>
                  <a:schemeClr val="tx1"/>
                </a:solidFill>
                <a:effectLst/>
                <a:latin typeface="+mn-lt"/>
                <a:ea typeface="+mn-ea"/>
                <a:cs typeface="+mn-cs"/>
              </a:rPr>
              <a:t>一方で、右下の写真は、令和元年東日本台風の時に撮影された同じ地点の利根川の写真です。</a:t>
            </a:r>
          </a:p>
          <a:p>
            <a:r>
              <a:rPr kumimoji="1" lang="ja-JP" altLang="ja-JP" sz="854" kern="1200" dirty="0">
                <a:solidFill>
                  <a:schemeClr val="tx1"/>
                </a:solidFill>
                <a:effectLst/>
                <a:latin typeface="+mn-lt"/>
                <a:ea typeface="+mn-ea"/>
                <a:cs typeface="+mn-cs"/>
              </a:rPr>
              <a:t>上の写真では利根川の周りに広がっている河川敷が、台風の時には利根川の茶色い水で覆われてしまっていることが分かります。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20</a:t>
            </a:fld>
            <a:endParaRPr kumimoji="1" lang="ja-JP" altLang="en-US"/>
          </a:p>
        </p:txBody>
      </p:sp>
    </p:spTree>
    <p:extLst>
      <p:ext uri="{BB962C8B-B14F-4D97-AF65-F5344CB8AC3E}">
        <p14:creationId xmlns:p14="http://schemas.microsoft.com/office/powerpoint/2010/main" val="23918181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左の写真を見ると、左上の普段の利根川で水が流れている幅に比べて、東日本台風の時には堤防のギリギリまで茶色い水が広がっているのが分かります。</a:t>
            </a:r>
          </a:p>
          <a:p>
            <a:r>
              <a:rPr kumimoji="1" lang="ja-JP" altLang="ja-JP" sz="854" kern="1200" dirty="0">
                <a:solidFill>
                  <a:schemeClr val="tx1"/>
                </a:solidFill>
                <a:effectLst/>
                <a:latin typeface="+mn-lt"/>
                <a:ea typeface="+mn-ea"/>
                <a:cs typeface="+mn-cs"/>
              </a:rPr>
              <a:t>また右の写真でも、普段の利根川では見られないほど、堤防の高さギリギリまで川の水位が高くなっています。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21</a:t>
            </a:fld>
            <a:endParaRPr kumimoji="1" lang="ja-JP" altLang="en-US"/>
          </a:p>
        </p:txBody>
      </p:sp>
    </p:spTree>
    <p:extLst>
      <p:ext uri="{BB962C8B-B14F-4D97-AF65-F5344CB8AC3E}">
        <p14:creationId xmlns:p14="http://schemas.microsoft.com/office/powerpoint/2010/main" val="4371638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左上の写真を見ると、階段ギリギリまで利根川の水が増え、川の中には倒れた木やごみなどが混ざって流れていることが分かります。</a:t>
            </a:r>
          </a:p>
          <a:p>
            <a:r>
              <a:rPr kumimoji="1" lang="ja-JP" altLang="ja-JP" sz="854" kern="1200" dirty="0">
                <a:solidFill>
                  <a:schemeClr val="tx1"/>
                </a:solidFill>
                <a:effectLst/>
                <a:latin typeface="+mn-lt"/>
                <a:ea typeface="+mn-ea"/>
                <a:cs typeface="+mn-cs"/>
              </a:rPr>
              <a:t>その下の写真のように、流されてきた木やゴミなどが途中の橋に引っかかってしまい、橋が壊れてしまうといった被害も出ています。</a:t>
            </a:r>
          </a:p>
          <a:p>
            <a:r>
              <a:rPr kumimoji="1" lang="ja-JP" altLang="ja-JP" sz="854" kern="1200" dirty="0">
                <a:solidFill>
                  <a:schemeClr val="tx1"/>
                </a:solidFill>
                <a:effectLst/>
                <a:latin typeface="+mn-lt"/>
                <a:ea typeface="+mn-ea"/>
                <a:cs typeface="+mn-cs"/>
              </a:rPr>
              <a:t>右の写真は、埼玉県の宮代町で東日本台風時に道路が水に完全に浸かってしまった様子です。このような状態になると車も動かなくなってしまうため、</a:t>
            </a:r>
          </a:p>
          <a:p>
            <a:r>
              <a:rPr kumimoji="1" lang="ja-JP" altLang="ja-JP" sz="854" kern="1200" dirty="0">
                <a:solidFill>
                  <a:schemeClr val="tx1"/>
                </a:solidFill>
                <a:effectLst/>
                <a:latin typeface="+mn-lt"/>
                <a:ea typeface="+mn-ea"/>
                <a:cs typeface="+mn-cs"/>
              </a:rPr>
              <a:t>避難したくても避難することができなくなってしまいます。</a:t>
            </a:r>
          </a:p>
          <a:p>
            <a:r>
              <a:rPr kumimoji="1" lang="ja-JP" altLang="ja-JP" sz="854" kern="1200" dirty="0">
                <a:solidFill>
                  <a:schemeClr val="tx1"/>
                </a:solidFill>
                <a:effectLst/>
                <a:latin typeface="+mn-lt"/>
                <a:ea typeface="+mn-ea"/>
                <a:cs typeface="+mn-cs"/>
              </a:rPr>
              <a:t>だから、水が来てから逃げるのではなく、水が来るかもしれないという時には逃げる必要があります。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22</a:t>
            </a:fld>
            <a:endParaRPr kumimoji="1" lang="ja-JP" altLang="en-US"/>
          </a:p>
        </p:txBody>
      </p:sp>
    </p:spTree>
    <p:extLst>
      <p:ext uri="{BB962C8B-B14F-4D97-AF65-F5344CB8AC3E}">
        <p14:creationId xmlns:p14="http://schemas.microsoft.com/office/powerpoint/2010/main" val="1205134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令和元年東日本台風の時の天気の状況を見てみましょう。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令和元年（2019年）</a:t>
            </a:r>
            <a:r>
              <a:rPr kumimoji="1" lang="en-US" altLang="ja-JP" sz="854" kern="1200" dirty="0">
                <a:solidFill>
                  <a:schemeClr val="tx1"/>
                </a:solidFill>
                <a:effectLst/>
                <a:latin typeface="+mn-lt"/>
                <a:ea typeface="+mn-ea"/>
                <a:cs typeface="+mn-cs"/>
              </a:rPr>
              <a:t>10</a:t>
            </a:r>
            <a:r>
              <a:rPr kumimoji="1" lang="ja-JP" altLang="ja-JP" sz="854" kern="1200" dirty="0">
                <a:solidFill>
                  <a:schemeClr val="tx1"/>
                </a:solidFill>
                <a:effectLst/>
                <a:latin typeface="+mn-lt"/>
                <a:ea typeface="+mn-ea"/>
                <a:cs typeface="+mn-cs"/>
              </a:rPr>
              <a:t>月6日に日本の南で発生した大型で強い勢力の台風が発生しました。</a:t>
            </a:r>
          </a:p>
          <a:p>
            <a:r>
              <a:rPr kumimoji="1" lang="ja-JP" altLang="ja-JP" sz="854" kern="1200" dirty="0">
                <a:solidFill>
                  <a:schemeClr val="tx1"/>
                </a:solidFill>
                <a:effectLst/>
                <a:latin typeface="+mn-lt"/>
                <a:ea typeface="+mn-ea"/>
                <a:cs typeface="+mn-cs"/>
              </a:rPr>
              <a:t>この台風は10月12日の夜にかけて関東地方を通過して、利根川流域に大雨を降らせました。</a:t>
            </a:r>
          </a:p>
          <a:p>
            <a:r>
              <a:rPr kumimoji="1" lang="ja-JP" altLang="ja-JP" sz="854" kern="1200" dirty="0">
                <a:solidFill>
                  <a:schemeClr val="tx1"/>
                </a:solidFill>
                <a:effectLst/>
                <a:latin typeface="+mn-lt"/>
                <a:ea typeface="+mn-ea"/>
                <a:cs typeface="+mn-cs"/>
              </a:rPr>
              <a:t>左の日本地図では、赤・オレンジ・黄色で示されている場所ほど雨がたくさん降ったことを表しています。</a:t>
            </a:r>
          </a:p>
          <a:p>
            <a:r>
              <a:rPr kumimoji="1" lang="ja-JP" altLang="ja-JP" sz="854" kern="1200" dirty="0">
                <a:solidFill>
                  <a:schemeClr val="tx1"/>
                </a:solidFill>
                <a:effectLst/>
                <a:latin typeface="+mn-lt"/>
                <a:ea typeface="+mn-ea"/>
                <a:cs typeface="+mn-cs"/>
              </a:rPr>
              <a:t>関東地方のほぼ全ての地域で黄色以上の強い雨が降り、場所によっては赤や、さらに強い紫色の地点もあり、関東地方では広い範囲で大雨が降ったことがわかります。</a:t>
            </a:r>
          </a:p>
          <a:p>
            <a:r>
              <a:rPr kumimoji="1" lang="ja-JP" altLang="ja-JP" sz="854" kern="1200" dirty="0">
                <a:solidFill>
                  <a:schemeClr val="tx1"/>
                </a:solidFill>
                <a:effectLst/>
                <a:latin typeface="+mn-lt"/>
                <a:ea typeface="+mn-ea"/>
                <a:cs typeface="+mn-cs"/>
              </a:rPr>
              <a:t>右の図はこのときの台風が進んだ道を示しています。この図を見ると台風は途中で大きく右に曲がるように進む方向を変えていることが分かります。</a:t>
            </a:r>
          </a:p>
          <a:p>
            <a:r>
              <a:rPr kumimoji="1" lang="ja-JP" altLang="ja-JP" sz="854" kern="1200" dirty="0">
                <a:solidFill>
                  <a:schemeClr val="tx1"/>
                </a:solidFill>
                <a:effectLst/>
                <a:latin typeface="+mn-lt"/>
                <a:ea typeface="+mn-ea"/>
                <a:cs typeface="+mn-cs"/>
              </a:rPr>
              <a:t>どうして台風が日本に近づいた時に、大きく右に曲がるように進む方向を変えたのでしょうか？</a:t>
            </a:r>
          </a:p>
          <a:p>
            <a:r>
              <a:rPr kumimoji="1" lang="ja-JP" altLang="ja-JP" sz="854" kern="1200" dirty="0">
                <a:solidFill>
                  <a:schemeClr val="tx1"/>
                </a:solidFill>
                <a:effectLst/>
                <a:latin typeface="+mn-lt"/>
                <a:ea typeface="+mn-ea"/>
                <a:cs typeface="+mn-cs"/>
              </a:rPr>
              <a:t>台風は日本の上空で吹いている、西から東に向かう強い風によって、流されることで方向を変えています。</a:t>
            </a:r>
          </a:p>
          <a:p>
            <a:r>
              <a:rPr kumimoji="1" lang="ja-JP" altLang="ja-JP" sz="854" kern="1200" dirty="0">
                <a:solidFill>
                  <a:schemeClr val="tx1"/>
                </a:solidFill>
                <a:effectLst/>
                <a:latin typeface="+mn-lt"/>
                <a:ea typeface="+mn-ea"/>
                <a:cs typeface="+mn-cs"/>
              </a:rPr>
              <a:t>多くの台風はこのように日本に近づきながら、東（右）へと進む方向を変えます。天気が西から東に変化していくのと同じ理由ですね。</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23</a:t>
            </a:fld>
            <a:endParaRPr kumimoji="1" lang="ja-JP" altLang="en-US"/>
          </a:p>
        </p:txBody>
      </p:sp>
    </p:spTree>
    <p:extLst>
      <p:ext uri="{BB962C8B-B14F-4D97-AF65-F5344CB8AC3E}">
        <p14:creationId xmlns:p14="http://schemas.microsoft.com/office/powerpoint/2010/main" val="3658483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近年に起きた台風による水害についてみてきましたが、決して忘れてはいけない大きな被害を出した水害が利根川では過去に起きています。</a:t>
            </a:r>
          </a:p>
          <a:p>
            <a:r>
              <a:rPr kumimoji="1" lang="ja-JP" altLang="ja-JP" sz="854" kern="1200" dirty="0">
                <a:solidFill>
                  <a:schemeClr val="tx1"/>
                </a:solidFill>
                <a:effectLst/>
                <a:latin typeface="+mn-lt"/>
                <a:ea typeface="+mn-ea"/>
                <a:cs typeface="+mn-cs"/>
              </a:rPr>
              <a:t>それがカスリーン台風です。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1947年9月に発生したカスリーン台風では、利根川流域で広い地域にたくさん雨が降り、その雨が利根川に集まりました。</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その結果、利根川を流れることのできる水の量を大きく超えてしまい、現在の埼玉県加須市辺りにあった堤防が壊れてしまいました。</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堤防が壊れたことで普段は堤防に守られている私たちが暮らしている場所に一気に水が溢れ、流れ込んでしまいました。</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あふれた水は低いところ（下流）へとどんどん広がり、埼玉県を超えて、5日後には東京都まで到達しました。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24</a:t>
            </a:fld>
            <a:endParaRPr kumimoji="1" lang="ja-JP" altLang="en-US"/>
          </a:p>
        </p:txBody>
      </p:sp>
    </p:spTree>
    <p:extLst>
      <p:ext uri="{BB962C8B-B14F-4D97-AF65-F5344CB8AC3E}">
        <p14:creationId xmlns:p14="http://schemas.microsoft.com/office/powerpoint/2010/main" val="2853104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03C92-6EB4-7DDD-D1B4-565A7F34BF55}"/>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800F6380-BD8D-EE2B-62F5-F949F1AF6A30}"/>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60140114-2409-D595-D727-6A3C5977ABEE}"/>
              </a:ext>
            </a:extLst>
          </p:cNvPr>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カスリーン台風の大きな特徴は、利根川流域の広い範囲に大雨が降ったことです。</a:t>
            </a:r>
          </a:p>
          <a:p>
            <a:r>
              <a:rPr kumimoji="1" lang="ja-JP" altLang="ja-JP" sz="854" kern="1200" dirty="0">
                <a:solidFill>
                  <a:schemeClr val="tx1"/>
                </a:solidFill>
                <a:effectLst/>
                <a:latin typeface="+mn-lt"/>
                <a:ea typeface="+mn-ea"/>
                <a:cs typeface="+mn-cs"/>
              </a:rPr>
              <a:t>利根川の上流にあたる群馬県周辺では3日間で318ｍｍもの雨が降りました。</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これは、おおよそ2か月分の雨がたった3日間で一気に降ったということになります。</a:t>
            </a:r>
          </a:p>
          <a:p>
            <a:r>
              <a:rPr kumimoji="1" lang="ja-JP" altLang="ja-JP" sz="854" kern="1200" dirty="0">
                <a:solidFill>
                  <a:schemeClr val="tx1"/>
                </a:solidFill>
                <a:effectLst/>
                <a:latin typeface="+mn-lt"/>
                <a:ea typeface="+mn-ea"/>
                <a:cs typeface="+mn-cs"/>
              </a:rPr>
              <a:t>このカスリーン台風によって神奈川県を除く関東地方で1100人の死者を出し、水に浸かった家や壊れた家は合わせて約33万戸にのぼりました。</a:t>
            </a:r>
          </a:p>
          <a:p>
            <a:r>
              <a:rPr kumimoji="1" lang="ja-JP" altLang="ja-JP" sz="854" kern="1200" dirty="0">
                <a:solidFill>
                  <a:schemeClr val="tx1"/>
                </a:solidFill>
                <a:effectLst/>
                <a:latin typeface="+mn-lt"/>
                <a:ea typeface="+mn-ea"/>
                <a:cs typeface="+mn-cs"/>
              </a:rPr>
              <a:t>右上の写真で当時の浸水した町の様子が分かります。このように家まで浸かってしまった水は、数日引かずにそのままだったと言われています。</a:t>
            </a:r>
          </a:p>
          <a:p>
            <a:endParaRPr kumimoji="1" lang="ja-JP" altLang="en-US" dirty="0"/>
          </a:p>
        </p:txBody>
      </p:sp>
      <p:sp>
        <p:nvSpPr>
          <p:cNvPr id="4" name="スライド番号プレースホルダー 3">
            <a:extLst>
              <a:ext uri="{FF2B5EF4-FFF2-40B4-BE49-F238E27FC236}">
                <a16:creationId xmlns:a16="http://schemas.microsoft.com/office/drawing/2014/main" id="{BF80834B-C336-39BA-2A2F-09542F9277F4}"/>
              </a:ext>
            </a:extLst>
          </p:cNvPr>
          <p:cNvSpPr>
            <a:spLocks noGrp="1"/>
          </p:cNvSpPr>
          <p:nvPr>
            <p:ph type="sldNum" sz="quarter" idx="5"/>
          </p:nvPr>
        </p:nvSpPr>
        <p:spPr/>
        <p:txBody>
          <a:bodyPr/>
          <a:lstStyle/>
          <a:p>
            <a:fld id="{5FE20171-E55F-414D-A725-7571360D273B}" type="slidenum">
              <a:rPr kumimoji="1" lang="ja-JP" altLang="en-US" smtClean="0"/>
              <a:t>25</a:t>
            </a:fld>
            <a:endParaRPr kumimoji="1" lang="ja-JP" altLang="en-US"/>
          </a:p>
        </p:txBody>
      </p:sp>
    </p:spTree>
    <p:extLst>
      <p:ext uri="{BB962C8B-B14F-4D97-AF65-F5344CB8AC3E}">
        <p14:creationId xmlns:p14="http://schemas.microsoft.com/office/powerpoint/2010/main" val="3365745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26</a:t>
            </a:fld>
            <a:endParaRPr kumimoji="1" lang="ja-JP" altLang="en-US"/>
          </a:p>
        </p:txBody>
      </p:sp>
    </p:spTree>
    <p:extLst>
      <p:ext uri="{BB962C8B-B14F-4D97-AF65-F5344CB8AC3E}">
        <p14:creationId xmlns:p14="http://schemas.microsoft.com/office/powerpoint/2010/main" val="311934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27</a:t>
            </a:fld>
            <a:endParaRPr kumimoji="1" lang="ja-JP" altLang="en-US"/>
          </a:p>
        </p:txBody>
      </p:sp>
    </p:spTree>
    <p:extLst>
      <p:ext uri="{BB962C8B-B14F-4D97-AF65-F5344CB8AC3E}">
        <p14:creationId xmlns:p14="http://schemas.microsoft.com/office/powerpoint/2010/main" val="22250935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dirty="0"/>
              <a:t>【</a:t>
            </a:r>
            <a:r>
              <a:rPr kumimoji="1" lang="ja-JP" altLang="en-US" dirty="0"/>
              <a:t>台風の名前の付けられ方の説明</a:t>
            </a:r>
            <a:r>
              <a:rPr kumimoji="1" lang="en-US" altLang="ja-JP" dirty="0"/>
              <a:t>】</a:t>
            </a:r>
          </a:p>
          <a:p>
            <a:r>
              <a:rPr kumimoji="1" lang="ja-JP" altLang="en-US" dirty="0"/>
              <a:t>みなさんは台風に番号以外にユニークな名前が付けられていることを知っていましたか？</a:t>
            </a:r>
            <a:endParaRPr kumimoji="1" lang="en-US" altLang="ja-JP" dirty="0"/>
          </a:p>
          <a:p>
            <a:r>
              <a:rPr kumimoji="1" lang="ja-JP" altLang="en-US" dirty="0"/>
              <a:t>実は、それぞれの台風には、コイヌやヤギなどの日本語の名前やアジアの言葉で名前が付けられています。</a:t>
            </a:r>
            <a:endParaRPr kumimoji="1" lang="en-US" altLang="ja-JP" dirty="0"/>
          </a:p>
          <a:p>
            <a:endParaRPr kumimoji="1" lang="en-US" altLang="ja-JP" dirty="0"/>
          </a:p>
          <a:p>
            <a:r>
              <a:rPr kumimoji="1" lang="ja-JP" altLang="en-US" dirty="0"/>
              <a:t>毎年</a:t>
            </a:r>
            <a:r>
              <a:rPr kumimoji="1" lang="en-US" altLang="ja-JP" dirty="0"/>
              <a:t>1</a:t>
            </a:r>
            <a:r>
              <a:rPr kumimoji="1" lang="ja-JP" altLang="en-US" dirty="0"/>
              <a:t>月</a:t>
            </a:r>
            <a:r>
              <a:rPr kumimoji="1" lang="en-US" altLang="ja-JP" dirty="0"/>
              <a:t>1</a:t>
            </a:r>
            <a:r>
              <a:rPr kumimoji="1" lang="ja-JP" altLang="en-US" dirty="0"/>
              <a:t>日以降、最も早く発生した台風を第</a:t>
            </a:r>
            <a:r>
              <a:rPr kumimoji="1" lang="en-US" altLang="ja-JP" dirty="0"/>
              <a:t>1</a:t>
            </a:r>
            <a:r>
              <a:rPr kumimoji="1" lang="ja-JP" altLang="en-US" dirty="0"/>
              <a:t>号とし、その後台風の発生順に番号をつけています。</a:t>
            </a:r>
          </a:p>
          <a:p>
            <a:r>
              <a:rPr kumimoji="1" lang="ja-JP" altLang="en-US" dirty="0"/>
              <a:t>平成</a:t>
            </a:r>
            <a:r>
              <a:rPr kumimoji="1" lang="en-US" altLang="ja-JP" dirty="0"/>
              <a:t>12</a:t>
            </a:r>
            <a:r>
              <a:rPr kumimoji="1" lang="ja-JP" altLang="en-US" dirty="0"/>
              <a:t>年の台風第</a:t>
            </a:r>
            <a:r>
              <a:rPr kumimoji="1" lang="en-US" altLang="ja-JP" dirty="0"/>
              <a:t>1</a:t>
            </a:r>
            <a:r>
              <a:rPr kumimoji="1" lang="ja-JP" altLang="en-US" dirty="0"/>
              <a:t>号にカンボジアで「象」を意味する「ダムレイ」の名前が付けられ、以後、発生順にあらかじめ用意された</a:t>
            </a:r>
            <a:r>
              <a:rPr kumimoji="1" lang="en-US" altLang="ja-JP" dirty="0"/>
              <a:t>140</a:t>
            </a:r>
            <a:r>
              <a:rPr kumimoji="1" lang="ja-JP" altLang="en-US" dirty="0"/>
              <a:t>個の名前を順番に用いて、その後再び「ダムレイ」に戻ります。</a:t>
            </a:r>
            <a:endParaRPr kumimoji="1" lang="en-US" altLang="ja-JP" dirty="0"/>
          </a:p>
          <a:p>
            <a:r>
              <a:rPr kumimoji="1" lang="ja-JP" altLang="en-US" dirty="0"/>
              <a:t>台風の年間発生数はおおよそ</a:t>
            </a:r>
            <a:r>
              <a:rPr kumimoji="1" lang="en-US" altLang="ja-JP" dirty="0"/>
              <a:t>25</a:t>
            </a:r>
            <a:r>
              <a:rPr kumimoji="1" lang="ja-JP" altLang="en-US" dirty="0"/>
              <a:t>個ですので、おおむね</a:t>
            </a:r>
            <a:r>
              <a:rPr kumimoji="1" lang="en-US" altLang="ja-JP" dirty="0"/>
              <a:t>5</a:t>
            </a:r>
            <a:r>
              <a:rPr kumimoji="1" lang="ja-JP" altLang="en-US" dirty="0"/>
              <a:t>から</a:t>
            </a:r>
            <a:r>
              <a:rPr kumimoji="1" lang="en-US" altLang="ja-JP" dirty="0"/>
              <a:t>6</a:t>
            </a:r>
            <a:r>
              <a:rPr kumimoji="1" lang="ja-JP" altLang="en-US" dirty="0"/>
              <a:t>年で台風の名前が一周することになります。</a:t>
            </a:r>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34</a:t>
            </a:fld>
            <a:endParaRPr kumimoji="1" lang="ja-JP" altLang="en-US"/>
          </a:p>
        </p:txBody>
      </p:sp>
    </p:spTree>
    <p:extLst>
      <p:ext uri="{BB962C8B-B14F-4D97-AF65-F5344CB8AC3E}">
        <p14:creationId xmlns:p14="http://schemas.microsoft.com/office/powerpoint/2010/main" val="2210368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大雨が降った時に起こる危険は、その場所の地形によっても違いがあります。</a:t>
            </a:r>
          </a:p>
          <a:p>
            <a:r>
              <a:rPr kumimoji="1" lang="ja-JP" altLang="ja-JP" sz="854" kern="1200" dirty="0">
                <a:solidFill>
                  <a:schemeClr val="tx1"/>
                </a:solidFill>
                <a:effectLst/>
                <a:latin typeface="+mn-lt"/>
                <a:ea typeface="+mn-ea"/>
                <a:cs typeface="+mn-cs"/>
              </a:rPr>
              <a:t>どんな場所にどのような危険が潜んでいるのか、地形や川の流れの特徴から考えてみましょう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まずは利根川の上流域に潜んでいる危険についてです。</a:t>
            </a:r>
          </a:p>
          <a:p>
            <a:r>
              <a:rPr kumimoji="1" lang="ja-JP" altLang="ja-JP" sz="854" kern="1200" dirty="0">
                <a:solidFill>
                  <a:schemeClr val="tx1"/>
                </a:solidFill>
                <a:effectLst/>
                <a:latin typeface="+mn-lt"/>
                <a:ea typeface="+mn-ea"/>
                <a:cs typeface="+mn-cs"/>
              </a:rPr>
              <a:t>利根川の上流域にあたる群馬県は、たくさんの山があり標高が高い地域が多いという特徴があります。</a:t>
            </a:r>
          </a:p>
          <a:p>
            <a:r>
              <a:rPr kumimoji="1" lang="ja-JP" altLang="ja-JP" sz="854" kern="1200" dirty="0">
                <a:solidFill>
                  <a:schemeClr val="tx1"/>
                </a:solidFill>
                <a:effectLst/>
                <a:latin typeface="+mn-lt"/>
                <a:ea typeface="+mn-ea"/>
                <a:cs typeface="+mn-cs"/>
              </a:rPr>
              <a:t>このような地域では、地滑りという危険があります。</a:t>
            </a:r>
          </a:p>
          <a:p>
            <a:r>
              <a:rPr kumimoji="1" lang="ja-JP" altLang="ja-JP" sz="854" kern="1200" dirty="0">
                <a:solidFill>
                  <a:schemeClr val="tx1"/>
                </a:solidFill>
                <a:effectLst/>
                <a:latin typeface="+mn-lt"/>
                <a:ea typeface="+mn-ea"/>
                <a:cs typeface="+mn-cs"/>
              </a:rPr>
              <a:t>地滑りとは、山や土の坂がゆっくり下へ動いてしまうことです。</a:t>
            </a:r>
          </a:p>
          <a:p>
            <a:r>
              <a:rPr kumimoji="1" lang="ja-JP" altLang="ja-JP" sz="854" kern="1200" dirty="0">
                <a:solidFill>
                  <a:schemeClr val="tx1"/>
                </a:solidFill>
                <a:effectLst/>
                <a:latin typeface="+mn-lt"/>
                <a:ea typeface="+mn-ea"/>
                <a:cs typeface="+mn-cs"/>
              </a:rPr>
              <a:t>雨がたくさん降ると、土が水を含んで重くなり、滑りやすくなるため起こりやすい災害です。</a:t>
            </a:r>
          </a:p>
          <a:p>
            <a:r>
              <a:rPr kumimoji="1" lang="ja-JP" altLang="ja-JP" sz="854" kern="1200" dirty="0">
                <a:solidFill>
                  <a:schemeClr val="tx1"/>
                </a:solidFill>
                <a:effectLst/>
                <a:latin typeface="+mn-lt"/>
                <a:ea typeface="+mn-ea"/>
                <a:cs typeface="+mn-cs"/>
              </a:rPr>
              <a:t>写真のように地滑りが発生すると、山の下側にある道路や住宅が、滑り落ちた土砂につぶされてしまいます。</a:t>
            </a:r>
          </a:p>
          <a:p>
            <a:r>
              <a:rPr kumimoji="1" lang="ja-JP" altLang="ja-JP" sz="854" kern="1200" dirty="0">
                <a:solidFill>
                  <a:schemeClr val="tx1"/>
                </a:solidFill>
                <a:effectLst/>
                <a:latin typeface="+mn-lt"/>
                <a:ea typeface="+mn-ea"/>
                <a:cs typeface="+mn-cs"/>
              </a:rPr>
              <a:t>（必要に応じて、</a:t>
            </a:r>
            <a:r>
              <a:rPr kumimoji="1" lang="ja-JP" altLang="en-US" sz="854" kern="1200" dirty="0">
                <a:solidFill>
                  <a:schemeClr val="tx1"/>
                </a:solidFill>
                <a:effectLst/>
                <a:latin typeface="+mn-lt"/>
                <a:ea typeface="+mn-ea"/>
                <a:cs typeface="+mn-cs"/>
              </a:rPr>
              <a:t>スライド上の</a:t>
            </a:r>
            <a:r>
              <a:rPr kumimoji="1" lang="ja-JP" altLang="ja-JP" sz="854" kern="1200" dirty="0">
                <a:solidFill>
                  <a:schemeClr val="tx1"/>
                </a:solidFill>
                <a:effectLst/>
                <a:latin typeface="+mn-lt"/>
                <a:ea typeface="+mn-ea"/>
                <a:cs typeface="+mn-cs"/>
              </a:rPr>
              <a:t>リンク</a:t>
            </a:r>
            <a:r>
              <a:rPr kumimoji="1" lang="ja-JP" altLang="en-US" sz="854" kern="1200" dirty="0">
                <a:solidFill>
                  <a:schemeClr val="tx1"/>
                </a:solidFill>
                <a:effectLst/>
                <a:latin typeface="+mn-lt"/>
                <a:ea typeface="+mn-ea"/>
                <a:cs typeface="+mn-cs"/>
              </a:rPr>
              <a:t>から地</a:t>
            </a:r>
            <a:r>
              <a:rPr kumimoji="1" lang="ja-JP" altLang="ja-JP" sz="854" kern="1200" dirty="0">
                <a:solidFill>
                  <a:schemeClr val="tx1"/>
                </a:solidFill>
                <a:effectLst/>
                <a:latin typeface="+mn-lt"/>
                <a:ea typeface="+mn-ea"/>
                <a:cs typeface="+mn-cs"/>
              </a:rPr>
              <a:t>滑り</a:t>
            </a:r>
            <a:r>
              <a:rPr kumimoji="1" lang="ja-JP" altLang="en-US" sz="854" kern="1200" dirty="0">
                <a:solidFill>
                  <a:schemeClr val="tx1"/>
                </a:solidFill>
                <a:effectLst/>
                <a:latin typeface="+mn-lt"/>
                <a:ea typeface="+mn-ea"/>
                <a:cs typeface="+mn-cs"/>
              </a:rPr>
              <a:t>の</a:t>
            </a:r>
            <a:r>
              <a:rPr kumimoji="1" lang="ja-JP" altLang="ja-JP" sz="854" kern="1200" dirty="0">
                <a:solidFill>
                  <a:schemeClr val="tx1"/>
                </a:solidFill>
                <a:effectLst/>
                <a:latin typeface="+mn-lt"/>
                <a:ea typeface="+mn-ea"/>
                <a:cs typeface="+mn-cs"/>
              </a:rPr>
              <a:t>動画を視聴してください）</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また、川の上流域では、水位が急激に上がることもあります。</a:t>
            </a:r>
          </a:p>
          <a:p>
            <a:r>
              <a:rPr kumimoji="1" lang="ja-JP" altLang="ja-JP" sz="854" kern="1200" dirty="0">
                <a:solidFill>
                  <a:schemeClr val="tx1"/>
                </a:solidFill>
                <a:effectLst/>
                <a:latin typeface="+mn-lt"/>
                <a:ea typeface="+mn-ea"/>
                <a:cs typeface="+mn-cs"/>
              </a:rPr>
              <a:t>これを鉄砲水と呼びます。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上流域では山に降った雨が、山の急な坂をくだって一気に川に集まります。</a:t>
            </a:r>
          </a:p>
          <a:p>
            <a:r>
              <a:rPr kumimoji="1" lang="ja-JP" altLang="ja-JP" sz="854" kern="1200" dirty="0">
                <a:solidFill>
                  <a:schemeClr val="tx1"/>
                </a:solidFill>
                <a:effectLst/>
                <a:latin typeface="+mn-lt"/>
                <a:ea typeface="+mn-ea"/>
                <a:cs typeface="+mn-cs"/>
              </a:rPr>
              <a:t>そして上流域の川には、川の幅が狭く、水深が浅いという特徴があります。</a:t>
            </a:r>
          </a:p>
          <a:p>
            <a:r>
              <a:rPr kumimoji="1" lang="ja-JP" altLang="ja-JP" sz="854" kern="1200" dirty="0">
                <a:solidFill>
                  <a:schemeClr val="tx1"/>
                </a:solidFill>
                <a:effectLst/>
                <a:latin typeface="+mn-lt"/>
                <a:ea typeface="+mn-ea"/>
                <a:cs typeface="+mn-cs"/>
              </a:rPr>
              <a:t>そのため、雨が降ると短い時間で川の水位が大きく変わり、川の近くにいた人が気が付いた時には逃げられず流されてしまうといった事故が起きてしまいます。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35</a:t>
            </a:fld>
            <a:endParaRPr kumimoji="1" lang="ja-JP" altLang="en-US"/>
          </a:p>
        </p:txBody>
      </p:sp>
    </p:spTree>
    <p:extLst>
      <p:ext uri="{BB962C8B-B14F-4D97-AF65-F5344CB8AC3E}">
        <p14:creationId xmlns:p14="http://schemas.microsoft.com/office/powerpoint/2010/main" val="7869335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次に中流域に潜んでいる危険の特徴についてです。</a:t>
            </a:r>
          </a:p>
          <a:p>
            <a:r>
              <a:rPr kumimoji="1" lang="ja-JP" altLang="ja-JP" sz="854" kern="1200" dirty="0">
                <a:solidFill>
                  <a:schemeClr val="tx1"/>
                </a:solidFill>
                <a:effectLst/>
                <a:latin typeface="+mn-lt"/>
                <a:ea typeface="+mn-ea"/>
                <a:cs typeface="+mn-cs"/>
              </a:rPr>
              <a:t>利根川の中流域の特徴は、左の図を見るとわかるように、緑色で示された低い土地が多く、標高にほとんど差が無いとても広く平らな地域である関東平野が広がっていることです。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次に右の地図を見てみましょう。</a:t>
            </a:r>
          </a:p>
          <a:p>
            <a:r>
              <a:rPr kumimoji="1" lang="ja-JP" altLang="ja-JP" sz="854" kern="1200" dirty="0">
                <a:solidFill>
                  <a:schemeClr val="tx1"/>
                </a:solidFill>
                <a:effectLst/>
                <a:latin typeface="+mn-lt"/>
                <a:ea typeface="+mn-ea"/>
                <a:cs typeface="+mn-cs"/>
              </a:rPr>
              <a:t>この地図は堤防が壊れた時にどの範囲まで水が広がり、どのくらいの深さで浸水するのかを色で示しています。</a:t>
            </a:r>
          </a:p>
          <a:p>
            <a:r>
              <a:rPr kumimoji="1" lang="ja-JP" altLang="ja-JP" sz="854" kern="1200" dirty="0">
                <a:solidFill>
                  <a:schemeClr val="tx1"/>
                </a:solidFill>
                <a:effectLst/>
                <a:latin typeface="+mn-lt"/>
                <a:ea typeface="+mn-ea"/>
                <a:cs typeface="+mn-cs"/>
              </a:rPr>
              <a:t>色が濃いピンクになるほど浸水した時の水深が深いことを示しています。</a:t>
            </a:r>
          </a:p>
          <a:p>
            <a:r>
              <a:rPr kumimoji="1" lang="ja-JP" altLang="ja-JP" sz="854" kern="1200" dirty="0">
                <a:solidFill>
                  <a:schemeClr val="tx1"/>
                </a:solidFill>
                <a:effectLst/>
                <a:latin typeface="+mn-lt"/>
                <a:ea typeface="+mn-ea"/>
                <a:cs typeface="+mn-cs"/>
              </a:rPr>
              <a:t>これを見ると利根川が氾濫した場合、川の近くだけでなく、川から離れた場所までとても広い範囲が浸水してしまうことが分かります。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このように中流域のような平らな土地では、溢れた水が一方向に流れるのではなく、周囲にゆっくりと広がっていくため、広い範囲が長い時間水につかってしまう恐れがあります。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36</a:t>
            </a:fld>
            <a:endParaRPr kumimoji="1" lang="ja-JP" altLang="en-US"/>
          </a:p>
        </p:txBody>
      </p:sp>
    </p:spTree>
    <p:extLst>
      <p:ext uri="{BB962C8B-B14F-4D97-AF65-F5344CB8AC3E}">
        <p14:creationId xmlns:p14="http://schemas.microsoft.com/office/powerpoint/2010/main" val="19067497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最後に下流域の危険について見てみましょう。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下流域も中流域と同じように利根川の周りには低い土地が広く広がっているという特徴があります。</a:t>
            </a:r>
          </a:p>
          <a:p>
            <a:r>
              <a:rPr kumimoji="1" lang="ja-JP" altLang="ja-JP" sz="854" kern="1200" dirty="0">
                <a:solidFill>
                  <a:schemeClr val="tx1"/>
                </a:solidFill>
                <a:effectLst/>
                <a:latin typeface="+mn-lt"/>
                <a:ea typeface="+mn-ea"/>
                <a:cs typeface="+mn-cs"/>
              </a:rPr>
              <a:t>そのため、もし利根川の水が溢れてしまったら、川の近くだけでなく利根川から離れた場所まで広く水につかってしまう恐れがあります。</a:t>
            </a:r>
          </a:p>
          <a:p>
            <a:r>
              <a:rPr kumimoji="1" lang="ja-JP" altLang="ja-JP" sz="854" kern="1200" dirty="0">
                <a:solidFill>
                  <a:schemeClr val="tx1"/>
                </a:solidFill>
                <a:effectLst/>
                <a:latin typeface="+mn-lt"/>
                <a:ea typeface="+mn-ea"/>
                <a:cs typeface="+mn-cs"/>
              </a:rPr>
              <a:t>次に右の地図を見てみましょう。</a:t>
            </a:r>
          </a:p>
          <a:p>
            <a:r>
              <a:rPr kumimoji="1" lang="ja-JP" altLang="ja-JP" sz="854" kern="1200" dirty="0">
                <a:solidFill>
                  <a:schemeClr val="tx1"/>
                </a:solidFill>
                <a:effectLst/>
                <a:latin typeface="+mn-lt"/>
                <a:ea typeface="+mn-ea"/>
                <a:cs typeface="+mn-cs"/>
              </a:rPr>
              <a:t>この地図浸水した時にどのくらい長い時間、水につかってしまうのかを色別に表しています。</a:t>
            </a:r>
          </a:p>
          <a:p>
            <a:r>
              <a:rPr kumimoji="1" lang="ja-JP" altLang="ja-JP" sz="854" kern="1200" dirty="0">
                <a:solidFill>
                  <a:schemeClr val="tx1"/>
                </a:solidFill>
                <a:effectLst/>
                <a:latin typeface="+mn-lt"/>
                <a:ea typeface="+mn-ea"/>
                <a:cs typeface="+mn-cs"/>
              </a:rPr>
              <a:t>地図で濃い紫色になっている地域は2週間から4週間もの間、水が引かないということが分かります。</a:t>
            </a:r>
          </a:p>
          <a:p>
            <a:r>
              <a:rPr kumimoji="1" lang="ja-JP" altLang="ja-JP" sz="854" kern="1200" dirty="0">
                <a:solidFill>
                  <a:schemeClr val="tx1"/>
                </a:solidFill>
                <a:effectLst/>
                <a:latin typeface="+mn-lt"/>
                <a:ea typeface="+mn-ea"/>
                <a:cs typeface="+mn-cs"/>
              </a:rPr>
              <a:t>下流域ではこのように一度浸水すると水がなかなか引かないという危険があることが分かります。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では、なぜ下流域ではこのようになかなか水が引かなくなってしまうのでしょうか。</a:t>
            </a:r>
          </a:p>
          <a:p>
            <a:r>
              <a:rPr kumimoji="1" lang="ja-JP" altLang="ja-JP" sz="854" kern="1200" dirty="0">
                <a:solidFill>
                  <a:schemeClr val="tx1"/>
                </a:solidFill>
                <a:effectLst/>
                <a:latin typeface="+mn-lt"/>
                <a:ea typeface="+mn-ea"/>
                <a:cs typeface="+mn-cs"/>
              </a:rPr>
              <a:t>実は今の利根川や、皆さんが今いる関東平野はもともとは海の中にありました。</a:t>
            </a:r>
          </a:p>
          <a:p>
            <a:r>
              <a:rPr kumimoji="1" lang="ja-JP" altLang="ja-JP" sz="854" kern="1200" dirty="0">
                <a:solidFill>
                  <a:schemeClr val="tx1"/>
                </a:solidFill>
                <a:effectLst/>
                <a:latin typeface="+mn-lt"/>
                <a:ea typeface="+mn-ea"/>
                <a:cs typeface="+mn-cs"/>
              </a:rPr>
              <a:t>約5000年前からゆっくりと海の水位が下がっていき、その中で今の利根川や関東平野が少しずつ形づくられてきたのです。</a:t>
            </a:r>
          </a:p>
          <a:p>
            <a:r>
              <a:rPr kumimoji="1" lang="ja-JP" altLang="ja-JP" sz="854" kern="1200" dirty="0">
                <a:solidFill>
                  <a:schemeClr val="tx1"/>
                </a:solidFill>
                <a:effectLst/>
                <a:latin typeface="+mn-lt"/>
                <a:ea typeface="+mn-ea"/>
                <a:cs typeface="+mn-cs"/>
              </a:rPr>
              <a:t>このようにもともと海であった低く平らな土地では、水がたまりやすいという特徴があります。</a:t>
            </a:r>
          </a:p>
          <a:p>
            <a:r>
              <a:rPr kumimoji="1" lang="ja-JP" altLang="ja-JP" sz="854" kern="1200" dirty="0">
                <a:solidFill>
                  <a:schemeClr val="tx1"/>
                </a:solidFill>
                <a:effectLst/>
                <a:latin typeface="+mn-lt"/>
                <a:ea typeface="+mn-ea"/>
                <a:cs typeface="+mn-cs"/>
              </a:rPr>
              <a:t>そのため、下流域では一度氾濫が起きると水が引くまでに長い時間がかかってしまうのです。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37</a:t>
            </a:fld>
            <a:endParaRPr kumimoji="1" lang="ja-JP" altLang="en-US"/>
          </a:p>
        </p:txBody>
      </p:sp>
    </p:spTree>
    <p:extLst>
      <p:ext uri="{BB962C8B-B14F-4D97-AF65-F5344CB8AC3E}">
        <p14:creationId xmlns:p14="http://schemas.microsoft.com/office/powerpoint/2010/main" val="10187144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みなさんは大雨が降ってから、どのような仕組みで水害が発生するのか考えたことはありますか？</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まず、水害には大きく分けて外水氾濫と内水氾濫の2種類があります。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このスライドではまずは外水氾濫について説明します。</a:t>
            </a:r>
          </a:p>
          <a:p>
            <a:r>
              <a:rPr kumimoji="1" lang="ja-JP" altLang="ja-JP" sz="854" kern="1200" dirty="0">
                <a:solidFill>
                  <a:schemeClr val="tx1"/>
                </a:solidFill>
                <a:effectLst/>
                <a:latin typeface="+mn-lt"/>
                <a:ea typeface="+mn-ea"/>
                <a:cs typeface="+mn-cs"/>
              </a:rPr>
              <a:t>外水はんらんは流域にたくさんの雨が降り、その雨が川に集まることで、水位が高くなり、堤防を越えて溢れたり、堤防が壊れてしまったりして発生します。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特に注意してほしい場面があります。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それは、川遊びなどで川の近くにいるときです。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今いる場所では雨が降っていなくても川の上流（山の方）で雨が降った時も近くの川が一気に増水することがあります。</a:t>
            </a:r>
            <a:endParaRPr kumimoji="1" lang="en-US"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そのため、川の近くにいるときに雨が降ったら（山の方で雷がなったりしたときも）すぐに川から離れる。これをしっかりと覚えてください。</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38</a:t>
            </a:fld>
            <a:endParaRPr kumimoji="1" lang="ja-JP" altLang="en-US"/>
          </a:p>
        </p:txBody>
      </p:sp>
    </p:spTree>
    <p:extLst>
      <p:ext uri="{BB962C8B-B14F-4D97-AF65-F5344CB8AC3E}">
        <p14:creationId xmlns:p14="http://schemas.microsoft.com/office/powerpoint/2010/main" val="18745748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普段町の中に降った雨は用水路や下水道を通って川へと流されていきます。しかし、大雨が降ると川の水が増えてしまい、町の水を川に流しきれずに溢れ</a:t>
            </a:r>
            <a:r>
              <a:rPr kumimoji="1" lang="ja-JP" altLang="en-US" sz="854" kern="1200" dirty="0">
                <a:solidFill>
                  <a:schemeClr val="tx1"/>
                </a:solidFill>
                <a:effectLst/>
                <a:latin typeface="+mn-lt"/>
                <a:ea typeface="+mn-ea"/>
                <a:cs typeface="+mn-cs"/>
              </a:rPr>
              <a:t>て</a:t>
            </a:r>
            <a:r>
              <a:rPr kumimoji="1" lang="ja-JP" altLang="ja-JP" sz="854" kern="1200" dirty="0">
                <a:solidFill>
                  <a:schemeClr val="tx1"/>
                </a:solidFill>
                <a:effectLst/>
                <a:latin typeface="+mn-lt"/>
                <a:ea typeface="+mn-ea"/>
                <a:cs typeface="+mn-cs"/>
              </a:rPr>
              <a:t>しまうこと</a:t>
            </a:r>
            <a:r>
              <a:rPr kumimoji="1" lang="ja-JP" altLang="en-US" sz="854" kern="1200" dirty="0">
                <a:solidFill>
                  <a:schemeClr val="tx1"/>
                </a:solidFill>
                <a:effectLst/>
                <a:latin typeface="+mn-lt"/>
                <a:ea typeface="+mn-ea"/>
                <a:cs typeface="+mn-cs"/>
              </a:rPr>
              <a:t>が</a:t>
            </a:r>
            <a:r>
              <a:rPr kumimoji="1" lang="ja-JP" altLang="ja-JP" sz="854" kern="1200" dirty="0">
                <a:solidFill>
                  <a:schemeClr val="tx1"/>
                </a:solidFill>
                <a:effectLst/>
                <a:latin typeface="+mn-lt"/>
                <a:ea typeface="+mn-ea"/>
                <a:cs typeface="+mn-cs"/>
              </a:rPr>
              <a:t>あります。これを内水氾濫と言います。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左の図を見てみましょう。</a:t>
            </a:r>
          </a:p>
          <a:p>
            <a:r>
              <a:rPr kumimoji="1" lang="ja-JP" altLang="ja-JP" sz="854" kern="1200" dirty="0">
                <a:solidFill>
                  <a:schemeClr val="tx1"/>
                </a:solidFill>
                <a:effectLst/>
                <a:latin typeface="+mn-lt"/>
                <a:ea typeface="+mn-ea"/>
                <a:cs typeface="+mn-cs"/>
              </a:rPr>
              <a:t>普段は、みなさんのお家から出た水が、だんだんと一つに集まりながら、川へ排水されています。</a:t>
            </a:r>
          </a:p>
          <a:p>
            <a:r>
              <a:rPr kumimoji="1" lang="ja-JP" altLang="ja-JP" sz="854" kern="1200" dirty="0">
                <a:solidFill>
                  <a:schemeClr val="tx1"/>
                </a:solidFill>
                <a:effectLst/>
                <a:latin typeface="+mn-lt"/>
                <a:ea typeface="+mn-ea"/>
                <a:cs typeface="+mn-cs"/>
              </a:rPr>
              <a:t>しかし、大雨が降って川の水が増え、これ以上、川に水を流せなくなると、町からの排水ができなくなり、町の中に水があふれてしまいます。</a:t>
            </a:r>
          </a:p>
          <a:p>
            <a:r>
              <a:rPr kumimoji="1" lang="ja-JP" altLang="ja-JP" sz="854" kern="1200" dirty="0">
                <a:solidFill>
                  <a:schemeClr val="tx1"/>
                </a:solidFill>
                <a:effectLst/>
                <a:latin typeface="+mn-lt"/>
                <a:ea typeface="+mn-ea"/>
                <a:cs typeface="+mn-cs"/>
              </a:rPr>
              <a:t>内水氾濫は、川から離れた場所でも起こることがあるため、大雨のときは、安心はできません。</a:t>
            </a:r>
          </a:p>
          <a:p>
            <a:r>
              <a:rPr kumimoji="1" lang="ja-JP" altLang="ja-JP" sz="854" kern="1200" dirty="0">
                <a:solidFill>
                  <a:schemeClr val="tx1"/>
                </a:solidFill>
                <a:effectLst/>
                <a:latin typeface="+mn-lt"/>
                <a:ea typeface="+mn-ea"/>
                <a:cs typeface="+mn-cs"/>
              </a:rPr>
              <a:t>ここで、特に注意してほしいことを、みなさんに2つ伝えます。</a:t>
            </a:r>
          </a:p>
          <a:p>
            <a:r>
              <a:rPr kumimoji="1" lang="ja-JP" altLang="ja-JP" sz="854" kern="1200" dirty="0">
                <a:solidFill>
                  <a:schemeClr val="tx1"/>
                </a:solidFill>
                <a:effectLst/>
                <a:latin typeface="+mn-lt"/>
                <a:ea typeface="+mn-ea"/>
                <a:cs typeface="+mn-cs"/>
              </a:rPr>
              <a:t>大雨が降ったときは、ぜひ思い出してください。</a:t>
            </a:r>
          </a:p>
          <a:p>
            <a:r>
              <a:rPr kumimoji="1" lang="ja-JP" altLang="ja-JP" sz="854" kern="1200" dirty="0">
                <a:solidFill>
                  <a:schemeClr val="tx1"/>
                </a:solidFill>
                <a:effectLst/>
                <a:latin typeface="+mn-lt"/>
                <a:ea typeface="+mn-ea"/>
                <a:cs typeface="+mn-cs"/>
              </a:rPr>
              <a:t>1つ目は、低いところには行かないことです。</a:t>
            </a:r>
          </a:p>
          <a:p>
            <a:r>
              <a:rPr kumimoji="1" lang="ja-JP" altLang="ja-JP" sz="854" kern="1200" dirty="0">
                <a:solidFill>
                  <a:schemeClr val="tx1"/>
                </a:solidFill>
                <a:effectLst/>
                <a:latin typeface="+mn-lt"/>
                <a:ea typeface="+mn-ea"/>
                <a:cs typeface="+mn-cs"/>
              </a:rPr>
              <a:t>水は、低いところに向かって流れるため、町に降った大雨は、地下道や低くなった場所に、だんだんと集まっていきます。</a:t>
            </a:r>
          </a:p>
          <a:p>
            <a:r>
              <a:rPr kumimoji="1" lang="ja-JP" altLang="ja-JP" sz="854" kern="1200" dirty="0">
                <a:solidFill>
                  <a:schemeClr val="tx1"/>
                </a:solidFill>
                <a:effectLst/>
                <a:latin typeface="+mn-lt"/>
                <a:ea typeface="+mn-ea"/>
                <a:cs typeface="+mn-cs"/>
              </a:rPr>
              <a:t>その結果、気づかないうちに、通れないほど深くなってしまうこともあるので、注意が必要です。</a:t>
            </a:r>
          </a:p>
          <a:p>
            <a:r>
              <a:rPr kumimoji="1" lang="ja-JP" altLang="ja-JP" sz="854" kern="1200" dirty="0">
                <a:solidFill>
                  <a:schemeClr val="tx1"/>
                </a:solidFill>
                <a:effectLst/>
                <a:latin typeface="+mn-lt"/>
                <a:ea typeface="+mn-ea"/>
                <a:cs typeface="+mn-cs"/>
              </a:rPr>
              <a:t>2つ目は、できるだけ早く地上に出ることです。</a:t>
            </a:r>
          </a:p>
          <a:p>
            <a:r>
              <a:rPr kumimoji="1" lang="ja-JP" altLang="ja-JP" sz="854" kern="1200" dirty="0">
                <a:solidFill>
                  <a:schemeClr val="tx1"/>
                </a:solidFill>
                <a:effectLst/>
                <a:latin typeface="+mn-lt"/>
                <a:ea typeface="+mn-ea"/>
                <a:cs typeface="+mn-cs"/>
              </a:rPr>
              <a:t>地下の駅や地下道にいると、水が集まってきて、外に出られなくなってしまうおそれがあります。</a:t>
            </a:r>
          </a:p>
          <a:p>
            <a:r>
              <a:rPr kumimoji="1" lang="ja-JP" altLang="ja-JP" sz="854" kern="1200" dirty="0">
                <a:solidFill>
                  <a:schemeClr val="tx1"/>
                </a:solidFill>
                <a:effectLst/>
                <a:latin typeface="+mn-lt"/>
                <a:ea typeface="+mn-ea"/>
                <a:cs typeface="+mn-cs"/>
              </a:rPr>
              <a:t>雨が降り始めたら、早めに地上へ出るようにしましょう。</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39</a:t>
            </a:fld>
            <a:endParaRPr kumimoji="1" lang="ja-JP" altLang="en-US"/>
          </a:p>
        </p:txBody>
      </p:sp>
    </p:spTree>
    <p:extLst>
      <p:ext uri="{BB962C8B-B14F-4D97-AF65-F5344CB8AC3E}">
        <p14:creationId xmlns:p14="http://schemas.microsoft.com/office/powerpoint/2010/main" val="11617558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皆さんは気候変動や地球温暖化といった言葉を聞いたことはありますか？</a:t>
            </a:r>
          </a:p>
          <a:p>
            <a:r>
              <a:rPr kumimoji="1" lang="ja-JP" altLang="ja-JP" sz="854" kern="1200" dirty="0">
                <a:solidFill>
                  <a:schemeClr val="tx1"/>
                </a:solidFill>
                <a:effectLst/>
                <a:latin typeface="+mn-lt"/>
                <a:ea typeface="+mn-ea"/>
                <a:cs typeface="+mn-cs"/>
              </a:rPr>
              <a:t>実は、これらの影響によって大雨が降る回数が増えたり、一度に降る雨の量も多くなったりしていると言われています。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皆さんの中には最近ニュースで「記録的な大雨」といった言葉を聞いたことがある人もいるかもしれません。</a:t>
            </a:r>
          </a:p>
          <a:p>
            <a:r>
              <a:rPr kumimoji="1" lang="ja-JP" altLang="ja-JP" sz="854" kern="1200" dirty="0">
                <a:solidFill>
                  <a:schemeClr val="tx1"/>
                </a:solidFill>
                <a:effectLst/>
                <a:latin typeface="+mn-lt"/>
                <a:ea typeface="+mn-ea"/>
                <a:cs typeface="+mn-cs"/>
              </a:rPr>
              <a:t>また、雨があまり降らず、ダムにたまっている水が減っているという話も聞いたことがある人もいるかもしれません。</a:t>
            </a:r>
            <a:br>
              <a:rPr kumimoji="1" lang="ja-JP" altLang="ja-JP" sz="854" kern="1200" dirty="0">
                <a:solidFill>
                  <a:schemeClr val="tx1"/>
                </a:solidFill>
                <a:effectLst/>
                <a:latin typeface="+mn-lt"/>
                <a:ea typeface="+mn-ea"/>
                <a:cs typeface="+mn-cs"/>
              </a:rPr>
            </a:br>
            <a:r>
              <a:rPr kumimoji="1" lang="ja-JP" altLang="ja-JP" sz="854" kern="1200" dirty="0">
                <a:solidFill>
                  <a:schemeClr val="tx1"/>
                </a:solidFill>
                <a:effectLst/>
                <a:latin typeface="+mn-lt"/>
                <a:ea typeface="+mn-ea"/>
                <a:cs typeface="+mn-cs"/>
              </a:rPr>
              <a:t>実はこれらの出来事も気候変動の影響だといわれています。</a:t>
            </a:r>
          </a:p>
          <a:p>
            <a:r>
              <a:rPr kumimoji="1" lang="ja-JP" altLang="ja-JP" sz="854" kern="1200" dirty="0">
                <a:solidFill>
                  <a:schemeClr val="tx1"/>
                </a:solidFill>
                <a:effectLst/>
                <a:latin typeface="+mn-lt"/>
                <a:ea typeface="+mn-ea"/>
                <a:cs typeface="+mn-cs"/>
              </a:rPr>
              <a:t>気候変動の影響によって、ある時はたくさん大雨がふったり、逆にまったく雨が降らなくなったり、今までの雨の降り方と大きく変わってきています。</a:t>
            </a:r>
          </a:p>
          <a:p>
            <a:r>
              <a:rPr kumimoji="1" lang="ja-JP" altLang="ja-JP" sz="854" kern="1200" dirty="0">
                <a:solidFill>
                  <a:schemeClr val="tx1"/>
                </a:solidFill>
                <a:effectLst/>
                <a:latin typeface="+mn-lt"/>
                <a:ea typeface="+mn-ea"/>
                <a:cs typeface="+mn-cs"/>
              </a:rPr>
              <a:t>大雨の量や回数が増えたことで、これまでよりも水があふれそうになる川が増えてきました。今まで川の水が溢れたことが無かった地域でも川の水が溢れるといったことが起こるようになっています。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40</a:t>
            </a:fld>
            <a:endParaRPr kumimoji="1" lang="ja-JP" altLang="en-US"/>
          </a:p>
        </p:txBody>
      </p:sp>
    </p:spTree>
    <p:extLst>
      <p:ext uri="{BB962C8B-B14F-4D97-AF65-F5344CB8AC3E}">
        <p14:creationId xmlns:p14="http://schemas.microsoft.com/office/powerpoint/2010/main" val="36974613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川の水が急激に増えるとき、実際どのくらいのスピードでどのくらいの高さまで水が増えるのでしょうか。皆さんは考えたことがありますか？</a:t>
            </a:r>
            <a:endParaRPr kumimoji="1" lang="en-US" altLang="ja-JP" dirty="0"/>
          </a:p>
          <a:p>
            <a:endParaRPr kumimoji="1" lang="en-US" altLang="ja-JP" dirty="0"/>
          </a:p>
          <a:p>
            <a:r>
              <a:rPr kumimoji="1" lang="ja-JP" altLang="en-US" dirty="0"/>
              <a:t>過去には実際に鉄砲水が発生した時に約</a:t>
            </a:r>
            <a:r>
              <a:rPr kumimoji="1" lang="en-US" altLang="ja-JP" dirty="0"/>
              <a:t>10</a:t>
            </a:r>
            <a:r>
              <a:rPr kumimoji="1" lang="ja-JP" altLang="en-US" dirty="0"/>
              <a:t>分という短い時間で水が</a:t>
            </a:r>
            <a:r>
              <a:rPr kumimoji="1" lang="en-US" altLang="ja-JP" dirty="0"/>
              <a:t>1.3</a:t>
            </a:r>
            <a:r>
              <a:rPr kumimoji="1" lang="ja-JP" altLang="en-US" dirty="0"/>
              <a:t>ｍも急激に上昇したということがありました。</a:t>
            </a:r>
            <a:endParaRPr kumimoji="1" lang="en-US" altLang="ja-JP" dirty="0"/>
          </a:p>
          <a:p>
            <a:r>
              <a:rPr kumimoji="1" lang="en-US" altLang="ja-JP" dirty="0"/>
              <a:t>1.3</a:t>
            </a:r>
            <a:r>
              <a:rPr kumimoji="1" lang="ja-JP" altLang="en-US" dirty="0"/>
              <a:t>ｍだとみなさんの胸から顔のあたりまで水が急激に増えるということです。</a:t>
            </a:r>
            <a:endParaRPr kumimoji="1" lang="en-US" altLang="ja-JP" dirty="0"/>
          </a:p>
          <a:p>
            <a:r>
              <a:rPr kumimoji="1" lang="ja-JP" altLang="en-US" dirty="0"/>
              <a:t>それがどのくらい危険なのか、わかると思います。それくらい大雨が降った時の川には注意しなくてはいけません。</a:t>
            </a:r>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42</a:t>
            </a:fld>
            <a:endParaRPr kumimoji="1" lang="ja-JP" altLang="en-US"/>
          </a:p>
        </p:txBody>
      </p:sp>
    </p:spTree>
    <p:extLst>
      <p:ext uri="{BB962C8B-B14F-4D97-AF65-F5344CB8AC3E}">
        <p14:creationId xmlns:p14="http://schemas.microsoft.com/office/powerpoint/2010/main" val="15671828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自分の住んでいる町では、どこが危険なのかを、どうやって知ればよいのでしょうか。</a:t>
            </a:r>
          </a:p>
          <a:p>
            <a:r>
              <a:rPr kumimoji="1" lang="ja-JP" altLang="ja-JP" sz="854" kern="1200" dirty="0">
                <a:solidFill>
                  <a:schemeClr val="tx1"/>
                </a:solidFill>
                <a:effectLst/>
                <a:latin typeface="+mn-lt"/>
                <a:ea typeface="+mn-ea"/>
                <a:cs typeface="+mn-cs"/>
              </a:rPr>
              <a:t>それを知ることができるのが、ハザードマップです。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ハザードマップは、災害の危険がある場所や、注意が必要な場所を、色や記号で示した地図です。</a:t>
            </a:r>
          </a:p>
          <a:p>
            <a:r>
              <a:rPr kumimoji="1" lang="ja-JP" altLang="ja-JP" sz="854" kern="1200" dirty="0">
                <a:solidFill>
                  <a:schemeClr val="tx1"/>
                </a:solidFill>
                <a:effectLst/>
                <a:latin typeface="+mn-lt"/>
                <a:ea typeface="+mn-ea"/>
                <a:cs typeface="+mn-cs"/>
              </a:rPr>
              <a:t>見るときは、まず色や記号の意味を、凡例で確認しましょう。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次にハザードマップを見てリスクを調べる際のポイントをいくつか説明します。</a:t>
            </a:r>
          </a:p>
          <a:p>
            <a:r>
              <a:rPr kumimoji="1" lang="ja-JP" altLang="ja-JP" sz="854" kern="1200" dirty="0">
                <a:solidFill>
                  <a:schemeClr val="tx1"/>
                </a:solidFill>
                <a:effectLst/>
                <a:latin typeface="+mn-lt"/>
                <a:ea typeface="+mn-ea"/>
                <a:cs typeface="+mn-cs"/>
              </a:rPr>
              <a:t>ポイント① 浸水深</a:t>
            </a:r>
          </a:p>
          <a:p>
            <a:r>
              <a:rPr kumimoji="1" lang="ja-JP" altLang="ja-JP" sz="854" kern="1200" dirty="0">
                <a:solidFill>
                  <a:schemeClr val="tx1"/>
                </a:solidFill>
                <a:effectLst/>
                <a:latin typeface="+mn-lt"/>
                <a:ea typeface="+mn-ea"/>
                <a:cs typeface="+mn-cs"/>
              </a:rPr>
              <a:t>色が濃いほど、水が深くなることを表しています。</a:t>
            </a:r>
          </a:p>
          <a:p>
            <a:r>
              <a:rPr kumimoji="1" lang="ja-JP" altLang="ja-JP" sz="854" kern="1200" dirty="0">
                <a:solidFill>
                  <a:schemeClr val="tx1"/>
                </a:solidFill>
                <a:effectLst/>
                <a:latin typeface="+mn-lt"/>
                <a:ea typeface="+mn-ea"/>
                <a:cs typeface="+mn-cs"/>
              </a:rPr>
              <a:t>自分の家や学校のまわりが、どのくらいの深さになるのかを確認しましょう。</a:t>
            </a:r>
          </a:p>
          <a:p>
            <a:r>
              <a:rPr kumimoji="1" lang="ja-JP" altLang="ja-JP" sz="854" kern="1200" dirty="0">
                <a:solidFill>
                  <a:schemeClr val="tx1"/>
                </a:solidFill>
                <a:effectLst/>
                <a:latin typeface="+mn-lt"/>
                <a:ea typeface="+mn-ea"/>
                <a:cs typeface="+mn-cs"/>
              </a:rPr>
              <a:t>ポイント② 浸水継続時間</a:t>
            </a:r>
          </a:p>
          <a:p>
            <a:r>
              <a:rPr kumimoji="1" lang="ja-JP" altLang="ja-JP" sz="854" kern="1200" dirty="0">
                <a:solidFill>
                  <a:schemeClr val="tx1"/>
                </a:solidFill>
                <a:effectLst/>
                <a:latin typeface="+mn-lt"/>
                <a:ea typeface="+mn-ea"/>
                <a:cs typeface="+mn-cs"/>
              </a:rPr>
              <a:t>場所によっては、水が引くまでに長い時間がかかるところもあります。</a:t>
            </a:r>
          </a:p>
          <a:p>
            <a:r>
              <a:rPr kumimoji="1" lang="ja-JP" altLang="ja-JP" sz="854" kern="1200" dirty="0">
                <a:solidFill>
                  <a:schemeClr val="tx1"/>
                </a:solidFill>
                <a:effectLst/>
                <a:latin typeface="+mn-lt"/>
                <a:ea typeface="+mn-ea"/>
                <a:cs typeface="+mn-cs"/>
              </a:rPr>
              <a:t>ポイント③ 危険な区域</a:t>
            </a:r>
          </a:p>
          <a:p>
            <a:r>
              <a:rPr kumimoji="1" lang="ja-JP" altLang="ja-JP" sz="854" kern="1200" dirty="0">
                <a:solidFill>
                  <a:schemeClr val="tx1"/>
                </a:solidFill>
                <a:effectLst/>
                <a:latin typeface="+mn-lt"/>
                <a:ea typeface="+mn-ea"/>
                <a:cs typeface="+mn-cs"/>
              </a:rPr>
              <a:t>建物が流されたり、倒れたりするおそれがある場所も示されています。</a:t>
            </a:r>
          </a:p>
          <a:p>
            <a:r>
              <a:rPr kumimoji="1" lang="ja-JP" altLang="ja-JP" sz="854" kern="1200" dirty="0">
                <a:solidFill>
                  <a:schemeClr val="tx1"/>
                </a:solidFill>
                <a:effectLst/>
                <a:latin typeface="+mn-lt"/>
                <a:ea typeface="+mn-ea"/>
                <a:cs typeface="+mn-cs"/>
              </a:rPr>
              <a:t>こうした場所では、早めの避難が大切です。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ハザードマップは、自分の命を守るための大切な地図になります。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47</a:t>
            </a:fld>
            <a:endParaRPr kumimoji="1" lang="ja-JP" altLang="en-US"/>
          </a:p>
        </p:txBody>
      </p:sp>
    </p:spTree>
    <p:extLst>
      <p:ext uri="{BB962C8B-B14F-4D97-AF65-F5344CB8AC3E}">
        <p14:creationId xmlns:p14="http://schemas.microsoft.com/office/powerpoint/2010/main" val="39878060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では、次にハザードマップの調べ方についてみていきましょう</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まず1つ目の方法です。</a:t>
            </a:r>
          </a:p>
          <a:p>
            <a:r>
              <a:rPr kumimoji="1" lang="ja-JP" altLang="ja-JP" sz="854" kern="1200" dirty="0">
                <a:solidFill>
                  <a:schemeClr val="tx1"/>
                </a:solidFill>
                <a:effectLst/>
                <a:latin typeface="+mn-lt"/>
                <a:ea typeface="+mn-ea"/>
                <a:cs typeface="+mn-cs"/>
              </a:rPr>
              <a:t>市町村のホームページから、ハザードマップを確認することができます。</a:t>
            </a:r>
          </a:p>
          <a:p>
            <a:r>
              <a:rPr kumimoji="1" lang="ja-JP" altLang="ja-JP" sz="854" kern="1200" dirty="0">
                <a:solidFill>
                  <a:schemeClr val="tx1"/>
                </a:solidFill>
                <a:effectLst/>
                <a:latin typeface="+mn-lt"/>
                <a:ea typeface="+mn-ea"/>
                <a:cs typeface="+mn-cs"/>
              </a:rPr>
              <a:t>洪水や土砂災害など、いろいろな種類のハザードマップがあるので、洪水ハザードマップを選んで見てみましょう。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次に2つ目の方法です。</a:t>
            </a:r>
          </a:p>
          <a:p>
            <a:r>
              <a:rPr kumimoji="1" lang="ja-JP" altLang="ja-JP" sz="854" kern="1200" dirty="0">
                <a:solidFill>
                  <a:schemeClr val="tx1"/>
                </a:solidFill>
                <a:effectLst/>
                <a:latin typeface="+mn-lt"/>
                <a:ea typeface="+mn-ea"/>
                <a:cs typeface="+mn-cs"/>
              </a:rPr>
              <a:t>国が出している「重ねるハザードマップ」を使う方法です。</a:t>
            </a:r>
          </a:p>
          <a:p>
            <a:r>
              <a:rPr kumimoji="1" lang="ja-JP" altLang="ja-JP" sz="854" kern="1200" dirty="0">
                <a:solidFill>
                  <a:schemeClr val="tx1"/>
                </a:solidFill>
                <a:effectLst/>
                <a:latin typeface="+mn-lt"/>
                <a:ea typeface="+mn-ea"/>
                <a:cs typeface="+mn-cs"/>
              </a:rPr>
              <a:t>この地図では、いろいろな災害の危険を、一度に重ねて見ることができます。</a:t>
            </a:r>
          </a:p>
          <a:p>
            <a:r>
              <a:rPr kumimoji="1" lang="ja-JP" altLang="ja-JP" sz="854" kern="1200" dirty="0">
                <a:solidFill>
                  <a:schemeClr val="tx1"/>
                </a:solidFill>
                <a:effectLst/>
                <a:latin typeface="+mn-lt"/>
                <a:ea typeface="+mn-ea"/>
                <a:cs typeface="+mn-cs"/>
              </a:rPr>
              <a:t>自分の住んでいる場所にどのような危険があるのかをまとめて確認できます。</a:t>
            </a:r>
          </a:p>
          <a:p>
            <a:pPr>
              <a:lnSpc>
                <a:spcPct val="100000"/>
              </a:lnSpc>
            </a:pPr>
            <a:br>
              <a:rPr lang="en-US" altLang="ja-JP" sz="900" dirty="0"/>
            </a:br>
            <a:endParaRPr lang="ja-JP" altLang="en-US" sz="800"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48</a:t>
            </a:fld>
            <a:endParaRPr kumimoji="1" lang="ja-JP" altLang="en-US"/>
          </a:p>
        </p:txBody>
      </p:sp>
    </p:spTree>
    <p:extLst>
      <p:ext uri="{BB962C8B-B14F-4D97-AF65-F5344CB8AC3E}">
        <p14:creationId xmlns:p14="http://schemas.microsoft.com/office/powerpoint/2010/main" val="3276081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それでは実際にハザードマップを見て自分の住んでいる地域の災害リスクを確認してみましょう。</a:t>
            </a:r>
          </a:p>
          <a:p>
            <a:r>
              <a:rPr kumimoji="1" lang="ja-JP" altLang="ja-JP" sz="854" kern="1200" dirty="0">
                <a:solidFill>
                  <a:schemeClr val="tx1"/>
                </a:solidFill>
                <a:effectLst/>
                <a:latin typeface="+mn-lt"/>
                <a:ea typeface="+mn-ea"/>
                <a:cs typeface="+mn-cs"/>
              </a:rPr>
              <a:t>確認した内容を基に右のワークシートを埋めてみましょう。</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49</a:t>
            </a:fld>
            <a:endParaRPr kumimoji="1" lang="ja-JP" altLang="en-US"/>
          </a:p>
        </p:txBody>
      </p:sp>
    </p:spTree>
    <p:extLst>
      <p:ext uri="{BB962C8B-B14F-4D97-AF65-F5344CB8AC3E}">
        <p14:creationId xmlns:p14="http://schemas.microsoft.com/office/powerpoint/2010/main" val="20035475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8B533-3128-1D1F-B1BE-2B8395D1D33D}"/>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E3481097-4823-3472-EF1F-495B3FD4CC6F}"/>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D904D636-8856-7AA6-8D25-3ED24F0BCA96}"/>
              </a:ext>
            </a:extLst>
          </p:cNvPr>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利根川では、水害による被害をできるだけ小さくするために、ふだんから様々な取組を行い、皆さんの生活の安全を守っています。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ここでは被害を抑えるために行っている取組のうちいくつかを紹介します</a:t>
            </a:r>
            <a:r>
              <a:rPr kumimoji="1" lang="ja-JP" altLang="en-US"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1つ目はたくさんの水を流せるようにする取組です。</a:t>
            </a:r>
          </a:p>
          <a:p>
            <a:r>
              <a:rPr kumimoji="1" lang="ja-JP" altLang="ja-JP" sz="854" kern="1200" dirty="0">
                <a:solidFill>
                  <a:schemeClr val="tx1"/>
                </a:solidFill>
                <a:effectLst/>
                <a:latin typeface="+mn-lt"/>
                <a:ea typeface="+mn-ea"/>
                <a:cs typeface="+mn-cs"/>
              </a:rPr>
              <a:t>川が流すことのできる水の量を増やすことで川が溢れる回数を減らしたり、溢れるまでの時間を長くすることができます。</a:t>
            </a:r>
          </a:p>
          <a:p>
            <a:r>
              <a:rPr kumimoji="1" lang="ja-JP" altLang="ja-JP" sz="854" kern="1200" dirty="0">
                <a:solidFill>
                  <a:schemeClr val="tx1"/>
                </a:solidFill>
                <a:effectLst/>
                <a:latin typeface="+mn-lt"/>
                <a:ea typeface="+mn-ea"/>
                <a:cs typeface="+mn-cs"/>
              </a:rPr>
              <a:t>そのために川を管理している河川事務所などは、堤防を高くしたり、川底を掘ったり、川幅を広げる工事をして、たくさんの水を安全に流せるようにしています。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2つ目は、川に流れる水の量を調節する取組です。</a:t>
            </a:r>
          </a:p>
          <a:p>
            <a:r>
              <a:rPr kumimoji="1" lang="ja-JP" altLang="ja-JP" sz="854" kern="1200" dirty="0">
                <a:solidFill>
                  <a:schemeClr val="tx1"/>
                </a:solidFill>
                <a:effectLst/>
                <a:latin typeface="+mn-lt"/>
                <a:ea typeface="+mn-ea"/>
                <a:cs typeface="+mn-cs"/>
              </a:rPr>
              <a:t>大雨の時には、一時的に川の水をためる場所を作って川に一気に水が流れ込まないようにしています。</a:t>
            </a:r>
          </a:p>
          <a:p>
            <a:r>
              <a:rPr kumimoji="1" lang="ja-JP" altLang="ja-JP" sz="854" kern="1200" dirty="0">
                <a:solidFill>
                  <a:schemeClr val="tx1"/>
                </a:solidFill>
                <a:effectLst/>
                <a:latin typeface="+mn-lt"/>
                <a:ea typeface="+mn-ea"/>
                <a:cs typeface="+mn-cs"/>
              </a:rPr>
              <a:t>このような場所を遊水地や調節池といいます。</a:t>
            </a:r>
          </a:p>
          <a:p>
            <a:r>
              <a:rPr kumimoji="1" lang="ja-JP" altLang="ja-JP" sz="854" kern="1200" dirty="0">
                <a:solidFill>
                  <a:schemeClr val="tx1"/>
                </a:solidFill>
                <a:effectLst/>
                <a:latin typeface="+mn-lt"/>
                <a:ea typeface="+mn-ea"/>
                <a:cs typeface="+mn-cs"/>
              </a:rPr>
              <a:t>実際に、令和元年東日本台風のときに渡良瀬川にある渡良瀬遊水地や利根川の調節池で水を一時的にためて、下流での被害を減らすことができました。</a:t>
            </a:r>
          </a:p>
          <a:p>
            <a:endParaRPr kumimoji="1" lang="en-US" altLang="ja-JP" dirty="0"/>
          </a:p>
        </p:txBody>
      </p:sp>
      <p:sp>
        <p:nvSpPr>
          <p:cNvPr id="4" name="スライド番号プレースホルダー 3">
            <a:extLst>
              <a:ext uri="{FF2B5EF4-FFF2-40B4-BE49-F238E27FC236}">
                <a16:creationId xmlns:a16="http://schemas.microsoft.com/office/drawing/2014/main" id="{ED1A2C4D-2515-39E1-7A7B-FFD251ABB0C5}"/>
              </a:ext>
            </a:extLst>
          </p:cNvPr>
          <p:cNvSpPr>
            <a:spLocks noGrp="1"/>
          </p:cNvSpPr>
          <p:nvPr>
            <p:ph type="sldNum" sz="quarter" idx="5"/>
          </p:nvPr>
        </p:nvSpPr>
        <p:spPr/>
        <p:txBody>
          <a:bodyPr/>
          <a:lstStyle/>
          <a:p>
            <a:fld id="{AF1C7023-4384-4537-A23C-68B5ECEDA39B}" type="slidenum">
              <a:rPr kumimoji="1" lang="ja-JP" altLang="en-US" smtClean="0"/>
              <a:t>50</a:t>
            </a:fld>
            <a:endParaRPr kumimoji="1" lang="ja-JP" altLang="en-US"/>
          </a:p>
        </p:txBody>
      </p:sp>
    </p:spTree>
    <p:extLst>
      <p:ext uri="{BB962C8B-B14F-4D97-AF65-F5344CB8AC3E}">
        <p14:creationId xmlns:p14="http://schemas.microsoft.com/office/powerpoint/2010/main" val="3326900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E9694-FBF4-F4F6-4048-C0DF59B68C1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95F93E7-3C60-2F65-9116-9934F2975F34}"/>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3452B825-A684-6AEF-89CF-8599FC940679}"/>
              </a:ext>
            </a:extLst>
          </p:cNvPr>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3つ目は上流のダムで川に流れる水の量を調節する取組です。</a:t>
            </a:r>
          </a:p>
          <a:p>
            <a:r>
              <a:rPr kumimoji="1" lang="ja-JP" altLang="ja-JP" sz="854" kern="1200" dirty="0">
                <a:solidFill>
                  <a:schemeClr val="tx1"/>
                </a:solidFill>
                <a:effectLst/>
                <a:latin typeface="+mn-lt"/>
                <a:ea typeface="+mn-ea"/>
                <a:cs typeface="+mn-cs"/>
              </a:rPr>
              <a:t>大雨の時には、川の上流にあるダムというたくさんの水をためることができる場所に、雨水をためることで下流の川の水位が高くなりすぎないように調節しています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4つ目は、いざという時に備えた、普段の点検や訓練などの取組です</a:t>
            </a:r>
          </a:p>
          <a:p>
            <a:r>
              <a:rPr kumimoji="1" lang="ja-JP" altLang="ja-JP" sz="854" kern="1200" dirty="0">
                <a:solidFill>
                  <a:schemeClr val="tx1"/>
                </a:solidFill>
                <a:effectLst/>
                <a:latin typeface="+mn-lt"/>
                <a:ea typeface="+mn-ea"/>
                <a:cs typeface="+mn-cs"/>
              </a:rPr>
              <a:t>河川を管理する人たちは、普段から堤防の点検や見回りを行い、問題が無いかをチェックしています</a:t>
            </a:r>
          </a:p>
          <a:p>
            <a:r>
              <a:rPr kumimoji="1" lang="ja-JP" altLang="ja-JP" sz="854" kern="1200" dirty="0">
                <a:solidFill>
                  <a:schemeClr val="tx1"/>
                </a:solidFill>
                <a:effectLst/>
                <a:latin typeface="+mn-lt"/>
                <a:ea typeface="+mn-ea"/>
                <a:cs typeface="+mn-cs"/>
              </a:rPr>
              <a:t>また大雨の時に市町村と連絡を取りながら皆さんの安全を守れるように、普段から訓練も行っています。</a:t>
            </a:r>
          </a:p>
          <a:p>
            <a:r>
              <a:rPr kumimoji="1" lang="ja-JP" altLang="ja-JP" sz="854" kern="1200" dirty="0">
                <a:solidFill>
                  <a:schemeClr val="tx1"/>
                </a:solidFill>
                <a:effectLst/>
                <a:latin typeface="+mn-lt"/>
                <a:ea typeface="+mn-ea"/>
                <a:cs typeface="+mn-cs"/>
              </a:rPr>
              <a:t>こうした日ごろの備えによって、私たちは安全に暮らすことができます。</a:t>
            </a:r>
          </a:p>
          <a:p>
            <a:endParaRPr kumimoji="1" lang="en-US" altLang="ja-JP" dirty="0"/>
          </a:p>
        </p:txBody>
      </p:sp>
      <p:sp>
        <p:nvSpPr>
          <p:cNvPr id="4" name="スライド番号プレースホルダー 3">
            <a:extLst>
              <a:ext uri="{FF2B5EF4-FFF2-40B4-BE49-F238E27FC236}">
                <a16:creationId xmlns:a16="http://schemas.microsoft.com/office/drawing/2014/main" id="{7CFEFC28-2FF2-6AD1-BA1D-A339B23B3E6E}"/>
              </a:ext>
            </a:extLst>
          </p:cNvPr>
          <p:cNvSpPr>
            <a:spLocks noGrp="1"/>
          </p:cNvSpPr>
          <p:nvPr>
            <p:ph type="sldNum" sz="quarter" idx="5"/>
          </p:nvPr>
        </p:nvSpPr>
        <p:spPr/>
        <p:txBody>
          <a:bodyPr/>
          <a:lstStyle/>
          <a:p>
            <a:fld id="{AF1C7023-4384-4537-A23C-68B5ECEDA39B}" type="slidenum">
              <a:rPr kumimoji="1" lang="ja-JP" altLang="en-US" smtClean="0"/>
              <a:t>51</a:t>
            </a:fld>
            <a:endParaRPr kumimoji="1" lang="ja-JP" altLang="en-US"/>
          </a:p>
        </p:txBody>
      </p:sp>
    </p:spTree>
    <p:extLst>
      <p:ext uri="{BB962C8B-B14F-4D97-AF65-F5344CB8AC3E}">
        <p14:creationId xmlns:p14="http://schemas.microsoft.com/office/powerpoint/2010/main" val="13970554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みなさんが水害で困らないようにたくさんの人たちがそれぞれの役割をもって働き、皆さんが安心して暮らせるように工夫しています。</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大雨が降る前や大雨が降っている時には、様々な人たちが関わり合いながら行動しています。川を管理する人たち、天気を予想する人達、</a:t>
            </a:r>
            <a:r>
              <a:rPr kumimoji="1" lang="ja-JP" altLang="en-US" sz="854" kern="1200" dirty="0">
                <a:solidFill>
                  <a:schemeClr val="tx1"/>
                </a:solidFill>
                <a:effectLst/>
                <a:latin typeface="+mn-lt"/>
                <a:ea typeface="+mn-ea"/>
                <a:cs typeface="+mn-cs"/>
              </a:rPr>
              <a:t>避</a:t>
            </a:r>
            <a:r>
              <a:rPr kumimoji="1" lang="ja-JP" altLang="ja-JP" sz="854" kern="1200" dirty="0">
                <a:solidFill>
                  <a:schemeClr val="tx1"/>
                </a:solidFill>
                <a:effectLst/>
                <a:latin typeface="+mn-lt"/>
                <a:ea typeface="+mn-ea"/>
                <a:cs typeface="+mn-cs"/>
              </a:rPr>
              <a:t>難情報を発令する市役所・町役場、情報を伝える人達、そして私たち一人一人が関わりあっています。水害から命や暮らしを守るためには多くの人たちと私達自身がつながっていることが分かります。</a:t>
            </a:r>
          </a:p>
          <a:p>
            <a:r>
              <a:rPr kumimoji="1" lang="ja-JP" altLang="ja-JP" sz="854" kern="1200" dirty="0">
                <a:solidFill>
                  <a:schemeClr val="tx1"/>
                </a:solidFill>
                <a:effectLst/>
                <a:latin typeface="+mn-lt"/>
                <a:ea typeface="+mn-ea"/>
                <a:cs typeface="+mn-cs"/>
              </a:rPr>
              <a:t>（必要に応じて、水害に備えて働く人の平常時の仕事と災害時の仕事についてピックアップしてください。再生マークを押すとその仕事に関連する動画を見ることができます）</a:t>
            </a:r>
          </a:p>
          <a:p>
            <a:endParaRPr kumimoji="1" lang="ja-JP" altLang="en-US" dirty="0"/>
          </a:p>
        </p:txBody>
      </p:sp>
      <p:sp>
        <p:nvSpPr>
          <p:cNvPr id="4" name="スライド番号プレースホルダー 3"/>
          <p:cNvSpPr>
            <a:spLocks noGrp="1"/>
          </p:cNvSpPr>
          <p:nvPr>
            <p:ph type="sldNum" sz="quarter" idx="5"/>
          </p:nvPr>
        </p:nvSpPr>
        <p:spPr/>
        <p:txBody>
          <a:bodyPr/>
          <a:lstStyle/>
          <a:p>
            <a:pPr defTabSz="459166">
              <a:defRPr/>
            </a:pPr>
            <a:fld id="{AF1C7023-4384-4537-A23C-68B5ECEDA39B}" type="slidenum">
              <a:rPr kumimoji="1" lang="ja-JP" altLang="en-US">
                <a:solidFill>
                  <a:prstClr val="black"/>
                </a:solidFill>
                <a:latin typeface="游ゴシック" panose="020F0502020204030204"/>
                <a:ea typeface="游ゴシック" panose="020B0400000000000000" pitchFamily="50" charset="-128"/>
              </a:rPr>
              <a:pPr defTabSz="459166">
                <a:defRPr/>
              </a:pPr>
              <a:t>52</a:t>
            </a:fld>
            <a:endParaRPr kumimoji="1" lang="ja-JP" altLang="en-US">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2536922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大雨の時には、皆さんの暮らしを守るために働いている人だけでなく、特別な車も活躍してくれます。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大雨の時に被害を無くしたり、小さくしたりするために自治体や河川事務所では災害対策車両を使って対応しています</a:t>
            </a:r>
            <a:r>
              <a:rPr kumimoji="1" lang="ja-JP" altLang="en-US" sz="854" kern="1200" dirty="0">
                <a:solidFill>
                  <a:schemeClr val="tx1"/>
                </a:solidFill>
                <a:effectLst/>
                <a:latin typeface="+mn-lt"/>
                <a:ea typeface="+mn-ea"/>
                <a:cs typeface="+mn-cs"/>
              </a:rPr>
              <a:t>。</a:t>
            </a:r>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写真は、排水ポンプ車といいます。</a:t>
            </a:r>
          </a:p>
          <a:p>
            <a:r>
              <a:rPr kumimoji="1" lang="ja-JP" altLang="ja-JP" sz="854" kern="1200" dirty="0">
                <a:solidFill>
                  <a:schemeClr val="tx1"/>
                </a:solidFill>
                <a:effectLst/>
                <a:latin typeface="+mn-lt"/>
                <a:ea typeface="+mn-ea"/>
                <a:cs typeface="+mn-cs"/>
              </a:rPr>
              <a:t>台風や大雨で川の水が溢れてしまうと、その水はそのままだと数日間たまってしまうことがあ</a:t>
            </a:r>
            <a:r>
              <a:rPr kumimoji="1" lang="ja-JP" altLang="en-US" sz="854" kern="1200" dirty="0">
                <a:solidFill>
                  <a:schemeClr val="tx1"/>
                </a:solidFill>
                <a:effectLst/>
                <a:latin typeface="+mn-lt"/>
                <a:ea typeface="+mn-ea"/>
                <a:cs typeface="+mn-cs"/>
              </a:rPr>
              <a:t>るの</a:t>
            </a:r>
            <a:r>
              <a:rPr kumimoji="1" lang="ja-JP" altLang="ja-JP" sz="854" kern="1200" dirty="0">
                <a:solidFill>
                  <a:schemeClr val="tx1"/>
                </a:solidFill>
                <a:effectLst/>
                <a:latin typeface="+mn-lt"/>
                <a:ea typeface="+mn-ea"/>
                <a:cs typeface="+mn-cs"/>
              </a:rPr>
              <a:t>で、排水ポンプ車がたまった水を吸い上げて川に戻すことで少しでも早くいつもの暮らしに戻れるように活躍しています。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53</a:t>
            </a:fld>
            <a:endParaRPr kumimoji="1" lang="ja-JP" altLang="en-US"/>
          </a:p>
        </p:txBody>
      </p:sp>
    </p:spTree>
    <p:extLst>
      <p:ext uri="{BB962C8B-B14F-4D97-AF65-F5344CB8AC3E}">
        <p14:creationId xmlns:p14="http://schemas.microsoft.com/office/powerpoint/2010/main" val="95656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排水ポンプ車の他にも照明車や衛星通信車といった車が災害の時に活躍します。</a:t>
            </a:r>
          </a:p>
          <a:p>
            <a:r>
              <a:rPr kumimoji="1" lang="ja-JP" altLang="ja-JP" sz="854" kern="1200" dirty="0">
                <a:solidFill>
                  <a:schemeClr val="tx1"/>
                </a:solidFill>
                <a:effectLst/>
                <a:latin typeface="+mn-lt"/>
                <a:ea typeface="+mn-ea"/>
                <a:cs typeface="+mn-cs"/>
              </a:rPr>
              <a:t>照明車は、昼間だけでなく夜間にも災害対応ができるように、地上と上空の両方から明るく照らすことができます。</a:t>
            </a:r>
          </a:p>
          <a:p>
            <a:r>
              <a:rPr kumimoji="1" lang="ja-JP" altLang="ja-JP" sz="854" kern="1200" dirty="0">
                <a:solidFill>
                  <a:schemeClr val="tx1"/>
                </a:solidFill>
                <a:effectLst/>
                <a:latin typeface="+mn-lt"/>
                <a:ea typeface="+mn-ea"/>
                <a:cs typeface="+mn-cs"/>
              </a:rPr>
              <a:t>これによって暗い夜でも安全に作業ができます。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衛星通信車は、災害時に大切な情報を様々な関係者に伝えるのに活躍します。</a:t>
            </a:r>
          </a:p>
          <a:p>
            <a:r>
              <a:rPr kumimoji="1" lang="ja-JP" altLang="ja-JP" sz="854" kern="1200" dirty="0">
                <a:solidFill>
                  <a:schemeClr val="tx1"/>
                </a:solidFill>
                <a:effectLst/>
                <a:latin typeface="+mn-lt"/>
                <a:ea typeface="+mn-ea"/>
                <a:cs typeface="+mn-cs"/>
              </a:rPr>
              <a:t>災害の時には電波がうまくつながらずに情報の共有が難しいことがあります。</a:t>
            </a:r>
          </a:p>
          <a:p>
            <a:r>
              <a:rPr kumimoji="1" lang="ja-JP" altLang="ja-JP" sz="854" kern="1200" dirty="0">
                <a:solidFill>
                  <a:schemeClr val="tx1"/>
                </a:solidFill>
                <a:effectLst/>
                <a:latin typeface="+mn-lt"/>
                <a:ea typeface="+mn-ea"/>
                <a:cs typeface="+mn-cs"/>
              </a:rPr>
              <a:t>そのようなときでも衛星通信車を使うことで、災害の影響を受けにくく災害現場の情報をすばやく正確に伝えることができます。</a:t>
            </a:r>
          </a:p>
          <a:p>
            <a:r>
              <a:rPr kumimoji="1" lang="ja-JP" altLang="ja-JP" sz="854" kern="1200" dirty="0">
                <a:solidFill>
                  <a:schemeClr val="tx1"/>
                </a:solidFill>
                <a:effectLst/>
                <a:latin typeface="+mn-lt"/>
                <a:ea typeface="+mn-ea"/>
                <a:cs typeface="+mn-cs"/>
              </a:rPr>
              <a:t> </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54</a:t>
            </a:fld>
            <a:endParaRPr kumimoji="1" lang="ja-JP" altLang="en-US"/>
          </a:p>
        </p:txBody>
      </p:sp>
    </p:spTree>
    <p:extLst>
      <p:ext uri="{BB962C8B-B14F-4D97-AF65-F5344CB8AC3E}">
        <p14:creationId xmlns:p14="http://schemas.microsoft.com/office/powerpoint/2010/main" val="25166441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水災害から私たちの暮らしを守るためには、皆さん一人ひとりも協力して町を守る取組に参加することが大切です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川を守るために働く人や、自治体の人だけでなく、そこに住むすべての人で協力して、水災害から町を守る取組を流域治水といいます。</a:t>
            </a:r>
          </a:p>
          <a:p>
            <a:r>
              <a:rPr kumimoji="1" lang="ja-JP" altLang="ja-JP" sz="854" kern="1200" dirty="0">
                <a:solidFill>
                  <a:schemeClr val="tx1"/>
                </a:solidFill>
                <a:effectLst/>
                <a:latin typeface="+mn-lt"/>
                <a:ea typeface="+mn-ea"/>
                <a:cs typeface="+mn-cs"/>
              </a:rPr>
              <a:t>みなさんが今日からできる流域治水の取組は、ハザードマップで地域の災害リスクを確認したり、排水溝につまったゴミを掃除したり、大雨のときにお風呂の水を流さないことなどがあります。</a:t>
            </a:r>
          </a:p>
          <a:p>
            <a:r>
              <a:rPr kumimoji="1" lang="ja-JP" altLang="ja-JP" sz="854" kern="1200" dirty="0">
                <a:solidFill>
                  <a:schemeClr val="tx1"/>
                </a:solidFill>
                <a:effectLst/>
                <a:latin typeface="+mn-lt"/>
                <a:ea typeface="+mn-ea"/>
                <a:cs typeface="+mn-cs"/>
              </a:rPr>
              <a:t>このような一人一人が行う小さな取組も水害の被害を減らす流域治水として重要な取組です。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55</a:t>
            </a:fld>
            <a:endParaRPr kumimoji="1" lang="ja-JP" altLang="en-US"/>
          </a:p>
        </p:txBody>
      </p:sp>
    </p:spTree>
    <p:extLst>
      <p:ext uri="{BB962C8B-B14F-4D97-AF65-F5344CB8AC3E}">
        <p14:creationId xmlns:p14="http://schemas.microsoft.com/office/powerpoint/2010/main" val="39287624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堤防は川の水からみなさんの町を守る「大きな壁」ということです。</a:t>
            </a:r>
            <a:endParaRPr kumimoji="1" lang="en-US" altLang="ja-JP" dirty="0"/>
          </a:p>
          <a:p>
            <a:r>
              <a:rPr kumimoji="1" lang="ja-JP" altLang="en-US" dirty="0"/>
              <a:t>普段は道路や自転車が走るサイクリングロードなどになっていて、なにげなく通ったり見たりしている堤防ですが、実は水をせき止める町の守り役でもあります。</a:t>
            </a:r>
            <a:endParaRPr kumimoji="1" lang="en-US" altLang="ja-JP" dirty="0"/>
          </a:p>
          <a:p>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61</a:t>
            </a:fld>
            <a:endParaRPr kumimoji="1" lang="ja-JP" altLang="en-US"/>
          </a:p>
        </p:txBody>
      </p:sp>
    </p:spTree>
    <p:extLst>
      <p:ext uri="{BB962C8B-B14F-4D97-AF65-F5344CB8AC3E}">
        <p14:creationId xmlns:p14="http://schemas.microsoft.com/office/powerpoint/2010/main" val="28179923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地域でゴミ拾いや排水溝の掃除の行事がある時には、町がきれいになるだけではなく、もしもの時に自分達の命や暮らしを守ることにつながると思ってぜひ積極的に参加してください</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63</a:t>
            </a:fld>
            <a:endParaRPr kumimoji="1" lang="ja-JP" altLang="en-US"/>
          </a:p>
        </p:txBody>
      </p:sp>
    </p:spTree>
    <p:extLst>
      <p:ext uri="{BB962C8B-B14F-4D97-AF65-F5344CB8AC3E}">
        <p14:creationId xmlns:p14="http://schemas.microsoft.com/office/powerpoint/2010/main" val="16194773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水害が起こりそうなとき、私たちが取るべき行動についてみていきましょう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水害は、地震と違って天気予報などをみて、前もって準備することができます。</a:t>
            </a:r>
          </a:p>
          <a:p>
            <a:r>
              <a:rPr kumimoji="1" lang="ja-JP" altLang="ja-JP" sz="854" kern="1200" dirty="0">
                <a:solidFill>
                  <a:schemeClr val="tx1"/>
                </a:solidFill>
                <a:effectLst/>
                <a:latin typeface="+mn-lt"/>
                <a:ea typeface="+mn-ea"/>
                <a:cs typeface="+mn-cs"/>
              </a:rPr>
              <a:t>雨が強くなってから動こうとすると、道が使えなくなり、逃げたくても逃げられないことがあります。</a:t>
            </a:r>
          </a:p>
          <a:p>
            <a:r>
              <a:rPr kumimoji="1" lang="ja-JP" altLang="ja-JP" sz="854" kern="1200" dirty="0">
                <a:solidFill>
                  <a:schemeClr val="tx1"/>
                </a:solidFill>
                <a:effectLst/>
                <a:latin typeface="+mn-lt"/>
                <a:ea typeface="+mn-ea"/>
                <a:cs typeface="+mn-cs"/>
              </a:rPr>
              <a:t>水害のときは「まだ大丈夫」と思っているうちに準備し</a:t>
            </a:r>
            <a:r>
              <a:rPr kumimoji="1" lang="ja-JP" altLang="en-US" sz="854" kern="1200" dirty="0">
                <a:solidFill>
                  <a:schemeClr val="tx1"/>
                </a:solidFill>
                <a:effectLst/>
                <a:latin typeface="+mn-lt"/>
                <a:ea typeface="+mn-ea"/>
                <a:cs typeface="+mn-cs"/>
              </a:rPr>
              <a:t>、</a:t>
            </a:r>
            <a:r>
              <a:rPr kumimoji="1" lang="ja-JP" altLang="ja-JP" sz="854" kern="1200" dirty="0">
                <a:solidFill>
                  <a:schemeClr val="tx1"/>
                </a:solidFill>
                <a:effectLst/>
                <a:latin typeface="+mn-lt"/>
                <a:ea typeface="+mn-ea"/>
                <a:cs typeface="+mn-cs"/>
              </a:rPr>
              <a:t>雨が強くなる前や、避難情報が出た早い段階行動することが大切です。</a:t>
            </a:r>
            <a:endParaRPr kumimoji="1" lang="en-US" altLang="ja-JP" sz="854" kern="1200" dirty="0">
              <a:solidFill>
                <a:schemeClr val="tx1"/>
              </a:solidFill>
              <a:effectLst/>
              <a:latin typeface="+mn-lt"/>
              <a:ea typeface="+mn-ea"/>
              <a:cs typeface="+mn-cs"/>
            </a:endParaRPr>
          </a:p>
          <a:p>
            <a:endParaRPr kumimoji="1" lang="ja-JP" altLang="ja-JP" sz="854" kern="1200" dirty="0">
              <a:solidFill>
                <a:schemeClr val="tx1"/>
              </a:solidFill>
              <a:effectLst/>
              <a:latin typeface="+mn-lt"/>
              <a:ea typeface="+mn-ea"/>
              <a:cs typeface="+mn-cs"/>
            </a:endParaRPr>
          </a:p>
          <a:p>
            <a:r>
              <a:rPr kumimoji="1" lang="ja-JP" altLang="ja-JP" sz="854" kern="1200" dirty="0">
                <a:solidFill>
                  <a:schemeClr val="tx1"/>
                </a:solidFill>
                <a:effectLst/>
                <a:latin typeface="+mn-lt"/>
                <a:ea typeface="+mn-ea"/>
                <a:cs typeface="+mn-cs"/>
              </a:rPr>
              <a:t>そのために、いつ・どこへ避難するかを考えておくことが、命を守ることにつながります。</a:t>
            </a:r>
          </a:p>
          <a:p>
            <a:r>
              <a:rPr kumimoji="1" lang="ja-JP" altLang="ja-JP" sz="854" kern="1200" dirty="0">
                <a:solidFill>
                  <a:schemeClr val="tx1"/>
                </a:solidFill>
                <a:effectLst/>
                <a:latin typeface="+mn-lt"/>
                <a:ea typeface="+mn-ea"/>
                <a:cs typeface="+mn-cs"/>
              </a:rPr>
              <a:t>あらかじめどこが危険なのかをハザードマップなどで確認し、どのタイミングでどこへ避難するかを考えておきます。</a:t>
            </a:r>
          </a:p>
          <a:p>
            <a:endParaRPr kumimoji="1" lang="en-US" altLang="ja-JP" sz="854" kern="1200" dirty="0">
              <a:solidFill>
                <a:schemeClr val="tx1"/>
              </a:solidFill>
              <a:effectLst/>
              <a:latin typeface="+mn-lt"/>
              <a:ea typeface="+mn-ea"/>
              <a:cs typeface="+mn-cs"/>
            </a:endParaRPr>
          </a:p>
          <a:p>
            <a:r>
              <a:rPr kumimoji="1" lang="ja-JP" altLang="en-US" sz="854" kern="1200" dirty="0">
                <a:solidFill>
                  <a:schemeClr val="tx1"/>
                </a:solidFill>
                <a:effectLst/>
                <a:latin typeface="+mn-lt"/>
                <a:ea typeface="+mn-ea"/>
                <a:cs typeface="+mn-cs"/>
              </a:rPr>
              <a:t>このように、</a:t>
            </a:r>
            <a:r>
              <a:rPr kumimoji="1" lang="ja-JP" altLang="ja-JP" sz="854" kern="1200" dirty="0">
                <a:solidFill>
                  <a:schemeClr val="tx1"/>
                </a:solidFill>
                <a:effectLst/>
                <a:latin typeface="+mn-lt"/>
                <a:ea typeface="+mn-ea"/>
                <a:cs typeface="+mn-cs"/>
              </a:rPr>
              <a:t>いつ、だれが、どのような行動をするか決めておいたものがマイ・タイムラインです。</a:t>
            </a:r>
          </a:p>
          <a:p>
            <a:r>
              <a:rPr kumimoji="1" lang="ja-JP" altLang="ja-JP" sz="854" kern="1200" dirty="0">
                <a:solidFill>
                  <a:schemeClr val="tx1"/>
                </a:solidFill>
                <a:effectLst/>
                <a:latin typeface="+mn-lt"/>
                <a:ea typeface="+mn-ea"/>
                <a:cs typeface="+mn-cs"/>
              </a:rPr>
              <a:t> </a:t>
            </a:r>
          </a:p>
          <a:p>
            <a:endParaRPr kumimoji="1" lang="en-US" altLang="ja-JP" i="1" dirty="0"/>
          </a:p>
        </p:txBody>
      </p:sp>
      <p:sp>
        <p:nvSpPr>
          <p:cNvPr id="4" name="スライド番号プレースホルダー 3"/>
          <p:cNvSpPr>
            <a:spLocks noGrp="1"/>
          </p:cNvSpPr>
          <p:nvPr>
            <p:ph type="sldNum" sz="quarter" idx="5"/>
          </p:nvPr>
        </p:nvSpPr>
        <p:spPr/>
        <p:txBody>
          <a:bodyPr/>
          <a:lstStyle/>
          <a:p>
            <a:fld id="{AF1C7023-4384-4537-A23C-68B5ECEDA39B}" type="slidenum">
              <a:rPr kumimoji="1" lang="ja-JP" altLang="en-US" smtClean="0"/>
              <a:t>64</a:t>
            </a:fld>
            <a:endParaRPr kumimoji="1" lang="ja-JP" altLang="en-US"/>
          </a:p>
        </p:txBody>
      </p:sp>
    </p:spTree>
    <p:extLst>
      <p:ext uri="{BB962C8B-B14F-4D97-AF65-F5344CB8AC3E}">
        <p14:creationId xmlns:p14="http://schemas.microsoft.com/office/powerpoint/2010/main" val="5380566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水害が起こりそうなときにいつ・どんな情報を見て、行動すればよいのかを見てみましょう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大雨のときには市町村から避難に関する情報が出されます。</a:t>
            </a:r>
          </a:p>
          <a:p>
            <a:r>
              <a:rPr kumimoji="1" lang="ja-JP" altLang="ja-JP" sz="854" kern="1200" dirty="0">
                <a:solidFill>
                  <a:schemeClr val="tx1"/>
                </a:solidFill>
                <a:effectLst/>
                <a:latin typeface="+mn-lt"/>
                <a:ea typeface="+mn-ea"/>
                <a:cs typeface="+mn-cs"/>
              </a:rPr>
              <a:t>この情報は</a:t>
            </a:r>
            <a:r>
              <a:rPr kumimoji="1" lang="ja-JP" altLang="en-US" sz="854" kern="1200" dirty="0">
                <a:solidFill>
                  <a:schemeClr val="tx1"/>
                </a:solidFill>
                <a:effectLst/>
                <a:latin typeface="+mn-lt"/>
                <a:ea typeface="+mn-ea"/>
                <a:cs typeface="+mn-cs"/>
              </a:rPr>
              <a:t>避難する必要性</a:t>
            </a:r>
            <a:r>
              <a:rPr kumimoji="1" lang="ja-JP" altLang="ja-JP" sz="854" kern="1200" dirty="0">
                <a:solidFill>
                  <a:schemeClr val="tx1"/>
                </a:solidFill>
                <a:effectLst/>
                <a:latin typeface="+mn-lt"/>
                <a:ea typeface="+mn-ea"/>
                <a:cs typeface="+mn-cs"/>
              </a:rPr>
              <a:t>に合わせて</a:t>
            </a:r>
            <a:r>
              <a:rPr kumimoji="1" lang="ja-JP" altLang="en-US" sz="854" kern="1200" dirty="0">
                <a:solidFill>
                  <a:schemeClr val="tx1"/>
                </a:solidFill>
                <a:effectLst/>
                <a:latin typeface="+mn-lt"/>
                <a:ea typeface="+mn-ea"/>
                <a:cs typeface="+mn-cs"/>
              </a:rPr>
              <a:t>警戒</a:t>
            </a:r>
            <a:r>
              <a:rPr kumimoji="1" lang="ja-JP" altLang="ja-JP" sz="854" kern="1200" dirty="0">
                <a:solidFill>
                  <a:schemeClr val="tx1"/>
                </a:solidFill>
                <a:effectLst/>
                <a:latin typeface="+mn-lt"/>
                <a:ea typeface="+mn-ea"/>
                <a:cs typeface="+mn-cs"/>
              </a:rPr>
              <a:t>レベル１から５まであり、</a:t>
            </a:r>
            <a:r>
              <a:rPr kumimoji="1" lang="ja-JP" altLang="en-US" sz="854" kern="1200" dirty="0">
                <a:solidFill>
                  <a:schemeClr val="tx1"/>
                </a:solidFill>
                <a:effectLst/>
                <a:latin typeface="+mn-lt"/>
                <a:ea typeface="+mn-ea"/>
                <a:cs typeface="+mn-cs"/>
              </a:rPr>
              <a:t>警戒</a:t>
            </a:r>
            <a:r>
              <a:rPr kumimoji="1" lang="ja-JP" altLang="ja-JP" sz="854" kern="1200" dirty="0">
                <a:solidFill>
                  <a:schemeClr val="tx1"/>
                </a:solidFill>
                <a:effectLst/>
                <a:latin typeface="+mn-lt"/>
                <a:ea typeface="+mn-ea"/>
                <a:cs typeface="+mn-cs"/>
              </a:rPr>
              <a:t>レベルが上がるほど危険が近付いてい</a:t>
            </a:r>
            <a:r>
              <a:rPr kumimoji="1" lang="ja-JP" altLang="en-US" sz="854" kern="1200" dirty="0">
                <a:solidFill>
                  <a:schemeClr val="tx1"/>
                </a:solidFill>
                <a:effectLst/>
                <a:latin typeface="+mn-lt"/>
                <a:ea typeface="+mn-ea"/>
                <a:cs typeface="+mn-cs"/>
              </a:rPr>
              <a:t>て、避難の必要性が高い</a:t>
            </a:r>
            <a:r>
              <a:rPr kumimoji="1" lang="ja-JP" altLang="ja-JP" sz="854" kern="1200" dirty="0">
                <a:solidFill>
                  <a:schemeClr val="tx1"/>
                </a:solidFill>
                <a:effectLst/>
                <a:latin typeface="+mn-lt"/>
                <a:ea typeface="+mn-ea"/>
                <a:cs typeface="+mn-cs"/>
              </a:rPr>
              <a:t>ことを表しています。</a:t>
            </a:r>
          </a:p>
          <a:p>
            <a:r>
              <a:rPr kumimoji="1" lang="ja-JP" altLang="ja-JP" sz="854" kern="1200" dirty="0">
                <a:solidFill>
                  <a:schemeClr val="tx1"/>
                </a:solidFill>
                <a:effectLst/>
                <a:latin typeface="+mn-lt"/>
                <a:ea typeface="+mn-ea"/>
                <a:cs typeface="+mn-cs"/>
              </a:rPr>
              <a:t>レベル４は安全な場所へ全員が避難を完了している必要があります。そのため、レベル４になる前には行動をし、レベル４に備えておくことが大切です。</a:t>
            </a:r>
          </a:p>
          <a:p>
            <a:r>
              <a:rPr kumimoji="1" lang="ja-JP" altLang="ja-JP" sz="854" kern="1200" dirty="0">
                <a:solidFill>
                  <a:schemeClr val="tx1"/>
                </a:solidFill>
                <a:effectLst/>
                <a:latin typeface="+mn-lt"/>
                <a:ea typeface="+mn-ea"/>
                <a:cs typeface="+mn-cs"/>
              </a:rPr>
              <a:t>どのレベルでどんな行動をとるのかあらかじめ考えておきましょう。</a:t>
            </a:r>
          </a:p>
          <a:p>
            <a:endParaRPr kumimoji="1" lang="ja-JP" altLang="en-US" dirty="0"/>
          </a:p>
        </p:txBody>
      </p:sp>
      <p:sp>
        <p:nvSpPr>
          <p:cNvPr id="4" name="スライド番号プレースホルダー 3"/>
          <p:cNvSpPr>
            <a:spLocks noGrp="1"/>
          </p:cNvSpPr>
          <p:nvPr>
            <p:ph type="sldNum" sz="quarter" idx="5"/>
          </p:nvPr>
        </p:nvSpPr>
        <p:spPr/>
        <p:txBody>
          <a:bodyPr/>
          <a:lstStyle/>
          <a:p>
            <a:fld id="{9673E07F-AA6D-4726-A02A-AC755C7A4D62}" type="slidenum">
              <a:rPr kumimoji="1" lang="ja-JP" altLang="en-US" smtClean="0"/>
              <a:t>65</a:t>
            </a:fld>
            <a:endParaRPr kumimoji="1" lang="ja-JP" altLang="en-US"/>
          </a:p>
        </p:txBody>
      </p:sp>
    </p:spTree>
    <p:extLst>
      <p:ext uri="{BB962C8B-B14F-4D97-AF65-F5344CB8AC3E}">
        <p14:creationId xmlns:p14="http://schemas.microsoft.com/office/powerpoint/2010/main" val="51418071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大雨の時に安全に行動するためには、どんな情報を集めればよいのかを知っておくことが大切です。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大雨が降りそうな時、みなさんはどうやって情報を集めればいいと思いますか？</a:t>
            </a:r>
          </a:p>
          <a:p>
            <a:r>
              <a:rPr kumimoji="1" lang="ja-JP" altLang="ja-JP" sz="854" kern="1200" dirty="0">
                <a:solidFill>
                  <a:schemeClr val="tx1"/>
                </a:solidFill>
                <a:effectLst/>
                <a:latin typeface="+mn-lt"/>
                <a:ea typeface="+mn-ea"/>
                <a:cs typeface="+mn-cs"/>
              </a:rPr>
              <a:t>テレビやラジオ、インターネットなどを使って最新の情報をこまめに確認することが大切です。</a:t>
            </a:r>
          </a:p>
          <a:p>
            <a:r>
              <a:rPr kumimoji="1" lang="ja-JP" altLang="ja-JP" sz="854" kern="1200" dirty="0">
                <a:solidFill>
                  <a:schemeClr val="tx1"/>
                </a:solidFill>
                <a:effectLst/>
                <a:latin typeface="+mn-lt"/>
                <a:ea typeface="+mn-ea"/>
                <a:cs typeface="+mn-cs"/>
              </a:rPr>
              <a:t>まずは、天気の情報です。</a:t>
            </a:r>
          </a:p>
          <a:p>
            <a:r>
              <a:rPr kumimoji="1" lang="ja-JP" altLang="ja-JP" sz="854" kern="1200" dirty="0">
                <a:solidFill>
                  <a:schemeClr val="tx1"/>
                </a:solidFill>
                <a:effectLst/>
                <a:latin typeface="+mn-lt"/>
                <a:ea typeface="+mn-ea"/>
                <a:cs typeface="+mn-cs"/>
              </a:rPr>
              <a:t>気象庁のホームページや天気予報アプリなどで、これからの雨の降り方や台風のすすみ方を知ることができます。</a:t>
            </a:r>
          </a:p>
          <a:p>
            <a:r>
              <a:rPr kumimoji="1" lang="ja-JP" altLang="ja-JP" sz="854" kern="1200" dirty="0">
                <a:solidFill>
                  <a:schemeClr val="tx1"/>
                </a:solidFill>
                <a:effectLst/>
                <a:latin typeface="+mn-lt"/>
                <a:ea typeface="+mn-ea"/>
                <a:cs typeface="+mn-cs"/>
              </a:rPr>
              <a:t>次に川の情報です。</a:t>
            </a:r>
          </a:p>
          <a:p>
            <a:r>
              <a:rPr kumimoji="1" lang="ja-JP" altLang="ja-JP" sz="854" kern="1200" dirty="0">
                <a:solidFill>
                  <a:schemeClr val="tx1"/>
                </a:solidFill>
                <a:effectLst/>
                <a:latin typeface="+mn-lt"/>
                <a:ea typeface="+mn-ea"/>
                <a:cs typeface="+mn-cs"/>
              </a:rPr>
              <a:t>国や県が出している、川の防災情報では川の水位やカメラの映像を見ることができます。</a:t>
            </a:r>
          </a:p>
          <a:p>
            <a:r>
              <a:rPr kumimoji="1" lang="ja-JP" altLang="ja-JP" sz="854" kern="1200" dirty="0">
                <a:solidFill>
                  <a:schemeClr val="tx1"/>
                </a:solidFill>
                <a:effectLst/>
                <a:latin typeface="+mn-lt"/>
                <a:ea typeface="+mn-ea"/>
                <a:cs typeface="+mn-cs"/>
              </a:rPr>
              <a:t>大雨の時に川の情報を知ることはとても大切ですが、直接川の様子を見に行くということはとても危険なので絶対にしないでください。</a:t>
            </a:r>
          </a:p>
          <a:p>
            <a:r>
              <a:rPr kumimoji="1" lang="ja-JP" altLang="ja-JP" sz="854" kern="1200" dirty="0">
                <a:solidFill>
                  <a:schemeClr val="tx1"/>
                </a:solidFill>
                <a:effectLst/>
                <a:latin typeface="+mn-lt"/>
                <a:ea typeface="+mn-ea"/>
                <a:cs typeface="+mn-cs"/>
              </a:rPr>
              <a:t>そして避難の情報です。</a:t>
            </a:r>
          </a:p>
          <a:p>
            <a:r>
              <a:rPr kumimoji="1" lang="ja-JP" altLang="ja-JP" sz="854" kern="1200" dirty="0">
                <a:solidFill>
                  <a:schemeClr val="tx1"/>
                </a:solidFill>
                <a:effectLst/>
                <a:latin typeface="+mn-lt"/>
                <a:ea typeface="+mn-ea"/>
                <a:cs typeface="+mn-cs"/>
              </a:rPr>
              <a:t>県や市町村のホームページでは、避難情報や開いている避難所を確認することができます。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これらは全てインターネット上で安全に確認できる情報です。上手に情報を集めて、自分の命を守る行動につなげましょう。</a:t>
            </a:r>
          </a:p>
          <a:p>
            <a:pPr>
              <a:lnSpc>
                <a:spcPct val="110000"/>
              </a:lnSpc>
            </a:pPr>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66</a:t>
            </a:fld>
            <a:endParaRPr kumimoji="1" lang="ja-JP" altLang="en-US"/>
          </a:p>
        </p:txBody>
      </p:sp>
    </p:spTree>
    <p:extLst>
      <p:ext uri="{BB962C8B-B14F-4D97-AF65-F5344CB8AC3E}">
        <p14:creationId xmlns:p14="http://schemas.microsoft.com/office/powerpoint/2010/main" val="4268132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避難をするときに注意しなければいけない点があります。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まず大切なのは、水が溢れる前に必ず避難することです。</a:t>
            </a:r>
          </a:p>
          <a:p>
            <a:r>
              <a:rPr kumimoji="1" lang="ja-JP" altLang="ja-JP" sz="854" kern="1200" dirty="0">
                <a:solidFill>
                  <a:schemeClr val="tx1"/>
                </a:solidFill>
                <a:effectLst/>
                <a:latin typeface="+mn-lt"/>
                <a:ea typeface="+mn-ea"/>
                <a:cs typeface="+mn-cs"/>
              </a:rPr>
              <a:t>警戒レベルが３になったら避難の準備や避難を始める行動を起こしましょう。</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そして実際に避難するときには、必ず大人と一緒に行動して避難をしましょう。</a:t>
            </a:r>
          </a:p>
          <a:p>
            <a:r>
              <a:rPr kumimoji="1" lang="ja-JP" altLang="ja-JP" sz="854" kern="1200" dirty="0">
                <a:solidFill>
                  <a:schemeClr val="tx1"/>
                </a:solidFill>
                <a:effectLst/>
                <a:latin typeface="+mn-lt"/>
                <a:ea typeface="+mn-ea"/>
                <a:cs typeface="+mn-cs"/>
              </a:rPr>
              <a:t>また、避難するときの服装にも注意が必要です。</a:t>
            </a:r>
          </a:p>
          <a:p>
            <a:r>
              <a:rPr kumimoji="1" lang="ja-JP" altLang="ja-JP" sz="854" kern="1200" dirty="0">
                <a:solidFill>
                  <a:schemeClr val="tx1"/>
                </a:solidFill>
                <a:effectLst/>
                <a:latin typeface="+mn-lt"/>
                <a:ea typeface="+mn-ea"/>
                <a:cs typeface="+mn-cs"/>
              </a:rPr>
              <a:t>雨の日でも動きやすく両手が空くように、雨合羽を来て、長くつではなく滑りにくい運動靴で避難をしましょう。</a:t>
            </a:r>
          </a:p>
          <a:p>
            <a:r>
              <a:rPr kumimoji="1" lang="ja-JP" altLang="ja-JP" sz="854" kern="1200" dirty="0">
                <a:solidFill>
                  <a:schemeClr val="tx1"/>
                </a:solidFill>
                <a:effectLst/>
                <a:latin typeface="+mn-lt"/>
                <a:ea typeface="+mn-ea"/>
                <a:cs typeface="+mn-cs"/>
              </a:rPr>
              <a:t>近くに、お年寄りや小さい子供がいたら声をかけあって一緒に避難をしましょう。</a:t>
            </a:r>
          </a:p>
          <a:p>
            <a:r>
              <a:rPr kumimoji="1" lang="ja-JP" altLang="ja-JP" sz="854" kern="1200" dirty="0">
                <a:solidFill>
                  <a:schemeClr val="tx1"/>
                </a:solidFill>
                <a:effectLst/>
                <a:latin typeface="+mn-lt"/>
                <a:ea typeface="+mn-ea"/>
                <a:cs typeface="+mn-cs"/>
              </a:rPr>
              <a:t>もし避難をする前には水があふれてしまったら、無理に避難所に移動してはいけません。</a:t>
            </a:r>
          </a:p>
          <a:p>
            <a:r>
              <a:rPr kumimoji="1" lang="ja-JP" altLang="ja-JP" sz="854" kern="1200" dirty="0">
                <a:solidFill>
                  <a:schemeClr val="tx1"/>
                </a:solidFill>
                <a:effectLst/>
                <a:latin typeface="+mn-lt"/>
                <a:ea typeface="+mn-ea"/>
                <a:cs typeface="+mn-cs"/>
              </a:rPr>
              <a:t>無理に水の中を移動すると、見えない深いところに落ちる、水に流される、動けなくなるといった大きな危険があります。だからこそ水が溢れる前に早めに避難することが命を守るために一番大切です。</a:t>
            </a:r>
          </a:p>
          <a:p>
            <a:endParaRPr kumimoji="1" lang="ja-JP" altLang="en-US" dirty="0"/>
          </a:p>
        </p:txBody>
      </p:sp>
      <p:sp>
        <p:nvSpPr>
          <p:cNvPr id="4" name="スライド番号プレースホルダー 3"/>
          <p:cNvSpPr>
            <a:spLocks noGrp="1"/>
          </p:cNvSpPr>
          <p:nvPr>
            <p:ph type="sldNum" sz="quarter" idx="5"/>
          </p:nvPr>
        </p:nvSpPr>
        <p:spPr/>
        <p:txBody>
          <a:bodyPr/>
          <a:lstStyle/>
          <a:p>
            <a:fld id="{9673E07F-AA6D-4726-A02A-AC755C7A4D62}" type="slidenum">
              <a:rPr kumimoji="1" lang="ja-JP" altLang="en-US" smtClean="0"/>
              <a:t>67</a:t>
            </a:fld>
            <a:endParaRPr kumimoji="1" lang="ja-JP" altLang="en-US"/>
          </a:p>
        </p:txBody>
      </p:sp>
    </p:spTree>
    <p:extLst>
      <p:ext uri="{BB962C8B-B14F-4D97-AF65-F5344CB8AC3E}">
        <p14:creationId xmlns:p14="http://schemas.microsoft.com/office/powerpoint/2010/main" val="30013612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雨の様子、川の状況によって私たちが取るべき行動が変わってきます。</a:t>
            </a:r>
          </a:p>
          <a:p>
            <a:r>
              <a:rPr kumimoji="1" lang="ja-JP" altLang="ja-JP" sz="854" kern="1200" dirty="0">
                <a:solidFill>
                  <a:schemeClr val="tx1"/>
                </a:solidFill>
                <a:effectLst/>
                <a:latin typeface="+mn-lt"/>
                <a:ea typeface="+mn-ea"/>
                <a:cs typeface="+mn-cs"/>
              </a:rPr>
              <a:t>それぞれの状況で私たちにどのような影響があるのか、そのときどんな行動を取るべきなのか考えて、ワークシートに書き出してみましょう。</a:t>
            </a:r>
          </a:p>
          <a:p>
            <a:r>
              <a:rPr kumimoji="1" lang="ja-JP" altLang="ja-JP" sz="854" kern="1200" dirty="0">
                <a:solidFill>
                  <a:schemeClr val="tx1"/>
                </a:solidFill>
                <a:effectLst/>
                <a:latin typeface="+mn-lt"/>
                <a:ea typeface="+mn-ea"/>
                <a:cs typeface="+mn-cs"/>
              </a:rPr>
              <a:t> </a:t>
            </a:r>
          </a:p>
          <a:p>
            <a:endParaRPr kumimoji="1" lang="ja-JP" altLang="en-US" dirty="0"/>
          </a:p>
        </p:txBody>
      </p:sp>
      <p:sp>
        <p:nvSpPr>
          <p:cNvPr id="4" name="スライド番号プレースホルダー 3"/>
          <p:cNvSpPr>
            <a:spLocks noGrp="1"/>
          </p:cNvSpPr>
          <p:nvPr>
            <p:ph type="sldNum" sz="quarter" idx="5"/>
          </p:nvPr>
        </p:nvSpPr>
        <p:spPr/>
        <p:txBody>
          <a:bodyPr/>
          <a:lstStyle/>
          <a:p>
            <a:fld id="{AF1C7023-4384-4537-A23C-68B5ECEDA39B}" type="slidenum">
              <a:rPr kumimoji="1" lang="ja-JP" altLang="en-US" smtClean="0"/>
              <a:t>68</a:t>
            </a:fld>
            <a:endParaRPr kumimoji="1" lang="ja-JP" altLang="en-US"/>
          </a:p>
        </p:txBody>
      </p:sp>
    </p:spTree>
    <p:extLst>
      <p:ext uri="{BB962C8B-B14F-4D97-AF65-F5344CB8AC3E}">
        <p14:creationId xmlns:p14="http://schemas.microsoft.com/office/powerpoint/2010/main" val="18302281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【導入】</a:t>
            </a:r>
          </a:p>
          <a:p>
            <a:r>
              <a:rPr kumimoji="1" lang="ja-JP" altLang="ja-JP" sz="854" kern="1200" dirty="0">
                <a:solidFill>
                  <a:schemeClr val="tx1"/>
                </a:solidFill>
                <a:effectLst/>
                <a:latin typeface="+mn-lt"/>
                <a:ea typeface="+mn-ea"/>
                <a:cs typeface="+mn-cs"/>
              </a:rPr>
              <a:t>川があふれるほどの大雨は、いつ降ってもおかしくありません。</a:t>
            </a:r>
          </a:p>
          <a:p>
            <a:r>
              <a:rPr kumimoji="1" lang="ja-JP" altLang="ja-JP" sz="854" kern="1200" dirty="0">
                <a:solidFill>
                  <a:schemeClr val="tx1"/>
                </a:solidFill>
                <a:effectLst/>
                <a:latin typeface="+mn-lt"/>
                <a:ea typeface="+mn-ea"/>
                <a:cs typeface="+mn-cs"/>
              </a:rPr>
              <a:t>でも普段から準備をしておけば、いざという時にも慌てずに命を守る行動ができます。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水害から命を守るために、自分が取るべき行動を、どのタイミング</a:t>
            </a:r>
            <a:r>
              <a:rPr kumimoji="1" lang="ja-JP" altLang="en-US" sz="854" kern="1200" dirty="0">
                <a:solidFill>
                  <a:schemeClr val="tx1"/>
                </a:solidFill>
                <a:effectLst/>
                <a:latin typeface="+mn-lt"/>
                <a:ea typeface="+mn-ea"/>
                <a:cs typeface="+mn-cs"/>
              </a:rPr>
              <a:t>で</a:t>
            </a:r>
            <a:r>
              <a:rPr kumimoji="1" lang="ja-JP" altLang="ja-JP" sz="854" kern="1200" dirty="0">
                <a:solidFill>
                  <a:schemeClr val="tx1"/>
                </a:solidFill>
                <a:effectLst/>
                <a:latin typeface="+mn-lt"/>
                <a:ea typeface="+mn-ea"/>
                <a:cs typeface="+mn-cs"/>
              </a:rPr>
              <a:t>行えばよいのかを、時間の流れにそってまとめたものがマイ・タイムラインです。</a:t>
            </a:r>
          </a:p>
          <a:p>
            <a:r>
              <a:rPr kumimoji="1" lang="ja-JP" altLang="ja-JP" sz="854" kern="1200" dirty="0">
                <a:solidFill>
                  <a:schemeClr val="tx1"/>
                </a:solidFill>
                <a:effectLst/>
                <a:latin typeface="+mn-lt"/>
                <a:ea typeface="+mn-ea"/>
                <a:cs typeface="+mn-cs"/>
              </a:rPr>
              <a:t>マイタイムラインでは、</a:t>
            </a:r>
          </a:p>
          <a:p>
            <a:r>
              <a:rPr kumimoji="1" lang="ja-JP" altLang="ja-JP" sz="854" kern="1200" dirty="0">
                <a:solidFill>
                  <a:schemeClr val="tx1"/>
                </a:solidFill>
                <a:effectLst/>
                <a:latin typeface="+mn-lt"/>
                <a:ea typeface="+mn-ea"/>
                <a:cs typeface="+mn-cs"/>
              </a:rPr>
              <a:t>・雨が降り始めたら何をするか</a:t>
            </a:r>
          </a:p>
          <a:p>
            <a:r>
              <a:rPr kumimoji="1" lang="ja-JP" altLang="ja-JP" sz="854" kern="1200" dirty="0">
                <a:solidFill>
                  <a:schemeClr val="tx1"/>
                </a:solidFill>
                <a:effectLst/>
                <a:latin typeface="+mn-lt"/>
                <a:ea typeface="+mn-ea"/>
                <a:cs typeface="+mn-cs"/>
              </a:rPr>
              <a:t>・危険が近付いたときに、いつ避難をするか</a:t>
            </a:r>
          </a:p>
          <a:p>
            <a:r>
              <a:rPr kumimoji="1" lang="ja-JP" altLang="ja-JP" sz="854" kern="1200" dirty="0">
                <a:solidFill>
                  <a:schemeClr val="tx1"/>
                </a:solidFill>
                <a:effectLst/>
                <a:latin typeface="+mn-lt"/>
                <a:ea typeface="+mn-ea"/>
                <a:cs typeface="+mn-cs"/>
              </a:rPr>
              <a:t>といったことをあらかじめ決めておきます。</a:t>
            </a:r>
          </a:p>
          <a:p>
            <a:r>
              <a:rPr kumimoji="1" lang="ja-JP" altLang="ja-JP" sz="854" kern="1200" dirty="0">
                <a:solidFill>
                  <a:schemeClr val="tx1"/>
                </a:solidFill>
                <a:effectLst/>
                <a:latin typeface="+mn-lt"/>
                <a:ea typeface="+mn-ea"/>
                <a:cs typeface="+mn-cs"/>
              </a:rPr>
              <a:t> </a:t>
            </a:r>
          </a:p>
          <a:p>
            <a:r>
              <a:rPr kumimoji="1" lang="ja-JP" altLang="ja-JP" sz="854" kern="1200" dirty="0">
                <a:solidFill>
                  <a:schemeClr val="tx1"/>
                </a:solidFill>
                <a:effectLst/>
                <a:latin typeface="+mn-lt"/>
                <a:ea typeface="+mn-ea"/>
                <a:cs typeface="+mn-cs"/>
              </a:rPr>
              <a:t>マイタイムラインの３つの心得をお話します。</a:t>
            </a:r>
          </a:p>
          <a:p>
            <a:r>
              <a:rPr kumimoji="1" lang="ja-JP" altLang="ja-JP" sz="854" kern="1200" dirty="0">
                <a:solidFill>
                  <a:schemeClr val="tx1"/>
                </a:solidFill>
                <a:effectLst/>
                <a:latin typeface="+mn-lt"/>
                <a:ea typeface="+mn-ea"/>
                <a:cs typeface="+mn-cs"/>
              </a:rPr>
              <a:t>１つ目、あくまでもマイタイムラインは行動の目安にしましょう</a:t>
            </a:r>
          </a:p>
          <a:p>
            <a:r>
              <a:rPr kumimoji="1" lang="ja-JP" altLang="ja-JP" sz="854" kern="1200" dirty="0">
                <a:solidFill>
                  <a:schemeClr val="tx1"/>
                </a:solidFill>
                <a:effectLst/>
                <a:latin typeface="+mn-lt"/>
                <a:ea typeface="+mn-ea"/>
                <a:cs typeface="+mn-cs"/>
              </a:rPr>
              <a:t>雨の降り方や川の水位の変化は毎回同じではありません、想定と違うことが起こる場合もあります。</a:t>
            </a:r>
          </a:p>
          <a:p>
            <a:r>
              <a:rPr kumimoji="1" lang="ja-JP" altLang="ja-JP" sz="854" kern="1200" dirty="0">
                <a:solidFill>
                  <a:schemeClr val="tx1"/>
                </a:solidFill>
                <a:effectLst/>
                <a:latin typeface="+mn-lt"/>
                <a:ea typeface="+mn-ea"/>
                <a:cs typeface="+mn-cs"/>
              </a:rPr>
              <a:t>２つ目、実際に使ってみましょう</a:t>
            </a:r>
          </a:p>
          <a:p>
            <a:r>
              <a:rPr kumimoji="1" lang="ja-JP" altLang="ja-JP" sz="854" kern="1200" dirty="0">
                <a:solidFill>
                  <a:schemeClr val="tx1"/>
                </a:solidFill>
                <a:effectLst/>
                <a:latin typeface="+mn-lt"/>
                <a:ea typeface="+mn-ea"/>
                <a:cs typeface="+mn-cs"/>
              </a:rPr>
              <a:t>作ったマイタイムラインを実際に避難訓練で使用して、足りないところが無いかを確認しましょう</a:t>
            </a:r>
          </a:p>
          <a:p>
            <a:r>
              <a:rPr kumimoji="1" lang="ja-JP" altLang="ja-JP" sz="854" kern="1200" dirty="0">
                <a:solidFill>
                  <a:schemeClr val="tx1"/>
                </a:solidFill>
                <a:effectLst/>
                <a:latin typeface="+mn-lt"/>
                <a:ea typeface="+mn-ea"/>
                <a:cs typeface="+mn-cs"/>
              </a:rPr>
              <a:t>３つ目、何度も見直しましょう</a:t>
            </a:r>
          </a:p>
          <a:p>
            <a:r>
              <a:rPr kumimoji="1" lang="ja-JP" altLang="ja-JP" sz="854" kern="1200" dirty="0">
                <a:solidFill>
                  <a:schemeClr val="tx1"/>
                </a:solidFill>
                <a:effectLst/>
                <a:latin typeface="+mn-lt"/>
                <a:ea typeface="+mn-ea"/>
                <a:cs typeface="+mn-cs"/>
              </a:rPr>
              <a:t>作って終わりではなく、毎年の災害を振り返りながら、何度も見直してマイタイムラインを新しくしていきましょう。</a:t>
            </a:r>
          </a:p>
          <a:p>
            <a:r>
              <a:rPr kumimoji="1" lang="ja-JP" altLang="ja-JP" sz="854" kern="1200" dirty="0">
                <a:solidFill>
                  <a:schemeClr val="tx1"/>
                </a:solidFill>
                <a:effectLst/>
                <a:latin typeface="+mn-lt"/>
                <a:ea typeface="+mn-ea"/>
                <a:cs typeface="+mn-cs"/>
              </a:rPr>
              <a:t> </a:t>
            </a:r>
          </a:p>
          <a:p>
            <a:endParaRPr kumimoji="1" lang="ja-JP" altLang="en-US" dirty="0"/>
          </a:p>
        </p:txBody>
      </p:sp>
      <p:sp>
        <p:nvSpPr>
          <p:cNvPr id="4" name="スライド番号プレースホルダー 3"/>
          <p:cNvSpPr>
            <a:spLocks noGrp="1"/>
          </p:cNvSpPr>
          <p:nvPr>
            <p:ph type="sldNum" sz="quarter" idx="5"/>
          </p:nvPr>
        </p:nvSpPr>
        <p:spPr/>
        <p:txBody>
          <a:bodyPr/>
          <a:lstStyle/>
          <a:p>
            <a:fld id="{AF1C7023-4384-4537-A23C-68B5ECEDA39B}" type="slidenum">
              <a:rPr kumimoji="1" lang="ja-JP" altLang="en-US" smtClean="0"/>
              <a:t>69</a:t>
            </a:fld>
            <a:endParaRPr kumimoji="1" lang="ja-JP" altLang="en-US"/>
          </a:p>
        </p:txBody>
      </p:sp>
    </p:spTree>
    <p:extLst>
      <p:ext uri="{BB962C8B-B14F-4D97-AF65-F5344CB8AC3E}">
        <p14:creationId xmlns:p14="http://schemas.microsoft.com/office/powerpoint/2010/main" val="239887031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ja-JP" sz="854" kern="1200" dirty="0">
                <a:solidFill>
                  <a:schemeClr val="tx1"/>
                </a:solidFill>
                <a:effectLst/>
                <a:latin typeface="+mn-lt"/>
                <a:ea typeface="+mn-ea"/>
                <a:cs typeface="+mn-cs"/>
              </a:rPr>
              <a:t>【スライドのポイント】</a:t>
            </a:r>
          </a:p>
          <a:p>
            <a:r>
              <a:rPr kumimoji="1" lang="ja-JP" altLang="ja-JP" sz="854" kern="1200" dirty="0">
                <a:solidFill>
                  <a:schemeClr val="tx1"/>
                </a:solidFill>
                <a:effectLst/>
                <a:latin typeface="+mn-lt"/>
                <a:ea typeface="+mn-ea"/>
                <a:cs typeface="+mn-cs"/>
              </a:rPr>
              <a:t>これから実際にマイタイムラインをつくるためのチェックシートを配ります。</a:t>
            </a:r>
          </a:p>
          <a:p>
            <a:r>
              <a:rPr kumimoji="1" lang="ja-JP" altLang="ja-JP" sz="854" kern="1200" dirty="0">
                <a:solidFill>
                  <a:schemeClr val="tx1"/>
                </a:solidFill>
                <a:effectLst/>
                <a:latin typeface="+mn-lt"/>
                <a:ea typeface="+mn-ea"/>
                <a:cs typeface="+mn-cs"/>
              </a:rPr>
              <a:t>このシートに書いてある手順に従って、マイタイムラインを作るための準備をしていきましょう。</a:t>
            </a:r>
          </a:p>
          <a:p>
            <a:r>
              <a:rPr kumimoji="1" lang="ja-JP" altLang="en-US" dirty="0"/>
              <a:t>右のチェックシートを使うことで、</a:t>
            </a:r>
            <a:endParaRPr kumimoji="1" lang="en-US" altLang="ja-JP" dirty="0"/>
          </a:p>
          <a:p>
            <a:r>
              <a:rPr kumimoji="1" lang="ja-JP" altLang="en-US" dirty="0"/>
              <a:t>自分の住んでいる地域の水害リスク、家庭の状況、避難先と避難に係る時間の確認が行えます。</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70</a:t>
            </a:fld>
            <a:endParaRPr kumimoji="1" lang="ja-JP" altLang="en-US"/>
          </a:p>
        </p:txBody>
      </p:sp>
    </p:spTree>
    <p:extLst>
      <p:ext uri="{BB962C8B-B14F-4D97-AF65-F5344CB8AC3E}">
        <p14:creationId xmlns:p14="http://schemas.microsoft.com/office/powerpoint/2010/main" val="34220003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71</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11440824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72</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25559678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73</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377905032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74</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35228887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75</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125591452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76</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32104013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77</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22874211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78</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146576381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a:xfrm>
            <a:off x="1136650" y="1284288"/>
            <a:ext cx="4864100" cy="3467100"/>
          </a:xfrm>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pPr defTabSz="497284"/>
            <a:fld id="{F70B247A-D4D9-429A-AEBF-033E00CBF993}" type="slidenum">
              <a:rPr kumimoji="1" lang="ja-JP" altLang="en-US" sz="1400">
                <a:solidFill>
                  <a:prstClr val="black"/>
                </a:solidFill>
                <a:latin typeface="游ゴシック" panose="020F0502020204030204"/>
                <a:ea typeface="游ゴシック" panose="020B0400000000000000" pitchFamily="50" charset="-128"/>
              </a:rPr>
              <a:pPr defTabSz="497284"/>
              <a:t>79</a:t>
            </a:fld>
            <a:endParaRPr kumimoji="1" lang="ja-JP" altLang="en-US" sz="1400">
              <a:solidFill>
                <a:prstClr val="black"/>
              </a:solidFill>
              <a:latin typeface="游ゴシック" panose="020F0502020204030204"/>
              <a:ea typeface="游ゴシック" panose="020B0400000000000000" pitchFamily="50" charset="-128"/>
            </a:endParaRPr>
          </a:p>
        </p:txBody>
      </p:sp>
    </p:spTree>
    <p:extLst>
      <p:ext uri="{BB962C8B-B14F-4D97-AF65-F5344CB8AC3E}">
        <p14:creationId xmlns:p14="http://schemas.microsoft.com/office/powerpoint/2010/main" val="10121613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80</a:t>
            </a:fld>
            <a:endParaRPr kumimoji="1" lang="ja-JP" altLang="en-US"/>
          </a:p>
        </p:txBody>
      </p:sp>
    </p:spTree>
    <p:extLst>
      <p:ext uri="{BB962C8B-B14F-4D97-AF65-F5344CB8AC3E}">
        <p14:creationId xmlns:p14="http://schemas.microsoft.com/office/powerpoint/2010/main" val="280203303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もし逃げ遅れてしまったらどうしたらいいでしょうか？</a:t>
            </a:r>
            <a:endParaRPr kumimoji="1" lang="en-US" altLang="ja-JP" dirty="0"/>
          </a:p>
          <a:p>
            <a:endParaRPr kumimoji="1" lang="en-US" altLang="ja-JP" dirty="0"/>
          </a:p>
          <a:p>
            <a:r>
              <a:rPr kumimoji="1" lang="ja-JP" altLang="en-US" dirty="0"/>
              <a:t>川から町に水があふれてしまったのにまだ避難ができていない</a:t>
            </a:r>
            <a:br>
              <a:rPr kumimoji="1" lang="en-US" altLang="ja-JP" dirty="0"/>
            </a:br>
            <a:r>
              <a:rPr kumimoji="1" lang="ja-JP" altLang="en-US" dirty="0"/>
              <a:t>そんなときはその場からなるべく近い、建物の上の階に逃げるようにしてください</a:t>
            </a:r>
            <a:endParaRPr kumimoji="1" lang="en-US" altLang="ja-JP" dirty="0"/>
          </a:p>
          <a:p>
            <a:r>
              <a:rPr kumimoji="1" lang="ja-JP" altLang="en-US" dirty="0"/>
              <a:t>決して無理に避難所に向かう必要はありません</a:t>
            </a:r>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81</a:t>
            </a:fld>
            <a:endParaRPr kumimoji="1" lang="ja-JP" altLang="en-US"/>
          </a:p>
        </p:txBody>
      </p:sp>
    </p:spTree>
    <p:extLst>
      <p:ext uri="{BB962C8B-B14F-4D97-AF65-F5344CB8AC3E}">
        <p14:creationId xmlns:p14="http://schemas.microsoft.com/office/powerpoint/2010/main" val="98494317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en-US" altLang="ja-JP" dirty="0"/>
              <a:t>【</a:t>
            </a:r>
            <a:r>
              <a:rPr kumimoji="1" lang="ja-JP" altLang="en-US" dirty="0"/>
              <a:t>章末の振り返りクイズとして利用する</a:t>
            </a:r>
            <a:r>
              <a:rPr kumimoji="1" lang="en-US" altLang="ja-JP" dirty="0" err="1"/>
              <a:t>ver</a:t>
            </a:r>
            <a:r>
              <a:rPr kumimoji="1" lang="en-US" altLang="ja-JP" dirty="0"/>
              <a:t>】</a:t>
            </a:r>
          </a:p>
          <a:p>
            <a:r>
              <a:rPr kumimoji="1" lang="ja-JP" altLang="en-US" dirty="0"/>
              <a:t>警戒レベルは避難の必要性をレベル</a:t>
            </a:r>
            <a:r>
              <a:rPr kumimoji="1" lang="en-US" altLang="ja-JP" dirty="0"/>
              <a:t>1~5</a:t>
            </a:r>
            <a:r>
              <a:rPr kumimoji="1" lang="ja-JP" altLang="en-US" dirty="0"/>
              <a:t>で示しています。</a:t>
            </a:r>
            <a:endParaRPr kumimoji="1" lang="en-US" altLang="ja-JP" dirty="0"/>
          </a:p>
          <a:p>
            <a:r>
              <a:rPr kumimoji="1" lang="ja-JP" altLang="en-US" dirty="0"/>
              <a:t>警戒レベル３に達したら、高齢者などは避難をしましょう。</a:t>
            </a:r>
            <a:endParaRPr kumimoji="1" lang="en-US" altLang="ja-JP" dirty="0"/>
          </a:p>
          <a:p>
            <a:r>
              <a:rPr kumimoji="1" lang="ja-JP" altLang="en-US" dirty="0"/>
              <a:t>と言われています。</a:t>
            </a:r>
            <a:endParaRPr kumimoji="1" lang="en-US" altLang="ja-JP" dirty="0"/>
          </a:p>
          <a:p>
            <a:r>
              <a:rPr kumimoji="1" lang="ja-JP" altLang="en-US" dirty="0"/>
              <a:t>みなさんの中にも、おばあちゃんおじいちゃんと一緒に住んでいるという人もいるかもしれません。</a:t>
            </a:r>
            <a:endParaRPr kumimoji="1" lang="en-US" altLang="ja-JP" dirty="0"/>
          </a:p>
          <a:p>
            <a:r>
              <a:rPr kumimoji="1" lang="ja-JP" altLang="en-US" dirty="0"/>
              <a:t>また、近くに地域のお年寄りがいたら、避難を手伝ってあげてください。</a:t>
            </a:r>
            <a:endParaRPr kumimoji="1" lang="en-US" altLang="ja-JP" dirty="0"/>
          </a:p>
          <a:p>
            <a:endParaRPr kumimoji="1" lang="ja-JP" altLang="en-US" dirty="0"/>
          </a:p>
          <a:p>
            <a:r>
              <a:rPr kumimoji="1" lang="ja-JP" altLang="en-US" dirty="0"/>
              <a:t>警戒レベル４に達したら、みなさんも早めに全員で安全な場所に避難しましょう。</a:t>
            </a:r>
          </a:p>
          <a:p>
            <a:r>
              <a:rPr kumimoji="1" lang="ja-JP" altLang="en-US" dirty="0"/>
              <a:t>みなさんの住んでいる市町村から避難情報が発令されるので、市町村の</a:t>
            </a:r>
            <a:r>
              <a:rPr kumimoji="1" lang="en-US" altLang="ja-JP" dirty="0"/>
              <a:t>HP</a:t>
            </a:r>
            <a:r>
              <a:rPr kumimoji="1" lang="ja-JP" altLang="en-US" dirty="0"/>
              <a:t>や地域放送、緊急メールなどを確認して、危ないと思ったら避難情報が出される前にでも避難を開始しましょう。</a:t>
            </a:r>
            <a:endParaRPr kumimoji="1" lang="en-US" altLang="ja-JP" dirty="0"/>
          </a:p>
          <a:p>
            <a:endParaRPr kumimoji="1" lang="en-US" altLang="ja-JP" dirty="0"/>
          </a:p>
          <a:p>
            <a:r>
              <a:rPr kumimoji="1" lang="en-US" altLang="ja-JP" dirty="0"/>
              <a:t>【</a:t>
            </a:r>
            <a:r>
              <a:rPr kumimoji="1" lang="ja-JP" altLang="en-US" dirty="0"/>
              <a:t>章の冒頭で導入クイズとして利用する</a:t>
            </a:r>
            <a:r>
              <a:rPr kumimoji="1" lang="en-US" altLang="ja-JP" dirty="0" err="1"/>
              <a:t>ver</a:t>
            </a:r>
            <a:r>
              <a:rPr kumimoji="1" lang="en-US" altLang="ja-JP" dirty="0"/>
              <a:t>】</a:t>
            </a:r>
          </a:p>
          <a:p>
            <a:r>
              <a:rPr kumimoji="1" lang="ja-JP" altLang="en-US" dirty="0"/>
              <a:t>危険がせまった時には、避難をしなくてはいけません。</a:t>
            </a:r>
            <a:endParaRPr kumimoji="1" lang="en-US" altLang="ja-JP" dirty="0"/>
          </a:p>
          <a:p>
            <a:r>
              <a:rPr kumimoji="1" lang="ja-JP" altLang="en-US" dirty="0"/>
              <a:t>避難をするときは自分一人で逃げるのではなく、近くに住んでいるお年寄りの方であったり、みなさんよりも小さい子供が周りにいたら一緒に避難してください。</a:t>
            </a:r>
            <a:endParaRPr kumimoji="1" lang="en-US" altLang="ja-JP" dirty="0"/>
          </a:p>
          <a:p>
            <a:r>
              <a:rPr kumimoji="1" lang="ja-JP" altLang="en-US" dirty="0"/>
              <a:t>避難をするタイミングや避難をするかどうか判断するための情報、避難の経路など皆さんに知っておいてもらいたいことがたくさんあります。</a:t>
            </a:r>
            <a:endParaRPr kumimoji="1" lang="en-US" altLang="ja-JP" dirty="0"/>
          </a:p>
          <a:p>
            <a:r>
              <a:rPr kumimoji="1" lang="ja-JP" altLang="en-US" dirty="0"/>
              <a:t>これらについて、一緒に学んでいきましょう。</a:t>
            </a:r>
          </a:p>
        </p:txBody>
      </p:sp>
      <p:sp>
        <p:nvSpPr>
          <p:cNvPr id="4" name="スライド番号プレースホルダー 3"/>
          <p:cNvSpPr>
            <a:spLocks noGrp="1"/>
          </p:cNvSpPr>
          <p:nvPr>
            <p:ph type="sldNum" sz="quarter" idx="5"/>
          </p:nvPr>
        </p:nvSpPr>
        <p:spPr/>
        <p:txBody>
          <a:bodyPr/>
          <a:lstStyle/>
          <a:p>
            <a:fld id="{5FE20171-E55F-414D-A725-7571360D273B}" type="slidenum">
              <a:rPr kumimoji="1" lang="ja-JP" altLang="en-US" smtClean="0"/>
              <a:t>85</a:t>
            </a:fld>
            <a:endParaRPr kumimoji="1" lang="ja-JP" altLang="en-US"/>
          </a:p>
        </p:txBody>
      </p:sp>
    </p:spTree>
    <p:extLst>
      <p:ext uri="{BB962C8B-B14F-4D97-AF65-F5344CB8AC3E}">
        <p14:creationId xmlns:p14="http://schemas.microsoft.com/office/powerpoint/2010/main" val="3568682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49905" y="7206808"/>
            <a:ext cx="2454235" cy="413977"/>
          </a:xfrm>
          <a:prstGeom prst="rect">
            <a:avLst/>
          </a:prstGeom>
        </p:spPr>
        <p:txBody>
          <a:bodyPr/>
          <a:lstStyle/>
          <a:p>
            <a:endParaRPr kumimoji="1" lang="ja-JP" altLang="en-US"/>
          </a:p>
        </p:txBody>
      </p:sp>
      <p:sp>
        <p:nvSpPr>
          <p:cNvPr id="3" name="Footer Placeholder 2"/>
          <p:cNvSpPr>
            <a:spLocks noGrp="1"/>
          </p:cNvSpPr>
          <p:nvPr>
            <p:ph type="ftr" sz="quarter" idx="11"/>
          </p:nvPr>
        </p:nvSpPr>
        <p:spPr>
          <a:xfrm>
            <a:off x="3613180" y="7206808"/>
            <a:ext cx="3681353" cy="413977"/>
          </a:xfrm>
          <a:prstGeom prst="rect">
            <a:avLst/>
          </a:prstGeom>
        </p:spPr>
        <p:txBody>
          <a:bodyPr/>
          <a:lstStyle/>
          <a:p>
            <a:endParaRPr kumimoji="1" lang="ja-JP" altLang="en-US"/>
          </a:p>
        </p:txBody>
      </p:sp>
      <p:sp>
        <p:nvSpPr>
          <p:cNvPr id="4" name="Slide Number Placeholder 3"/>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4189965045"/>
      </p:ext>
    </p:extLst>
  </p:cSld>
  <p:clrMapOvr>
    <a:masterClrMapping/>
  </p:clrMapOvr>
  <p:extLst>
    <p:ext uri="{DCECCB84-F9BA-43D5-87BE-67443E8EF086}">
      <p15:sldGuideLst xmlns:p15="http://schemas.microsoft.com/office/powerpoint/2012/main">
        <p15:guide id="1" orient="horz" pos="244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1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69415" y="7209073"/>
            <a:ext cx="402899" cy="404244"/>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4320000" cy="982212"/>
          </a:xfrm>
          <a:prstGeom prst="roundRect">
            <a:avLst>
              <a:gd name="adj" fmla="val 7436"/>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911"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2"/>
            <a:ext cx="1176996" cy="439262"/>
          </a:xfrm>
          <a:prstGeom prst="roundRect">
            <a:avLst>
              <a:gd name="adj" fmla="val 7436"/>
            </a:avLst>
          </a:prstGeom>
          <a:solidFill>
            <a:srgbClr val="D6AD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911" dirty="0"/>
          </a:p>
        </p:txBody>
      </p:sp>
      <p:sp>
        <p:nvSpPr>
          <p:cNvPr id="10" name="Slide Number Placeholder 5">
            <a:extLst>
              <a:ext uri="{FF2B5EF4-FFF2-40B4-BE49-F238E27FC236}">
                <a16:creationId xmlns:a16="http://schemas.microsoft.com/office/drawing/2014/main" id="{564D448C-6AD2-D97B-13F9-A303CD020694}"/>
              </a:ext>
            </a:extLst>
          </p:cNvPr>
          <p:cNvSpPr txBox="1">
            <a:spLocks/>
          </p:cNvSpPr>
          <p:nvPr userDrawn="1"/>
        </p:nvSpPr>
        <p:spPr>
          <a:xfrm>
            <a:off x="10007822" y="7187890"/>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469108358"/>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3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77803" y="7207355"/>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Slide Number Placeholder 5">
            <a:extLst>
              <a:ext uri="{FF2B5EF4-FFF2-40B4-BE49-F238E27FC236}">
                <a16:creationId xmlns:a16="http://schemas.microsoft.com/office/drawing/2014/main" id="{4410D502-779F-CC9B-5BE7-0318863A7712}"/>
              </a:ext>
            </a:extLst>
          </p:cNvPr>
          <p:cNvSpPr txBox="1">
            <a:spLocks/>
          </p:cNvSpPr>
          <p:nvPr userDrawn="1"/>
        </p:nvSpPr>
        <p:spPr>
          <a:xfrm>
            <a:off x="10092739" y="7187890"/>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1730137041"/>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0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911"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2"/>
            <a:ext cx="1176996" cy="439262"/>
          </a:xfrm>
          <a:prstGeom prst="roundRect">
            <a:avLst>
              <a:gd name="adj" fmla="val 7436"/>
            </a:avLst>
          </a:prstGeom>
          <a:solidFill>
            <a:srgbClr val="3FB6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911" dirty="0"/>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5"/>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Slide Number Placeholder 5">
            <a:extLst>
              <a:ext uri="{FF2B5EF4-FFF2-40B4-BE49-F238E27FC236}">
                <a16:creationId xmlns:a16="http://schemas.microsoft.com/office/drawing/2014/main" id="{841B63C4-9A8D-5634-1726-56522A166DC2}"/>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395914254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2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5"/>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Slide Number Placeholder 5">
            <a:extLst>
              <a:ext uri="{FF2B5EF4-FFF2-40B4-BE49-F238E27FC236}">
                <a16:creationId xmlns:a16="http://schemas.microsoft.com/office/drawing/2014/main" id="{38437FEF-B2F5-B8E1-813F-A5BFD846CA7E}"/>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3555490826"/>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5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911"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2"/>
            <a:ext cx="1176996" cy="439262"/>
          </a:xfrm>
          <a:prstGeom prst="roundRect">
            <a:avLst>
              <a:gd name="adj" fmla="val 7436"/>
            </a:avLst>
          </a:prstGeom>
          <a:solidFill>
            <a:srgbClr val="E24B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911" dirty="0"/>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5"/>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Slide Number Placeholder 5">
            <a:extLst>
              <a:ext uri="{FF2B5EF4-FFF2-40B4-BE49-F238E27FC236}">
                <a16:creationId xmlns:a16="http://schemas.microsoft.com/office/drawing/2014/main" id="{A4D8756B-48DF-F13C-31CA-17289FD51B0C}"/>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176580027"/>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4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5"/>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Slide Number Placeholder 5">
            <a:extLst>
              <a:ext uri="{FF2B5EF4-FFF2-40B4-BE49-F238E27FC236}">
                <a16:creationId xmlns:a16="http://schemas.microsoft.com/office/drawing/2014/main" id="{9DF80A21-CF0A-646E-55A3-4A3C16DB5C12}"/>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1990929108"/>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6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911"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2"/>
            <a:ext cx="1176996" cy="439262"/>
          </a:xfrm>
          <a:prstGeom prst="roundRect">
            <a:avLst>
              <a:gd name="adj" fmla="val 7436"/>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911" dirty="0"/>
          </a:p>
        </p:txBody>
      </p:sp>
      <p:sp>
        <p:nvSpPr>
          <p:cNvPr id="15" name="楕円 14">
            <a:extLst>
              <a:ext uri="{FF2B5EF4-FFF2-40B4-BE49-F238E27FC236}">
                <a16:creationId xmlns:a16="http://schemas.microsoft.com/office/drawing/2014/main" id="{DED90E6A-F1AA-73C6-77ED-3AC6473A8A49}"/>
              </a:ext>
            </a:extLst>
          </p:cNvPr>
          <p:cNvSpPr/>
          <p:nvPr userDrawn="1"/>
        </p:nvSpPr>
        <p:spPr>
          <a:xfrm>
            <a:off x="10277803" y="7218805"/>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Slide Number Placeholder 5">
            <a:extLst>
              <a:ext uri="{FF2B5EF4-FFF2-40B4-BE49-F238E27FC236}">
                <a16:creationId xmlns:a16="http://schemas.microsoft.com/office/drawing/2014/main" id="{F13EDA2E-FC14-3EE7-BB71-BB909346BB51}"/>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963605673"/>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7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15" name="楕円 14">
            <a:extLst>
              <a:ext uri="{FF2B5EF4-FFF2-40B4-BE49-F238E27FC236}">
                <a16:creationId xmlns:a16="http://schemas.microsoft.com/office/drawing/2014/main" id="{D6A0C23E-3456-D5AC-2F37-910811ED1E85}"/>
              </a:ext>
            </a:extLst>
          </p:cNvPr>
          <p:cNvSpPr/>
          <p:nvPr userDrawn="1"/>
        </p:nvSpPr>
        <p:spPr>
          <a:xfrm>
            <a:off x="10277803" y="7218805"/>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Slide Number Placeholder 5">
            <a:extLst>
              <a:ext uri="{FF2B5EF4-FFF2-40B4-BE49-F238E27FC236}">
                <a16:creationId xmlns:a16="http://schemas.microsoft.com/office/drawing/2014/main" id="{57F68F18-0511-DFE9-EF46-0A3DB74C9AD4}"/>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1552589132"/>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8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911"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2"/>
            <a:ext cx="1176996" cy="439262"/>
          </a:xfrm>
          <a:prstGeom prst="roundRect">
            <a:avLst>
              <a:gd name="adj" fmla="val 7436"/>
            </a:avLst>
          </a:prstGeom>
          <a:solidFill>
            <a:srgbClr val="24939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911" dirty="0"/>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5"/>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Slide Number Placeholder 5">
            <a:extLst>
              <a:ext uri="{FF2B5EF4-FFF2-40B4-BE49-F238E27FC236}">
                <a16:creationId xmlns:a16="http://schemas.microsoft.com/office/drawing/2014/main" id="{AA97BB69-B6B7-0F91-D5A1-611CB59EC34E}"/>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2470731938"/>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9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0"/>
            <a:ext cx="10907713" cy="347415"/>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911"/>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5"/>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Slide Number Placeholder 5">
            <a:extLst>
              <a:ext uri="{FF2B5EF4-FFF2-40B4-BE49-F238E27FC236}">
                <a16:creationId xmlns:a16="http://schemas.microsoft.com/office/drawing/2014/main" id="{DEAB3276-5761-60ED-731C-57B901FF6F27}"/>
              </a:ext>
            </a:extLst>
          </p:cNvPr>
          <p:cNvSpPr txBox="1">
            <a:spLocks/>
          </p:cNvSpPr>
          <p:nvPr userDrawn="1"/>
        </p:nvSpPr>
        <p:spPr>
          <a:xfrm>
            <a:off x="10048352" y="7209072"/>
            <a:ext cx="623963" cy="413977"/>
          </a:xfrm>
          <a:prstGeom prst="rect">
            <a:avLst/>
          </a:prstGeom>
        </p:spPr>
        <p:txBody>
          <a:bodyPr vert="horz" lIns="91440" tIns="45720" rIns="91440" bIns="45720" rtlCol="0" anchor="ctr"/>
          <a:lstStyle>
            <a:defPPr>
              <a:defRPr lang="en-US"/>
            </a:defPPr>
            <a:lvl1pPr marL="0" algn="r" defTabSz="457200" rtl="0" eaLnBrk="1" latinLnBrk="0" hangingPunct="1">
              <a:defRPr sz="1361"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B86735F-A36F-4C46-A0B0-4326354A6CEE}" type="slidenum">
              <a:rPr kumimoji="1" lang="ja-JP" altLang="en-US" smtClean="0"/>
              <a:pPr/>
              <a:t>‹#›</a:t>
            </a:fld>
            <a:endParaRPr kumimoji="1" lang="ja-JP" altLang="en-US" dirty="0"/>
          </a:p>
        </p:txBody>
      </p:sp>
    </p:spTree>
    <p:extLst>
      <p:ext uri="{BB962C8B-B14F-4D97-AF65-F5344CB8AC3E}">
        <p14:creationId xmlns:p14="http://schemas.microsoft.com/office/powerpoint/2010/main" val="620339225"/>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タイトルとコンテンツ">
    <p:spTree>
      <p:nvGrpSpPr>
        <p:cNvPr id="1" name=""/>
        <p:cNvGrpSpPr/>
        <p:nvPr/>
      </p:nvGrpSpPr>
      <p:grpSpPr>
        <a:xfrm>
          <a:off x="0" y="0"/>
          <a:ext cx="0" cy="0"/>
          <a:chOff x="0" y="0"/>
          <a:chExt cx="0" cy="0"/>
        </a:xfrm>
      </p:grpSpPr>
      <p:sp>
        <p:nvSpPr>
          <p:cNvPr id="13" name="正方形/長方形 12">
            <a:extLst>
              <a:ext uri="{FF2B5EF4-FFF2-40B4-BE49-F238E27FC236}">
                <a16:creationId xmlns:a16="http://schemas.microsoft.com/office/drawing/2014/main" id="{277D360A-A397-D8F4-C96D-8CF940F616DD}"/>
              </a:ext>
            </a:extLst>
          </p:cNvPr>
          <p:cNvSpPr/>
          <p:nvPr userDrawn="1"/>
        </p:nvSpPr>
        <p:spPr>
          <a:xfrm>
            <a:off x="0" y="0"/>
            <a:ext cx="10907713" cy="7775575"/>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四角形: 角を丸くする 11">
            <a:extLst>
              <a:ext uri="{FF2B5EF4-FFF2-40B4-BE49-F238E27FC236}">
                <a16:creationId xmlns:a16="http://schemas.microsoft.com/office/drawing/2014/main" id="{F59FBDFF-13C7-A503-E372-337D71CB77E7}"/>
              </a:ext>
            </a:extLst>
          </p:cNvPr>
          <p:cNvSpPr/>
          <p:nvPr userDrawn="1"/>
        </p:nvSpPr>
        <p:spPr>
          <a:xfrm>
            <a:off x="144683" y="103137"/>
            <a:ext cx="10618346" cy="7569300"/>
          </a:xfrm>
          <a:prstGeom prst="roundRect">
            <a:avLst>
              <a:gd name="adj" fmla="val 4014"/>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Title 1"/>
          <p:cNvSpPr>
            <a:spLocks noGrp="1"/>
          </p:cNvSpPr>
          <p:nvPr>
            <p:ph type="title"/>
          </p:nvPr>
        </p:nvSpPr>
        <p:spPr>
          <a:xfrm>
            <a:off x="749906" y="413979"/>
            <a:ext cx="9407902" cy="1502918"/>
          </a:xfrm>
          <a:prstGeom prst="rect">
            <a:avLst/>
          </a:prstGeom>
        </p:spPr>
        <p:txBody>
          <a:bodyPr/>
          <a:lstStyle>
            <a:lvl1pPr>
              <a:defRPr b="1"/>
            </a:lvl1pPr>
          </a:lstStyle>
          <a:p>
            <a:r>
              <a:rPr lang="ja-JP" altLang="en-US" dirty="0"/>
              <a:t>マスター タイトルの書式設定</a:t>
            </a:r>
            <a:endParaRPr lang="en-US" dirty="0"/>
          </a:p>
        </p:txBody>
      </p:sp>
      <p:sp>
        <p:nvSpPr>
          <p:cNvPr id="3" name="Content Placeholder 2"/>
          <p:cNvSpPr>
            <a:spLocks noGrp="1"/>
          </p:cNvSpPr>
          <p:nvPr>
            <p:ph idx="1"/>
          </p:nvPr>
        </p:nvSpPr>
        <p:spPr>
          <a:xfrm>
            <a:off x="749906" y="1916897"/>
            <a:ext cx="9407902" cy="5537199"/>
          </a:xfrm>
          <a:prstGeom prst="rect">
            <a:avLst/>
          </a:prstGeom>
        </p:spPr>
        <p:txBody>
          <a:bodyPr>
            <a:normAutofit/>
          </a:bodyPr>
          <a:lstStyle>
            <a:lvl1pPr>
              <a:defRPr sz="4000"/>
            </a:lvl1pPr>
            <a:lvl2pPr>
              <a:defRPr sz="3600"/>
            </a:lvl2pPr>
            <a:lvl3pPr>
              <a:defRPr sz="3200"/>
            </a:lvl3pPr>
            <a:lvl4pPr>
              <a:defRPr sz="3200"/>
            </a:lvl4pPr>
            <a:lvl5pPr>
              <a:defRPr sz="3200"/>
            </a:lvl5pPr>
          </a:lstStyle>
          <a:p>
            <a:pPr lvl="0"/>
            <a:r>
              <a:rPr lang="ja-JP" altLang="en-US" dirty="0"/>
              <a:t>マスター テキストの書式設定</a:t>
            </a:r>
          </a:p>
          <a:p>
            <a:pPr lvl="1"/>
            <a:r>
              <a:rPr lang="ja-JP" altLang="en-US" dirty="0"/>
              <a:t>第 </a:t>
            </a:r>
            <a:r>
              <a:rPr lang="en-US" altLang="ja-JP" dirty="0"/>
              <a:t>2 </a:t>
            </a:r>
            <a:r>
              <a:rPr lang="ja-JP" altLang="en-US" dirty="0"/>
              <a:t>レベル</a:t>
            </a:r>
          </a:p>
          <a:p>
            <a:pPr lvl="2"/>
            <a:r>
              <a:rPr lang="ja-JP" altLang="en-US" dirty="0"/>
              <a:t>第 </a:t>
            </a:r>
            <a:r>
              <a:rPr lang="en-US" altLang="ja-JP" dirty="0"/>
              <a:t>3 </a:t>
            </a:r>
            <a:r>
              <a:rPr lang="ja-JP" altLang="en-US" dirty="0"/>
              <a:t>レベル</a:t>
            </a:r>
          </a:p>
          <a:p>
            <a:pPr lvl="3"/>
            <a:r>
              <a:rPr lang="ja-JP" altLang="en-US" dirty="0"/>
              <a:t>第 </a:t>
            </a:r>
            <a:r>
              <a:rPr lang="en-US" altLang="ja-JP" dirty="0"/>
              <a:t>4 </a:t>
            </a:r>
            <a:r>
              <a:rPr lang="ja-JP" altLang="en-US" dirty="0"/>
              <a:t>レベル</a:t>
            </a:r>
          </a:p>
          <a:p>
            <a:pPr lvl="4"/>
            <a:r>
              <a:rPr lang="ja-JP" altLang="en-US" dirty="0"/>
              <a:t>第 </a:t>
            </a:r>
            <a:r>
              <a:rPr lang="en-US" altLang="ja-JP" dirty="0"/>
              <a:t>5 </a:t>
            </a:r>
            <a:r>
              <a:rPr lang="ja-JP" altLang="en-US" dirty="0"/>
              <a:t>レベル</a:t>
            </a:r>
            <a:endParaRPr lang="en-US" dirty="0"/>
          </a:p>
        </p:txBody>
      </p:sp>
      <p:sp>
        <p:nvSpPr>
          <p:cNvPr id="6" name="Slide Number Placeholder 5"/>
          <p:cNvSpPr>
            <a:spLocks noGrp="1"/>
          </p:cNvSpPr>
          <p:nvPr>
            <p:ph type="sldNum" sz="quarter" idx="12"/>
          </p:nvPr>
        </p:nvSpPr>
        <p:spPr>
          <a:xfrm>
            <a:off x="8201285" y="7206808"/>
            <a:ext cx="2454235" cy="413977"/>
          </a:xfrm>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648213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818079" y="1272531"/>
            <a:ext cx="9271556" cy="2707052"/>
          </a:xfrm>
        </p:spPr>
        <p:txBody>
          <a:bodyPr anchor="b"/>
          <a:lstStyle>
            <a:lvl1pPr algn="ctr">
              <a:defRPr sz="6466"/>
            </a:lvl1pPr>
          </a:lstStyle>
          <a:p>
            <a:r>
              <a:rPr lang="ja-JP" altLang="en-US"/>
              <a:t>マスター タイトルの書式設定</a:t>
            </a:r>
            <a:endParaRPr lang="en-US" dirty="0"/>
          </a:p>
        </p:txBody>
      </p:sp>
      <p:sp>
        <p:nvSpPr>
          <p:cNvPr id="3" name="Subtitle 2"/>
          <p:cNvSpPr>
            <a:spLocks noGrp="1"/>
          </p:cNvSpPr>
          <p:nvPr>
            <p:ph type="subTitle" idx="1"/>
          </p:nvPr>
        </p:nvSpPr>
        <p:spPr>
          <a:xfrm>
            <a:off x="1363464" y="4083977"/>
            <a:ext cx="8180785" cy="1877297"/>
          </a:xfrm>
        </p:spPr>
        <p:txBody>
          <a:bodyPr/>
          <a:lstStyle>
            <a:lvl1pPr marL="0" indent="0" algn="ctr">
              <a:buNone/>
              <a:defRPr sz="2586"/>
            </a:lvl1pPr>
            <a:lvl2pPr marL="492695" indent="0" algn="ctr">
              <a:buNone/>
              <a:defRPr sz="2155"/>
            </a:lvl2pPr>
            <a:lvl3pPr marL="985391" indent="0" algn="ctr">
              <a:buNone/>
              <a:defRPr sz="1940"/>
            </a:lvl3pPr>
            <a:lvl4pPr marL="1478086" indent="0" algn="ctr">
              <a:buNone/>
              <a:defRPr sz="1725"/>
            </a:lvl4pPr>
            <a:lvl5pPr marL="1970781" indent="0" algn="ctr">
              <a:buNone/>
              <a:defRPr sz="1725"/>
            </a:lvl5pPr>
            <a:lvl6pPr marL="2463478" indent="0" algn="ctr">
              <a:buNone/>
              <a:defRPr sz="1725"/>
            </a:lvl6pPr>
            <a:lvl7pPr marL="2956173" indent="0" algn="ctr">
              <a:buNone/>
              <a:defRPr sz="1725"/>
            </a:lvl7pPr>
            <a:lvl8pPr marL="3448869" indent="0" algn="ctr">
              <a:buNone/>
              <a:defRPr sz="1725"/>
            </a:lvl8pPr>
            <a:lvl9pPr marL="3941564" indent="0" algn="ctr">
              <a:buNone/>
              <a:defRPr sz="1725"/>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1396685797"/>
      </p:ext>
    </p:extLst>
  </p:cSld>
  <p:clrMapOvr>
    <a:masterClrMapping/>
  </p:clrMapOvr>
  <p:extLst>
    <p:ext uri="{DCECCB84-F9BA-43D5-87BE-67443E8EF086}">
      <p15:sldGuideLst xmlns:p15="http://schemas.microsoft.com/office/powerpoint/2012/main">
        <p15:guide id="1" orient="horz" pos="2449">
          <p15:clr>
            <a:srgbClr val="FBAE40"/>
          </p15:clr>
        </p15:guide>
        <p15:guide id="3" pos="56">
          <p15:clr>
            <a:srgbClr val="FBAE40"/>
          </p15:clr>
        </p15:guide>
        <p15:guide id="4" pos="6815">
          <p15:clr>
            <a:srgbClr val="FBAE40"/>
          </p15:clr>
        </p15:guide>
        <p15:guide id="5" orient="horz" pos="45">
          <p15:clr>
            <a:srgbClr val="FBAE40"/>
          </p15:clr>
        </p15:guide>
        <p15:guide id="6" orient="horz" pos="4853">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cxnSp>
        <p:nvCxnSpPr>
          <p:cNvPr id="7" name="直線コネクタ 6">
            <a:extLst>
              <a:ext uri="{FF2B5EF4-FFF2-40B4-BE49-F238E27FC236}">
                <a16:creationId xmlns:a16="http://schemas.microsoft.com/office/drawing/2014/main" id="{45C5E29D-9674-FCD3-9282-B1B2E3CE75D9}"/>
              </a:ext>
            </a:extLst>
          </p:cNvPr>
          <p:cNvCxnSpPr>
            <a:cxnSpLocks/>
          </p:cNvCxnSpPr>
          <p:nvPr userDrawn="1"/>
        </p:nvCxnSpPr>
        <p:spPr>
          <a:xfrm>
            <a:off x="76819" y="-258016"/>
            <a:ext cx="0" cy="8242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直線コネクタ 7">
            <a:extLst>
              <a:ext uri="{FF2B5EF4-FFF2-40B4-BE49-F238E27FC236}">
                <a16:creationId xmlns:a16="http://schemas.microsoft.com/office/drawing/2014/main" id="{D4A71187-16F5-29A9-2326-B5367D088C6D}"/>
              </a:ext>
            </a:extLst>
          </p:cNvPr>
          <p:cNvCxnSpPr/>
          <p:nvPr userDrawn="1"/>
        </p:nvCxnSpPr>
        <p:spPr>
          <a:xfrm>
            <a:off x="10831428" y="-258016"/>
            <a:ext cx="0" cy="8242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7DCE5419-EEC2-5234-5C5E-C759E901F990}"/>
              </a:ext>
            </a:extLst>
          </p:cNvPr>
          <p:cNvCxnSpPr>
            <a:cxnSpLocks/>
          </p:cNvCxnSpPr>
          <p:nvPr userDrawn="1"/>
        </p:nvCxnSpPr>
        <p:spPr>
          <a:xfrm>
            <a:off x="-135498" y="76988"/>
            <a:ext cx="113819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39A37087-CF4A-88A8-1FED-A655F55F1B66}"/>
              </a:ext>
            </a:extLst>
          </p:cNvPr>
          <p:cNvCxnSpPr>
            <a:cxnSpLocks/>
          </p:cNvCxnSpPr>
          <p:nvPr userDrawn="1"/>
        </p:nvCxnSpPr>
        <p:spPr>
          <a:xfrm>
            <a:off x="-135498" y="7698587"/>
            <a:ext cx="113819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線コネクタ 10">
            <a:extLst>
              <a:ext uri="{FF2B5EF4-FFF2-40B4-BE49-F238E27FC236}">
                <a16:creationId xmlns:a16="http://schemas.microsoft.com/office/drawing/2014/main" id="{F0546AF9-BA7A-88E2-9E62-0F533897C591}"/>
              </a:ext>
            </a:extLst>
          </p:cNvPr>
          <p:cNvCxnSpPr>
            <a:cxnSpLocks/>
          </p:cNvCxnSpPr>
          <p:nvPr userDrawn="1"/>
        </p:nvCxnSpPr>
        <p:spPr>
          <a:xfrm>
            <a:off x="356218" y="-258016"/>
            <a:ext cx="0" cy="824294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2670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744225" y="1938497"/>
            <a:ext cx="9407902" cy="3234423"/>
          </a:xfrm>
        </p:spPr>
        <p:txBody>
          <a:bodyPr anchor="b"/>
          <a:lstStyle>
            <a:lvl1pPr>
              <a:defRPr sz="6466"/>
            </a:lvl1pPr>
          </a:lstStyle>
          <a:p>
            <a:r>
              <a:rPr lang="ja-JP" altLang="en-US"/>
              <a:t>マスター タイトルの書式設定</a:t>
            </a:r>
            <a:endParaRPr lang="en-US" dirty="0"/>
          </a:p>
        </p:txBody>
      </p:sp>
      <p:sp>
        <p:nvSpPr>
          <p:cNvPr id="3" name="Text Placeholder 2"/>
          <p:cNvSpPr>
            <a:spLocks noGrp="1"/>
          </p:cNvSpPr>
          <p:nvPr>
            <p:ph type="body" idx="1"/>
          </p:nvPr>
        </p:nvSpPr>
        <p:spPr>
          <a:xfrm>
            <a:off x="744225" y="5203518"/>
            <a:ext cx="9407902" cy="1700906"/>
          </a:xfrm>
        </p:spPr>
        <p:txBody>
          <a:bodyPr/>
          <a:lstStyle>
            <a:lvl1pPr marL="0" indent="0">
              <a:buNone/>
              <a:defRPr sz="2586">
                <a:solidFill>
                  <a:schemeClr val="tx1"/>
                </a:solidFill>
              </a:defRPr>
            </a:lvl1pPr>
            <a:lvl2pPr marL="492695" indent="0">
              <a:buNone/>
              <a:defRPr sz="2155">
                <a:solidFill>
                  <a:schemeClr val="tx1">
                    <a:tint val="75000"/>
                  </a:schemeClr>
                </a:solidFill>
              </a:defRPr>
            </a:lvl2pPr>
            <a:lvl3pPr marL="985391" indent="0">
              <a:buNone/>
              <a:defRPr sz="1940">
                <a:solidFill>
                  <a:schemeClr val="tx1">
                    <a:tint val="75000"/>
                  </a:schemeClr>
                </a:solidFill>
              </a:defRPr>
            </a:lvl3pPr>
            <a:lvl4pPr marL="1478086" indent="0">
              <a:buNone/>
              <a:defRPr sz="1725">
                <a:solidFill>
                  <a:schemeClr val="tx1">
                    <a:tint val="75000"/>
                  </a:schemeClr>
                </a:solidFill>
              </a:defRPr>
            </a:lvl4pPr>
            <a:lvl5pPr marL="1970781" indent="0">
              <a:buNone/>
              <a:defRPr sz="1725">
                <a:solidFill>
                  <a:schemeClr val="tx1">
                    <a:tint val="75000"/>
                  </a:schemeClr>
                </a:solidFill>
              </a:defRPr>
            </a:lvl5pPr>
            <a:lvl6pPr marL="2463478" indent="0">
              <a:buNone/>
              <a:defRPr sz="1725">
                <a:solidFill>
                  <a:schemeClr val="tx1">
                    <a:tint val="75000"/>
                  </a:schemeClr>
                </a:solidFill>
              </a:defRPr>
            </a:lvl6pPr>
            <a:lvl7pPr marL="2956173" indent="0">
              <a:buNone/>
              <a:defRPr sz="1725">
                <a:solidFill>
                  <a:schemeClr val="tx1">
                    <a:tint val="75000"/>
                  </a:schemeClr>
                </a:solidFill>
              </a:defRPr>
            </a:lvl7pPr>
            <a:lvl8pPr marL="3448869" indent="0">
              <a:buNone/>
              <a:defRPr sz="1725">
                <a:solidFill>
                  <a:schemeClr val="tx1">
                    <a:tint val="75000"/>
                  </a:schemeClr>
                </a:solidFill>
              </a:defRPr>
            </a:lvl8pPr>
            <a:lvl9pPr marL="3941564" indent="0">
              <a:buNone/>
              <a:defRPr sz="1725">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39806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749905" y="2069888"/>
            <a:ext cx="4635778" cy="4933531"/>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5522030" y="2069888"/>
            <a:ext cx="4635778" cy="4933531"/>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4087354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751326" y="413979"/>
            <a:ext cx="9407902" cy="1502918"/>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751327" y="1906097"/>
            <a:ext cx="4614473" cy="934148"/>
          </a:xfrm>
        </p:spPr>
        <p:txBody>
          <a:bodyPr anchor="b"/>
          <a:lstStyle>
            <a:lvl1pPr marL="0" indent="0">
              <a:buNone/>
              <a:defRPr sz="2586" b="1"/>
            </a:lvl1pPr>
            <a:lvl2pPr marL="492695" indent="0">
              <a:buNone/>
              <a:defRPr sz="2155" b="1"/>
            </a:lvl2pPr>
            <a:lvl3pPr marL="985391" indent="0">
              <a:buNone/>
              <a:defRPr sz="1940" b="1"/>
            </a:lvl3pPr>
            <a:lvl4pPr marL="1478086" indent="0">
              <a:buNone/>
              <a:defRPr sz="1725" b="1"/>
            </a:lvl4pPr>
            <a:lvl5pPr marL="1970781" indent="0">
              <a:buNone/>
              <a:defRPr sz="1725" b="1"/>
            </a:lvl5pPr>
            <a:lvl6pPr marL="2463478" indent="0">
              <a:buNone/>
              <a:defRPr sz="1725" b="1"/>
            </a:lvl6pPr>
            <a:lvl7pPr marL="2956173" indent="0">
              <a:buNone/>
              <a:defRPr sz="1725" b="1"/>
            </a:lvl7pPr>
            <a:lvl8pPr marL="3448869" indent="0">
              <a:buNone/>
              <a:defRPr sz="1725" b="1"/>
            </a:lvl8pPr>
            <a:lvl9pPr marL="3941564" indent="0">
              <a:buNone/>
              <a:defRPr sz="1725" b="1"/>
            </a:lvl9pPr>
          </a:lstStyle>
          <a:p>
            <a:pPr lvl="0"/>
            <a:r>
              <a:rPr lang="ja-JP" altLang="en-US"/>
              <a:t>マスター テキストの書式設定</a:t>
            </a:r>
          </a:p>
        </p:txBody>
      </p:sp>
      <p:sp>
        <p:nvSpPr>
          <p:cNvPr id="4" name="Content Placeholder 3"/>
          <p:cNvSpPr>
            <a:spLocks noGrp="1"/>
          </p:cNvSpPr>
          <p:nvPr>
            <p:ph sz="half" idx="2"/>
          </p:nvPr>
        </p:nvSpPr>
        <p:spPr>
          <a:xfrm>
            <a:off x="751327" y="2840245"/>
            <a:ext cx="4614473" cy="4177572"/>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5522031" y="1906097"/>
            <a:ext cx="4637199" cy="934148"/>
          </a:xfrm>
        </p:spPr>
        <p:txBody>
          <a:bodyPr anchor="b"/>
          <a:lstStyle>
            <a:lvl1pPr marL="0" indent="0">
              <a:buNone/>
              <a:defRPr sz="2586" b="1"/>
            </a:lvl1pPr>
            <a:lvl2pPr marL="492695" indent="0">
              <a:buNone/>
              <a:defRPr sz="2155" b="1"/>
            </a:lvl2pPr>
            <a:lvl3pPr marL="985391" indent="0">
              <a:buNone/>
              <a:defRPr sz="1940" b="1"/>
            </a:lvl3pPr>
            <a:lvl4pPr marL="1478086" indent="0">
              <a:buNone/>
              <a:defRPr sz="1725" b="1"/>
            </a:lvl4pPr>
            <a:lvl5pPr marL="1970781" indent="0">
              <a:buNone/>
              <a:defRPr sz="1725" b="1"/>
            </a:lvl5pPr>
            <a:lvl6pPr marL="2463478" indent="0">
              <a:buNone/>
              <a:defRPr sz="1725" b="1"/>
            </a:lvl6pPr>
            <a:lvl7pPr marL="2956173" indent="0">
              <a:buNone/>
              <a:defRPr sz="1725" b="1"/>
            </a:lvl7pPr>
            <a:lvl8pPr marL="3448869" indent="0">
              <a:buNone/>
              <a:defRPr sz="1725" b="1"/>
            </a:lvl8pPr>
            <a:lvl9pPr marL="3941564" indent="0">
              <a:buNone/>
              <a:defRPr sz="1725" b="1"/>
            </a:lvl9pPr>
          </a:lstStyle>
          <a:p>
            <a:pPr lvl="0"/>
            <a:r>
              <a:rPr lang="ja-JP" altLang="en-US"/>
              <a:t>マスター テキストの書式設定</a:t>
            </a:r>
          </a:p>
        </p:txBody>
      </p:sp>
      <p:sp>
        <p:nvSpPr>
          <p:cNvPr id="6" name="Content Placeholder 5"/>
          <p:cNvSpPr>
            <a:spLocks noGrp="1"/>
          </p:cNvSpPr>
          <p:nvPr>
            <p:ph sz="quarter" idx="4"/>
          </p:nvPr>
        </p:nvSpPr>
        <p:spPr>
          <a:xfrm>
            <a:off x="5522031" y="2840245"/>
            <a:ext cx="4637199" cy="4177572"/>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0030856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29460248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122693498"/>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751326" y="518373"/>
            <a:ext cx="3518021" cy="1814301"/>
          </a:xfrm>
        </p:spPr>
        <p:txBody>
          <a:bodyPr anchor="b"/>
          <a:lstStyle>
            <a:lvl1pPr>
              <a:defRPr sz="3448"/>
            </a:lvl1pPr>
          </a:lstStyle>
          <a:p>
            <a:r>
              <a:rPr lang="ja-JP" altLang="en-US"/>
              <a:t>マスター タイトルの書式設定</a:t>
            </a:r>
            <a:endParaRPr lang="en-US" dirty="0"/>
          </a:p>
        </p:txBody>
      </p:sp>
      <p:sp>
        <p:nvSpPr>
          <p:cNvPr id="3" name="Content Placeholder 2"/>
          <p:cNvSpPr>
            <a:spLocks noGrp="1"/>
          </p:cNvSpPr>
          <p:nvPr>
            <p:ph idx="1"/>
          </p:nvPr>
        </p:nvSpPr>
        <p:spPr>
          <a:xfrm>
            <a:off x="4637199" y="1119540"/>
            <a:ext cx="5522030" cy="5525698"/>
          </a:xfrm>
        </p:spPr>
        <p:txBody>
          <a:bodyPr/>
          <a:lstStyle>
            <a:lvl1pPr>
              <a:defRPr sz="3448"/>
            </a:lvl1pPr>
            <a:lvl2pPr>
              <a:defRPr sz="3018"/>
            </a:lvl2pPr>
            <a:lvl3pPr>
              <a:defRPr sz="2586"/>
            </a:lvl3pPr>
            <a:lvl4pPr>
              <a:defRPr sz="2155"/>
            </a:lvl4pPr>
            <a:lvl5pPr>
              <a:defRPr sz="2155"/>
            </a:lvl5pPr>
            <a:lvl6pPr>
              <a:defRPr sz="2155"/>
            </a:lvl6pPr>
            <a:lvl7pPr>
              <a:defRPr sz="2155"/>
            </a:lvl7pPr>
            <a:lvl8pPr>
              <a:defRPr sz="2155"/>
            </a:lvl8pPr>
            <a:lvl9pPr>
              <a:defRPr sz="2155"/>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751326" y="2332673"/>
            <a:ext cx="3518021" cy="4321564"/>
          </a:xfrm>
        </p:spPr>
        <p:txBody>
          <a:bodyPr/>
          <a:lstStyle>
            <a:lvl1pPr marL="0" indent="0">
              <a:buNone/>
              <a:defRPr sz="1725"/>
            </a:lvl1pPr>
            <a:lvl2pPr marL="492695" indent="0">
              <a:buNone/>
              <a:defRPr sz="1508"/>
            </a:lvl2pPr>
            <a:lvl3pPr marL="985391" indent="0">
              <a:buNone/>
              <a:defRPr sz="1294"/>
            </a:lvl3pPr>
            <a:lvl4pPr marL="1478086" indent="0">
              <a:buNone/>
              <a:defRPr sz="1078"/>
            </a:lvl4pPr>
            <a:lvl5pPr marL="1970781" indent="0">
              <a:buNone/>
              <a:defRPr sz="1078"/>
            </a:lvl5pPr>
            <a:lvl6pPr marL="2463478" indent="0">
              <a:buNone/>
              <a:defRPr sz="1078"/>
            </a:lvl6pPr>
            <a:lvl7pPr marL="2956173" indent="0">
              <a:buNone/>
              <a:defRPr sz="1078"/>
            </a:lvl7pPr>
            <a:lvl8pPr marL="3448869" indent="0">
              <a:buNone/>
              <a:defRPr sz="1078"/>
            </a:lvl8pPr>
            <a:lvl9pPr marL="3941564" indent="0">
              <a:buNone/>
              <a:defRPr sz="1078"/>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479177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751326" y="518373"/>
            <a:ext cx="3518021" cy="1814301"/>
          </a:xfrm>
        </p:spPr>
        <p:txBody>
          <a:bodyPr anchor="b"/>
          <a:lstStyle>
            <a:lvl1pPr>
              <a:defRPr sz="3448"/>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4637199" y="1119540"/>
            <a:ext cx="5522030" cy="5525698"/>
          </a:xfrm>
        </p:spPr>
        <p:txBody>
          <a:bodyPr anchor="t"/>
          <a:lstStyle>
            <a:lvl1pPr marL="0" indent="0">
              <a:buNone/>
              <a:defRPr sz="3448"/>
            </a:lvl1pPr>
            <a:lvl2pPr marL="492695" indent="0">
              <a:buNone/>
              <a:defRPr sz="3018"/>
            </a:lvl2pPr>
            <a:lvl3pPr marL="985391" indent="0">
              <a:buNone/>
              <a:defRPr sz="2586"/>
            </a:lvl3pPr>
            <a:lvl4pPr marL="1478086" indent="0">
              <a:buNone/>
              <a:defRPr sz="2155"/>
            </a:lvl4pPr>
            <a:lvl5pPr marL="1970781" indent="0">
              <a:buNone/>
              <a:defRPr sz="2155"/>
            </a:lvl5pPr>
            <a:lvl6pPr marL="2463478" indent="0">
              <a:buNone/>
              <a:defRPr sz="2155"/>
            </a:lvl6pPr>
            <a:lvl7pPr marL="2956173" indent="0">
              <a:buNone/>
              <a:defRPr sz="2155"/>
            </a:lvl7pPr>
            <a:lvl8pPr marL="3448869" indent="0">
              <a:buNone/>
              <a:defRPr sz="2155"/>
            </a:lvl8pPr>
            <a:lvl9pPr marL="3941564" indent="0">
              <a:buNone/>
              <a:defRPr sz="2155"/>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751326" y="2332673"/>
            <a:ext cx="3518021" cy="4321564"/>
          </a:xfrm>
        </p:spPr>
        <p:txBody>
          <a:bodyPr/>
          <a:lstStyle>
            <a:lvl1pPr marL="0" indent="0">
              <a:buNone/>
              <a:defRPr sz="1725"/>
            </a:lvl1pPr>
            <a:lvl2pPr marL="492695" indent="0">
              <a:buNone/>
              <a:defRPr sz="1508"/>
            </a:lvl2pPr>
            <a:lvl3pPr marL="985391" indent="0">
              <a:buNone/>
              <a:defRPr sz="1294"/>
            </a:lvl3pPr>
            <a:lvl4pPr marL="1478086" indent="0">
              <a:buNone/>
              <a:defRPr sz="1078"/>
            </a:lvl4pPr>
            <a:lvl5pPr marL="1970781" indent="0">
              <a:buNone/>
              <a:defRPr sz="1078"/>
            </a:lvl5pPr>
            <a:lvl6pPr marL="2463478" indent="0">
              <a:buNone/>
              <a:defRPr sz="1078"/>
            </a:lvl6pPr>
            <a:lvl7pPr marL="2956173" indent="0">
              <a:buNone/>
              <a:defRPr sz="1078"/>
            </a:lvl7pPr>
            <a:lvl8pPr marL="3448869" indent="0">
              <a:buNone/>
              <a:defRPr sz="1078"/>
            </a:lvl8pPr>
            <a:lvl9pPr marL="3941564" indent="0">
              <a:buNone/>
              <a:defRPr sz="1078"/>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12176165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12228961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805834" y="413978"/>
            <a:ext cx="2351976" cy="6589440"/>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749906" y="413978"/>
            <a:ext cx="6919580" cy="6589440"/>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24324076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1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2" y="62788"/>
            <a:ext cx="4319999" cy="982212"/>
          </a:xfrm>
          <a:prstGeom prst="roundRect">
            <a:avLst>
              <a:gd name="adj" fmla="val 7436"/>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D6AD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7CC87000-6614-F2C8-69CC-D85C2DF4B2EA}"/>
              </a:ext>
            </a:extLst>
          </p:cNvPr>
          <p:cNvSpPr/>
          <p:nvPr userDrawn="1"/>
        </p:nvSpPr>
        <p:spPr>
          <a:xfrm>
            <a:off x="212319"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77803"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2164324835"/>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7CC87000-6614-F2C8-69CC-D85C2DF4B2EA}"/>
              </a:ext>
            </a:extLst>
          </p:cNvPr>
          <p:cNvSpPr/>
          <p:nvPr userDrawn="1"/>
        </p:nvSpPr>
        <p:spPr>
          <a:xfrm>
            <a:off x="212319"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77803"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347446032"/>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0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3FB6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CEBFFCA9-2C41-FCBA-48A9-C91A6C2C819D}"/>
              </a:ext>
            </a:extLst>
          </p:cNvPr>
          <p:cNvSpPr/>
          <p:nvPr userDrawn="1"/>
        </p:nvSpPr>
        <p:spPr>
          <a:xfrm>
            <a:off x="212319"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2784684276"/>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2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CEBFFCA9-2C41-FCBA-48A9-C91A6C2C819D}"/>
              </a:ext>
            </a:extLst>
          </p:cNvPr>
          <p:cNvSpPr/>
          <p:nvPr userDrawn="1"/>
        </p:nvSpPr>
        <p:spPr>
          <a:xfrm>
            <a:off x="212319"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2141218231"/>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5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E24B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49D0E33F-858C-EB97-CEF3-3CC19D8E39EC}"/>
              </a:ext>
            </a:extLst>
          </p:cNvPr>
          <p:cNvSpPr/>
          <p:nvPr userDrawn="1"/>
        </p:nvSpPr>
        <p:spPr>
          <a:xfrm>
            <a:off x="212319"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815472035"/>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4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49D0E33F-858C-EB97-CEF3-3CC19D8E39EC}"/>
              </a:ext>
            </a:extLst>
          </p:cNvPr>
          <p:cNvSpPr/>
          <p:nvPr userDrawn="1"/>
        </p:nvSpPr>
        <p:spPr>
          <a:xfrm>
            <a:off x="212319"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196895331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6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13" name="楕円 12">
            <a:extLst>
              <a:ext uri="{FF2B5EF4-FFF2-40B4-BE49-F238E27FC236}">
                <a16:creationId xmlns:a16="http://schemas.microsoft.com/office/drawing/2014/main" id="{05A11F97-1384-DB91-06FD-A4854F9644F9}"/>
              </a:ext>
            </a:extLst>
          </p:cNvPr>
          <p:cNvSpPr/>
          <p:nvPr userDrawn="1"/>
        </p:nvSpPr>
        <p:spPr>
          <a:xfrm>
            <a:off x="212319"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5" name="楕円 14">
            <a:extLst>
              <a:ext uri="{FF2B5EF4-FFF2-40B4-BE49-F238E27FC236}">
                <a16:creationId xmlns:a16="http://schemas.microsoft.com/office/drawing/2014/main" id="{DED90E6A-F1AA-73C6-77ED-3AC6473A8A49}"/>
              </a:ext>
            </a:extLst>
          </p:cNvPr>
          <p:cNvSpPr/>
          <p:nvPr userDrawn="1"/>
        </p:nvSpPr>
        <p:spPr>
          <a:xfrm>
            <a:off x="10277803"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612743932"/>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7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3" name="楕円 12">
            <a:extLst>
              <a:ext uri="{FF2B5EF4-FFF2-40B4-BE49-F238E27FC236}">
                <a16:creationId xmlns:a16="http://schemas.microsoft.com/office/drawing/2014/main" id="{0E49932E-8B41-02CE-A216-B37D4FFB7F10}"/>
              </a:ext>
            </a:extLst>
          </p:cNvPr>
          <p:cNvSpPr/>
          <p:nvPr userDrawn="1"/>
        </p:nvSpPr>
        <p:spPr>
          <a:xfrm>
            <a:off x="212319"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5" name="楕円 14">
            <a:extLst>
              <a:ext uri="{FF2B5EF4-FFF2-40B4-BE49-F238E27FC236}">
                <a16:creationId xmlns:a16="http://schemas.microsoft.com/office/drawing/2014/main" id="{D6A0C23E-3456-D5AC-2F37-910811ED1E85}"/>
              </a:ext>
            </a:extLst>
          </p:cNvPr>
          <p:cNvSpPr/>
          <p:nvPr userDrawn="1"/>
        </p:nvSpPr>
        <p:spPr>
          <a:xfrm>
            <a:off x="10277803"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98813711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8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24939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EFC85F59-B8BC-9D6D-C3FB-5805159C2709}"/>
              </a:ext>
            </a:extLst>
          </p:cNvPr>
          <p:cNvSpPr/>
          <p:nvPr userDrawn="1"/>
        </p:nvSpPr>
        <p:spPr>
          <a:xfrm>
            <a:off x="212319"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64889264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9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EFC85F59-B8BC-9D6D-C3FB-5805159C2709}"/>
              </a:ext>
            </a:extLst>
          </p:cNvPr>
          <p:cNvSpPr/>
          <p:nvPr userDrawn="1"/>
        </p:nvSpPr>
        <p:spPr>
          <a:xfrm>
            <a:off x="212319"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680754512"/>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1_タイトルとコンテンツ">
    <p:spTree>
      <p:nvGrpSpPr>
        <p:cNvPr id="1" name=""/>
        <p:cNvGrpSpPr/>
        <p:nvPr/>
      </p:nvGrpSpPr>
      <p:grpSpPr>
        <a:xfrm>
          <a:off x="0" y="0"/>
          <a:ext cx="0" cy="0"/>
          <a:chOff x="0" y="0"/>
          <a:chExt cx="0" cy="0"/>
        </a:xfrm>
      </p:grpSpPr>
      <p:sp>
        <p:nvSpPr>
          <p:cNvPr id="13" name="正方形/長方形 12">
            <a:extLst>
              <a:ext uri="{FF2B5EF4-FFF2-40B4-BE49-F238E27FC236}">
                <a16:creationId xmlns:a16="http://schemas.microsoft.com/office/drawing/2014/main" id="{277D360A-A397-D8F4-C96D-8CF940F616DD}"/>
              </a:ext>
            </a:extLst>
          </p:cNvPr>
          <p:cNvSpPr/>
          <p:nvPr userDrawn="1"/>
        </p:nvSpPr>
        <p:spPr>
          <a:xfrm>
            <a:off x="0" y="0"/>
            <a:ext cx="10907713" cy="7775575"/>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2" name="四角形: 角を丸くする 11">
            <a:extLst>
              <a:ext uri="{FF2B5EF4-FFF2-40B4-BE49-F238E27FC236}">
                <a16:creationId xmlns:a16="http://schemas.microsoft.com/office/drawing/2014/main" id="{F59FBDFF-13C7-A503-E372-337D71CB77E7}"/>
              </a:ext>
            </a:extLst>
          </p:cNvPr>
          <p:cNvSpPr/>
          <p:nvPr userDrawn="1"/>
        </p:nvSpPr>
        <p:spPr>
          <a:xfrm>
            <a:off x="144684" y="103138"/>
            <a:ext cx="10618346" cy="7569300"/>
          </a:xfrm>
          <a:prstGeom prst="roundRect">
            <a:avLst>
              <a:gd name="adj" fmla="val 4014"/>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2" name="Title 1"/>
          <p:cNvSpPr>
            <a:spLocks noGrp="1"/>
          </p:cNvSpPr>
          <p:nvPr>
            <p:ph type="title"/>
          </p:nvPr>
        </p:nvSpPr>
        <p:spPr/>
        <p:txBody>
          <a:bodyPr/>
          <a:lstStyle>
            <a:lvl1pPr>
              <a:defRPr b="1"/>
            </a:lvl1pPr>
          </a:lstStyle>
          <a:p>
            <a:r>
              <a:rPr lang="ja-JP" altLang="en-US" dirty="0"/>
              <a:t>マスター タイトルの書式設定</a:t>
            </a:r>
            <a:endParaRPr lang="en-US" dirty="0"/>
          </a:p>
        </p:txBody>
      </p:sp>
      <p:sp>
        <p:nvSpPr>
          <p:cNvPr id="3" name="Content Placeholder 2"/>
          <p:cNvSpPr>
            <a:spLocks noGrp="1"/>
          </p:cNvSpPr>
          <p:nvPr>
            <p:ph idx="1"/>
          </p:nvPr>
        </p:nvSpPr>
        <p:spPr>
          <a:xfrm>
            <a:off x="749906" y="1916898"/>
            <a:ext cx="9407902" cy="5537199"/>
          </a:xfrm>
        </p:spPr>
        <p:txBody>
          <a:bodyPr>
            <a:normAutofit/>
          </a:bodyPr>
          <a:lstStyle>
            <a:lvl1pPr>
              <a:defRPr sz="3802"/>
            </a:lvl1pPr>
            <a:lvl2pPr>
              <a:defRPr sz="3422"/>
            </a:lvl2pPr>
            <a:lvl3pPr>
              <a:defRPr sz="3042"/>
            </a:lvl3pPr>
            <a:lvl4pPr>
              <a:defRPr sz="3042"/>
            </a:lvl4pPr>
            <a:lvl5pPr>
              <a:defRPr sz="3042"/>
            </a:lvl5pPr>
          </a:lstStyle>
          <a:p>
            <a:pPr lvl="0"/>
            <a:r>
              <a:rPr lang="ja-JP" altLang="en-US" dirty="0"/>
              <a:t>マスター テキストの書式設定</a:t>
            </a:r>
          </a:p>
          <a:p>
            <a:pPr lvl="1"/>
            <a:r>
              <a:rPr lang="ja-JP" altLang="en-US" dirty="0"/>
              <a:t>第 </a:t>
            </a:r>
            <a:r>
              <a:rPr lang="en-US" altLang="ja-JP" dirty="0"/>
              <a:t>2 </a:t>
            </a:r>
            <a:r>
              <a:rPr lang="ja-JP" altLang="en-US" dirty="0"/>
              <a:t>レベル</a:t>
            </a:r>
          </a:p>
          <a:p>
            <a:pPr lvl="2"/>
            <a:r>
              <a:rPr lang="ja-JP" altLang="en-US" dirty="0"/>
              <a:t>第 </a:t>
            </a:r>
            <a:r>
              <a:rPr lang="en-US" altLang="ja-JP" dirty="0"/>
              <a:t>3 </a:t>
            </a:r>
            <a:r>
              <a:rPr lang="ja-JP" altLang="en-US" dirty="0"/>
              <a:t>レベル</a:t>
            </a:r>
          </a:p>
          <a:p>
            <a:pPr lvl="3"/>
            <a:r>
              <a:rPr lang="ja-JP" altLang="en-US" dirty="0"/>
              <a:t>第 </a:t>
            </a:r>
            <a:r>
              <a:rPr lang="en-US" altLang="ja-JP" dirty="0"/>
              <a:t>4 </a:t>
            </a:r>
            <a:r>
              <a:rPr lang="ja-JP" altLang="en-US" dirty="0"/>
              <a:t>レベル</a:t>
            </a:r>
          </a:p>
          <a:p>
            <a:pPr lvl="4"/>
            <a:r>
              <a:rPr lang="ja-JP" altLang="en-US" dirty="0"/>
              <a:t>第 </a:t>
            </a:r>
            <a:r>
              <a:rPr lang="en-US" altLang="ja-JP" dirty="0"/>
              <a:t>5 </a:t>
            </a:r>
            <a:r>
              <a:rPr lang="ja-JP" altLang="en-US" dirty="0"/>
              <a:t>レベル</a:t>
            </a:r>
            <a:endParaRPr lang="en-US" dirty="0"/>
          </a:p>
        </p:txBody>
      </p:sp>
      <p:sp>
        <p:nvSpPr>
          <p:cNvPr id="6" name="Slide Number Placeholder 5"/>
          <p:cNvSpPr>
            <a:spLocks noGrp="1"/>
          </p:cNvSpPr>
          <p:nvPr>
            <p:ph type="sldNum" sz="quarter" idx="12"/>
          </p:nvPr>
        </p:nvSpPr>
        <p:spPr>
          <a:xfrm>
            <a:off x="8201286" y="7206809"/>
            <a:ext cx="2454235" cy="413977"/>
          </a:xfrm>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4639538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818079" y="1272531"/>
            <a:ext cx="9271556" cy="2707052"/>
          </a:xfrm>
        </p:spPr>
        <p:txBody>
          <a:bodyPr anchor="b"/>
          <a:lstStyle>
            <a:lvl1pPr algn="ctr">
              <a:defRPr sz="6466"/>
            </a:lvl1pPr>
          </a:lstStyle>
          <a:p>
            <a:r>
              <a:rPr lang="ja-JP" altLang="en-US"/>
              <a:t>マスター タイトルの書式設定</a:t>
            </a:r>
            <a:endParaRPr lang="en-US" dirty="0"/>
          </a:p>
        </p:txBody>
      </p:sp>
      <p:sp>
        <p:nvSpPr>
          <p:cNvPr id="3" name="Subtitle 2"/>
          <p:cNvSpPr>
            <a:spLocks noGrp="1"/>
          </p:cNvSpPr>
          <p:nvPr>
            <p:ph type="subTitle" idx="1"/>
          </p:nvPr>
        </p:nvSpPr>
        <p:spPr>
          <a:xfrm>
            <a:off x="1363464" y="4083977"/>
            <a:ext cx="8180785" cy="1877297"/>
          </a:xfrm>
        </p:spPr>
        <p:txBody>
          <a:bodyPr/>
          <a:lstStyle>
            <a:lvl1pPr marL="0" indent="0" algn="ctr">
              <a:buNone/>
              <a:defRPr sz="2586"/>
            </a:lvl1pPr>
            <a:lvl2pPr marL="492695" indent="0" algn="ctr">
              <a:buNone/>
              <a:defRPr sz="2155"/>
            </a:lvl2pPr>
            <a:lvl3pPr marL="985391" indent="0" algn="ctr">
              <a:buNone/>
              <a:defRPr sz="1940"/>
            </a:lvl3pPr>
            <a:lvl4pPr marL="1478086" indent="0" algn="ctr">
              <a:buNone/>
              <a:defRPr sz="1725"/>
            </a:lvl4pPr>
            <a:lvl5pPr marL="1970781" indent="0" algn="ctr">
              <a:buNone/>
              <a:defRPr sz="1725"/>
            </a:lvl5pPr>
            <a:lvl6pPr marL="2463478" indent="0" algn="ctr">
              <a:buNone/>
              <a:defRPr sz="1725"/>
            </a:lvl6pPr>
            <a:lvl7pPr marL="2956173" indent="0" algn="ctr">
              <a:buNone/>
              <a:defRPr sz="1725"/>
            </a:lvl7pPr>
            <a:lvl8pPr marL="3448869" indent="0" algn="ctr">
              <a:buNone/>
              <a:defRPr sz="1725"/>
            </a:lvl8pPr>
            <a:lvl9pPr marL="3941564" indent="0" algn="ctr">
              <a:buNone/>
              <a:defRPr sz="1725"/>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95176336"/>
      </p:ext>
    </p:extLst>
  </p:cSld>
  <p:clrMapOvr>
    <a:masterClrMapping/>
  </p:clrMapOvr>
  <p:extLst>
    <p:ext uri="{DCECCB84-F9BA-43D5-87BE-67443E8EF086}">
      <p15:sldGuideLst xmlns:p15="http://schemas.microsoft.com/office/powerpoint/2012/main">
        <p15:guide id="1" orient="horz" pos="2449">
          <p15:clr>
            <a:srgbClr val="FBAE40"/>
          </p15:clr>
        </p15:guide>
        <p15:guide id="3" pos="56">
          <p15:clr>
            <a:srgbClr val="FBAE40"/>
          </p15:clr>
        </p15:guide>
        <p15:guide id="4" pos="6815">
          <p15:clr>
            <a:srgbClr val="FBAE40"/>
          </p15:clr>
        </p15:guide>
        <p15:guide id="5" orient="horz" pos="45">
          <p15:clr>
            <a:srgbClr val="FBAE40"/>
          </p15:clr>
        </p15:guide>
        <p15:guide id="6" orient="horz" pos="4853">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cxnSp>
        <p:nvCxnSpPr>
          <p:cNvPr id="7" name="直線コネクタ 6">
            <a:extLst>
              <a:ext uri="{FF2B5EF4-FFF2-40B4-BE49-F238E27FC236}">
                <a16:creationId xmlns:a16="http://schemas.microsoft.com/office/drawing/2014/main" id="{45C5E29D-9674-FCD3-9282-B1B2E3CE75D9}"/>
              </a:ext>
            </a:extLst>
          </p:cNvPr>
          <p:cNvCxnSpPr>
            <a:cxnSpLocks/>
          </p:cNvCxnSpPr>
          <p:nvPr userDrawn="1"/>
        </p:nvCxnSpPr>
        <p:spPr>
          <a:xfrm>
            <a:off x="76819" y="-258016"/>
            <a:ext cx="0" cy="8242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直線コネクタ 7">
            <a:extLst>
              <a:ext uri="{FF2B5EF4-FFF2-40B4-BE49-F238E27FC236}">
                <a16:creationId xmlns:a16="http://schemas.microsoft.com/office/drawing/2014/main" id="{D4A71187-16F5-29A9-2326-B5367D088C6D}"/>
              </a:ext>
            </a:extLst>
          </p:cNvPr>
          <p:cNvCxnSpPr/>
          <p:nvPr userDrawn="1"/>
        </p:nvCxnSpPr>
        <p:spPr>
          <a:xfrm>
            <a:off x="10831428" y="-258016"/>
            <a:ext cx="0" cy="8242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線コネクタ 8">
            <a:extLst>
              <a:ext uri="{FF2B5EF4-FFF2-40B4-BE49-F238E27FC236}">
                <a16:creationId xmlns:a16="http://schemas.microsoft.com/office/drawing/2014/main" id="{7DCE5419-EEC2-5234-5C5E-C759E901F990}"/>
              </a:ext>
            </a:extLst>
          </p:cNvPr>
          <p:cNvCxnSpPr>
            <a:cxnSpLocks/>
          </p:cNvCxnSpPr>
          <p:nvPr userDrawn="1"/>
        </p:nvCxnSpPr>
        <p:spPr>
          <a:xfrm>
            <a:off x="-135498" y="76988"/>
            <a:ext cx="113819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39A37087-CF4A-88A8-1FED-A655F55F1B66}"/>
              </a:ext>
            </a:extLst>
          </p:cNvPr>
          <p:cNvCxnSpPr>
            <a:cxnSpLocks/>
          </p:cNvCxnSpPr>
          <p:nvPr userDrawn="1"/>
        </p:nvCxnSpPr>
        <p:spPr>
          <a:xfrm>
            <a:off x="-135498" y="7698587"/>
            <a:ext cx="113819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線コネクタ 10">
            <a:extLst>
              <a:ext uri="{FF2B5EF4-FFF2-40B4-BE49-F238E27FC236}">
                <a16:creationId xmlns:a16="http://schemas.microsoft.com/office/drawing/2014/main" id="{F0546AF9-BA7A-88E2-9E62-0F533897C591}"/>
              </a:ext>
            </a:extLst>
          </p:cNvPr>
          <p:cNvCxnSpPr>
            <a:cxnSpLocks/>
          </p:cNvCxnSpPr>
          <p:nvPr userDrawn="1"/>
        </p:nvCxnSpPr>
        <p:spPr>
          <a:xfrm>
            <a:off x="356218" y="-258016"/>
            <a:ext cx="0" cy="824294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92803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744225" y="1938497"/>
            <a:ext cx="9407902" cy="3234423"/>
          </a:xfrm>
        </p:spPr>
        <p:txBody>
          <a:bodyPr anchor="b"/>
          <a:lstStyle>
            <a:lvl1pPr>
              <a:defRPr sz="6466"/>
            </a:lvl1pPr>
          </a:lstStyle>
          <a:p>
            <a:r>
              <a:rPr lang="ja-JP" altLang="en-US"/>
              <a:t>マスター タイトルの書式設定</a:t>
            </a:r>
            <a:endParaRPr lang="en-US" dirty="0"/>
          </a:p>
        </p:txBody>
      </p:sp>
      <p:sp>
        <p:nvSpPr>
          <p:cNvPr id="3" name="Text Placeholder 2"/>
          <p:cNvSpPr>
            <a:spLocks noGrp="1"/>
          </p:cNvSpPr>
          <p:nvPr>
            <p:ph type="body" idx="1"/>
          </p:nvPr>
        </p:nvSpPr>
        <p:spPr>
          <a:xfrm>
            <a:off x="744225" y="5203518"/>
            <a:ext cx="9407902" cy="1700906"/>
          </a:xfrm>
        </p:spPr>
        <p:txBody>
          <a:bodyPr/>
          <a:lstStyle>
            <a:lvl1pPr marL="0" indent="0">
              <a:buNone/>
              <a:defRPr sz="2586">
                <a:solidFill>
                  <a:schemeClr val="tx1"/>
                </a:solidFill>
              </a:defRPr>
            </a:lvl1pPr>
            <a:lvl2pPr marL="492695" indent="0">
              <a:buNone/>
              <a:defRPr sz="2155">
                <a:solidFill>
                  <a:schemeClr val="tx1">
                    <a:tint val="75000"/>
                  </a:schemeClr>
                </a:solidFill>
              </a:defRPr>
            </a:lvl2pPr>
            <a:lvl3pPr marL="985391" indent="0">
              <a:buNone/>
              <a:defRPr sz="1940">
                <a:solidFill>
                  <a:schemeClr val="tx1">
                    <a:tint val="75000"/>
                  </a:schemeClr>
                </a:solidFill>
              </a:defRPr>
            </a:lvl3pPr>
            <a:lvl4pPr marL="1478086" indent="0">
              <a:buNone/>
              <a:defRPr sz="1725">
                <a:solidFill>
                  <a:schemeClr val="tx1">
                    <a:tint val="75000"/>
                  </a:schemeClr>
                </a:solidFill>
              </a:defRPr>
            </a:lvl4pPr>
            <a:lvl5pPr marL="1970781" indent="0">
              <a:buNone/>
              <a:defRPr sz="1725">
                <a:solidFill>
                  <a:schemeClr val="tx1">
                    <a:tint val="75000"/>
                  </a:schemeClr>
                </a:solidFill>
              </a:defRPr>
            </a:lvl5pPr>
            <a:lvl6pPr marL="2463478" indent="0">
              <a:buNone/>
              <a:defRPr sz="1725">
                <a:solidFill>
                  <a:schemeClr val="tx1">
                    <a:tint val="75000"/>
                  </a:schemeClr>
                </a:solidFill>
              </a:defRPr>
            </a:lvl6pPr>
            <a:lvl7pPr marL="2956173" indent="0">
              <a:buNone/>
              <a:defRPr sz="1725">
                <a:solidFill>
                  <a:schemeClr val="tx1">
                    <a:tint val="75000"/>
                  </a:schemeClr>
                </a:solidFill>
              </a:defRPr>
            </a:lvl7pPr>
            <a:lvl8pPr marL="3448869" indent="0">
              <a:buNone/>
              <a:defRPr sz="1725">
                <a:solidFill>
                  <a:schemeClr val="tx1">
                    <a:tint val="75000"/>
                  </a:schemeClr>
                </a:solidFill>
              </a:defRPr>
            </a:lvl8pPr>
            <a:lvl9pPr marL="3941564" indent="0">
              <a:buNone/>
              <a:defRPr sz="1725">
                <a:solidFill>
                  <a:schemeClr val="tx1">
                    <a:tint val="75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17979589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749905" y="2069888"/>
            <a:ext cx="4635778" cy="4933531"/>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5522030" y="2069888"/>
            <a:ext cx="4635778" cy="4933531"/>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11220995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751326" y="413979"/>
            <a:ext cx="9407902" cy="1502918"/>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751327" y="1906097"/>
            <a:ext cx="4614473" cy="934148"/>
          </a:xfrm>
        </p:spPr>
        <p:txBody>
          <a:bodyPr anchor="b"/>
          <a:lstStyle>
            <a:lvl1pPr marL="0" indent="0">
              <a:buNone/>
              <a:defRPr sz="2586" b="1"/>
            </a:lvl1pPr>
            <a:lvl2pPr marL="492695" indent="0">
              <a:buNone/>
              <a:defRPr sz="2155" b="1"/>
            </a:lvl2pPr>
            <a:lvl3pPr marL="985391" indent="0">
              <a:buNone/>
              <a:defRPr sz="1940" b="1"/>
            </a:lvl3pPr>
            <a:lvl4pPr marL="1478086" indent="0">
              <a:buNone/>
              <a:defRPr sz="1725" b="1"/>
            </a:lvl4pPr>
            <a:lvl5pPr marL="1970781" indent="0">
              <a:buNone/>
              <a:defRPr sz="1725" b="1"/>
            </a:lvl5pPr>
            <a:lvl6pPr marL="2463478" indent="0">
              <a:buNone/>
              <a:defRPr sz="1725" b="1"/>
            </a:lvl6pPr>
            <a:lvl7pPr marL="2956173" indent="0">
              <a:buNone/>
              <a:defRPr sz="1725" b="1"/>
            </a:lvl7pPr>
            <a:lvl8pPr marL="3448869" indent="0">
              <a:buNone/>
              <a:defRPr sz="1725" b="1"/>
            </a:lvl8pPr>
            <a:lvl9pPr marL="3941564" indent="0">
              <a:buNone/>
              <a:defRPr sz="1725" b="1"/>
            </a:lvl9pPr>
          </a:lstStyle>
          <a:p>
            <a:pPr lvl="0"/>
            <a:r>
              <a:rPr lang="ja-JP" altLang="en-US"/>
              <a:t>マスター テキストの書式設定</a:t>
            </a:r>
          </a:p>
        </p:txBody>
      </p:sp>
      <p:sp>
        <p:nvSpPr>
          <p:cNvPr id="4" name="Content Placeholder 3"/>
          <p:cNvSpPr>
            <a:spLocks noGrp="1"/>
          </p:cNvSpPr>
          <p:nvPr>
            <p:ph sz="half" idx="2"/>
          </p:nvPr>
        </p:nvSpPr>
        <p:spPr>
          <a:xfrm>
            <a:off x="751327" y="2840245"/>
            <a:ext cx="4614473" cy="4177572"/>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5522031" y="1906097"/>
            <a:ext cx="4637199" cy="934148"/>
          </a:xfrm>
        </p:spPr>
        <p:txBody>
          <a:bodyPr anchor="b"/>
          <a:lstStyle>
            <a:lvl1pPr marL="0" indent="0">
              <a:buNone/>
              <a:defRPr sz="2586" b="1"/>
            </a:lvl1pPr>
            <a:lvl2pPr marL="492695" indent="0">
              <a:buNone/>
              <a:defRPr sz="2155" b="1"/>
            </a:lvl2pPr>
            <a:lvl3pPr marL="985391" indent="0">
              <a:buNone/>
              <a:defRPr sz="1940" b="1"/>
            </a:lvl3pPr>
            <a:lvl4pPr marL="1478086" indent="0">
              <a:buNone/>
              <a:defRPr sz="1725" b="1"/>
            </a:lvl4pPr>
            <a:lvl5pPr marL="1970781" indent="0">
              <a:buNone/>
              <a:defRPr sz="1725" b="1"/>
            </a:lvl5pPr>
            <a:lvl6pPr marL="2463478" indent="0">
              <a:buNone/>
              <a:defRPr sz="1725" b="1"/>
            </a:lvl6pPr>
            <a:lvl7pPr marL="2956173" indent="0">
              <a:buNone/>
              <a:defRPr sz="1725" b="1"/>
            </a:lvl7pPr>
            <a:lvl8pPr marL="3448869" indent="0">
              <a:buNone/>
              <a:defRPr sz="1725" b="1"/>
            </a:lvl8pPr>
            <a:lvl9pPr marL="3941564" indent="0">
              <a:buNone/>
              <a:defRPr sz="1725" b="1"/>
            </a:lvl9pPr>
          </a:lstStyle>
          <a:p>
            <a:pPr lvl="0"/>
            <a:r>
              <a:rPr lang="ja-JP" altLang="en-US"/>
              <a:t>マスター テキストの書式設定</a:t>
            </a:r>
          </a:p>
        </p:txBody>
      </p:sp>
      <p:sp>
        <p:nvSpPr>
          <p:cNvPr id="6" name="Content Placeholder 5"/>
          <p:cNvSpPr>
            <a:spLocks noGrp="1"/>
          </p:cNvSpPr>
          <p:nvPr>
            <p:ph sz="quarter" idx="4"/>
          </p:nvPr>
        </p:nvSpPr>
        <p:spPr>
          <a:xfrm>
            <a:off x="5522031" y="2840245"/>
            <a:ext cx="4637199" cy="4177572"/>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9733427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3890481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2687376845"/>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751326" y="518373"/>
            <a:ext cx="3518021" cy="1814301"/>
          </a:xfrm>
        </p:spPr>
        <p:txBody>
          <a:bodyPr anchor="b"/>
          <a:lstStyle>
            <a:lvl1pPr>
              <a:defRPr sz="3448"/>
            </a:lvl1pPr>
          </a:lstStyle>
          <a:p>
            <a:r>
              <a:rPr lang="ja-JP" altLang="en-US"/>
              <a:t>マスター タイトルの書式設定</a:t>
            </a:r>
            <a:endParaRPr lang="en-US" dirty="0"/>
          </a:p>
        </p:txBody>
      </p:sp>
      <p:sp>
        <p:nvSpPr>
          <p:cNvPr id="3" name="Content Placeholder 2"/>
          <p:cNvSpPr>
            <a:spLocks noGrp="1"/>
          </p:cNvSpPr>
          <p:nvPr>
            <p:ph idx="1"/>
          </p:nvPr>
        </p:nvSpPr>
        <p:spPr>
          <a:xfrm>
            <a:off x="4637199" y="1119540"/>
            <a:ext cx="5522030" cy="5525698"/>
          </a:xfrm>
        </p:spPr>
        <p:txBody>
          <a:bodyPr/>
          <a:lstStyle>
            <a:lvl1pPr>
              <a:defRPr sz="3448"/>
            </a:lvl1pPr>
            <a:lvl2pPr>
              <a:defRPr sz="3018"/>
            </a:lvl2pPr>
            <a:lvl3pPr>
              <a:defRPr sz="2586"/>
            </a:lvl3pPr>
            <a:lvl4pPr>
              <a:defRPr sz="2155"/>
            </a:lvl4pPr>
            <a:lvl5pPr>
              <a:defRPr sz="2155"/>
            </a:lvl5pPr>
            <a:lvl6pPr>
              <a:defRPr sz="2155"/>
            </a:lvl6pPr>
            <a:lvl7pPr>
              <a:defRPr sz="2155"/>
            </a:lvl7pPr>
            <a:lvl8pPr>
              <a:defRPr sz="2155"/>
            </a:lvl8pPr>
            <a:lvl9pPr>
              <a:defRPr sz="2155"/>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751326" y="2332673"/>
            <a:ext cx="3518021" cy="4321564"/>
          </a:xfrm>
        </p:spPr>
        <p:txBody>
          <a:bodyPr/>
          <a:lstStyle>
            <a:lvl1pPr marL="0" indent="0">
              <a:buNone/>
              <a:defRPr sz="1725"/>
            </a:lvl1pPr>
            <a:lvl2pPr marL="492695" indent="0">
              <a:buNone/>
              <a:defRPr sz="1508"/>
            </a:lvl2pPr>
            <a:lvl3pPr marL="985391" indent="0">
              <a:buNone/>
              <a:defRPr sz="1294"/>
            </a:lvl3pPr>
            <a:lvl4pPr marL="1478086" indent="0">
              <a:buNone/>
              <a:defRPr sz="1078"/>
            </a:lvl4pPr>
            <a:lvl5pPr marL="1970781" indent="0">
              <a:buNone/>
              <a:defRPr sz="1078"/>
            </a:lvl5pPr>
            <a:lvl6pPr marL="2463478" indent="0">
              <a:buNone/>
              <a:defRPr sz="1078"/>
            </a:lvl6pPr>
            <a:lvl7pPr marL="2956173" indent="0">
              <a:buNone/>
              <a:defRPr sz="1078"/>
            </a:lvl7pPr>
            <a:lvl8pPr marL="3448869" indent="0">
              <a:buNone/>
              <a:defRPr sz="1078"/>
            </a:lvl8pPr>
            <a:lvl9pPr marL="3941564" indent="0">
              <a:buNone/>
              <a:defRPr sz="1078"/>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756650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751326" y="518373"/>
            <a:ext cx="3518021" cy="1814301"/>
          </a:xfrm>
        </p:spPr>
        <p:txBody>
          <a:bodyPr anchor="b"/>
          <a:lstStyle>
            <a:lvl1pPr>
              <a:defRPr sz="3448"/>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4637199" y="1119540"/>
            <a:ext cx="5522030" cy="5525698"/>
          </a:xfrm>
        </p:spPr>
        <p:txBody>
          <a:bodyPr anchor="t"/>
          <a:lstStyle>
            <a:lvl1pPr marL="0" indent="0">
              <a:buNone/>
              <a:defRPr sz="3448"/>
            </a:lvl1pPr>
            <a:lvl2pPr marL="492695" indent="0">
              <a:buNone/>
              <a:defRPr sz="3018"/>
            </a:lvl2pPr>
            <a:lvl3pPr marL="985391" indent="0">
              <a:buNone/>
              <a:defRPr sz="2586"/>
            </a:lvl3pPr>
            <a:lvl4pPr marL="1478086" indent="0">
              <a:buNone/>
              <a:defRPr sz="2155"/>
            </a:lvl4pPr>
            <a:lvl5pPr marL="1970781" indent="0">
              <a:buNone/>
              <a:defRPr sz="2155"/>
            </a:lvl5pPr>
            <a:lvl6pPr marL="2463478" indent="0">
              <a:buNone/>
              <a:defRPr sz="2155"/>
            </a:lvl6pPr>
            <a:lvl7pPr marL="2956173" indent="0">
              <a:buNone/>
              <a:defRPr sz="2155"/>
            </a:lvl7pPr>
            <a:lvl8pPr marL="3448869" indent="0">
              <a:buNone/>
              <a:defRPr sz="2155"/>
            </a:lvl8pPr>
            <a:lvl9pPr marL="3941564" indent="0">
              <a:buNone/>
              <a:defRPr sz="2155"/>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751326" y="2332673"/>
            <a:ext cx="3518021" cy="4321564"/>
          </a:xfrm>
        </p:spPr>
        <p:txBody>
          <a:bodyPr/>
          <a:lstStyle>
            <a:lvl1pPr marL="0" indent="0">
              <a:buNone/>
              <a:defRPr sz="1725"/>
            </a:lvl1pPr>
            <a:lvl2pPr marL="492695" indent="0">
              <a:buNone/>
              <a:defRPr sz="1508"/>
            </a:lvl2pPr>
            <a:lvl3pPr marL="985391" indent="0">
              <a:buNone/>
              <a:defRPr sz="1294"/>
            </a:lvl3pPr>
            <a:lvl4pPr marL="1478086" indent="0">
              <a:buNone/>
              <a:defRPr sz="1078"/>
            </a:lvl4pPr>
            <a:lvl5pPr marL="1970781" indent="0">
              <a:buNone/>
              <a:defRPr sz="1078"/>
            </a:lvl5pPr>
            <a:lvl6pPr marL="2463478" indent="0">
              <a:buNone/>
              <a:defRPr sz="1078"/>
            </a:lvl6pPr>
            <a:lvl7pPr marL="2956173" indent="0">
              <a:buNone/>
              <a:defRPr sz="1078"/>
            </a:lvl7pPr>
            <a:lvl8pPr marL="3448869" indent="0">
              <a:buNone/>
              <a:defRPr sz="1078"/>
            </a:lvl8pPr>
            <a:lvl9pPr marL="3941564" indent="0">
              <a:buNone/>
              <a:defRPr sz="1078"/>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742030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9528620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805834" y="413978"/>
            <a:ext cx="2351976" cy="6589440"/>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749906" y="413978"/>
            <a:ext cx="6919580" cy="6589440"/>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4686278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1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2" y="62788"/>
            <a:ext cx="4319999" cy="982212"/>
          </a:xfrm>
          <a:prstGeom prst="roundRect">
            <a:avLst>
              <a:gd name="adj" fmla="val 7436"/>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D6AD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7CC87000-6614-F2C8-69CC-D85C2DF4B2EA}"/>
              </a:ext>
            </a:extLst>
          </p:cNvPr>
          <p:cNvSpPr/>
          <p:nvPr userDrawn="1"/>
        </p:nvSpPr>
        <p:spPr>
          <a:xfrm>
            <a:off x="212319"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77803"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896580266"/>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3_タイトルとコンテンツ">
    <p:spTree>
      <p:nvGrpSpPr>
        <p:cNvPr id="1" name=""/>
        <p:cNvGrpSpPr/>
        <p:nvPr/>
      </p:nvGrpSpPr>
      <p:grpSpPr>
        <a:xfrm>
          <a:off x="0" y="0"/>
          <a:ext cx="0" cy="0"/>
          <a:chOff x="0" y="0"/>
          <a:chExt cx="0" cy="0"/>
        </a:xfrm>
      </p:grpSpPr>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CC00"/>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7CC87000-6614-F2C8-69CC-D85C2DF4B2EA}"/>
              </a:ext>
            </a:extLst>
          </p:cNvPr>
          <p:cNvSpPr/>
          <p:nvPr userDrawn="1"/>
        </p:nvSpPr>
        <p:spPr>
          <a:xfrm>
            <a:off x="212319"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18C6F9C-4D1B-E000-E0F4-6C07768185B5}"/>
              </a:ext>
            </a:extLst>
          </p:cNvPr>
          <p:cNvSpPr/>
          <p:nvPr userDrawn="1"/>
        </p:nvSpPr>
        <p:spPr>
          <a:xfrm>
            <a:off x="10277803" y="7218806"/>
            <a:ext cx="394512" cy="394512"/>
          </a:xfrm>
          <a:prstGeom prst="ellipse">
            <a:avLst/>
          </a:prstGeom>
          <a:solidFill>
            <a:srgbClr val="FFCC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4009561525"/>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0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3FB6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CEBFFCA9-2C41-FCBA-48A9-C91A6C2C819D}"/>
              </a:ext>
            </a:extLst>
          </p:cNvPr>
          <p:cNvSpPr/>
          <p:nvPr userDrawn="1"/>
        </p:nvSpPr>
        <p:spPr>
          <a:xfrm>
            <a:off x="212319"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436742161"/>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2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E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ECFF"/>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CEBFFCA9-2C41-FCBA-48A9-C91A6C2C819D}"/>
              </a:ext>
            </a:extLst>
          </p:cNvPr>
          <p:cNvSpPr/>
          <p:nvPr userDrawn="1"/>
        </p:nvSpPr>
        <p:spPr>
          <a:xfrm>
            <a:off x="212319"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6FDF12D4-DACB-9751-19B4-B41CA8B8F179}"/>
              </a:ext>
            </a:extLst>
          </p:cNvPr>
          <p:cNvSpPr/>
          <p:nvPr userDrawn="1"/>
        </p:nvSpPr>
        <p:spPr>
          <a:xfrm>
            <a:off x="10277803" y="7218806"/>
            <a:ext cx="394512" cy="394512"/>
          </a:xfrm>
          <a:prstGeom prst="ellipse">
            <a:avLst/>
          </a:prstGeom>
          <a:solidFill>
            <a:srgbClr val="CCECFF"/>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65122850"/>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5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E24B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49D0E33F-858C-EB97-CEF3-3CC19D8E39EC}"/>
              </a:ext>
            </a:extLst>
          </p:cNvPr>
          <p:cNvSpPr/>
          <p:nvPr userDrawn="1"/>
        </p:nvSpPr>
        <p:spPr>
          <a:xfrm>
            <a:off x="212319"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239370937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4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FF99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FF9966"/>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49D0E33F-858C-EB97-CEF3-3CC19D8E39EC}"/>
              </a:ext>
            </a:extLst>
          </p:cNvPr>
          <p:cNvSpPr/>
          <p:nvPr userDrawn="1"/>
        </p:nvSpPr>
        <p:spPr>
          <a:xfrm>
            <a:off x="212319"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86B2895A-DA40-85F3-668D-78ED4EDA67EE}"/>
              </a:ext>
            </a:extLst>
          </p:cNvPr>
          <p:cNvSpPr/>
          <p:nvPr userDrawn="1"/>
        </p:nvSpPr>
        <p:spPr>
          <a:xfrm>
            <a:off x="10277803" y="7218806"/>
            <a:ext cx="394512" cy="394512"/>
          </a:xfrm>
          <a:prstGeom prst="ellipse">
            <a:avLst/>
          </a:prstGeom>
          <a:solidFill>
            <a:srgbClr val="FF9966"/>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145030190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6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13" name="楕円 12">
            <a:extLst>
              <a:ext uri="{FF2B5EF4-FFF2-40B4-BE49-F238E27FC236}">
                <a16:creationId xmlns:a16="http://schemas.microsoft.com/office/drawing/2014/main" id="{05A11F97-1384-DB91-06FD-A4854F9644F9}"/>
              </a:ext>
            </a:extLst>
          </p:cNvPr>
          <p:cNvSpPr/>
          <p:nvPr userDrawn="1"/>
        </p:nvSpPr>
        <p:spPr>
          <a:xfrm>
            <a:off x="212319"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5" name="楕円 14">
            <a:extLst>
              <a:ext uri="{FF2B5EF4-FFF2-40B4-BE49-F238E27FC236}">
                <a16:creationId xmlns:a16="http://schemas.microsoft.com/office/drawing/2014/main" id="{DED90E6A-F1AA-73C6-77ED-3AC6473A8A49}"/>
              </a:ext>
            </a:extLst>
          </p:cNvPr>
          <p:cNvSpPr/>
          <p:nvPr userDrawn="1"/>
        </p:nvSpPr>
        <p:spPr>
          <a:xfrm>
            <a:off x="10277803"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35578200"/>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7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CC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CCFF99"/>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13" name="楕円 12">
            <a:extLst>
              <a:ext uri="{FF2B5EF4-FFF2-40B4-BE49-F238E27FC236}">
                <a16:creationId xmlns:a16="http://schemas.microsoft.com/office/drawing/2014/main" id="{0E49932E-8B41-02CE-A216-B37D4FFB7F10}"/>
              </a:ext>
            </a:extLst>
          </p:cNvPr>
          <p:cNvSpPr/>
          <p:nvPr userDrawn="1"/>
        </p:nvSpPr>
        <p:spPr>
          <a:xfrm>
            <a:off x="212319"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5" name="楕円 14">
            <a:extLst>
              <a:ext uri="{FF2B5EF4-FFF2-40B4-BE49-F238E27FC236}">
                <a16:creationId xmlns:a16="http://schemas.microsoft.com/office/drawing/2014/main" id="{D6A0C23E-3456-D5AC-2F37-910811ED1E85}"/>
              </a:ext>
            </a:extLst>
          </p:cNvPr>
          <p:cNvSpPr/>
          <p:nvPr userDrawn="1"/>
        </p:nvSpPr>
        <p:spPr>
          <a:xfrm>
            <a:off x="10277803" y="7218806"/>
            <a:ext cx="394512" cy="394512"/>
          </a:xfrm>
          <a:prstGeom prst="ellipse">
            <a:avLst/>
          </a:prstGeom>
          <a:solidFill>
            <a:srgbClr val="79F20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3278433039"/>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8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5" name="四角形: 角を丸くする 4">
            <a:extLst>
              <a:ext uri="{FF2B5EF4-FFF2-40B4-BE49-F238E27FC236}">
                <a16:creationId xmlns:a16="http://schemas.microsoft.com/office/drawing/2014/main" id="{7F9900C5-DDE5-69A8-98EF-2A199284557A}"/>
              </a:ext>
            </a:extLst>
          </p:cNvPr>
          <p:cNvSpPr/>
          <p:nvPr userDrawn="1"/>
        </p:nvSpPr>
        <p:spPr>
          <a:xfrm>
            <a:off x="1" y="62788"/>
            <a:ext cx="5040000" cy="982212"/>
          </a:xfrm>
          <a:prstGeom prst="roundRect">
            <a:avLst>
              <a:gd name="adj" fmla="val 7436"/>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en-US" altLang="ja-JP" sz="866" dirty="0"/>
          </a:p>
        </p:txBody>
      </p:sp>
      <p:sp>
        <p:nvSpPr>
          <p:cNvPr id="6" name="四角形: 角を丸くする 5">
            <a:extLst>
              <a:ext uri="{FF2B5EF4-FFF2-40B4-BE49-F238E27FC236}">
                <a16:creationId xmlns:a16="http://schemas.microsoft.com/office/drawing/2014/main" id="{D3471950-4C14-C1B9-1ECF-AC11C971C339}"/>
              </a:ext>
            </a:extLst>
          </p:cNvPr>
          <p:cNvSpPr/>
          <p:nvPr userDrawn="1"/>
        </p:nvSpPr>
        <p:spPr>
          <a:xfrm rot="16200000">
            <a:off x="-156548" y="65541"/>
            <a:ext cx="1176996" cy="439262"/>
          </a:xfrm>
          <a:prstGeom prst="roundRect">
            <a:avLst>
              <a:gd name="adj" fmla="val 7436"/>
            </a:avLst>
          </a:prstGeom>
          <a:solidFill>
            <a:srgbClr val="249390"/>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kumimoji="1" lang="ja-JP" altLang="en-US" sz="866" dirty="0"/>
          </a:p>
        </p:txBody>
      </p:sp>
      <p:sp>
        <p:nvSpPr>
          <p:cNvPr id="4" name="楕円 3">
            <a:extLst>
              <a:ext uri="{FF2B5EF4-FFF2-40B4-BE49-F238E27FC236}">
                <a16:creationId xmlns:a16="http://schemas.microsoft.com/office/drawing/2014/main" id="{EFC85F59-B8BC-9D6D-C3FB-5805159C2709}"/>
              </a:ext>
            </a:extLst>
          </p:cNvPr>
          <p:cNvSpPr/>
          <p:nvPr userDrawn="1"/>
        </p:nvSpPr>
        <p:spPr>
          <a:xfrm>
            <a:off x="212319"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410455763"/>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9_タイトルとコンテンツ">
    <p:spTree>
      <p:nvGrpSpPr>
        <p:cNvPr id="1" name=""/>
        <p:cNvGrpSpPr/>
        <p:nvPr/>
      </p:nvGrpSpPr>
      <p:grpSpPr>
        <a:xfrm>
          <a:off x="0" y="0"/>
          <a:ext cx="0" cy="0"/>
          <a:chOff x="0" y="0"/>
          <a:chExt cx="0" cy="0"/>
        </a:xfrm>
      </p:grpSpPr>
      <p:sp>
        <p:nvSpPr>
          <p:cNvPr id="14" name="正方形/長方形 13">
            <a:extLst>
              <a:ext uri="{FF2B5EF4-FFF2-40B4-BE49-F238E27FC236}">
                <a16:creationId xmlns:a16="http://schemas.microsoft.com/office/drawing/2014/main" id="{D4C13A72-614D-4528-553E-8B47CABF1CCE}"/>
              </a:ext>
            </a:extLst>
          </p:cNvPr>
          <p:cNvSpPr/>
          <p:nvPr userDrawn="1"/>
        </p:nvSpPr>
        <p:spPr>
          <a:xfrm>
            <a:off x="0" y="1"/>
            <a:ext cx="10907713" cy="424208"/>
          </a:xfrm>
          <a:prstGeom prst="rect">
            <a:avLst/>
          </a:prstGeom>
          <a:solidFill>
            <a:srgbClr val="33CC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3" name="正方形/長方形 2">
            <a:extLst>
              <a:ext uri="{FF2B5EF4-FFF2-40B4-BE49-F238E27FC236}">
                <a16:creationId xmlns:a16="http://schemas.microsoft.com/office/drawing/2014/main" id="{85A7D68C-2B1D-02CC-6770-45E83701CA5D}"/>
              </a:ext>
            </a:extLst>
          </p:cNvPr>
          <p:cNvSpPr/>
          <p:nvPr userDrawn="1"/>
        </p:nvSpPr>
        <p:spPr>
          <a:xfrm>
            <a:off x="0" y="7428161"/>
            <a:ext cx="10907713" cy="347414"/>
          </a:xfrm>
          <a:prstGeom prst="rect">
            <a:avLst/>
          </a:prstGeom>
          <a:pattFill prst="pct30">
            <a:fgClr>
              <a:srgbClr val="33CCCC"/>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866"/>
          </a:p>
        </p:txBody>
      </p:sp>
      <p:sp>
        <p:nvSpPr>
          <p:cNvPr id="4" name="楕円 3">
            <a:extLst>
              <a:ext uri="{FF2B5EF4-FFF2-40B4-BE49-F238E27FC236}">
                <a16:creationId xmlns:a16="http://schemas.microsoft.com/office/drawing/2014/main" id="{EFC85F59-B8BC-9D6D-C3FB-5805159C2709}"/>
              </a:ext>
            </a:extLst>
          </p:cNvPr>
          <p:cNvSpPr/>
          <p:nvPr userDrawn="1"/>
        </p:nvSpPr>
        <p:spPr>
          <a:xfrm>
            <a:off x="212319"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7" name="楕円 6">
            <a:extLst>
              <a:ext uri="{FF2B5EF4-FFF2-40B4-BE49-F238E27FC236}">
                <a16:creationId xmlns:a16="http://schemas.microsoft.com/office/drawing/2014/main" id="{2B6E24E2-0757-2891-2E02-BE218D1214EC}"/>
              </a:ext>
            </a:extLst>
          </p:cNvPr>
          <p:cNvSpPr/>
          <p:nvPr userDrawn="1"/>
        </p:nvSpPr>
        <p:spPr>
          <a:xfrm>
            <a:off x="10277803" y="7218806"/>
            <a:ext cx="394512" cy="394512"/>
          </a:xfrm>
          <a:prstGeom prst="ellipse">
            <a:avLst/>
          </a:prstGeom>
          <a:solidFill>
            <a:srgbClr val="33CCCC"/>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Tree>
    <p:extLst>
      <p:ext uri="{BB962C8B-B14F-4D97-AF65-F5344CB8AC3E}">
        <p14:creationId xmlns:p14="http://schemas.microsoft.com/office/powerpoint/2010/main" val="2021168132"/>
      </p:ext>
    </p:extLst>
  </p:cSld>
  <p:clrMapOvr>
    <a:masterClrMapping/>
  </p:clrMapOvr>
  <p:extLst>
    <p:ext uri="{DCECCB84-F9BA-43D5-87BE-67443E8EF086}">
      <p15:sldGuideLst xmlns:p15="http://schemas.microsoft.com/office/powerpoint/2012/main">
        <p15:guide id="1" orient="horz" pos="2449">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1_タイトルとコンテンツ">
    <p:spTree>
      <p:nvGrpSpPr>
        <p:cNvPr id="1" name=""/>
        <p:cNvGrpSpPr/>
        <p:nvPr/>
      </p:nvGrpSpPr>
      <p:grpSpPr>
        <a:xfrm>
          <a:off x="0" y="0"/>
          <a:ext cx="0" cy="0"/>
          <a:chOff x="0" y="0"/>
          <a:chExt cx="0" cy="0"/>
        </a:xfrm>
      </p:grpSpPr>
      <p:sp>
        <p:nvSpPr>
          <p:cNvPr id="13" name="正方形/長方形 12">
            <a:extLst>
              <a:ext uri="{FF2B5EF4-FFF2-40B4-BE49-F238E27FC236}">
                <a16:creationId xmlns:a16="http://schemas.microsoft.com/office/drawing/2014/main" id="{277D360A-A397-D8F4-C96D-8CF940F616DD}"/>
              </a:ext>
            </a:extLst>
          </p:cNvPr>
          <p:cNvSpPr/>
          <p:nvPr userDrawn="1"/>
        </p:nvSpPr>
        <p:spPr>
          <a:xfrm>
            <a:off x="0" y="0"/>
            <a:ext cx="10907713" cy="7775575"/>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12" name="四角形: 角を丸くする 11">
            <a:extLst>
              <a:ext uri="{FF2B5EF4-FFF2-40B4-BE49-F238E27FC236}">
                <a16:creationId xmlns:a16="http://schemas.microsoft.com/office/drawing/2014/main" id="{F59FBDFF-13C7-A503-E372-337D71CB77E7}"/>
              </a:ext>
            </a:extLst>
          </p:cNvPr>
          <p:cNvSpPr/>
          <p:nvPr userDrawn="1"/>
        </p:nvSpPr>
        <p:spPr>
          <a:xfrm>
            <a:off x="144684" y="103138"/>
            <a:ext cx="10618346" cy="7569300"/>
          </a:xfrm>
          <a:prstGeom prst="roundRect">
            <a:avLst>
              <a:gd name="adj" fmla="val 4014"/>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711"/>
          </a:p>
        </p:txBody>
      </p:sp>
      <p:sp>
        <p:nvSpPr>
          <p:cNvPr id="2" name="Title 1"/>
          <p:cNvSpPr>
            <a:spLocks noGrp="1"/>
          </p:cNvSpPr>
          <p:nvPr>
            <p:ph type="title"/>
          </p:nvPr>
        </p:nvSpPr>
        <p:spPr/>
        <p:txBody>
          <a:bodyPr/>
          <a:lstStyle>
            <a:lvl1pPr>
              <a:defRPr b="1"/>
            </a:lvl1pPr>
          </a:lstStyle>
          <a:p>
            <a:r>
              <a:rPr lang="ja-JP" altLang="en-US" dirty="0"/>
              <a:t>マスター タイトルの書式設定</a:t>
            </a:r>
            <a:endParaRPr lang="en-US" dirty="0"/>
          </a:p>
        </p:txBody>
      </p:sp>
      <p:sp>
        <p:nvSpPr>
          <p:cNvPr id="3" name="Content Placeholder 2"/>
          <p:cNvSpPr>
            <a:spLocks noGrp="1"/>
          </p:cNvSpPr>
          <p:nvPr>
            <p:ph idx="1"/>
          </p:nvPr>
        </p:nvSpPr>
        <p:spPr>
          <a:xfrm>
            <a:off x="749906" y="1916898"/>
            <a:ext cx="9407902" cy="5537199"/>
          </a:xfrm>
        </p:spPr>
        <p:txBody>
          <a:bodyPr>
            <a:normAutofit/>
          </a:bodyPr>
          <a:lstStyle>
            <a:lvl1pPr>
              <a:defRPr sz="3802"/>
            </a:lvl1pPr>
            <a:lvl2pPr>
              <a:defRPr sz="3422"/>
            </a:lvl2pPr>
            <a:lvl3pPr>
              <a:defRPr sz="3042"/>
            </a:lvl3pPr>
            <a:lvl4pPr>
              <a:defRPr sz="3042"/>
            </a:lvl4pPr>
            <a:lvl5pPr>
              <a:defRPr sz="3042"/>
            </a:lvl5pPr>
          </a:lstStyle>
          <a:p>
            <a:pPr lvl="0"/>
            <a:r>
              <a:rPr lang="ja-JP" altLang="en-US" dirty="0"/>
              <a:t>マスター テキストの書式設定</a:t>
            </a:r>
          </a:p>
          <a:p>
            <a:pPr lvl="1"/>
            <a:r>
              <a:rPr lang="ja-JP" altLang="en-US" dirty="0"/>
              <a:t>第 </a:t>
            </a:r>
            <a:r>
              <a:rPr lang="en-US" altLang="ja-JP" dirty="0"/>
              <a:t>2 </a:t>
            </a:r>
            <a:r>
              <a:rPr lang="ja-JP" altLang="en-US" dirty="0"/>
              <a:t>レベル</a:t>
            </a:r>
          </a:p>
          <a:p>
            <a:pPr lvl="2"/>
            <a:r>
              <a:rPr lang="ja-JP" altLang="en-US" dirty="0"/>
              <a:t>第 </a:t>
            </a:r>
            <a:r>
              <a:rPr lang="en-US" altLang="ja-JP" dirty="0"/>
              <a:t>3 </a:t>
            </a:r>
            <a:r>
              <a:rPr lang="ja-JP" altLang="en-US" dirty="0"/>
              <a:t>レベル</a:t>
            </a:r>
          </a:p>
          <a:p>
            <a:pPr lvl="3"/>
            <a:r>
              <a:rPr lang="ja-JP" altLang="en-US" dirty="0"/>
              <a:t>第 </a:t>
            </a:r>
            <a:r>
              <a:rPr lang="en-US" altLang="ja-JP" dirty="0"/>
              <a:t>4 </a:t>
            </a:r>
            <a:r>
              <a:rPr lang="ja-JP" altLang="en-US" dirty="0"/>
              <a:t>レベル</a:t>
            </a:r>
          </a:p>
          <a:p>
            <a:pPr lvl="4"/>
            <a:r>
              <a:rPr lang="ja-JP" altLang="en-US" dirty="0"/>
              <a:t>第 </a:t>
            </a:r>
            <a:r>
              <a:rPr lang="en-US" altLang="ja-JP" dirty="0"/>
              <a:t>5 </a:t>
            </a:r>
            <a:r>
              <a:rPr lang="ja-JP" altLang="en-US" dirty="0"/>
              <a:t>レベル</a:t>
            </a:r>
            <a:endParaRPr lang="en-US" dirty="0"/>
          </a:p>
        </p:txBody>
      </p:sp>
      <p:sp>
        <p:nvSpPr>
          <p:cNvPr id="6" name="Slide Number Placeholder 5"/>
          <p:cNvSpPr>
            <a:spLocks noGrp="1"/>
          </p:cNvSpPr>
          <p:nvPr>
            <p:ph type="sldNum" sz="quarter" idx="12"/>
          </p:nvPr>
        </p:nvSpPr>
        <p:spPr>
          <a:xfrm>
            <a:off x="8201286" y="7206809"/>
            <a:ext cx="2454235" cy="413977"/>
          </a:xfrm>
        </p:spPr>
        <p:txBody>
          <a:body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395573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slideLayout" Target="../slideLayouts/slideLayout52.xml"/><Relationship Id="rId3" Type="http://schemas.openxmlformats.org/officeDocument/2006/relationships/slideLayout" Target="../slideLayouts/slideLayout37.xml"/><Relationship Id="rId21" Type="http://schemas.openxmlformats.org/officeDocument/2006/relationships/slideLayout" Target="../slideLayouts/slideLayout55.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slideLayout" Target="../slideLayouts/slideLayout54.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23" Type="http://schemas.openxmlformats.org/officeDocument/2006/relationships/theme" Target="../theme/theme3.xml"/><Relationship Id="rId10" Type="http://schemas.openxmlformats.org/officeDocument/2006/relationships/slideLayout" Target="../slideLayouts/slideLayout44.xml"/><Relationship Id="rId19" Type="http://schemas.openxmlformats.org/officeDocument/2006/relationships/slideLayout" Target="../slideLayouts/slideLayout53.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 Id="rId22"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7703573" y="7206808"/>
            <a:ext cx="2454235" cy="413977"/>
          </a:xfrm>
          <a:prstGeom prst="rect">
            <a:avLst/>
          </a:prstGeom>
        </p:spPr>
        <p:txBody>
          <a:bodyPr vert="horz" lIns="91440" tIns="45720" rIns="91440" bIns="45720" rtlCol="0" anchor="ctr"/>
          <a:lstStyle>
            <a:lvl1pPr algn="r">
              <a:defRPr sz="1361">
                <a:solidFill>
                  <a:schemeClr val="tx1">
                    <a:tint val="75000"/>
                  </a:schemeClr>
                </a:solidFill>
              </a:defRPr>
            </a:lvl1pPr>
          </a:lstStyle>
          <a:p>
            <a:fld id="{6B86735F-A36F-4C46-A0B0-4326354A6CEE}" type="slidenum">
              <a:rPr kumimoji="1" lang="ja-JP" altLang="en-US" smtClean="0"/>
              <a:t>‹#›</a:t>
            </a:fld>
            <a:endParaRPr kumimoji="1" lang="ja-JP" altLang="en-US" dirty="0"/>
          </a:p>
        </p:txBody>
      </p:sp>
    </p:spTree>
    <p:extLst>
      <p:ext uri="{BB962C8B-B14F-4D97-AF65-F5344CB8AC3E}">
        <p14:creationId xmlns:p14="http://schemas.microsoft.com/office/powerpoint/2010/main" val="3482887316"/>
      </p:ext>
    </p:extLst>
  </p:cSld>
  <p:clrMap bg1="lt1" tx1="dk1" bg2="lt2" tx2="dk2" accent1="accent1" accent2="accent2" accent3="accent3" accent4="accent4" accent5="accent5" accent6="accent6" hlink="hlink" folHlink="folHlink"/>
  <p:sldLayoutIdLst>
    <p:sldLayoutId id="2147483683" r:id="rId1"/>
    <p:sldLayoutId id="2147483694" r:id="rId2"/>
    <p:sldLayoutId id="2147483696" r:id="rId3"/>
    <p:sldLayoutId id="2147483703" r:id="rId4"/>
    <p:sldLayoutId id="2147483695" r:id="rId5"/>
    <p:sldLayoutId id="2147483698" r:id="rId6"/>
    <p:sldLayoutId id="2147483697" r:id="rId7"/>
    <p:sldLayoutId id="2147483699" r:id="rId8"/>
    <p:sldLayoutId id="2147483700" r:id="rId9"/>
    <p:sldLayoutId id="2147483701" r:id="rId10"/>
    <p:sldLayoutId id="2147483702" r:id="rId11"/>
    <p:sldLayoutId id="2147483704" r:id="rId12"/>
  </p:sldLayoutIdLst>
  <p:hf hdr="0" ftr="0" dt="0"/>
  <p:txStyles>
    <p:titleStyle>
      <a:lvl1pPr algn="l" defTabSz="1036747" rtl="0" eaLnBrk="1" latinLnBrk="0" hangingPunct="1">
        <a:lnSpc>
          <a:spcPct val="90000"/>
        </a:lnSpc>
        <a:spcBef>
          <a:spcPct val="0"/>
        </a:spcBef>
        <a:buNone/>
        <a:defRPr kumimoji="1" sz="4989" kern="1200">
          <a:solidFill>
            <a:schemeClr val="tx1"/>
          </a:solidFill>
          <a:latin typeface="+mj-lt"/>
          <a:ea typeface="+mj-ea"/>
          <a:cs typeface="+mj-cs"/>
        </a:defRPr>
      </a:lvl1pPr>
    </p:titleStyle>
    <p:bodyStyle>
      <a:lvl1pPr marL="259187" indent="-259187" algn="l" defTabSz="1036747" rtl="0" eaLnBrk="1" latinLnBrk="0" hangingPunct="1">
        <a:lnSpc>
          <a:spcPct val="90000"/>
        </a:lnSpc>
        <a:spcBef>
          <a:spcPts val="1134"/>
        </a:spcBef>
        <a:buFont typeface="Arial" panose="020B0604020202020204" pitchFamily="34" charset="0"/>
        <a:buChar char="•"/>
        <a:defRPr kumimoji="1" sz="3175" kern="1200">
          <a:solidFill>
            <a:schemeClr val="tx1"/>
          </a:solidFill>
          <a:latin typeface="+mn-lt"/>
          <a:ea typeface="+mn-ea"/>
          <a:cs typeface="+mn-cs"/>
        </a:defRPr>
      </a:lvl1pPr>
      <a:lvl2pPr marL="777560" indent="-259187" algn="l" defTabSz="1036747" rtl="0" eaLnBrk="1" latinLnBrk="0" hangingPunct="1">
        <a:lnSpc>
          <a:spcPct val="90000"/>
        </a:lnSpc>
        <a:spcBef>
          <a:spcPts val="567"/>
        </a:spcBef>
        <a:buFont typeface="Arial" panose="020B0604020202020204" pitchFamily="34" charset="0"/>
        <a:buChar char="•"/>
        <a:defRPr kumimoji="1" sz="2721" kern="1200">
          <a:solidFill>
            <a:schemeClr val="tx1"/>
          </a:solidFill>
          <a:latin typeface="+mn-lt"/>
          <a:ea typeface="+mn-ea"/>
          <a:cs typeface="+mn-cs"/>
        </a:defRPr>
      </a:lvl2pPr>
      <a:lvl3pPr marL="1295933" indent="-259187" algn="l" defTabSz="1036747" rtl="0" eaLnBrk="1" latinLnBrk="0" hangingPunct="1">
        <a:lnSpc>
          <a:spcPct val="90000"/>
        </a:lnSpc>
        <a:spcBef>
          <a:spcPts val="567"/>
        </a:spcBef>
        <a:buFont typeface="Arial" panose="020B0604020202020204" pitchFamily="34" charset="0"/>
        <a:buChar char="•"/>
        <a:defRPr kumimoji="1" sz="2268" kern="1200">
          <a:solidFill>
            <a:schemeClr val="tx1"/>
          </a:solidFill>
          <a:latin typeface="+mn-lt"/>
          <a:ea typeface="+mn-ea"/>
          <a:cs typeface="+mn-cs"/>
        </a:defRPr>
      </a:lvl3pPr>
      <a:lvl4pPr marL="1814307"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4pPr>
      <a:lvl5pPr marL="2332680"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5pPr>
      <a:lvl6pPr marL="2851053"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6pPr>
      <a:lvl7pPr marL="3369427"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7pPr>
      <a:lvl8pPr marL="3887800"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8pPr>
      <a:lvl9pPr marL="4406174" indent="-259187" algn="l" defTabSz="1036747" rtl="0" eaLnBrk="1" latinLnBrk="0" hangingPunct="1">
        <a:lnSpc>
          <a:spcPct val="90000"/>
        </a:lnSpc>
        <a:spcBef>
          <a:spcPts val="567"/>
        </a:spcBef>
        <a:buFont typeface="Arial" panose="020B0604020202020204" pitchFamily="34" charset="0"/>
        <a:buChar char="•"/>
        <a:defRPr kumimoji="1" sz="2041" kern="1200">
          <a:solidFill>
            <a:schemeClr val="tx1"/>
          </a:solidFill>
          <a:latin typeface="+mn-lt"/>
          <a:ea typeface="+mn-ea"/>
          <a:cs typeface="+mn-cs"/>
        </a:defRPr>
      </a:lvl9pPr>
    </p:bodyStyle>
    <p:otherStyle>
      <a:defPPr>
        <a:defRPr lang="en-US"/>
      </a:defPPr>
      <a:lvl1pPr marL="0" algn="l" defTabSz="1036747" rtl="0" eaLnBrk="1" latinLnBrk="0" hangingPunct="1">
        <a:defRPr kumimoji="1" sz="2041" kern="1200">
          <a:solidFill>
            <a:schemeClr val="tx1"/>
          </a:solidFill>
          <a:latin typeface="+mn-lt"/>
          <a:ea typeface="+mn-ea"/>
          <a:cs typeface="+mn-cs"/>
        </a:defRPr>
      </a:lvl1pPr>
      <a:lvl2pPr marL="518373" algn="l" defTabSz="1036747" rtl="0" eaLnBrk="1" latinLnBrk="0" hangingPunct="1">
        <a:defRPr kumimoji="1" sz="2041" kern="1200">
          <a:solidFill>
            <a:schemeClr val="tx1"/>
          </a:solidFill>
          <a:latin typeface="+mn-lt"/>
          <a:ea typeface="+mn-ea"/>
          <a:cs typeface="+mn-cs"/>
        </a:defRPr>
      </a:lvl2pPr>
      <a:lvl3pPr marL="1036747" algn="l" defTabSz="1036747" rtl="0" eaLnBrk="1" latinLnBrk="0" hangingPunct="1">
        <a:defRPr kumimoji="1" sz="2041" kern="1200">
          <a:solidFill>
            <a:schemeClr val="tx1"/>
          </a:solidFill>
          <a:latin typeface="+mn-lt"/>
          <a:ea typeface="+mn-ea"/>
          <a:cs typeface="+mn-cs"/>
        </a:defRPr>
      </a:lvl3pPr>
      <a:lvl4pPr marL="1555120" algn="l" defTabSz="1036747" rtl="0" eaLnBrk="1" latinLnBrk="0" hangingPunct="1">
        <a:defRPr kumimoji="1" sz="2041" kern="1200">
          <a:solidFill>
            <a:schemeClr val="tx1"/>
          </a:solidFill>
          <a:latin typeface="+mn-lt"/>
          <a:ea typeface="+mn-ea"/>
          <a:cs typeface="+mn-cs"/>
        </a:defRPr>
      </a:lvl4pPr>
      <a:lvl5pPr marL="2073493" algn="l" defTabSz="1036747" rtl="0" eaLnBrk="1" latinLnBrk="0" hangingPunct="1">
        <a:defRPr kumimoji="1" sz="2041" kern="1200">
          <a:solidFill>
            <a:schemeClr val="tx1"/>
          </a:solidFill>
          <a:latin typeface="+mn-lt"/>
          <a:ea typeface="+mn-ea"/>
          <a:cs typeface="+mn-cs"/>
        </a:defRPr>
      </a:lvl5pPr>
      <a:lvl6pPr marL="2591867" algn="l" defTabSz="1036747" rtl="0" eaLnBrk="1" latinLnBrk="0" hangingPunct="1">
        <a:defRPr kumimoji="1" sz="2041" kern="1200">
          <a:solidFill>
            <a:schemeClr val="tx1"/>
          </a:solidFill>
          <a:latin typeface="+mn-lt"/>
          <a:ea typeface="+mn-ea"/>
          <a:cs typeface="+mn-cs"/>
        </a:defRPr>
      </a:lvl6pPr>
      <a:lvl7pPr marL="3110240" algn="l" defTabSz="1036747" rtl="0" eaLnBrk="1" latinLnBrk="0" hangingPunct="1">
        <a:defRPr kumimoji="1" sz="2041" kern="1200">
          <a:solidFill>
            <a:schemeClr val="tx1"/>
          </a:solidFill>
          <a:latin typeface="+mn-lt"/>
          <a:ea typeface="+mn-ea"/>
          <a:cs typeface="+mn-cs"/>
        </a:defRPr>
      </a:lvl7pPr>
      <a:lvl8pPr marL="3628614" algn="l" defTabSz="1036747" rtl="0" eaLnBrk="1" latinLnBrk="0" hangingPunct="1">
        <a:defRPr kumimoji="1" sz="2041" kern="1200">
          <a:solidFill>
            <a:schemeClr val="tx1"/>
          </a:solidFill>
          <a:latin typeface="+mn-lt"/>
          <a:ea typeface="+mn-ea"/>
          <a:cs typeface="+mn-cs"/>
        </a:defRPr>
      </a:lvl8pPr>
      <a:lvl9pPr marL="4146987" algn="l" defTabSz="1036747" rtl="0" eaLnBrk="1" latinLnBrk="0" hangingPunct="1">
        <a:defRPr kumimoji="1" sz="204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49" userDrawn="1">
          <p15:clr>
            <a:srgbClr val="F26B43"/>
          </p15:clr>
        </p15:guide>
        <p15:guide id="2" pos="3435" userDrawn="1">
          <p15:clr>
            <a:srgbClr val="F26B43"/>
          </p15:clr>
        </p15:guide>
        <p15:guide id="3" pos="56" userDrawn="1">
          <p15:clr>
            <a:srgbClr val="F26B43"/>
          </p15:clr>
        </p15:guide>
        <p15:guide id="4" pos="6815" userDrawn="1">
          <p15:clr>
            <a:srgbClr val="F26B43"/>
          </p15:clr>
        </p15:guide>
        <p15:guide id="5" orient="horz" pos="45" userDrawn="1">
          <p15:clr>
            <a:srgbClr val="F26B43"/>
          </p15:clr>
        </p15:guide>
        <p15:guide id="6" orient="horz" pos="4853" userDrawn="1">
          <p15:clr>
            <a:srgbClr val="F26B43"/>
          </p15:clr>
        </p15:guide>
        <p15:guide id="7" pos="215" userDrawn="1">
          <p15:clr>
            <a:srgbClr val="F26B43"/>
          </p15:clr>
        </p15:guide>
        <p15:guide id="8" orient="horz" pos="385" userDrawn="1">
          <p15:clr>
            <a:srgbClr val="F26B43"/>
          </p15:clr>
        </p15:guide>
        <p15:guide id="9" pos="5114" userDrawn="1">
          <p15:clr>
            <a:srgbClr val="F26B43"/>
          </p15:clr>
        </p15:guide>
        <p15:guide id="10" pos="1757" userDrawn="1">
          <p15:clr>
            <a:srgbClr val="F26B43"/>
          </p15:clr>
        </p15:guide>
        <p15:guide id="11" orient="horz" pos="839" userDrawn="1">
          <p15:clr>
            <a:srgbClr val="F26B43"/>
          </p15:clr>
        </p15:guide>
        <p15:guide id="12" orient="horz" pos="612"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9906" y="413979"/>
            <a:ext cx="9407902" cy="1502918"/>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749906" y="2069888"/>
            <a:ext cx="9407902" cy="4933531"/>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749905" y="7206809"/>
            <a:ext cx="2454235" cy="413977"/>
          </a:xfrm>
          <a:prstGeom prst="rect">
            <a:avLst/>
          </a:prstGeom>
        </p:spPr>
        <p:txBody>
          <a:bodyPr vert="horz" lIns="91440" tIns="45720" rIns="91440" bIns="45720" rtlCol="0" anchor="ctr"/>
          <a:lstStyle>
            <a:lvl1pPr algn="l">
              <a:defRPr sz="1294">
                <a:solidFill>
                  <a:schemeClr val="tx1">
                    <a:tint val="75000"/>
                  </a:schemeClr>
                </a:solidFill>
              </a:defRPr>
            </a:lvl1pPr>
          </a:lstStyle>
          <a:p>
            <a:fld id="{E472A53E-EEA1-485F-9EDC-F828DDECF4F0}" type="datetimeFigureOut">
              <a:rPr kumimoji="1" lang="ja-JP" altLang="en-US" smtClean="0"/>
              <a:t>2026/5/25</a:t>
            </a:fld>
            <a:endParaRPr kumimoji="1" lang="ja-JP" altLang="en-US"/>
          </a:p>
        </p:txBody>
      </p:sp>
      <p:sp>
        <p:nvSpPr>
          <p:cNvPr id="5" name="Footer Placeholder 4"/>
          <p:cNvSpPr>
            <a:spLocks noGrp="1"/>
          </p:cNvSpPr>
          <p:nvPr>
            <p:ph type="ftr" sz="quarter" idx="3"/>
          </p:nvPr>
        </p:nvSpPr>
        <p:spPr>
          <a:xfrm>
            <a:off x="3613180" y="7206809"/>
            <a:ext cx="3681353" cy="413977"/>
          </a:xfrm>
          <a:prstGeom prst="rect">
            <a:avLst/>
          </a:prstGeom>
        </p:spPr>
        <p:txBody>
          <a:bodyPr vert="horz" lIns="91440" tIns="45720" rIns="91440" bIns="45720" rtlCol="0" anchor="ctr"/>
          <a:lstStyle>
            <a:lvl1pPr algn="ctr">
              <a:defRPr sz="1294">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7703574" y="7206809"/>
            <a:ext cx="2454235" cy="413977"/>
          </a:xfrm>
          <a:prstGeom prst="rect">
            <a:avLst/>
          </a:prstGeom>
        </p:spPr>
        <p:txBody>
          <a:bodyPr vert="horz" lIns="91440" tIns="45720" rIns="91440" bIns="45720" rtlCol="0" anchor="ctr"/>
          <a:lstStyle>
            <a:lvl1pPr algn="r">
              <a:defRPr sz="1294">
                <a:solidFill>
                  <a:schemeClr val="tx1">
                    <a:tint val="75000"/>
                  </a:schemeClr>
                </a:solidFill>
              </a:defRPr>
            </a:lvl1p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285318843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Lst>
  <p:txStyles>
    <p:titleStyle>
      <a:lvl1pPr algn="l" defTabSz="985391" rtl="0" eaLnBrk="1" latinLnBrk="0" hangingPunct="1">
        <a:lnSpc>
          <a:spcPct val="90000"/>
        </a:lnSpc>
        <a:spcBef>
          <a:spcPct val="0"/>
        </a:spcBef>
        <a:buNone/>
        <a:defRPr kumimoji="1" sz="4742" kern="1200">
          <a:solidFill>
            <a:schemeClr val="tx1"/>
          </a:solidFill>
          <a:latin typeface="+mj-lt"/>
          <a:ea typeface="+mj-ea"/>
          <a:cs typeface="+mj-cs"/>
        </a:defRPr>
      </a:lvl1pPr>
    </p:titleStyle>
    <p:bodyStyle>
      <a:lvl1pPr marL="246348" indent="-246348" algn="l" defTabSz="985391" rtl="0" eaLnBrk="1" latinLnBrk="0" hangingPunct="1">
        <a:lnSpc>
          <a:spcPct val="90000"/>
        </a:lnSpc>
        <a:spcBef>
          <a:spcPts val="1078"/>
        </a:spcBef>
        <a:buFont typeface="Arial" panose="020B0604020202020204" pitchFamily="34" charset="0"/>
        <a:buChar char="•"/>
        <a:defRPr kumimoji="1" sz="3018" kern="1200">
          <a:solidFill>
            <a:schemeClr val="tx1"/>
          </a:solidFill>
          <a:latin typeface="+mn-lt"/>
          <a:ea typeface="+mn-ea"/>
          <a:cs typeface="+mn-cs"/>
        </a:defRPr>
      </a:lvl1pPr>
      <a:lvl2pPr marL="739044" indent="-246348" algn="l" defTabSz="985391" rtl="0" eaLnBrk="1" latinLnBrk="0" hangingPunct="1">
        <a:lnSpc>
          <a:spcPct val="90000"/>
        </a:lnSpc>
        <a:spcBef>
          <a:spcPts val="539"/>
        </a:spcBef>
        <a:buFont typeface="Arial" panose="020B0604020202020204" pitchFamily="34" charset="0"/>
        <a:buChar char="•"/>
        <a:defRPr kumimoji="1" sz="2586" kern="1200">
          <a:solidFill>
            <a:schemeClr val="tx1"/>
          </a:solidFill>
          <a:latin typeface="+mn-lt"/>
          <a:ea typeface="+mn-ea"/>
          <a:cs typeface="+mn-cs"/>
        </a:defRPr>
      </a:lvl2pPr>
      <a:lvl3pPr marL="1231739" indent="-246348" algn="l" defTabSz="985391" rtl="0" eaLnBrk="1" latinLnBrk="0" hangingPunct="1">
        <a:lnSpc>
          <a:spcPct val="90000"/>
        </a:lnSpc>
        <a:spcBef>
          <a:spcPts val="539"/>
        </a:spcBef>
        <a:buFont typeface="Arial" panose="020B0604020202020204" pitchFamily="34" charset="0"/>
        <a:buChar char="•"/>
        <a:defRPr kumimoji="1" sz="2155" kern="1200">
          <a:solidFill>
            <a:schemeClr val="tx1"/>
          </a:solidFill>
          <a:latin typeface="+mn-lt"/>
          <a:ea typeface="+mn-ea"/>
          <a:cs typeface="+mn-cs"/>
        </a:defRPr>
      </a:lvl3pPr>
      <a:lvl4pPr marL="1724435"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4pPr>
      <a:lvl5pPr marL="2217130"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5pPr>
      <a:lvl6pPr marL="2709825"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6pPr>
      <a:lvl7pPr marL="3202521"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7pPr>
      <a:lvl8pPr marL="3695216"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8pPr>
      <a:lvl9pPr marL="4187913"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9pPr>
    </p:bodyStyle>
    <p:otherStyle>
      <a:defPPr>
        <a:defRPr lang="en-US"/>
      </a:defPPr>
      <a:lvl1pPr marL="0" algn="l" defTabSz="985391" rtl="0" eaLnBrk="1" latinLnBrk="0" hangingPunct="1">
        <a:defRPr kumimoji="1" sz="1940" kern="1200">
          <a:solidFill>
            <a:schemeClr val="tx1"/>
          </a:solidFill>
          <a:latin typeface="+mn-lt"/>
          <a:ea typeface="+mn-ea"/>
          <a:cs typeface="+mn-cs"/>
        </a:defRPr>
      </a:lvl1pPr>
      <a:lvl2pPr marL="492695" algn="l" defTabSz="985391" rtl="0" eaLnBrk="1" latinLnBrk="0" hangingPunct="1">
        <a:defRPr kumimoji="1" sz="1940" kern="1200">
          <a:solidFill>
            <a:schemeClr val="tx1"/>
          </a:solidFill>
          <a:latin typeface="+mn-lt"/>
          <a:ea typeface="+mn-ea"/>
          <a:cs typeface="+mn-cs"/>
        </a:defRPr>
      </a:lvl2pPr>
      <a:lvl3pPr marL="985391" algn="l" defTabSz="985391" rtl="0" eaLnBrk="1" latinLnBrk="0" hangingPunct="1">
        <a:defRPr kumimoji="1" sz="1940" kern="1200">
          <a:solidFill>
            <a:schemeClr val="tx1"/>
          </a:solidFill>
          <a:latin typeface="+mn-lt"/>
          <a:ea typeface="+mn-ea"/>
          <a:cs typeface="+mn-cs"/>
        </a:defRPr>
      </a:lvl3pPr>
      <a:lvl4pPr marL="1478086" algn="l" defTabSz="985391" rtl="0" eaLnBrk="1" latinLnBrk="0" hangingPunct="1">
        <a:defRPr kumimoji="1" sz="1940" kern="1200">
          <a:solidFill>
            <a:schemeClr val="tx1"/>
          </a:solidFill>
          <a:latin typeface="+mn-lt"/>
          <a:ea typeface="+mn-ea"/>
          <a:cs typeface="+mn-cs"/>
        </a:defRPr>
      </a:lvl4pPr>
      <a:lvl5pPr marL="1970781" algn="l" defTabSz="985391" rtl="0" eaLnBrk="1" latinLnBrk="0" hangingPunct="1">
        <a:defRPr kumimoji="1" sz="1940" kern="1200">
          <a:solidFill>
            <a:schemeClr val="tx1"/>
          </a:solidFill>
          <a:latin typeface="+mn-lt"/>
          <a:ea typeface="+mn-ea"/>
          <a:cs typeface="+mn-cs"/>
        </a:defRPr>
      </a:lvl5pPr>
      <a:lvl6pPr marL="2463478" algn="l" defTabSz="985391" rtl="0" eaLnBrk="1" latinLnBrk="0" hangingPunct="1">
        <a:defRPr kumimoji="1" sz="1940" kern="1200">
          <a:solidFill>
            <a:schemeClr val="tx1"/>
          </a:solidFill>
          <a:latin typeface="+mn-lt"/>
          <a:ea typeface="+mn-ea"/>
          <a:cs typeface="+mn-cs"/>
        </a:defRPr>
      </a:lvl6pPr>
      <a:lvl7pPr marL="2956173" algn="l" defTabSz="985391" rtl="0" eaLnBrk="1" latinLnBrk="0" hangingPunct="1">
        <a:defRPr kumimoji="1" sz="1940" kern="1200">
          <a:solidFill>
            <a:schemeClr val="tx1"/>
          </a:solidFill>
          <a:latin typeface="+mn-lt"/>
          <a:ea typeface="+mn-ea"/>
          <a:cs typeface="+mn-cs"/>
        </a:defRPr>
      </a:lvl7pPr>
      <a:lvl8pPr marL="3448869" algn="l" defTabSz="985391" rtl="0" eaLnBrk="1" latinLnBrk="0" hangingPunct="1">
        <a:defRPr kumimoji="1" sz="1940" kern="1200">
          <a:solidFill>
            <a:schemeClr val="tx1"/>
          </a:solidFill>
          <a:latin typeface="+mn-lt"/>
          <a:ea typeface="+mn-ea"/>
          <a:cs typeface="+mn-cs"/>
        </a:defRPr>
      </a:lvl8pPr>
      <a:lvl9pPr marL="3941564" algn="l" defTabSz="985391" rtl="0" eaLnBrk="1" latinLnBrk="0" hangingPunct="1">
        <a:defRPr kumimoji="1" sz="19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49">
          <p15:clr>
            <a:srgbClr val="F26B43"/>
          </p15:clr>
        </p15:guide>
        <p15:guide id="2" pos="3435">
          <p15:clr>
            <a:srgbClr val="F26B43"/>
          </p15:clr>
        </p15:guide>
        <p15:guide id="3" pos="56">
          <p15:clr>
            <a:srgbClr val="F26B43"/>
          </p15:clr>
        </p15:guide>
        <p15:guide id="4" pos="6815">
          <p15:clr>
            <a:srgbClr val="F26B43"/>
          </p15:clr>
        </p15:guide>
        <p15:guide id="5" orient="horz" pos="45">
          <p15:clr>
            <a:srgbClr val="F26B43"/>
          </p15:clr>
        </p15:guide>
        <p15:guide id="6" orient="horz" pos="4853">
          <p15:clr>
            <a:srgbClr val="F26B43"/>
          </p15:clr>
        </p15:guide>
        <p15:guide id="7" pos="215">
          <p15:clr>
            <a:srgbClr val="F26B43"/>
          </p15:clr>
        </p15:guide>
        <p15:guide id="8" orient="horz" pos="385">
          <p15:clr>
            <a:srgbClr val="F26B43"/>
          </p15:clr>
        </p15:guide>
        <p15:guide id="9" pos="5114">
          <p15:clr>
            <a:srgbClr val="F26B43"/>
          </p15:clr>
        </p15:guide>
        <p15:guide id="10" pos="1757">
          <p15:clr>
            <a:srgbClr val="F26B43"/>
          </p15:clr>
        </p15:guide>
        <p15:guide id="11" orient="horz" pos="839">
          <p15:clr>
            <a:srgbClr val="F26B43"/>
          </p15:clr>
        </p15:guide>
        <p15:guide id="12" orient="horz" pos="612">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9906" y="413979"/>
            <a:ext cx="9407902" cy="1502918"/>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749906" y="2069888"/>
            <a:ext cx="9407902" cy="4933531"/>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749905" y="7206809"/>
            <a:ext cx="2454235" cy="413977"/>
          </a:xfrm>
          <a:prstGeom prst="rect">
            <a:avLst/>
          </a:prstGeom>
        </p:spPr>
        <p:txBody>
          <a:bodyPr vert="horz" lIns="91440" tIns="45720" rIns="91440" bIns="45720" rtlCol="0" anchor="ctr"/>
          <a:lstStyle>
            <a:lvl1pPr algn="l">
              <a:defRPr sz="1294">
                <a:solidFill>
                  <a:schemeClr val="tx1">
                    <a:tint val="75000"/>
                  </a:schemeClr>
                </a:solidFill>
              </a:defRPr>
            </a:lvl1pPr>
          </a:lstStyle>
          <a:p>
            <a:endParaRPr kumimoji="1" lang="ja-JP" altLang="en-US"/>
          </a:p>
        </p:txBody>
      </p:sp>
      <p:sp>
        <p:nvSpPr>
          <p:cNvPr id="5" name="Footer Placeholder 4"/>
          <p:cNvSpPr>
            <a:spLocks noGrp="1"/>
          </p:cNvSpPr>
          <p:nvPr>
            <p:ph type="ftr" sz="quarter" idx="3"/>
          </p:nvPr>
        </p:nvSpPr>
        <p:spPr>
          <a:xfrm>
            <a:off x="3613180" y="7206809"/>
            <a:ext cx="3681353" cy="413977"/>
          </a:xfrm>
          <a:prstGeom prst="rect">
            <a:avLst/>
          </a:prstGeom>
        </p:spPr>
        <p:txBody>
          <a:bodyPr vert="horz" lIns="91440" tIns="45720" rIns="91440" bIns="45720" rtlCol="0" anchor="ctr"/>
          <a:lstStyle>
            <a:lvl1pPr algn="ctr">
              <a:defRPr sz="1294">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7703574" y="7206809"/>
            <a:ext cx="2454235" cy="413977"/>
          </a:xfrm>
          <a:prstGeom prst="rect">
            <a:avLst/>
          </a:prstGeom>
        </p:spPr>
        <p:txBody>
          <a:bodyPr vert="horz" lIns="91440" tIns="45720" rIns="91440" bIns="45720" rtlCol="0" anchor="ctr"/>
          <a:lstStyle>
            <a:lvl1pPr algn="r">
              <a:defRPr sz="1294">
                <a:solidFill>
                  <a:schemeClr val="tx1">
                    <a:tint val="75000"/>
                  </a:schemeClr>
                </a:solidFill>
              </a:defRPr>
            </a:lvl1pPr>
          </a:lstStyle>
          <a:p>
            <a:fld id="{6B86735F-A36F-4C46-A0B0-4326354A6CEE}" type="slidenum">
              <a:rPr kumimoji="1" lang="ja-JP" altLang="en-US" smtClean="0"/>
              <a:t>‹#›</a:t>
            </a:fld>
            <a:endParaRPr kumimoji="1" lang="ja-JP" altLang="en-US"/>
          </a:p>
        </p:txBody>
      </p:sp>
    </p:spTree>
    <p:extLst>
      <p:ext uri="{BB962C8B-B14F-4D97-AF65-F5344CB8AC3E}">
        <p14:creationId xmlns:p14="http://schemas.microsoft.com/office/powerpoint/2010/main" val="688835098"/>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 id="2147483746" r:id="rId18"/>
    <p:sldLayoutId id="2147483747" r:id="rId19"/>
    <p:sldLayoutId id="2147483748" r:id="rId20"/>
    <p:sldLayoutId id="2147483749" r:id="rId21"/>
    <p:sldLayoutId id="2147483750" r:id="rId22"/>
  </p:sldLayoutIdLst>
  <p:hf sldNum="0" hdr="0" ftr="0" dt="0"/>
  <p:txStyles>
    <p:titleStyle>
      <a:lvl1pPr algn="l" defTabSz="985391" rtl="0" eaLnBrk="1" latinLnBrk="0" hangingPunct="1">
        <a:lnSpc>
          <a:spcPct val="90000"/>
        </a:lnSpc>
        <a:spcBef>
          <a:spcPct val="0"/>
        </a:spcBef>
        <a:buNone/>
        <a:defRPr kumimoji="1" sz="4742" kern="1200">
          <a:solidFill>
            <a:schemeClr val="tx1"/>
          </a:solidFill>
          <a:latin typeface="+mj-lt"/>
          <a:ea typeface="+mj-ea"/>
          <a:cs typeface="+mj-cs"/>
        </a:defRPr>
      </a:lvl1pPr>
    </p:titleStyle>
    <p:bodyStyle>
      <a:lvl1pPr marL="246348" indent="-246348" algn="l" defTabSz="985391" rtl="0" eaLnBrk="1" latinLnBrk="0" hangingPunct="1">
        <a:lnSpc>
          <a:spcPct val="90000"/>
        </a:lnSpc>
        <a:spcBef>
          <a:spcPts val="1078"/>
        </a:spcBef>
        <a:buFont typeface="Arial" panose="020B0604020202020204" pitchFamily="34" charset="0"/>
        <a:buChar char="•"/>
        <a:defRPr kumimoji="1" sz="3018" kern="1200">
          <a:solidFill>
            <a:schemeClr val="tx1"/>
          </a:solidFill>
          <a:latin typeface="+mn-lt"/>
          <a:ea typeface="+mn-ea"/>
          <a:cs typeface="+mn-cs"/>
        </a:defRPr>
      </a:lvl1pPr>
      <a:lvl2pPr marL="739044" indent="-246348" algn="l" defTabSz="985391" rtl="0" eaLnBrk="1" latinLnBrk="0" hangingPunct="1">
        <a:lnSpc>
          <a:spcPct val="90000"/>
        </a:lnSpc>
        <a:spcBef>
          <a:spcPts val="539"/>
        </a:spcBef>
        <a:buFont typeface="Arial" panose="020B0604020202020204" pitchFamily="34" charset="0"/>
        <a:buChar char="•"/>
        <a:defRPr kumimoji="1" sz="2586" kern="1200">
          <a:solidFill>
            <a:schemeClr val="tx1"/>
          </a:solidFill>
          <a:latin typeface="+mn-lt"/>
          <a:ea typeface="+mn-ea"/>
          <a:cs typeface="+mn-cs"/>
        </a:defRPr>
      </a:lvl2pPr>
      <a:lvl3pPr marL="1231739" indent="-246348" algn="l" defTabSz="985391" rtl="0" eaLnBrk="1" latinLnBrk="0" hangingPunct="1">
        <a:lnSpc>
          <a:spcPct val="90000"/>
        </a:lnSpc>
        <a:spcBef>
          <a:spcPts val="539"/>
        </a:spcBef>
        <a:buFont typeface="Arial" panose="020B0604020202020204" pitchFamily="34" charset="0"/>
        <a:buChar char="•"/>
        <a:defRPr kumimoji="1" sz="2155" kern="1200">
          <a:solidFill>
            <a:schemeClr val="tx1"/>
          </a:solidFill>
          <a:latin typeface="+mn-lt"/>
          <a:ea typeface="+mn-ea"/>
          <a:cs typeface="+mn-cs"/>
        </a:defRPr>
      </a:lvl3pPr>
      <a:lvl4pPr marL="1724435"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4pPr>
      <a:lvl5pPr marL="2217130"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5pPr>
      <a:lvl6pPr marL="2709825"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6pPr>
      <a:lvl7pPr marL="3202521"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7pPr>
      <a:lvl8pPr marL="3695216"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8pPr>
      <a:lvl9pPr marL="4187913" indent="-246348" algn="l" defTabSz="985391" rtl="0" eaLnBrk="1" latinLnBrk="0" hangingPunct="1">
        <a:lnSpc>
          <a:spcPct val="90000"/>
        </a:lnSpc>
        <a:spcBef>
          <a:spcPts val="539"/>
        </a:spcBef>
        <a:buFont typeface="Arial" panose="020B0604020202020204" pitchFamily="34" charset="0"/>
        <a:buChar char="•"/>
        <a:defRPr kumimoji="1" sz="1940" kern="1200">
          <a:solidFill>
            <a:schemeClr val="tx1"/>
          </a:solidFill>
          <a:latin typeface="+mn-lt"/>
          <a:ea typeface="+mn-ea"/>
          <a:cs typeface="+mn-cs"/>
        </a:defRPr>
      </a:lvl9pPr>
    </p:bodyStyle>
    <p:otherStyle>
      <a:defPPr>
        <a:defRPr lang="en-US"/>
      </a:defPPr>
      <a:lvl1pPr marL="0" algn="l" defTabSz="985391" rtl="0" eaLnBrk="1" latinLnBrk="0" hangingPunct="1">
        <a:defRPr kumimoji="1" sz="1940" kern="1200">
          <a:solidFill>
            <a:schemeClr val="tx1"/>
          </a:solidFill>
          <a:latin typeface="+mn-lt"/>
          <a:ea typeface="+mn-ea"/>
          <a:cs typeface="+mn-cs"/>
        </a:defRPr>
      </a:lvl1pPr>
      <a:lvl2pPr marL="492695" algn="l" defTabSz="985391" rtl="0" eaLnBrk="1" latinLnBrk="0" hangingPunct="1">
        <a:defRPr kumimoji="1" sz="1940" kern="1200">
          <a:solidFill>
            <a:schemeClr val="tx1"/>
          </a:solidFill>
          <a:latin typeface="+mn-lt"/>
          <a:ea typeface="+mn-ea"/>
          <a:cs typeface="+mn-cs"/>
        </a:defRPr>
      </a:lvl2pPr>
      <a:lvl3pPr marL="985391" algn="l" defTabSz="985391" rtl="0" eaLnBrk="1" latinLnBrk="0" hangingPunct="1">
        <a:defRPr kumimoji="1" sz="1940" kern="1200">
          <a:solidFill>
            <a:schemeClr val="tx1"/>
          </a:solidFill>
          <a:latin typeface="+mn-lt"/>
          <a:ea typeface="+mn-ea"/>
          <a:cs typeface="+mn-cs"/>
        </a:defRPr>
      </a:lvl3pPr>
      <a:lvl4pPr marL="1478086" algn="l" defTabSz="985391" rtl="0" eaLnBrk="1" latinLnBrk="0" hangingPunct="1">
        <a:defRPr kumimoji="1" sz="1940" kern="1200">
          <a:solidFill>
            <a:schemeClr val="tx1"/>
          </a:solidFill>
          <a:latin typeface="+mn-lt"/>
          <a:ea typeface="+mn-ea"/>
          <a:cs typeface="+mn-cs"/>
        </a:defRPr>
      </a:lvl4pPr>
      <a:lvl5pPr marL="1970781" algn="l" defTabSz="985391" rtl="0" eaLnBrk="1" latinLnBrk="0" hangingPunct="1">
        <a:defRPr kumimoji="1" sz="1940" kern="1200">
          <a:solidFill>
            <a:schemeClr val="tx1"/>
          </a:solidFill>
          <a:latin typeface="+mn-lt"/>
          <a:ea typeface="+mn-ea"/>
          <a:cs typeface="+mn-cs"/>
        </a:defRPr>
      </a:lvl5pPr>
      <a:lvl6pPr marL="2463478" algn="l" defTabSz="985391" rtl="0" eaLnBrk="1" latinLnBrk="0" hangingPunct="1">
        <a:defRPr kumimoji="1" sz="1940" kern="1200">
          <a:solidFill>
            <a:schemeClr val="tx1"/>
          </a:solidFill>
          <a:latin typeface="+mn-lt"/>
          <a:ea typeface="+mn-ea"/>
          <a:cs typeface="+mn-cs"/>
        </a:defRPr>
      </a:lvl6pPr>
      <a:lvl7pPr marL="2956173" algn="l" defTabSz="985391" rtl="0" eaLnBrk="1" latinLnBrk="0" hangingPunct="1">
        <a:defRPr kumimoji="1" sz="1940" kern="1200">
          <a:solidFill>
            <a:schemeClr val="tx1"/>
          </a:solidFill>
          <a:latin typeface="+mn-lt"/>
          <a:ea typeface="+mn-ea"/>
          <a:cs typeface="+mn-cs"/>
        </a:defRPr>
      </a:lvl7pPr>
      <a:lvl8pPr marL="3448869" algn="l" defTabSz="985391" rtl="0" eaLnBrk="1" latinLnBrk="0" hangingPunct="1">
        <a:defRPr kumimoji="1" sz="1940" kern="1200">
          <a:solidFill>
            <a:schemeClr val="tx1"/>
          </a:solidFill>
          <a:latin typeface="+mn-lt"/>
          <a:ea typeface="+mn-ea"/>
          <a:cs typeface="+mn-cs"/>
        </a:defRPr>
      </a:lvl8pPr>
      <a:lvl9pPr marL="3941564" algn="l" defTabSz="985391" rtl="0" eaLnBrk="1" latinLnBrk="0" hangingPunct="1">
        <a:defRPr kumimoji="1" sz="19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49">
          <p15:clr>
            <a:srgbClr val="F26B43"/>
          </p15:clr>
        </p15:guide>
        <p15:guide id="2" pos="3435">
          <p15:clr>
            <a:srgbClr val="F26B43"/>
          </p15:clr>
        </p15:guide>
        <p15:guide id="3" pos="56">
          <p15:clr>
            <a:srgbClr val="F26B43"/>
          </p15:clr>
        </p15:guide>
        <p15:guide id="4" pos="6815">
          <p15:clr>
            <a:srgbClr val="F26B43"/>
          </p15:clr>
        </p15:guide>
        <p15:guide id="5" orient="horz" pos="45">
          <p15:clr>
            <a:srgbClr val="F26B43"/>
          </p15:clr>
        </p15:guide>
        <p15:guide id="6" orient="horz" pos="4853">
          <p15:clr>
            <a:srgbClr val="F26B43"/>
          </p15:clr>
        </p15:guide>
        <p15:guide id="7" pos="215">
          <p15:clr>
            <a:srgbClr val="F26B43"/>
          </p15:clr>
        </p15:guide>
        <p15:guide id="8" orient="horz" pos="385">
          <p15:clr>
            <a:srgbClr val="F26B43"/>
          </p15:clr>
        </p15:guide>
        <p15:guide id="9" pos="5114">
          <p15:clr>
            <a:srgbClr val="F26B43"/>
          </p15:clr>
        </p15:guide>
        <p15:guide id="10" pos="1757">
          <p15:clr>
            <a:srgbClr val="F26B43"/>
          </p15:clr>
        </p15:guide>
        <p15:guide id="11" orient="horz" pos="839">
          <p15:clr>
            <a:srgbClr val="F26B43"/>
          </p15:clr>
        </p15:guide>
        <p15:guide id="12" orient="horz" pos="6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8" Type="http://schemas.openxmlformats.org/officeDocument/2006/relationships/hyperlink" Target="https://www.river.go.jp/kawabou/pc/tm?zm=14&amp;clat=35.85268374528824&amp;clon=140.146166752981&amp;fld=0&amp;mapType=0&amp;viewGrpStg=0&amp;viewRd=1&amp;viewRW=1&amp;viewRiver=1&amp;viewPoint=1&amp;ext=0&amp;itmkndCd=100&amp;scamId=221269004&amp;ownCd=21269&amp;sysCamId=12010015" TargetMode="External"/><Relationship Id="rId13" Type="http://schemas.openxmlformats.org/officeDocument/2006/relationships/hyperlink" Target="https://www.river.go.jp/kawabou/pc/tm?zm=13&amp;clat=36.78392319515873&amp;clon=139.0236568450928&amp;fld=0&amp;mapType=0&amp;viewGrpStg=0&amp;viewRd=1&amp;viewRW=1&amp;viewRiver=1&amp;viewPoint=1&amp;ext=0&amp;itmkndCd=100&amp;scamId=221289002&amp;ownCd=21289&amp;sysCamId=21289002" TargetMode="External"/><Relationship Id="rId3" Type="http://schemas.openxmlformats.org/officeDocument/2006/relationships/notesSlide" Target="../notesSlides/notesSlide3.xml"/><Relationship Id="rId7" Type="http://schemas.openxmlformats.org/officeDocument/2006/relationships/image" Target="../media/image4.png"/><Relationship Id="rId12" Type="http://schemas.openxmlformats.org/officeDocument/2006/relationships/hyperlink" Target="https://www.river.go.jp/kawabou/pc/tm?zm=14&amp;clat=36.39695154360535&amp;clon=139.06855329902382&amp;fld=0&amp;mapType=0&amp;viewGrpStg=0&amp;viewRd=1&amp;viewRW=1&amp;viewRiver=1&amp;viewPoint=1&amp;ext=0&amp;itmkndCd=200&amp;scamId=102561089&amp;ownCd=2561&amp;sysCamId=2561089" TargetMode="Externa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www.river.go.jp/kawabou/pc/tm?zm=12&amp;clat=35.762786055492604&amp;clon=140.7875398683182&amp;fld=0&amp;mapType=0&amp;viewGrpStg=0&amp;viewRd=1&amp;viewRW=1&amp;viewRiver=1&amp;viewPoint=1&amp;ext=0&amp;itmkndCd=100&amp;scamId=221269003&amp;ownCd=21269&amp;sysCamId=12010013" TargetMode="External"/><Relationship Id="rId11" Type="http://schemas.openxmlformats.org/officeDocument/2006/relationships/hyperlink" Target="https://www.river.go.jp/kawabou/pc/tm?zm=13&amp;clat=36.20200419788045&amp;clon=139.53908936414098&amp;fld=0&amp;mapType=0&amp;viewGrpStg=0&amp;viewRd=1&amp;viewRW=1&amp;viewRiver=1&amp;viewPoint=1&amp;ext=0&amp;itmkndCd=200&amp;scamId=121259003&amp;ownCd=21259&amp;sysCamId=21259003" TargetMode="External"/><Relationship Id="rId5" Type="http://schemas.openxmlformats.org/officeDocument/2006/relationships/image" Target="../media/image3.png"/><Relationship Id="rId10" Type="http://schemas.openxmlformats.org/officeDocument/2006/relationships/hyperlink" Target="https://www.river.go.jp/kawabou/pc/tm?zm=13&amp;clat=36.47521628117193&amp;clon=140.07490326758142&amp;fld=0&amp;mapType=0&amp;viewGrpStg=0&amp;viewRd=1&amp;viewRW=1&amp;viewRiver=1&amp;viewPoint=1&amp;ext=0&amp;itmkndCd=200&amp;scamId=102305062&amp;ownCd=2305&amp;sysCamId=2305062" TargetMode="External"/><Relationship Id="rId4" Type="http://schemas.openxmlformats.org/officeDocument/2006/relationships/image" Target="../media/image2.jpeg"/><Relationship Id="rId9" Type="http://schemas.openxmlformats.org/officeDocument/2006/relationships/hyperlink" Target="https://www.river.go.jp/kawabou/pc/tm?zm=13&amp;clat=36.24207657514006&amp;clon=139.9257654299275&amp;fld=0&amp;mapType=0&amp;viewGrpStg=0&amp;viewRd=1&amp;viewRW=1&amp;viewRiver=1&amp;viewPoint=1&amp;ext=0&amp;itmkndCd=100&amp;scamId=221261040&amp;ownCd=21261&amp;sysCamId=8010078" TargetMode="External"/><Relationship Id="rId1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hyperlink" Target="https://www.youtube.com/watch?v=NI-Nt97da7o" TargetMode="External"/><Relationship Id="rId3" Type="http://schemas.openxmlformats.org/officeDocument/2006/relationships/image" Target="../media/image6.jpeg"/><Relationship Id="rId7"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jpe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9.jp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22.png"/><Relationship Id="rId4" Type="http://schemas.openxmlformats.org/officeDocument/2006/relationships/image" Target="../media/image20.png"/><Relationship Id="rId9" Type="http://schemas.openxmlformats.org/officeDocument/2006/relationships/image" Target="../media/image21.png"/></Relationships>
</file>

<file path=ppt/slides/_rels/slide7.xml.rels><?xml version="1.0" encoding="UTF-8" standalone="yes"?>
<Relationships xmlns="http://schemas.openxmlformats.org/package/2006/relationships"><Relationship Id="rId8" Type="http://schemas.openxmlformats.org/officeDocument/2006/relationships/image" Target="../media/image24.emf"/><Relationship Id="rId3" Type="http://schemas.openxmlformats.org/officeDocument/2006/relationships/image" Target="../media/image23.png"/><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4.png"/><Relationship Id="rId11" Type="http://schemas.openxmlformats.org/officeDocument/2006/relationships/image" Target="../media/image27.png"/><Relationship Id="rId5" Type="http://schemas.openxmlformats.org/officeDocument/2006/relationships/image" Target="../media/image13.png"/><Relationship Id="rId10" Type="http://schemas.openxmlformats.org/officeDocument/2006/relationships/image" Target="../media/image26.jpeg"/><Relationship Id="rId4" Type="http://schemas.openxmlformats.org/officeDocument/2006/relationships/image" Target="../media/image12.pn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40.png"/><Relationship Id="rId7"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42.pn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46.jpeg"/><Relationship Id="rId7" Type="http://schemas.openxmlformats.org/officeDocument/2006/relationships/slide" Target="slide2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slide" Target="slide22.xml"/><Relationship Id="rId5" Type="http://schemas.openxmlformats.org/officeDocument/2006/relationships/image" Target="../media/image48.png"/><Relationship Id="rId4" Type="http://schemas.openxmlformats.org/officeDocument/2006/relationships/image" Target="../media/image47.jpeg"/></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7"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jpeg"/><Relationship Id="rId4" Type="http://schemas.openxmlformats.org/officeDocument/2006/relationships/image" Target="../media/image54.jpeg"/></Relationships>
</file>

<file path=ppt/slides/_rels/slide2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9.png"/></Relationships>
</file>

<file path=ppt/slides/_rels/slide2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www.youtube.com/watch?v=KNduq0gstfY" TargetMode="External"/><Relationship Id="rId7" Type="http://schemas.openxmlformats.org/officeDocument/2006/relationships/image" Target="../media/image62.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bosai.maps.arcgis.com/apps/MapSeries/index.html?appid=9e265541502243469375a50ad06efc30" TargetMode="External"/><Relationship Id="rId5" Type="http://schemas.openxmlformats.org/officeDocument/2006/relationships/image" Target="../media/image61.png"/><Relationship Id="rId4" Type="http://schemas.openxmlformats.org/officeDocument/2006/relationships/image" Target="../media/image60.png"/></Relationships>
</file>

<file path=ppt/slides/_rels/slide26.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63.jpg"/><Relationship Id="rId7"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jpeg"/><Relationship Id="rId10" Type="http://schemas.openxmlformats.org/officeDocument/2006/relationships/image" Target="../media/image56.png"/><Relationship Id="rId4" Type="http://schemas.openxmlformats.org/officeDocument/2006/relationships/image" Target="../media/image64.emf"/><Relationship Id="rId9" Type="http://schemas.openxmlformats.org/officeDocument/2006/relationships/image" Target="../media/image67.jpe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67.jpeg"/><Relationship Id="rId4" Type="http://schemas.openxmlformats.org/officeDocument/2006/relationships/image" Target="../media/image57.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68.png"/><Relationship Id="rId7"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hyperlink" Target="https://www.youtube.com/watch?v=uMvUnlPfj1Q&amp;feature=youtu.be" TargetMode="External"/><Relationship Id="rId4" Type="http://schemas.openxmlformats.org/officeDocument/2006/relationships/image" Target="../media/image69.png"/><Relationship Id="rId9" Type="http://schemas.openxmlformats.org/officeDocument/2006/relationships/image" Target="../media/image70.jpeg"/></Relationships>
</file>

<file path=ppt/slides/_rels/slide37.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71.png"/><Relationship Id="rId7" Type="http://schemas.openxmlformats.org/officeDocument/2006/relationships/image" Target="../media/image8.png"/><Relationship Id="rId12"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9.xml"/><Relationship Id="rId6" Type="http://schemas.openxmlformats.org/officeDocument/2006/relationships/image" Target="../media/image74.svg"/><Relationship Id="rId11" Type="http://schemas.openxmlformats.org/officeDocument/2006/relationships/image" Target="../media/image14.png"/><Relationship Id="rId5" Type="http://schemas.openxmlformats.org/officeDocument/2006/relationships/image" Target="../media/image73.png"/><Relationship Id="rId10" Type="http://schemas.openxmlformats.org/officeDocument/2006/relationships/image" Target="../media/image13.png"/><Relationship Id="rId4" Type="http://schemas.openxmlformats.org/officeDocument/2006/relationships/image" Target="../media/image72.png"/><Relationship Id="rId9" Type="http://schemas.openxmlformats.org/officeDocument/2006/relationships/image" Target="../media/image12.png"/></Relationships>
</file>

<file path=ppt/slides/_rels/slide38.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76.png"/><Relationship Id="rId7"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78.png"/><Relationship Id="rId4" Type="http://schemas.openxmlformats.org/officeDocument/2006/relationships/image" Target="../media/image12.png"/><Relationship Id="rId9" Type="http://schemas.openxmlformats.org/officeDocument/2006/relationships/image" Target="../media/image77.gif"/></Relationships>
</file>

<file path=ppt/slides/_rels/slide39.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hyperlink" Target="http://kobe-city-office.jp/kawa-camera/archive.html" TargetMode="External"/><Relationship Id="rId2" Type="http://schemas.openxmlformats.org/officeDocument/2006/relationships/notesSlide" Target="../notesSlides/notesSlide27.xml"/><Relationship Id="rId1" Type="http://schemas.openxmlformats.org/officeDocument/2006/relationships/slideLayout" Target="../slideLayouts/slideLayout9.xml"/><Relationship Id="rId6" Type="http://schemas.openxmlformats.org/officeDocument/2006/relationships/hyperlink" Target="https://youtu.be/tyD19IM8fZk" TargetMode="External"/><Relationship Id="rId5" Type="http://schemas.openxmlformats.org/officeDocument/2006/relationships/image" Target="../media/image81.emf"/><Relationship Id="rId4" Type="http://schemas.openxmlformats.org/officeDocument/2006/relationships/image" Target="../media/image80.png"/></Relationships>
</file>

<file path=ppt/slides/_rels/slide40.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notesSlide" Target="../notesSlides/notesSlide28.xml"/><Relationship Id="rId1" Type="http://schemas.openxmlformats.org/officeDocument/2006/relationships/slideLayout" Target="../slideLayouts/slideLayout9.xml"/><Relationship Id="rId6" Type="http://schemas.openxmlformats.org/officeDocument/2006/relationships/image" Target="../media/image85.png"/><Relationship Id="rId11" Type="http://schemas.openxmlformats.org/officeDocument/2006/relationships/image" Target="../media/image8.png"/><Relationship Id="rId5" Type="http://schemas.openxmlformats.org/officeDocument/2006/relationships/image" Target="../media/image84.png"/><Relationship Id="rId10" Type="http://schemas.openxmlformats.org/officeDocument/2006/relationships/image" Target="../media/image89.emf"/><Relationship Id="rId4" Type="http://schemas.openxmlformats.org/officeDocument/2006/relationships/image" Target="../media/image83.png"/><Relationship Id="rId9" Type="http://schemas.openxmlformats.org/officeDocument/2006/relationships/image" Target="../media/image88.emf"/></Relationships>
</file>

<file path=ppt/slides/_rels/slide41.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90.png"/><Relationship Id="rId7" Type="http://schemas.openxmlformats.org/officeDocument/2006/relationships/image" Target="../media/image93.png"/><Relationship Id="rId12" Type="http://schemas.openxmlformats.org/officeDocument/2006/relationships/image" Target="../media/image98.png"/><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image" Target="../media/image92.png"/><Relationship Id="rId11" Type="http://schemas.openxmlformats.org/officeDocument/2006/relationships/image" Target="../media/image97.png"/><Relationship Id="rId5" Type="http://schemas.openxmlformats.org/officeDocument/2006/relationships/image" Target="../media/image91.png"/><Relationship Id="rId10" Type="http://schemas.openxmlformats.org/officeDocument/2006/relationships/image" Target="../media/image96.png"/><Relationship Id="rId4" Type="http://schemas.openxmlformats.org/officeDocument/2006/relationships/image" Target="../media/image8.png"/><Relationship Id="rId9" Type="http://schemas.openxmlformats.org/officeDocument/2006/relationships/image" Target="../media/image95.png"/></Relationships>
</file>

<file path=ppt/slides/_rels/slide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99.jpg"/><Relationship Id="rId7" Type="http://schemas.openxmlformats.org/officeDocument/2006/relationships/image" Target="../media/image103.png"/><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49.xml.rels><?xml version="1.0" encoding="UTF-8" standalone="yes"?>
<Relationships xmlns="http://schemas.openxmlformats.org/package/2006/relationships"><Relationship Id="rId8" Type="http://schemas.openxmlformats.org/officeDocument/2006/relationships/image" Target="../media/image109.png"/><Relationship Id="rId13" Type="http://schemas.openxmlformats.org/officeDocument/2006/relationships/image" Target="../media/image62.svg"/><Relationship Id="rId3" Type="http://schemas.openxmlformats.org/officeDocument/2006/relationships/image" Target="../media/image104.png"/><Relationship Id="rId7" Type="http://schemas.openxmlformats.org/officeDocument/2006/relationships/image" Target="../media/image108.png"/><Relationship Id="rId12" Type="http://schemas.openxmlformats.org/officeDocument/2006/relationships/hyperlink" Target="https://disaportal.gsi.go.jp/" TargetMode="Externa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image" Target="../media/image107.emf"/><Relationship Id="rId11" Type="http://schemas.openxmlformats.org/officeDocument/2006/relationships/image" Target="../media/image112.png"/><Relationship Id="rId5" Type="http://schemas.openxmlformats.org/officeDocument/2006/relationships/image" Target="../media/image106.png"/><Relationship Id="rId10" Type="http://schemas.openxmlformats.org/officeDocument/2006/relationships/image" Target="../media/image111.png"/><Relationship Id="rId4" Type="http://schemas.openxmlformats.org/officeDocument/2006/relationships/image" Target="../media/image105.svg"/><Relationship Id="rId9" Type="http://schemas.openxmlformats.org/officeDocument/2006/relationships/image" Target="../media/image110.svg"/></Relationships>
</file>

<file path=ppt/slides/_rels/slide5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2.sv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hyperlink" Target="https://disaportal.gsi.go.jp/" TargetMode="External"/><Relationship Id="rId5" Type="http://schemas.openxmlformats.org/officeDocument/2006/relationships/image" Target="../media/image106.png"/><Relationship Id="rId4" Type="http://schemas.openxmlformats.org/officeDocument/2006/relationships/image" Target="../media/image105.svg"/></Relationships>
</file>

<file path=ppt/slides/_rels/slide51.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13.png"/><Relationship Id="rId7" Type="http://schemas.openxmlformats.org/officeDocument/2006/relationships/image" Target="../media/image115.png"/><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image" Target="../media/image42.png"/><Relationship Id="rId5" Type="http://schemas.openxmlformats.org/officeDocument/2006/relationships/image" Target="../media/image41.png"/><Relationship Id="rId10" Type="http://schemas.openxmlformats.org/officeDocument/2006/relationships/image" Target="../media/image8.png"/><Relationship Id="rId4" Type="http://schemas.openxmlformats.org/officeDocument/2006/relationships/image" Target="../media/image114.png"/><Relationship Id="rId9" Type="http://schemas.openxmlformats.org/officeDocument/2006/relationships/image" Target="../media/image117.png"/></Relationships>
</file>

<file path=ppt/slides/_rels/slide5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18.png"/><Relationship Id="rId7" Type="http://schemas.openxmlformats.org/officeDocument/2006/relationships/image" Target="../media/image122.emf"/><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121.emf"/><Relationship Id="rId5" Type="http://schemas.openxmlformats.org/officeDocument/2006/relationships/image" Target="../media/image120.emf"/><Relationship Id="rId4" Type="http://schemas.openxmlformats.org/officeDocument/2006/relationships/image" Target="../media/image119.png"/><Relationship Id="rId9" Type="http://schemas.openxmlformats.org/officeDocument/2006/relationships/image" Target="../media/image123.png"/></Relationships>
</file>

<file path=ppt/slides/_rels/slide53.xml.rels><?xml version="1.0" encoding="UTF-8" standalone="yes"?>
<Relationships xmlns="http://schemas.openxmlformats.org/package/2006/relationships"><Relationship Id="rId8" Type="http://schemas.openxmlformats.org/officeDocument/2006/relationships/image" Target="../media/image129.png"/><Relationship Id="rId13" Type="http://schemas.openxmlformats.org/officeDocument/2006/relationships/hyperlink" Target="https://www2.nhk.or.jp/school/watch/clip/?das_id=D0005311027_00000" TargetMode="External"/><Relationship Id="rId3" Type="http://schemas.openxmlformats.org/officeDocument/2006/relationships/image" Target="../media/image124.emf"/><Relationship Id="rId7" Type="http://schemas.openxmlformats.org/officeDocument/2006/relationships/image" Target="../media/image128.png"/><Relationship Id="rId12" Type="http://schemas.openxmlformats.org/officeDocument/2006/relationships/hyperlink" Target="https://www2.nhk.or.jp/school/watch/clip/?das_id=D0005311152_00000" TargetMode="External"/><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127.png"/><Relationship Id="rId11" Type="http://schemas.openxmlformats.org/officeDocument/2006/relationships/image" Target="../media/image131.png"/><Relationship Id="rId5" Type="http://schemas.openxmlformats.org/officeDocument/2006/relationships/image" Target="../media/image126.png"/><Relationship Id="rId15" Type="http://schemas.openxmlformats.org/officeDocument/2006/relationships/hyperlink" Target="https://www2.nhk.or.jp/school/watch/clip/?das_id=D0005311195_00000" TargetMode="External"/><Relationship Id="rId10" Type="http://schemas.openxmlformats.org/officeDocument/2006/relationships/hyperlink" Target="https://www.youtube.com/watch?v=odJKxP46M6I" TargetMode="External"/><Relationship Id="rId4" Type="http://schemas.openxmlformats.org/officeDocument/2006/relationships/image" Target="../media/image125.emf"/><Relationship Id="rId9" Type="http://schemas.openxmlformats.org/officeDocument/2006/relationships/image" Target="../media/image130.png"/><Relationship Id="rId14" Type="http://schemas.openxmlformats.org/officeDocument/2006/relationships/hyperlink" Target="https://www.youtube.com/watch?v=DrKzZ1-_A9g"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134.png"/><Relationship Id="rId4" Type="http://schemas.openxmlformats.org/officeDocument/2006/relationships/image" Target="../media/image133.png"/></Relationships>
</file>

<file path=ppt/slides/_rels/slide55.xml.rels><?xml version="1.0" encoding="UTF-8" standalone="yes"?>
<Relationships xmlns="http://schemas.openxmlformats.org/package/2006/relationships"><Relationship Id="rId3" Type="http://schemas.openxmlformats.org/officeDocument/2006/relationships/image" Target="../media/image135.png"/><Relationship Id="rId7"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5.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5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39.xml"/><Relationship Id="rId1" Type="http://schemas.openxmlformats.org/officeDocument/2006/relationships/slideLayout" Target="../slideLayouts/slideLayout5.xml"/><Relationship Id="rId6" Type="http://schemas.openxmlformats.org/officeDocument/2006/relationships/image" Target="../media/image37.png"/><Relationship Id="rId5" Type="http://schemas.openxmlformats.org/officeDocument/2006/relationships/image" Target="../media/image5.png"/><Relationship Id="rId4" Type="http://schemas.openxmlformats.org/officeDocument/2006/relationships/image" Target="../media/image8.png"/></Relationships>
</file>

<file path=ppt/slides/_rels/slide5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8" Type="http://schemas.openxmlformats.org/officeDocument/2006/relationships/image" Target="../media/image143.png"/><Relationship Id="rId13" Type="http://schemas.microsoft.com/office/2007/relationships/hdphoto" Target="../media/hdphoto4.wdp"/><Relationship Id="rId18" Type="http://schemas.openxmlformats.org/officeDocument/2006/relationships/image" Target="../media/image149.png"/><Relationship Id="rId3" Type="http://schemas.openxmlformats.org/officeDocument/2006/relationships/image" Target="../media/image140.png"/><Relationship Id="rId21" Type="http://schemas.openxmlformats.org/officeDocument/2006/relationships/image" Target="../media/image152.png"/><Relationship Id="rId7" Type="http://schemas.microsoft.com/office/2007/relationships/hdphoto" Target="../media/hdphoto1.wdp"/><Relationship Id="rId12" Type="http://schemas.openxmlformats.org/officeDocument/2006/relationships/image" Target="../media/image145.png"/><Relationship Id="rId17" Type="http://schemas.openxmlformats.org/officeDocument/2006/relationships/image" Target="../media/image148.svg"/><Relationship Id="rId25" Type="http://schemas.openxmlformats.org/officeDocument/2006/relationships/image" Target="../media/image156.png"/><Relationship Id="rId2" Type="http://schemas.openxmlformats.org/officeDocument/2006/relationships/notesSlide" Target="../notesSlides/notesSlide42.xml"/><Relationship Id="rId16" Type="http://schemas.microsoft.com/office/2007/relationships/hdphoto" Target="../media/hdphoto5.wdp"/><Relationship Id="rId20" Type="http://schemas.openxmlformats.org/officeDocument/2006/relationships/image" Target="../media/image151.png"/><Relationship Id="rId1" Type="http://schemas.openxmlformats.org/officeDocument/2006/relationships/slideLayout" Target="../slideLayouts/slideLayout10.xml"/><Relationship Id="rId6" Type="http://schemas.openxmlformats.org/officeDocument/2006/relationships/image" Target="../media/image142.png"/><Relationship Id="rId11" Type="http://schemas.microsoft.com/office/2007/relationships/hdphoto" Target="../media/hdphoto3.wdp"/><Relationship Id="rId24" Type="http://schemas.openxmlformats.org/officeDocument/2006/relationships/image" Target="../media/image155.png"/><Relationship Id="rId5" Type="http://schemas.openxmlformats.org/officeDocument/2006/relationships/image" Target="../media/image141.png"/><Relationship Id="rId15" Type="http://schemas.openxmlformats.org/officeDocument/2006/relationships/image" Target="../media/image147.png"/><Relationship Id="rId23" Type="http://schemas.openxmlformats.org/officeDocument/2006/relationships/image" Target="../media/image154.png"/><Relationship Id="rId10" Type="http://schemas.openxmlformats.org/officeDocument/2006/relationships/image" Target="../media/image144.png"/><Relationship Id="rId19" Type="http://schemas.openxmlformats.org/officeDocument/2006/relationships/image" Target="../media/image150.png"/><Relationship Id="rId4" Type="http://schemas.openxmlformats.org/officeDocument/2006/relationships/hyperlink" Target="https://www.youtube.com/watch?v=AAqpYz-wHg8" TargetMode="External"/><Relationship Id="rId9" Type="http://schemas.microsoft.com/office/2007/relationships/hdphoto" Target="../media/hdphoto2.wdp"/><Relationship Id="rId14" Type="http://schemas.openxmlformats.org/officeDocument/2006/relationships/image" Target="../media/image146.png"/><Relationship Id="rId22" Type="http://schemas.openxmlformats.org/officeDocument/2006/relationships/image" Target="../media/image153.png"/></Relationships>
</file>

<file path=ppt/slides/_rels/slide66.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43.xml"/><Relationship Id="rId1" Type="http://schemas.openxmlformats.org/officeDocument/2006/relationships/slideLayout" Target="../slideLayouts/slideLayout11.xml"/><Relationship Id="rId5" Type="http://schemas.openxmlformats.org/officeDocument/2006/relationships/image" Target="../media/image92.png"/><Relationship Id="rId4" Type="http://schemas.microsoft.com/office/2007/relationships/hdphoto" Target="../media/hdphoto6.wdp"/></Relationships>
</file>

<file path=ppt/slides/_rels/slide67.xml.rels><?xml version="1.0" encoding="UTF-8" standalone="yes"?>
<Relationships xmlns="http://schemas.openxmlformats.org/package/2006/relationships"><Relationship Id="rId8" Type="http://schemas.openxmlformats.org/officeDocument/2006/relationships/image" Target="../media/image105.svg"/><Relationship Id="rId13" Type="http://schemas.openxmlformats.org/officeDocument/2006/relationships/hyperlink" Target="https://www.river.go.jp/kawabou/pc/ov?zm=10&amp;fld=0&amp;clat=35.80556286837972&amp;clon=140.3874206542969&amp;mapType=0&amp;viewGrpStg=0&amp;viewRd=1&amp;viewRW=1&amp;viewRiver=1&amp;viewPoint=1" TargetMode="External"/><Relationship Id="rId3" Type="http://schemas.openxmlformats.org/officeDocument/2006/relationships/image" Target="../media/image158.png"/><Relationship Id="rId7" Type="http://schemas.openxmlformats.org/officeDocument/2006/relationships/image" Target="../media/image162.jpeg"/><Relationship Id="rId12" Type="http://schemas.openxmlformats.org/officeDocument/2006/relationships/image" Target="../media/image62.svg"/><Relationship Id="rId2" Type="http://schemas.openxmlformats.org/officeDocument/2006/relationships/notesSlide" Target="../notesSlides/notesSlide44.xml"/><Relationship Id="rId1" Type="http://schemas.openxmlformats.org/officeDocument/2006/relationships/slideLayout" Target="../slideLayouts/slideLayout11.xml"/><Relationship Id="rId6" Type="http://schemas.openxmlformats.org/officeDocument/2006/relationships/image" Target="../media/image161.png"/><Relationship Id="rId11" Type="http://schemas.openxmlformats.org/officeDocument/2006/relationships/hyperlink" Target="https://www.jma.go.jp/bosai/kaikotan/#lat:35.824494/lon:140.265884/zoom:10/colordepth:normal/elements:rasrf" TargetMode="External"/><Relationship Id="rId5" Type="http://schemas.openxmlformats.org/officeDocument/2006/relationships/image" Target="../media/image160.jpeg"/><Relationship Id="rId10" Type="http://schemas.openxmlformats.org/officeDocument/2006/relationships/image" Target="../media/image163.png"/><Relationship Id="rId4" Type="http://schemas.openxmlformats.org/officeDocument/2006/relationships/image" Target="../media/image159.png"/><Relationship Id="rId9" Type="http://schemas.openxmlformats.org/officeDocument/2006/relationships/image" Target="../media/image8.png"/></Relationships>
</file>

<file path=ppt/slides/_rels/slide68.xml.rels><?xml version="1.0" encoding="UTF-8" standalone="yes"?>
<Relationships xmlns="http://schemas.openxmlformats.org/package/2006/relationships"><Relationship Id="rId8" Type="http://schemas.openxmlformats.org/officeDocument/2006/relationships/image" Target="../media/image167.png"/><Relationship Id="rId3" Type="http://schemas.openxmlformats.org/officeDocument/2006/relationships/image" Target="../media/image164.png"/><Relationship Id="rId7" Type="http://schemas.openxmlformats.org/officeDocument/2006/relationships/image" Target="../media/image84.png"/><Relationship Id="rId2" Type="http://schemas.openxmlformats.org/officeDocument/2006/relationships/notesSlide" Target="../notesSlides/notesSlide45.xml"/><Relationship Id="rId1" Type="http://schemas.openxmlformats.org/officeDocument/2006/relationships/slideLayout" Target="../slideLayouts/slideLayout11.xml"/><Relationship Id="rId6" Type="http://schemas.openxmlformats.org/officeDocument/2006/relationships/image" Target="../media/image166.jpeg"/><Relationship Id="rId11" Type="http://schemas.openxmlformats.org/officeDocument/2006/relationships/image" Target="../media/image169.png"/><Relationship Id="rId5" Type="http://schemas.openxmlformats.org/officeDocument/2006/relationships/image" Target="../media/image152.png"/><Relationship Id="rId10" Type="http://schemas.openxmlformats.org/officeDocument/2006/relationships/image" Target="../media/image168.png"/><Relationship Id="rId4" Type="http://schemas.openxmlformats.org/officeDocument/2006/relationships/image" Target="../media/image165.emf"/><Relationship Id="rId9" Type="http://schemas.openxmlformats.org/officeDocument/2006/relationships/hyperlink" Target="https://www2.nhk.or.jp/school/watch/clip/?das_id=D0005311197_00000" TargetMode="External"/></Relationships>
</file>

<file path=ppt/slides/_rels/slide69.xml.rels><?xml version="1.0" encoding="UTF-8" standalone="yes"?>
<Relationships xmlns="http://schemas.openxmlformats.org/package/2006/relationships"><Relationship Id="rId8" Type="http://schemas.openxmlformats.org/officeDocument/2006/relationships/image" Target="../media/image175.jpg"/><Relationship Id="rId3" Type="http://schemas.openxmlformats.org/officeDocument/2006/relationships/image" Target="../media/image170.jpeg"/><Relationship Id="rId7" Type="http://schemas.openxmlformats.org/officeDocument/2006/relationships/image" Target="../media/image174.jpeg"/><Relationship Id="rId2" Type="http://schemas.openxmlformats.org/officeDocument/2006/relationships/notesSlide" Target="../notesSlides/notesSlide46.xml"/><Relationship Id="rId1" Type="http://schemas.openxmlformats.org/officeDocument/2006/relationships/slideLayout" Target="../slideLayouts/slideLayout11.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jpeg"/><Relationship Id="rId9" Type="http://schemas.openxmlformats.org/officeDocument/2006/relationships/image" Target="../media/image176.png"/></Relationships>
</file>

<file path=ppt/slides/_rels/slide70.xml.rels><?xml version="1.0" encoding="UTF-8" standalone="yes"?>
<Relationships xmlns="http://schemas.openxmlformats.org/package/2006/relationships"><Relationship Id="rId8" Type="http://schemas.openxmlformats.org/officeDocument/2006/relationships/image" Target="../media/image178.png"/><Relationship Id="rId13" Type="http://schemas.openxmlformats.org/officeDocument/2006/relationships/image" Target="../media/image62.svg"/><Relationship Id="rId3" Type="http://schemas.openxmlformats.org/officeDocument/2006/relationships/image" Target="../media/image177.png"/><Relationship Id="rId7" Type="http://schemas.openxmlformats.org/officeDocument/2006/relationships/image" Target="../media/image5.png"/><Relationship Id="rId12" Type="http://schemas.openxmlformats.org/officeDocument/2006/relationships/hyperlink" Target="https://www.ktr.mlit.go.jp/tonejo/tonejo00762.html" TargetMode="External"/><Relationship Id="rId2" Type="http://schemas.openxmlformats.org/officeDocument/2006/relationships/notesSlide" Target="../notesSlides/notesSlide47.xml"/><Relationship Id="rId1" Type="http://schemas.openxmlformats.org/officeDocument/2006/relationships/slideLayout" Target="../slideLayouts/slideLayout11.xml"/><Relationship Id="rId6" Type="http://schemas.openxmlformats.org/officeDocument/2006/relationships/image" Target="../media/image37.png"/><Relationship Id="rId11" Type="http://schemas.openxmlformats.org/officeDocument/2006/relationships/image" Target="../media/image176.png"/><Relationship Id="rId5" Type="http://schemas.openxmlformats.org/officeDocument/2006/relationships/image" Target="../media/image8.png"/><Relationship Id="rId10" Type="http://schemas.openxmlformats.org/officeDocument/2006/relationships/image" Target="../media/image180.png"/><Relationship Id="rId4" Type="http://schemas.openxmlformats.org/officeDocument/2006/relationships/hyperlink" Target="https://www2.nhk.or.jp/school/watch/clip/?das_id=D0005311197_00000" TargetMode="External"/><Relationship Id="rId9" Type="http://schemas.openxmlformats.org/officeDocument/2006/relationships/image" Target="../media/image179.png"/></Relationships>
</file>

<file path=ppt/slides/_rels/slide71.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48.xml"/><Relationship Id="rId1" Type="http://schemas.openxmlformats.org/officeDocument/2006/relationships/slideLayout" Target="../slideLayouts/slideLayout11.xml"/><Relationship Id="rId4" Type="http://schemas.openxmlformats.org/officeDocument/2006/relationships/image" Target="../media/image8.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notesSlide" Target="../notesSlides/notesSlide57.xml"/><Relationship Id="rId1" Type="http://schemas.openxmlformats.org/officeDocument/2006/relationships/slideLayout" Target="../slideLayouts/slideLayout1.xml"/><Relationship Id="rId4" Type="http://schemas.openxmlformats.org/officeDocument/2006/relationships/image" Target="../media/image183.jpeg"/></Relationships>
</file>

<file path=ppt/slides/_rels/slide8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8.xml"/><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9.xml"/><Relationship Id="rId1" Type="http://schemas.openxmlformats.org/officeDocument/2006/relationships/slideLayout" Target="../slideLayouts/slideLayout11.xml"/></Relationships>
</file>

<file path=ppt/slides/_rels/slide8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8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0.xml"/><Relationship Id="rId1" Type="http://schemas.openxmlformats.org/officeDocument/2006/relationships/slideLayout" Target="../slideLayouts/slideLayout1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7" name="正方形/長方形 6">
            <a:extLst>
              <a:ext uri="{FF2B5EF4-FFF2-40B4-BE49-F238E27FC236}">
                <a16:creationId xmlns:a16="http://schemas.microsoft.com/office/drawing/2014/main" id="{5DFB04C5-BBD9-8C96-B074-1108DAA0FA70}"/>
              </a:ext>
            </a:extLst>
          </p:cNvPr>
          <p:cNvSpPr>
            <a:spLocks/>
          </p:cNvSpPr>
          <p:nvPr/>
        </p:nvSpPr>
        <p:spPr>
          <a:xfrm>
            <a:off x="464528" y="168471"/>
            <a:ext cx="10004574" cy="7412715"/>
          </a:xfrm>
          <a:prstGeom prst="rect">
            <a:avLst/>
          </a:prstGeom>
          <a:gradFill flip="none" rotWithShape="1">
            <a:gsLst>
              <a:gs pos="0">
                <a:schemeClr val="accent5">
                  <a:lumMod val="5000"/>
                  <a:lumOff val="95000"/>
                </a:schemeClr>
              </a:gs>
              <a:gs pos="74000">
                <a:srgbClr val="69D1F1"/>
              </a:gs>
              <a:gs pos="83000">
                <a:srgbClr val="69D1F1"/>
              </a:gs>
              <a:gs pos="100000">
                <a:srgbClr val="69D1F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34553"/>
            <a:endParaRPr kumimoji="1" lang="ja-JP" altLang="en-US" sz="1711">
              <a:solidFill>
                <a:prstClr val="white"/>
              </a:solidFill>
              <a:latin typeface="BIZ UDPゴシック"/>
              <a:ea typeface="BIZ UDPゴシック"/>
            </a:endParaRPr>
          </a:p>
        </p:txBody>
      </p:sp>
      <p:pic>
        <p:nvPicPr>
          <p:cNvPr id="9" name="図 8">
            <a:extLst>
              <a:ext uri="{FF2B5EF4-FFF2-40B4-BE49-F238E27FC236}">
                <a16:creationId xmlns:a16="http://schemas.microsoft.com/office/drawing/2014/main" id="{E0616045-D6C6-0C58-25D0-19E6A35305FE}"/>
              </a:ext>
            </a:extLst>
          </p:cNvPr>
          <p:cNvPicPr>
            <a:picLocks noChangeAspect="1"/>
          </p:cNvPicPr>
          <p:nvPr/>
        </p:nvPicPr>
        <p:blipFill>
          <a:blip r:embed="rId3" cstate="print">
            <a:alphaModFix amt="83000"/>
            <a:extLst>
              <a:ext uri="{28A0092B-C50C-407E-A947-70E740481C1C}">
                <a14:useLocalDpi xmlns:a14="http://schemas.microsoft.com/office/drawing/2010/main" val="0"/>
              </a:ext>
            </a:extLst>
          </a:blip>
          <a:stretch>
            <a:fillRect/>
          </a:stretch>
        </p:blipFill>
        <p:spPr>
          <a:xfrm>
            <a:off x="934557" y="742200"/>
            <a:ext cx="9038601" cy="6291175"/>
          </a:xfrm>
          <a:prstGeom prst="roundRect">
            <a:avLst>
              <a:gd name="adj" fmla="val 3235"/>
            </a:avLst>
          </a:prstGeom>
          <a:ln w="76200">
            <a:solidFill>
              <a:schemeClr val="bg1"/>
            </a:solidFill>
          </a:ln>
        </p:spPr>
      </p:pic>
      <p:sp>
        <p:nvSpPr>
          <p:cNvPr id="15" name="テキスト ボックス 14">
            <a:extLst>
              <a:ext uri="{FF2B5EF4-FFF2-40B4-BE49-F238E27FC236}">
                <a16:creationId xmlns:a16="http://schemas.microsoft.com/office/drawing/2014/main" id="{BAE44FA0-A8F9-5483-8F80-5D2B995F44D3}"/>
              </a:ext>
            </a:extLst>
          </p:cNvPr>
          <p:cNvSpPr txBox="1"/>
          <p:nvPr/>
        </p:nvSpPr>
        <p:spPr>
          <a:xfrm>
            <a:off x="2484934" y="5785603"/>
            <a:ext cx="5937844" cy="1055930"/>
          </a:xfrm>
          <a:prstGeom prst="rect">
            <a:avLst/>
          </a:prstGeom>
          <a:noFill/>
        </p:spPr>
        <p:txBody>
          <a:bodyPr wrap="none" rtlCol="0">
            <a:spAutoFit/>
          </a:bodyPr>
          <a:lstStyle/>
          <a:p>
            <a:pPr algn="ctr" defTabSz="434553">
              <a:lnSpc>
                <a:spcPct val="150000"/>
              </a:lnSpc>
            </a:pPr>
            <a:r>
              <a:rPr kumimoji="1" lang="ja-JP" altLang="en-US" sz="2281" b="1" spc="475" dirty="0">
                <a:solidFill>
                  <a:prstClr val="white"/>
                </a:solidFill>
                <a:latin typeface="BIZ UDPゴシック" panose="020B0400000000000000" pitchFamily="50" charset="-128"/>
                <a:ea typeface="BIZ UDPゴシック" panose="020B0400000000000000" pitchFamily="50" charset="-128"/>
              </a:rPr>
              <a:t>作成者：国土交通省　関東地方整備局</a:t>
            </a:r>
            <a:endParaRPr kumimoji="1" lang="en-US" altLang="ja-JP" sz="2281" b="1" spc="475" dirty="0">
              <a:solidFill>
                <a:prstClr val="white"/>
              </a:solidFill>
              <a:latin typeface="BIZ UDPゴシック" panose="020B0400000000000000" pitchFamily="50" charset="-128"/>
              <a:ea typeface="BIZ UDPゴシック" panose="020B0400000000000000" pitchFamily="50" charset="-128"/>
            </a:endParaRPr>
          </a:p>
          <a:p>
            <a:pPr algn="ctr" defTabSz="434553">
              <a:lnSpc>
                <a:spcPct val="150000"/>
              </a:lnSpc>
            </a:pPr>
            <a:r>
              <a:rPr kumimoji="1" lang="ja-JP" altLang="en-US" sz="2281" b="1" spc="475" dirty="0">
                <a:solidFill>
                  <a:prstClr val="white"/>
                </a:solidFill>
                <a:latin typeface="BIZ UDPゴシック" panose="020B0400000000000000" pitchFamily="50" charset="-128"/>
                <a:ea typeface="BIZ UDPゴシック" panose="020B0400000000000000" pitchFamily="50" charset="-128"/>
              </a:rPr>
              <a:t>利根川上流河川事務所</a:t>
            </a:r>
            <a:endParaRPr kumimoji="1" lang="en-US" altLang="ja-JP" sz="2281" b="1" spc="475" dirty="0">
              <a:solidFill>
                <a:prstClr val="white"/>
              </a:solidFill>
              <a:latin typeface="BIZ UDPゴシック" panose="020B0400000000000000" pitchFamily="50" charset="-128"/>
              <a:ea typeface="BIZ UDPゴシック" panose="020B0400000000000000" pitchFamily="50" charset="-128"/>
            </a:endParaRPr>
          </a:p>
        </p:txBody>
      </p:sp>
      <p:sp>
        <p:nvSpPr>
          <p:cNvPr id="14" name="テキスト ボックス 13">
            <a:extLst>
              <a:ext uri="{FF2B5EF4-FFF2-40B4-BE49-F238E27FC236}">
                <a16:creationId xmlns:a16="http://schemas.microsoft.com/office/drawing/2014/main" id="{710E82CA-B0E7-62AE-A895-2119917B19B5}"/>
              </a:ext>
            </a:extLst>
          </p:cNvPr>
          <p:cNvSpPr txBox="1"/>
          <p:nvPr/>
        </p:nvSpPr>
        <p:spPr>
          <a:xfrm>
            <a:off x="3916804" y="5630111"/>
            <a:ext cx="1527982" cy="310983"/>
          </a:xfrm>
          <a:prstGeom prst="rect">
            <a:avLst/>
          </a:prstGeom>
          <a:noFill/>
        </p:spPr>
        <p:txBody>
          <a:bodyPr wrap="none" rtlCol="0" anchor="ctr">
            <a:spAutoFit/>
          </a:bodyPr>
          <a:lstStyle>
            <a:defPPr>
              <a:defRPr lang="en-US"/>
            </a:defPPr>
            <a:lvl1pPr algn="ctr">
              <a:lnSpc>
                <a:spcPct val="150000"/>
              </a:lnSpc>
              <a:defRPr sz="4800" b="1" spc="500">
                <a:solidFill>
                  <a:srgbClr val="002060"/>
                </a:solidFill>
                <a:latin typeface="UD Digi Kyokasho NK-R" panose="02020400000000000000" pitchFamily="18" charset="-128"/>
                <a:ea typeface="UD Digi Kyokasho NK-R" panose="02020400000000000000" pitchFamily="18" charset="-128"/>
              </a:defRPr>
            </a:lvl1pPr>
          </a:lstStyle>
          <a:p>
            <a:pPr defTabSz="434553"/>
            <a:r>
              <a:rPr kumimoji="1" lang="ja-JP" altLang="en-US" sz="1141" spc="0" dirty="0">
                <a:solidFill>
                  <a:prstClr val="white"/>
                </a:solidFill>
                <a:latin typeface="BIZ UDPゴシック" panose="020B0400000000000000" pitchFamily="50" charset="-128"/>
                <a:ea typeface="BIZ UDPゴシック" panose="020B0400000000000000" pitchFamily="50" charset="-128"/>
              </a:rPr>
              <a:t>こくどこうつうしょう</a:t>
            </a:r>
          </a:p>
        </p:txBody>
      </p:sp>
      <p:sp>
        <p:nvSpPr>
          <p:cNvPr id="16" name="テキスト ボックス 15">
            <a:extLst>
              <a:ext uri="{FF2B5EF4-FFF2-40B4-BE49-F238E27FC236}">
                <a16:creationId xmlns:a16="http://schemas.microsoft.com/office/drawing/2014/main" id="{F6ECC7C8-36AB-128E-104E-68E7B7E95767}"/>
              </a:ext>
            </a:extLst>
          </p:cNvPr>
          <p:cNvSpPr txBox="1"/>
          <p:nvPr/>
        </p:nvSpPr>
        <p:spPr>
          <a:xfrm>
            <a:off x="5914815" y="5630111"/>
            <a:ext cx="2322431" cy="310983"/>
          </a:xfrm>
          <a:prstGeom prst="rect">
            <a:avLst/>
          </a:prstGeom>
          <a:noFill/>
        </p:spPr>
        <p:txBody>
          <a:bodyPr wrap="none" rtlCol="0" anchor="ctr">
            <a:spAutoFit/>
          </a:bodyPr>
          <a:lstStyle>
            <a:defPPr>
              <a:defRPr lang="en-US"/>
            </a:defPPr>
            <a:lvl1pPr algn="ctr">
              <a:lnSpc>
                <a:spcPct val="150000"/>
              </a:lnSpc>
              <a:defRPr sz="4800" b="1" spc="500">
                <a:solidFill>
                  <a:srgbClr val="002060"/>
                </a:solidFill>
                <a:latin typeface="UD Digi Kyokasho NK-R" panose="02020400000000000000" pitchFamily="18" charset="-128"/>
                <a:ea typeface="UD Digi Kyokasho NK-R" panose="02020400000000000000" pitchFamily="18" charset="-128"/>
              </a:defRPr>
            </a:lvl1pPr>
          </a:lstStyle>
          <a:p>
            <a:pPr defTabSz="434553"/>
            <a:r>
              <a:rPr kumimoji="1" lang="ja-JP" altLang="en-US" sz="1141" spc="190" dirty="0">
                <a:solidFill>
                  <a:prstClr val="white"/>
                </a:solidFill>
                <a:latin typeface="BIZ UDPゴシック" panose="020B0400000000000000" pitchFamily="50" charset="-128"/>
                <a:ea typeface="BIZ UDPゴシック" panose="020B0400000000000000" pitchFamily="50" charset="-128"/>
              </a:rPr>
              <a:t>かんとうちほうせいびきょく</a:t>
            </a:r>
          </a:p>
        </p:txBody>
      </p:sp>
      <p:sp>
        <p:nvSpPr>
          <p:cNvPr id="17" name="テキスト ボックス 16">
            <a:extLst>
              <a:ext uri="{FF2B5EF4-FFF2-40B4-BE49-F238E27FC236}">
                <a16:creationId xmlns:a16="http://schemas.microsoft.com/office/drawing/2014/main" id="{30C7CA9A-7494-4961-14C0-4AB44D9463E8}"/>
              </a:ext>
            </a:extLst>
          </p:cNvPr>
          <p:cNvSpPr txBox="1"/>
          <p:nvPr/>
        </p:nvSpPr>
        <p:spPr>
          <a:xfrm>
            <a:off x="3773656" y="6203586"/>
            <a:ext cx="3342261" cy="310983"/>
          </a:xfrm>
          <a:prstGeom prst="rect">
            <a:avLst/>
          </a:prstGeom>
          <a:noFill/>
        </p:spPr>
        <p:txBody>
          <a:bodyPr wrap="none" rtlCol="0" anchor="ctr">
            <a:spAutoFit/>
          </a:bodyPr>
          <a:lstStyle>
            <a:defPPr>
              <a:defRPr lang="en-US"/>
            </a:defPPr>
            <a:lvl1pPr algn="ctr">
              <a:lnSpc>
                <a:spcPct val="150000"/>
              </a:lnSpc>
              <a:defRPr sz="4800" b="1" spc="500">
                <a:solidFill>
                  <a:srgbClr val="002060"/>
                </a:solidFill>
                <a:latin typeface="UD Digi Kyokasho NK-R" panose="02020400000000000000" pitchFamily="18" charset="-128"/>
                <a:ea typeface="UD Digi Kyokasho NK-R" panose="02020400000000000000" pitchFamily="18" charset="-128"/>
              </a:defRPr>
            </a:lvl1pPr>
          </a:lstStyle>
          <a:p>
            <a:pPr defTabSz="434553"/>
            <a:r>
              <a:rPr kumimoji="1" lang="ja-JP" altLang="en-US" sz="1141" spc="380" dirty="0">
                <a:solidFill>
                  <a:prstClr val="white"/>
                </a:solidFill>
                <a:latin typeface="BIZ UDPゴシック" panose="020B0400000000000000" pitchFamily="50" charset="-128"/>
                <a:ea typeface="BIZ UDPゴシック" panose="020B0400000000000000" pitchFamily="50" charset="-128"/>
              </a:rPr>
              <a:t>とねがわじょうりゅうかせんじむしょ</a:t>
            </a:r>
          </a:p>
        </p:txBody>
      </p:sp>
      <p:sp>
        <p:nvSpPr>
          <p:cNvPr id="19" name="テキスト ボックス 18">
            <a:extLst>
              <a:ext uri="{FF2B5EF4-FFF2-40B4-BE49-F238E27FC236}">
                <a16:creationId xmlns:a16="http://schemas.microsoft.com/office/drawing/2014/main" id="{18CAE00A-A4DB-1656-B22A-ADE77B081CDB}"/>
              </a:ext>
            </a:extLst>
          </p:cNvPr>
          <p:cNvSpPr txBox="1"/>
          <p:nvPr/>
        </p:nvSpPr>
        <p:spPr>
          <a:xfrm>
            <a:off x="3117318" y="2754704"/>
            <a:ext cx="5060197" cy="1395767"/>
          </a:xfrm>
          <a:prstGeom prst="rect">
            <a:avLst/>
          </a:prstGeom>
          <a:noFill/>
        </p:spPr>
        <p:txBody>
          <a:bodyPr wrap="square" lIns="0" tIns="0" rIns="0" bIns="0" rtlCol="0" anchor="ctr" anchorCtr="0">
            <a:spAutoFit/>
          </a:bodyPr>
          <a:lstStyle>
            <a:defPPr>
              <a:defRPr lang="en-US"/>
            </a:defPPr>
            <a:lvl1pPr algn="ctr">
              <a:defRPr kumimoji="1" sz="1200">
                <a:effectLst/>
              </a:defRPr>
            </a:lvl1pPr>
          </a:lstStyle>
          <a:p>
            <a:pPr defTabSz="518373"/>
            <a:r>
              <a:rPr lang="ja-JP" altLang="en-US" sz="9070" b="1" u="sng" dirty="0">
                <a:solidFill>
                  <a:srgbClr val="4472C4">
                    <a:lumMod val="75000"/>
                  </a:srgbClr>
                </a:solidFill>
                <a:effectLst>
                  <a:glow rad="76200">
                    <a:prstClr val="white"/>
                  </a:glow>
                </a:effectLst>
                <a:latin typeface="BIZ UDPゴシック"/>
                <a:ea typeface="BIZ UDPゴシック"/>
              </a:rPr>
              <a:t>タイトル</a:t>
            </a:r>
          </a:p>
        </p:txBody>
      </p:sp>
    </p:spTree>
    <p:extLst>
      <p:ext uri="{BB962C8B-B14F-4D97-AF65-F5344CB8AC3E}">
        <p14:creationId xmlns:p14="http://schemas.microsoft.com/office/powerpoint/2010/main" val="57182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55645454-A46B-EDC3-5DCE-50C601BEB0E7}"/>
              </a:ext>
            </a:extLst>
          </p:cNvPr>
          <p:cNvSpPr>
            <a:spLocks noGrp="1"/>
          </p:cNvSpPr>
          <p:nvPr>
            <p:ph type="title"/>
          </p:nvPr>
        </p:nvSpPr>
        <p:spPr>
          <a:xfrm>
            <a:off x="982901" y="192570"/>
            <a:ext cx="9054358" cy="1428476"/>
          </a:xfrm>
        </p:spPr>
        <p:txBody>
          <a:bodyPr>
            <a:normAutofit/>
          </a:bodyPr>
          <a:lstStyle/>
          <a:p>
            <a:r>
              <a:rPr lang="ja-JP" altLang="en-US" sz="4183" dirty="0"/>
              <a:t>本フレームワークをご利用の皆様へ</a:t>
            </a:r>
          </a:p>
        </p:txBody>
      </p:sp>
      <p:sp>
        <p:nvSpPr>
          <p:cNvPr id="3" name="コンテンツ プレースホルダー 2">
            <a:extLst>
              <a:ext uri="{FF2B5EF4-FFF2-40B4-BE49-F238E27FC236}">
                <a16:creationId xmlns:a16="http://schemas.microsoft.com/office/drawing/2014/main" id="{C03B95E3-DD3A-74C3-A077-DDC5D01F9126}"/>
              </a:ext>
            </a:extLst>
          </p:cNvPr>
          <p:cNvSpPr>
            <a:spLocks noGrp="1"/>
          </p:cNvSpPr>
          <p:nvPr>
            <p:ph idx="1"/>
          </p:nvPr>
        </p:nvSpPr>
        <p:spPr>
          <a:xfrm>
            <a:off x="982900" y="1419633"/>
            <a:ext cx="9177099" cy="6056597"/>
          </a:xfrm>
        </p:spPr>
        <p:txBody>
          <a:bodyPr>
            <a:normAutofit fontScale="32500" lnSpcReduction="20000"/>
          </a:bodyPr>
          <a:lstStyle/>
          <a:p>
            <a:pPr marL="0" indent="0">
              <a:lnSpc>
                <a:spcPct val="120000"/>
              </a:lnSpc>
              <a:buNone/>
            </a:pPr>
            <a:r>
              <a:rPr lang="ja-JP" altLang="en-US" sz="6349" dirty="0">
                <a:solidFill>
                  <a:srgbClr val="3D3F43"/>
                </a:solidFill>
                <a:latin typeface="+mn-ea"/>
              </a:rPr>
              <a:t>本フレームワークは、スライドを組み合わせて</a:t>
            </a:r>
            <a:r>
              <a:rPr lang="ja-JP" altLang="en-US" sz="6349" b="1" dirty="0">
                <a:solidFill>
                  <a:srgbClr val="FF0000"/>
                </a:solidFill>
                <a:latin typeface="+mn-ea"/>
              </a:rPr>
              <a:t>自由に使用</a:t>
            </a:r>
            <a:r>
              <a:rPr lang="ja-JP" altLang="en-US" sz="6349" dirty="0">
                <a:solidFill>
                  <a:srgbClr val="3D3F43"/>
                </a:solidFill>
                <a:latin typeface="+mn-ea"/>
              </a:rPr>
              <a:t>することができます。</a:t>
            </a:r>
            <a:endParaRPr lang="en-US" altLang="ja-JP" sz="6349" dirty="0">
              <a:solidFill>
                <a:srgbClr val="3D3F43"/>
              </a:solidFill>
              <a:latin typeface="+mn-ea"/>
            </a:endParaRPr>
          </a:p>
          <a:p>
            <a:pPr marL="0" indent="0">
              <a:lnSpc>
                <a:spcPct val="120000"/>
              </a:lnSpc>
              <a:buNone/>
            </a:pPr>
            <a:r>
              <a:rPr lang="ja-JP" altLang="en-US" sz="6349" dirty="0">
                <a:solidFill>
                  <a:srgbClr val="3D3F43"/>
                </a:solidFill>
                <a:latin typeface="+mn-ea"/>
              </a:rPr>
              <a:t>ただし、以下のルールを守っていただく必要があります！</a:t>
            </a:r>
            <a:endParaRPr lang="en-US" altLang="ja-JP" sz="6349" dirty="0">
              <a:solidFill>
                <a:srgbClr val="3D3F43"/>
              </a:solidFill>
              <a:latin typeface="+mn-ea"/>
            </a:endParaRPr>
          </a:p>
          <a:p>
            <a:pPr marL="0" indent="0">
              <a:lnSpc>
                <a:spcPct val="120000"/>
              </a:lnSpc>
              <a:buNone/>
            </a:pPr>
            <a:r>
              <a:rPr lang="ja-JP" altLang="ja-JP" sz="4535" b="1" u="sng" dirty="0">
                <a:latin typeface="+mn-ea"/>
              </a:rPr>
              <a:t>資料に含まれる素材の種類</a:t>
            </a:r>
            <a:r>
              <a:rPr lang="ja-JP" altLang="en-US" sz="4535" b="1" u="sng" dirty="0">
                <a:latin typeface="+mn-ea"/>
              </a:rPr>
              <a:t>と編集の可否</a:t>
            </a:r>
            <a:endParaRPr lang="ja-JP" altLang="ja-JP" sz="4535" u="sng" dirty="0">
              <a:latin typeface="+mn-ea"/>
            </a:endParaRPr>
          </a:p>
          <a:p>
            <a:pPr marL="201590" indent="0">
              <a:lnSpc>
                <a:spcPct val="120000"/>
              </a:lnSpc>
              <a:buNone/>
            </a:pPr>
            <a:r>
              <a:rPr lang="ja-JP" altLang="ja-JP" sz="4535" b="1" dirty="0">
                <a:latin typeface="+mn-ea"/>
              </a:rPr>
              <a:t>◎【編集OK】オリジナル素材</a:t>
            </a:r>
            <a:r>
              <a:rPr lang="ja-JP" altLang="en-US" sz="4535" b="1" dirty="0">
                <a:latin typeface="+mn-ea"/>
              </a:rPr>
              <a:t>（出典表示の無い素材）</a:t>
            </a:r>
            <a:endParaRPr lang="ja-JP" altLang="ja-JP" sz="4535" dirty="0">
              <a:latin typeface="+mn-ea"/>
            </a:endParaRPr>
          </a:p>
          <a:p>
            <a:pPr marL="496774" indent="-194390" fontAlgn="ctr">
              <a:lnSpc>
                <a:spcPct val="120000"/>
              </a:lnSpc>
              <a:buFont typeface="Wingdings" panose="05000000000000000000" pitchFamily="2" charset="2"/>
              <a:buChar char="Ø"/>
            </a:pPr>
            <a:r>
              <a:rPr lang="zh-TW" altLang="en-US" sz="4535" dirty="0">
                <a:latin typeface="+mn-ea"/>
              </a:rPr>
              <a:t>利根川上流河川事務所</a:t>
            </a:r>
            <a:r>
              <a:rPr lang="ja-JP" altLang="ja-JP" sz="4535" dirty="0">
                <a:latin typeface="+mn-ea"/>
              </a:rPr>
              <a:t>が撮影および作成した写真・図</a:t>
            </a:r>
            <a:r>
              <a:rPr lang="ja-JP" altLang="en-US" sz="4535" dirty="0">
                <a:latin typeface="+mn-ea"/>
              </a:rPr>
              <a:t>は、</a:t>
            </a:r>
            <a:r>
              <a:rPr lang="ja-JP" altLang="ja-JP" sz="4535" dirty="0">
                <a:latin typeface="+mn-ea"/>
              </a:rPr>
              <a:t>自由に編集・加工して利用できます。</a:t>
            </a:r>
          </a:p>
          <a:p>
            <a:pPr marL="496774" indent="-194390" fontAlgn="ctr">
              <a:lnSpc>
                <a:spcPct val="120000"/>
              </a:lnSpc>
              <a:spcAft>
                <a:spcPts val="680"/>
              </a:spcAft>
              <a:buFont typeface="Wingdings" panose="05000000000000000000" pitchFamily="2" charset="2"/>
              <a:buChar char="Ø"/>
            </a:pPr>
            <a:r>
              <a:rPr lang="ja-JP" altLang="ja-JP" sz="4535" dirty="0">
                <a:latin typeface="+mn-ea"/>
              </a:rPr>
              <a:t>出典表記は不要です。</a:t>
            </a:r>
          </a:p>
          <a:p>
            <a:pPr marL="201590" indent="0">
              <a:lnSpc>
                <a:spcPct val="120000"/>
              </a:lnSpc>
              <a:buNone/>
            </a:pPr>
            <a:r>
              <a:rPr lang="ja-JP" altLang="ja-JP" sz="4535" b="1" dirty="0">
                <a:latin typeface="+mn-ea"/>
              </a:rPr>
              <a:t>×【編集NG】</a:t>
            </a:r>
            <a:r>
              <a:rPr lang="ja-JP" altLang="en-US" sz="4535" b="1" dirty="0">
                <a:latin typeface="+mn-ea"/>
              </a:rPr>
              <a:t>出典記載のあるもの（</a:t>
            </a:r>
            <a:r>
              <a:rPr lang="ja-JP" altLang="ja-JP" sz="4535" b="1" dirty="0">
                <a:latin typeface="+mn-ea"/>
              </a:rPr>
              <a:t>国</a:t>
            </a:r>
            <a:r>
              <a:rPr lang="ja-JP" altLang="en-US" sz="4535" b="1" dirty="0">
                <a:latin typeface="+mn-ea"/>
              </a:rPr>
              <a:t>の</a:t>
            </a:r>
            <a:r>
              <a:rPr lang="ja-JP" altLang="ja-JP" sz="4535" b="1" dirty="0">
                <a:latin typeface="+mn-ea"/>
              </a:rPr>
              <a:t>機関の素材</a:t>
            </a:r>
            <a:r>
              <a:rPr lang="ja-JP" altLang="en-US" sz="4535" b="1" dirty="0">
                <a:latin typeface="+mn-ea"/>
              </a:rPr>
              <a:t>：</a:t>
            </a:r>
            <a:r>
              <a:rPr lang="ja-JP" altLang="ja-JP" sz="4535" b="1" dirty="0">
                <a:latin typeface="+mn-ea"/>
              </a:rPr>
              <a:t>内閣府・国土地理院など）</a:t>
            </a:r>
            <a:endParaRPr lang="en-US" altLang="ja-JP" sz="4535" b="1" dirty="0">
              <a:latin typeface="+mn-ea"/>
            </a:endParaRPr>
          </a:p>
          <a:p>
            <a:pPr marL="395980" indent="-93595">
              <a:lnSpc>
                <a:spcPct val="120000"/>
              </a:lnSpc>
              <a:buFont typeface="Wingdings" panose="05000000000000000000" pitchFamily="2" charset="2"/>
              <a:buChar char="Ø"/>
            </a:pPr>
            <a:r>
              <a:rPr lang="ja-JP" altLang="en-US" sz="4535" dirty="0">
                <a:latin typeface="+mn-ea"/>
              </a:rPr>
              <a:t>スライドに「出典：〇〇」、「〇〇を基に加工して作成」などと表記されている素材は、</a:t>
            </a:r>
            <a:r>
              <a:rPr lang="ja-JP" altLang="ja-JP" sz="4535" dirty="0">
                <a:latin typeface="+mn-ea"/>
              </a:rPr>
              <a:t>出典明記で利用可とされている公式素材</a:t>
            </a:r>
            <a:r>
              <a:rPr lang="ja-JP" altLang="en-US" sz="4535" dirty="0">
                <a:latin typeface="+mn-ea"/>
              </a:rPr>
              <a:t>です。</a:t>
            </a:r>
            <a:endParaRPr lang="en-US" altLang="ja-JP" sz="4535" dirty="0">
              <a:latin typeface="+mn-ea"/>
            </a:endParaRPr>
          </a:p>
          <a:p>
            <a:pPr marL="302384" indent="0">
              <a:lnSpc>
                <a:spcPct val="120000"/>
              </a:lnSpc>
              <a:buNone/>
            </a:pPr>
            <a:r>
              <a:rPr lang="en-US" altLang="ja-JP" sz="4535" dirty="0">
                <a:latin typeface="+mn-ea"/>
              </a:rPr>
              <a:t>※</a:t>
            </a:r>
            <a:r>
              <a:rPr lang="ja-JP" altLang="en-US" sz="4535" b="1" dirty="0">
                <a:solidFill>
                  <a:srgbClr val="0070C0"/>
                </a:solidFill>
                <a:latin typeface="+mn-ea"/>
              </a:rPr>
              <a:t>出典を消すことはできません。</a:t>
            </a:r>
            <a:endParaRPr lang="en-US" altLang="ja-JP" sz="4535" b="1" dirty="0">
              <a:solidFill>
                <a:srgbClr val="0070C0"/>
              </a:solidFill>
              <a:latin typeface="+mn-ea"/>
            </a:endParaRPr>
          </a:p>
          <a:p>
            <a:pPr marL="395980" indent="-93595">
              <a:lnSpc>
                <a:spcPct val="120000"/>
              </a:lnSpc>
              <a:buFont typeface="Wingdings" panose="05000000000000000000" pitchFamily="2" charset="2"/>
              <a:buChar char="Ø"/>
            </a:pPr>
            <a:r>
              <a:rPr lang="ja-JP" altLang="ja-JP" sz="4535" dirty="0">
                <a:latin typeface="+mn-ea"/>
              </a:rPr>
              <a:t>利用者は</a:t>
            </a:r>
            <a:r>
              <a:rPr lang="ja-JP" altLang="en-US" sz="4535" dirty="0">
                <a:latin typeface="+mn-ea"/>
              </a:rPr>
              <a:t>、講座実施の際に</a:t>
            </a:r>
            <a:r>
              <a:rPr lang="ja-JP" altLang="ja-JP" sz="4535" dirty="0">
                <a:latin typeface="+mn-ea"/>
              </a:rPr>
              <a:t>追加の許諾</a:t>
            </a:r>
            <a:r>
              <a:rPr lang="ja-JP" altLang="en-US" sz="4535" dirty="0">
                <a:latin typeface="+mn-ea"/>
              </a:rPr>
              <a:t>を</a:t>
            </a:r>
            <a:r>
              <a:rPr lang="ja-JP" altLang="en-US" sz="4535" b="1" dirty="0">
                <a:solidFill>
                  <a:srgbClr val="0070C0"/>
                </a:solidFill>
                <a:latin typeface="+mn-ea"/>
              </a:rPr>
              <a:t>取ることなく使用できます</a:t>
            </a:r>
            <a:r>
              <a:rPr lang="ja-JP" altLang="ja-JP" sz="4535" dirty="0">
                <a:latin typeface="+mn-ea"/>
              </a:rPr>
              <a:t>（授業</a:t>
            </a:r>
            <a:r>
              <a:rPr lang="ja-JP" altLang="en-US" sz="4535" dirty="0">
                <a:latin typeface="+mn-ea"/>
              </a:rPr>
              <a:t>・研修</a:t>
            </a:r>
            <a:r>
              <a:rPr lang="ja-JP" altLang="ja-JP" sz="4535" dirty="0">
                <a:latin typeface="+mn-ea"/>
              </a:rPr>
              <a:t>・</a:t>
            </a:r>
            <a:r>
              <a:rPr lang="ja-JP" altLang="en-US" sz="4535" dirty="0">
                <a:latin typeface="+mn-ea"/>
              </a:rPr>
              <a:t>イベントなど</a:t>
            </a:r>
            <a:r>
              <a:rPr lang="ja-JP" altLang="ja-JP" sz="4535" dirty="0">
                <a:latin typeface="+mn-ea"/>
              </a:rPr>
              <a:t>で使用OK）</a:t>
            </a:r>
            <a:r>
              <a:rPr lang="ja-JP" altLang="en-US" sz="4535" dirty="0">
                <a:latin typeface="+mn-ea"/>
              </a:rPr>
              <a:t>。</a:t>
            </a:r>
            <a:endParaRPr lang="ja-JP" altLang="ja-JP" sz="4535" dirty="0">
              <a:latin typeface="+mn-ea"/>
            </a:endParaRPr>
          </a:p>
          <a:p>
            <a:pPr marL="410379" indent="-107994" fontAlgn="ctr">
              <a:lnSpc>
                <a:spcPct val="120000"/>
              </a:lnSpc>
              <a:buFont typeface="Wingdings" panose="05000000000000000000" pitchFamily="2" charset="2"/>
              <a:buChar char="Ø"/>
            </a:pPr>
            <a:r>
              <a:rPr lang="ja-JP" altLang="en-US" sz="4535" dirty="0">
                <a:latin typeface="+mn-ea"/>
              </a:rPr>
              <a:t>ただし、</a:t>
            </a:r>
            <a:r>
              <a:rPr lang="ja-JP" altLang="en-US" sz="4535" b="1" dirty="0">
                <a:solidFill>
                  <a:srgbClr val="0070C0"/>
                </a:solidFill>
                <a:latin typeface="+mn-ea"/>
              </a:rPr>
              <a:t>素材の</a:t>
            </a:r>
            <a:r>
              <a:rPr lang="ja-JP" altLang="ja-JP" sz="4535" b="1" dirty="0">
                <a:solidFill>
                  <a:srgbClr val="0070C0"/>
                </a:solidFill>
                <a:latin typeface="+mn-ea"/>
              </a:rPr>
              <a:t>編集</a:t>
            </a:r>
            <a:r>
              <a:rPr lang="ja-JP" altLang="en-US" sz="4535" b="1" dirty="0">
                <a:solidFill>
                  <a:srgbClr val="0070C0"/>
                </a:solidFill>
                <a:latin typeface="+mn-ea"/>
              </a:rPr>
              <a:t>・加工</a:t>
            </a:r>
            <a:r>
              <a:rPr lang="ja-JP" altLang="ja-JP" sz="4535" dirty="0">
                <a:latin typeface="+mn-ea"/>
              </a:rPr>
              <a:t>（</a:t>
            </a:r>
            <a:r>
              <a:rPr lang="ja-JP" altLang="en-US" sz="4535" dirty="0">
                <a:latin typeface="+mn-ea"/>
              </a:rPr>
              <a:t>出典の削除、</a:t>
            </a:r>
            <a:r>
              <a:rPr lang="ja-JP" altLang="ja-JP" sz="4535" dirty="0">
                <a:latin typeface="+mn-ea"/>
              </a:rPr>
              <a:t>トリミング</a:t>
            </a:r>
            <a:r>
              <a:rPr lang="ja-JP" altLang="en-US" sz="4535" dirty="0">
                <a:latin typeface="+mn-ea"/>
              </a:rPr>
              <a:t>、</a:t>
            </a:r>
            <a:r>
              <a:rPr lang="ja-JP" altLang="ja-JP" sz="4535" dirty="0">
                <a:latin typeface="+mn-ea"/>
              </a:rPr>
              <a:t>矢印追加</a:t>
            </a:r>
            <a:r>
              <a:rPr lang="ja-JP" altLang="en-US" sz="4535" dirty="0">
                <a:latin typeface="+mn-ea"/>
              </a:rPr>
              <a:t>、凡例の書き換え、文字の追加</a:t>
            </a:r>
            <a:r>
              <a:rPr lang="ja-JP" altLang="ja-JP" sz="4535" dirty="0">
                <a:latin typeface="+mn-ea"/>
              </a:rPr>
              <a:t>など）</a:t>
            </a:r>
            <a:r>
              <a:rPr lang="ja-JP" altLang="en-US" sz="4535" dirty="0">
                <a:latin typeface="+mn-ea"/>
              </a:rPr>
              <a:t>は</a:t>
            </a:r>
            <a:r>
              <a:rPr lang="ja-JP" altLang="en-US" sz="4535" b="1" dirty="0">
                <a:solidFill>
                  <a:srgbClr val="0070C0"/>
                </a:solidFill>
                <a:latin typeface="+mn-ea"/>
              </a:rPr>
              <a:t>不可</a:t>
            </a:r>
            <a:endParaRPr lang="en-US" altLang="ja-JP" sz="4535" b="1" dirty="0">
              <a:solidFill>
                <a:srgbClr val="0070C0"/>
              </a:solidFill>
              <a:latin typeface="+mn-ea"/>
            </a:endParaRPr>
          </a:p>
          <a:p>
            <a:pPr marL="302384" indent="0" fontAlgn="ctr">
              <a:lnSpc>
                <a:spcPct val="120000"/>
              </a:lnSpc>
              <a:buNone/>
            </a:pPr>
            <a:r>
              <a:rPr lang="en-US" altLang="ja-JP" sz="4535" dirty="0">
                <a:latin typeface="+mn-ea"/>
              </a:rPr>
              <a:t>※</a:t>
            </a:r>
            <a:r>
              <a:rPr lang="ja-JP" altLang="en-US" sz="4535" dirty="0">
                <a:latin typeface="+mn-ea"/>
              </a:rPr>
              <a:t>写真や図の移動・回転や拡大・縮小、図自体に枠線を付ける行為は</a:t>
            </a:r>
            <a:r>
              <a:rPr lang="en-US" altLang="ja-JP" sz="4535" dirty="0">
                <a:latin typeface="+mn-ea"/>
              </a:rPr>
              <a:t>OK</a:t>
            </a:r>
          </a:p>
          <a:p>
            <a:pPr marL="0" indent="0">
              <a:lnSpc>
                <a:spcPct val="120000"/>
              </a:lnSpc>
              <a:buNone/>
            </a:pPr>
            <a:endParaRPr lang="en-US" altLang="ja-JP" sz="2281" dirty="0">
              <a:solidFill>
                <a:srgbClr val="3D3F43"/>
              </a:solidFill>
              <a:latin typeface="+mj-lt"/>
            </a:endParaRPr>
          </a:p>
        </p:txBody>
      </p:sp>
      <p:sp>
        <p:nvSpPr>
          <p:cNvPr id="5" name="テキスト ボックス 4">
            <a:extLst>
              <a:ext uri="{FF2B5EF4-FFF2-40B4-BE49-F238E27FC236}">
                <a16:creationId xmlns:a16="http://schemas.microsoft.com/office/drawing/2014/main" id="{38AAAF52-71F3-A122-C75D-7D0813FB2EF4}"/>
              </a:ext>
            </a:extLst>
          </p:cNvPr>
          <p:cNvSpPr txBox="1"/>
          <p:nvPr/>
        </p:nvSpPr>
        <p:spPr>
          <a:xfrm>
            <a:off x="1727201" y="7069837"/>
            <a:ext cx="8715984" cy="406393"/>
          </a:xfrm>
          <a:prstGeom prst="rect">
            <a:avLst/>
          </a:prstGeom>
          <a:noFill/>
        </p:spPr>
        <p:txBody>
          <a:bodyPr wrap="square" rtlCol="0">
            <a:spAutoFit/>
          </a:bodyPr>
          <a:lstStyle/>
          <a:p>
            <a:pPr defTabSz="518373"/>
            <a:r>
              <a:rPr kumimoji="1" lang="ja-JP" altLang="en-US" sz="2041" dirty="0">
                <a:solidFill>
                  <a:prstClr val="black"/>
                </a:solidFill>
                <a:latin typeface="BIZ UDPゴシック"/>
                <a:ea typeface="BIZ UDPゴシック"/>
              </a:rPr>
              <a:t>⇒より詳細な編集の際の注意点については活用手引きｐ</a:t>
            </a:r>
            <a:r>
              <a:rPr kumimoji="1" lang="en-US" altLang="ja-JP" sz="2041" dirty="0">
                <a:solidFill>
                  <a:prstClr val="black"/>
                </a:solidFill>
                <a:latin typeface="BIZ UDPゴシック"/>
                <a:ea typeface="BIZ UDPゴシック"/>
              </a:rPr>
              <a:t>21</a:t>
            </a:r>
            <a:r>
              <a:rPr kumimoji="1" lang="ja-JP" altLang="en-US" sz="2041" dirty="0">
                <a:solidFill>
                  <a:prstClr val="black"/>
                </a:solidFill>
                <a:latin typeface="BIZ UDPゴシック"/>
                <a:ea typeface="BIZ UDPゴシック"/>
              </a:rPr>
              <a:t>をご覧ください。</a:t>
            </a:r>
          </a:p>
        </p:txBody>
      </p:sp>
    </p:spTree>
    <p:extLst>
      <p:ext uri="{BB962C8B-B14F-4D97-AF65-F5344CB8AC3E}">
        <p14:creationId xmlns:p14="http://schemas.microsoft.com/office/powerpoint/2010/main" val="4169871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EA3835B-83AB-B345-766F-67C87940C343}"/>
              </a:ext>
            </a:extLst>
          </p:cNvPr>
          <p:cNvSpPr txBox="1"/>
          <p:nvPr/>
        </p:nvSpPr>
        <p:spPr>
          <a:xfrm>
            <a:off x="812997" y="445415"/>
            <a:ext cx="2209259" cy="442557"/>
          </a:xfrm>
          <a:prstGeom prst="rect">
            <a:avLst/>
          </a:prstGeom>
          <a:noFill/>
        </p:spPr>
        <p:txBody>
          <a:bodyPr wrap="none" rtlCol="0">
            <a:spAutoFit/>
          </a:bodyPr>
          <a:lstStyle/>
          <a:p>
            <a:r>
              <a:rPr kumimoji="1" lang="ja-JP" altLang="en-US" sz="2276" dirty="0"/>
              <a:t>私たちの利根川</a:t>
            </a:r>
          </a:p>
        </p:txBody>
      </p:sp>
      <p:sp>
        <p:nvSpPr>
          <p:cNvPr id="3" name="テキスト ボックス 2">
            <a:extLst>
              <a:ext uri="{FF2B5EF4-FFF2-40B4-BE49-F238E27FC236}">
                <a16:creationId xmlns:a16="http://schemas.microsoft.com/office/drawing/2014/main" id="{E10C68DF-A838-72C5-ED00-75C91ECA78C5}"/>
              </a:ext>
            </a:extLst>
          </p:cNvPr>
          <p:cNvSpPr txBox="1"/>
          <p:nvPr/>
        </p:nvSpPr>
        <p:spPr>
          <a:xfrm>
            <a:off x="110288" y="270904"/>
            <a:ext cx="676788" cy="683392"/>
          </a:xfrm>
          <a:prstGeom prst="rect">
            <a:avLst/>
          </a:prstGeom>
          <a:noFill/>
        </p:spPr>
        <p:txBody>
          <a:bodyPr wrap="none" rtlCol="0">
            <a:spAutoFit/>
          </a:bodyPr>
          <a:lstStyle/>
          <a:p>
            <a:r>
              <a:rPr kumimoji="1" lang="ja-JP" altLang="en-US" sz="3841"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a:t>
            </a:r>
            <a:endParaRPr kumimoji="1" lang="ja-JP" altLang="en-US" sz="2276"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10" name="テキスト ボックス 9">
            <a:extLst>
              <a:ext uri="{FF2B5EF4-FFF2-40B4-BE49-F238E27FC236}">
                <a16:creationId xmlns:a16="http://schemas.microsoft.com/office/drawing/2014/main" id="{D7F50ECA-7342-89FA-D6F1-E289A9230713}"/>
              </a:ext>
            </a:extLst>
          </p:cNvPr>
          <p:cNvSpPr txBox="1"/>
          <p:nvPr/>
        </p:nvSpPr>
        <p:spPr>
          <a:xfrm>
            <a:off x="325728" y="1704012"/>
            <a:ext cx="2257391" cy="2713179"/>
          </a:xfrm>
          <a:prstGeom prst="rect">
            <a:avLst/>
          </a:prstGeom>
          <a:noFill/>
        </p:spPr>
        <p:txBody>
          <a:bodyPr wrap="square">
            <a:spAutoFit/>
          </a:bodyPr>
          <a:lstStyle/>
          <a:p>
            <a:pPr indent="180000" algn="just">
              <a:lnSpc>
                <a:spcPts val="3000"/>
              </a:lnSpc>
            </a:pPr>
            <a:r>
              <a:rPr kumimoji="1" lang="ja-JP" altLang="en-US" sz="1300" dirty="0"/>
              <a:t>利根川の流れは、新潟県と群馬県の県境にある大水上山の雪どけ水から始まります。途中で大小の河川と合流しながら関東平野を流れ、千葉県銚子市で太平洋にたどり着きます。</a:t>
            </a:r>
            <a:endParaRPr kumimoji="1" lang="en-US" altLang="ja-JP" sz="1300" dirty="0"/>
          </a:p>
        </p:txBody>
      </p:sp>
      <p:sp>
        <p:nvSpPr>
          <p:cNvPr id="11" name="テキスト ボックス 10">
            <a:extLst>
              <a:ext uri="{FF2B5EF4-FFF2-40B4-BE49-F238E27FC236}">
                <a16:creationId xmlns:a16="http://schemas.microsoft.com/office/drawing/2014/main" id="{429CDDA9-3F29-9C2B-0B6E-3E60C66757FF}"/>
              </a:ext>
            </a:extLst>
          </p:cNvPr>
          <p:cNvSpPr txBox="1"/>
          <p:nvPr/>
        </p:nvSpPr>
        <p:spPr>
          <a:xfrm>
            <a:off x="2143621" y="2126514"/>
            <a:ext cx="327013" cy="136379"/>
          </a:xfrm>
          <a:prstGeom prst="rect">
            <a:avLst/>
          </a:prstGeom>
          <a:noFill/>
        </p:spPr>
        <p:txBody>
          <a:bodyPr wrap="none" lIns="0" tIns="18000" rIns="0" bIns="18000" rtlCol="0" anchor="ctr" anchorCtr="0">
            <a:spAutoFit/>
          </a:bodyPr>
          <a:lstStyle>
            <a:defPPr>
              <a:defRPr lang="en-US"/>
            </a:defPPr>
            <a:lvl1pPr>
              <a:defRPr kumimoji="1" sz="650"/>
            </a:lvl1pPr>
          </a:lstStyle>
          <a:p>
            <a:pPr algn="ctr"/>
            <a:r>
              <a:rPr lang="ja-JP" altLang="en-US" dirty="0"/>
              <a:t>おおみな</a:t>
            </a:r>
          </a:p>
        </p:txBody>
      </p:sp>
      <p:sp>
        <p:nvSpPr>
          <p:cNvPr id="12" name="テキスト ボックス 11">
            <a:extLst>
              <a:ext uri="{FF2B5EF4-FFF2-40B4-BE49-F238E27FC236}">
                <a16:creationId xmlns:a16="http://schemas.microsoft.com/office/drawing/2014/main" id="{BA543E09-8810-2181-4760-079ABC479B04}"/>
              </a:ext>
            </a:extLst>
          </p:cNvPr>
          <p:cNvSpPr txBox="1"/>
          <p:nvPr/>
        </p:nvSpPr>
        <p:spPr>
          <a:xfrm>
            <a:off x="656548" y="1751520"/>
            <a:ext cx="325410" cy="136379"/>
          </a:xfrm>
          <a:prstGeom prst="rect">
            <a:avLst/>
          </a:prstGeom>
          <a:noFill/>
        </p:spPr>
        <p:txBody>
          <a:bodyPr wrap="none" lIns="0" tIns="18000" rIns="0" bIns="18000" rtlCol="0" anchor="ctr" anchorCtr="0">
            <a:spAutoFit/>
          </a:bodyPr>
          <a:lstStyle/>
          <a:p>
            <a:pPr algn="ctr"/>
            <a:r>
              <a:rPr lang="ja-JP" altLang="en-US" sz="650" dirty="0"/>
              <a:t>とねがわ</a:t>
            </a:r>
            <a:endParaRPr kumimoji="1" lang="ja-JP" altLang="en-US" sz="650" dirty="0"/>
          </a:p>
        </p:txBody>
      </p:sp>
      <p:sp>
        <p:nvSpPr>
          <p:cNvPr id="13" name="テキスト ボックス 12">
            <a:extLst>
              <a:ext uri="{FF2B5EF4-FFF2-40B4-BE49-F238E27FC236}">
                <a16:creationId xmlns:a16="http://schemas.microsoft.com/office/drawing/2014/main" id="{487C132A-3A93-69E4-9954-4EEDAF936D9F}"/>
              </a:ext>
            </a:extLst>
          </p:cNvPr>
          <p:cNvSpPr txBox="1"/>
          <p:nvPr/>
        </p:nvSpPr>
        <p:spPr>
          <a:xfrm>
            <a:off x="1983321" y="1751520"/>
            <a:ext cx="487313" cy="136379"/>
          </a:xfrm>
          <a:prstGeom prst="rect">
            <a:avLst/>
          </a:prstGeom>
          <a:noFill/>
        </p:spPr>
        <p:txBody>
          <a:bodyPr wrap="none" lIns="0" tIns="18000" rIns="0" bIns="18000" rtlCol="0" anchor="ctr" anchorCtr="0">
            <a:spAutoFit/>
          </a:bodyPr>
          <a:lstStyle/>
          <a:p>
            <a:pPr algn="ctr"/>
            <a:r>
              <a:rPr kumimoji="1" lang="ja-JP" altLang="en-US" sz="650" dirty="0"/>
              <a:t>にいがたけん</a:t>
            </a:r>
          </a:p>
        </p:txBody>
      </p:sp>
      <p:sp>
        <p:nvSpPr>
          <p:cNvPr id="14" name="テキスト ボックス 13">
            <a:extLst>
              <a:ext uri="{FF2B5EF4-FFF2-40B4-BE49-F238E27FC236}">
                <a16:creationId xmlns:a16="http://schemas.microsoft.com/office/drawing/2014/main" id="{0C521EE8-24E6-28E9-C7B7-8107E94095DF}"/>
              </a:ext>
            </a:extLst>
          </p:cNvPr>
          <p:cNvSpPr txBox="1"/>
          <p:nvPr/>
        </p:nvSpPr>
        <p:spPr>
          <a:xfrm>
            <a:off x="656548" y="2126514"/>
            <a:ext cx="394339" cy="136379"/>
          </a:xfrm>
          <a:prstGeom prst="rect">
            <a:avLst/>
          </a:prstGeom>
          <a:noFill/>
        </p:spPr>
        <p:txBody>
          <a:bodyPr wrap="none" lIns="0" tIns="18000" rIns="0" bIns="18000" rtlCol="0" anchor="ctr" anchorCtr="0">
            <a:spAutoFit/>
          </a:bodyPr>
          <a:lstStyle/>
          <a:p>
            <a:pPr algn="ctr"/>
            <a:r>
              <a:rPr kumimoji="1" lang="ja-JP" altLang="en-US" sz="650" dirty="0"/>
              <a:t>ぐんまけん</a:t>
            </a:r>
          </a:p>
        </p:txBody>
      </p:sp>
      <p:sp>
        <p:nvSpPr>
          <p:cNvPr id="15" name="テキスト ボックス 14">
            <a:extLst>
              <a:ext uri="{FF2B5EF4-FFF2-40B4-BE49-F238E27FC236}">
                <a16:creationId xmlns:a16="http://schemas.microsoft.com/office/drawing/2014/main" id="{57CC2B6B-A096-5A47-287A-18D1864BCED7}"/>
              </a:ext>
            </a:extLst>
          </p:cNvPr>
          <p:cNvSpPr txBox="1"/>
          <p:nvPr/>
        </p:nvSpPr>
        <p:spPr>
          <a:xfrm>
            <a:off x="1246038" y="2126514"/>
            <a:ext cx="407163" cy="136379"/>
          </a:xfrm>
          <a:prstGeom prst="rect">
            <a:avLst/>
          </a:prstGeom>
          <a:noFill/>
        </p:spPr>
        <p:txBody>
          <a:bodyPr wrap="none" lIns="0" tIns="18000" rIns="0" bIns="18000" rtlCol="0" anchor="ctr" anchorCtr="0">
            <a:spAutoFit/>
          </a:bodyPr>
          <a:lstStyle/>
          <a:p>
            <a:pPr algn="ctr"/>
            <a:r>
              <a:rPr kumimoji="1" lang="ja-JP" altLang="en-US" sz="650" dirty="0"/>
              <a:t>けんざかい</a:t>
            </a:r>
          </a:p>
        </p:txBody>
      </p:sp>
      <p:sp>
        <p:nvSpPr>
          <p:cNvPr id="16" name="テキスト ボックス 15">
            <a:extLst>
              <a:ext uri="{FF2B5EF4-FFF2-40B4-BE49-F238E27FC236}">
                <a16:creationId xmlns:a16="http://schemas.microsoft.com/office/drawing/2014/main" id="{B97EA808-2F0B-8069-8420-2C158625C082}"/>
              </a:ext>
            </a:extLst>
          </p:cNvPr>
          <p:cNvSpPr txBox="1"/>
          <p:nvPr/>
        </p:nvSpPr>
        <p:spPr>
          <a:xfrm>
            <a:off x="846536" y="2896628"/>
            <a:ext cx="307777" cy="136379"/>
          </a:xfrm>
          <a:prstGeom prst="rect">
            <a:avLst/>
          </a:prstGeom>
          <a:noFill/>
        </p:spPr>
        <p:txBody>
          <a:bodyPr wrap="none" lIns="0" tIns="18000" rIns="0" bIns="18000" rtlCol="0" anchor="ctr" anchorCtr="0">
            <a:spAutoFit/>
          </a:bodyPr>
          <a:lstStyle/>
          <a:p>
            <a:pPr algn="ctr"/>
            <a:r>
              <a:rPr lang="ja-JP" altLang="en-US" sz="650" dirty="0"/>
              <a:t>とちゅう</a:t>
            </a:r>
            <a:endParaRPr kumimoji="1" lang="ja-JP" altLang="en-US" sz="650" dirty="0"/>
          </a:p>
        </p:txBody>
      </p:sp>
      <p:sp>
        <p:nvSpPr>
          <p:cNvPr id="17" name="テキスト ボックス 16">
            <a:extLst>
              <a:ext uri="{FF2B5EF4-FFF2-40B4-BE49-F238E27FC236}">
                <a16:creationId xmlns:a16="http://schemas.microsoft.com/office/drawing/2014/main" id="{E92181B5-4B81-7636-EC08-B03BE27FF49B}"/>
              </a:ext>
            </a:extLst>
          </p:cNvPr>
          <p:cNvSpPr txBox="1"/>
          <p:nvPr/>
        </p:nvSpPr>
        <p:spPr>
          <a:xfrm>
            <a:off x="1879676" y="2896628"/>
            <a:ext cx="240450" cy="136379"/>
          </a:xfrm>
          <a:prstGeom prst="rect">
            <a:avLst/>
          </a:prstGeom>
          <a:noFill/>
        </p:spPr>
        <p:txBody>
          <a:bodyPr wrap="none" lIns="0" tIns="18000" rIns="0" bIns="18000" rtlCol="0" anchor="ctr" anchorCtr="0">
            <a:spAutoFit/>
          </a:bodyPr>
          <a:lstStyle/>
          <a:p>
            <a:pPr algn="ctr"/>
            <a:r>
              <a:rPr lang="ja-JP" altLang="en-US" sz="650" dirty="0"/>
              <a:t>かせん</a:t>
            </a:r>
            <a:endParaRPr kumimoji="1" lang="ja-JP" altLang="en-US" sz="650" dirty="0"/>
          </a:p>
        </p:txBody>
      </p:sp>
      <p:sp>
        <p:nvSpPr>
          <p:cNvPr id="18" name="テキスト ボックス 17">
            <a:extLst>
              <a:ext uri="{FF2B5EF4-FFF2-40B4-BE49-F238E27FC236}">
                <a16:creationId xmlns:a16="http://schemas.microsoft.com/office/drawing/2014/main" id="{014E17D4-02E5-AED6-6F40-F67B2D644A45}"/>
              </a:ext>
            </a:extLst>
          </p:cNvPr>
          <p:cNvSpPr txBox="1"/>
          <p:nvPr/>
        </p:nvSpPr>
        <p:spPr>
          <a:xfrm>
            <a:off x="1285865" y="3275072"/>
            <a:ext cx="559450" cy="136379"/>
          </a:xfrm>
          <a:prstGeom prst="rect">
            <a:avLst/>
          </a:prstGeom>
          <a:noFill/>
        </p:spPr>
        <p:txBody>
          <a:bodyPr wrap="none" lIns="0" tIns="18000" rIns="0" bIns="18000" rtlCol="0" anchor="ctr" anchorCtr="0">
            <a:spAutoFit/>
          </a:bodyPr>
          <a:lstStyle/>
          <a:p>
            <a:pPr algn="ctr"/>
            <a:r>
              <a:rPr kumimoji="1" lang="ja-JP" altLang="en-US" sz="650" dirty="0"/>
              <a:t>かんとうへいや</a:t>
            </a:r>
          </a:p>
        </p:txBody>
      </p:sp>
      <p:sp>
        <p:nvSpPr>
          <p:cNvPr id="20" name="テキスト ボックス 19">
            <a:extLst>
              <a:ext uri="{FF2B5EF4-FFF2-40B4-BE49-F238E27FC236}">
                <a16:creationId xmlns:a16="http://schemas.microsoft.com/office/drawing/2014/main" id="{0EA32793-D0E2-71AD-DEF5-4BEFF7E35557}"/>
              </a:ext>
            </a:extLst>
          </p:cNvPr>
          <p:cNvSpPr txBox="1"/>
          <p:nvPr/>
        </p:nvSpPr>
        <p:spPr>
          <a:xfrm>
            <a:off x="520913" y="3649141"/>
            <a:ext cx="320600" cy="136379"/>
          </a:xfrm>
          <a:prstGeom prst="rect">
            <a:avLst/>
          </a:prstGeom>
          <a:noFill/>
        </p:spPr>
        <p:txBody>
          <a:bodyPr wrap="none" lIns="0" tIns="18000" rIns="0" bIns="18000" rtlCol="0" anchor="ctr" anchorCtr="0">
            <a:spAutoFit/>
          </a:bodyPr>
          <a:lstStyle/>
          <a:p>
            <a:pPr algn="ctr"/>
            <a:r>
              <a:rPr kumimoji="1" lang="ja-JP" altLang="en-US" sz="650" dirty="0"/>
              <a:t>ちばけん</a:t>
            </a:r>
          </a:p>
        </p:txBody>
      </p:sp>
      <p:sp>
        <p:nvSpPr>
          <p:cNvPr id="21" name="テキスト ボックス 20">
            <a:extLst>
              <a:ext uri="{FF2B5EF4-FFF2-40B4-BE49-F238E27FC236}">
                <a16:creationId xmlns:a16="http://schemas.microsoft.com/office/drawing/2014/main" id="{4B53673B-61D8-42CE-775D-6E3B6C6C1E61}"/>
              </a:ext>
            </a:extLst>
          </p:cNvPr>
          <p:cNvSpPr txBox="1"/>
          <p:nvPr/>
        </p:nvSpPr>
        <p:spPr>
          <a:xfrm>
            <a:off x="918777" y="3649141"/>
            <a:ext cx="512354" cy="136379"/>
          </a:xfrm>
          <a:prstGeom prst="rect">
            <a:avLst/>
          </a:prstGeom>
          <a:noFill/>
        </p:spPr>
        <p:txBody>
          <a:bodyPr wrap="square" lIns="0" tIns="18000" rIns="0" bIns="18000" rtlCol="0" anchor="ctr" anchorCtr="0">
            <a:spAutoFit/>
          </a:bodyPr>
          <a:lstStyle/>
          <a:p>
            <a:pPr algn="ctr"/>
            <a:r>
              <a:rPr kumimoji="1" lang="ja-JP" altLang="en-US" sz="650" dirty="0"/>
              <a:t>ちょうしし</a:t>
            </a:r>
          </a:p>
        </p:txBody>
      </p:sp>
      <p:sp>
        <p:nvSpPr>
          <p:cNvPr id="113" name="テキスト ボックス 112">
            <a:extLst>
              <a:ext uri="{FF2B5EF4-FFF2-40B4-BE49-F238E27FC236}">
                <a16:creationId xmlns:a16="http://schemas.microsoft.com/office/drawing/2014/main" id="{D071C10A-E69F-5149-CE3D-A07383BD4B22}"/>
              </a:ext>
            </a:extLst>
          </p:cNvPr>
          <p:cNvSpPr txBox="1"/>
          <p:nvPr/>
        </p:nvSpPr>
        <p:spPr>
          <a:xfrm>
            <a:off x="549357" y="7444091"/>
            <a:ext cx="1358064" cy="200055"/>
          </a:xfrm>
          <a:prstGeom prst="rect">
            <a:avLst/>
          </a:prstGeom>
          <a:noFill/>
        </p:spPr>
        <p:txBody>
          <a:bodyPr wrap="none" rtlCol="0">
            <a:spAutoFit/>
          </a:bodyPr>
          <a:lstStyle/>
          <a:p>
            <a:r>
              <a:rPr kumimoji="1" lang="en-US" altLang="ja-JP" sz="700" dirty="0"/>
              <a:t>※ </a:t>
            </a:r>
            <a:r>
              <a:rPr kumimoji="1" lang="ja-JP" altLang="en-US" sz="700" dirty="0"/>
              <a:t>「</a:t>
            </a:r>
            <a:r>
              <a:rPr kumimoji="1" lang="ja-JP" altLang="en-US" sz="700"/>
              <a:t>川の防災情報</a:t>
            </a:r>
            <a:r>
              <a:rPr kumimoji="1" lang="ja-JP" altLang="en-US" sz="700" dirty="0"/>
              <a:t>」に移ります</a:t>
            </a:r>
            <a:endParaRPr kumimoji="1" lang="en-US" altLang="ja-JP" sz="700" dirty="0"/>
          </a:p>
        </p:txBody>
      </p:sp>
      <p:grpSp>
        <p:nvGrpSpPr>
          <p:cNvPr id="62" name="グループ化 61">
            <a:extLst>
              <a:ext uri="{FF2B5EF4-FFF2-40B4-BE49-F238E27FC236}">
                <a16:creationId xmlns:a16="http://schemas.microsoft.com/office/drawing/2014/main" id="{5BF54A42-59D0-2530-A34C-6895DD726492}"/>
              </a:ext>
            </a:extLst>
          </p:cNvPr>
          <p:cNvGrpSpPr/>
          <p:nvPr/>
        </p:nvGrpSpPr>
        <p:grpSpPr>
          <a:xfrm>
            <a:off x="2746261" y="1469538"/>
            <a:ext cx="7780020" cy="5535685"/>
            <a:chOff x="260065" y="3336020"/>
            <a:chExt cx="5021278" cy="3572770"/>
          </a:xfrm>
        </p:grpSpPr>
        <p:pic>
          <p:nvPicPr>
            <p:cNvPr id="22" name="図 21" descr="マップ&#10;&#10;自動的に生成された説明">
              <a:extLst>
                <a:ext uri="{FF2B5EF4-FFF2-40B4-BE49-F238E27FC236}">
                  <a16:creationId xmlns:a16="http://schemas.microsoft.com/office/drawing/2014/main" id="{12F8082B-02E9-728A-C0C6-894EE5B7085B}"/>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60065" y="3483012"/>
              <a:ext cx="5021278" cy="3425778"/>
            </a:xfrm>
            <a:prstGeom prst="rect">
              <a:avLst/>
            </a:prstGeom>
            <a:ln>
              <a:solidFill>
                <a:schemeClr val="tx1"/>
              </a:solidFill>
            </a:ln>
          </p:spPr>
        </p:pic>
        <p:pic>
          <p:nvPicPr>
            <p:cNvPr id="23" name="図 22" descr="アイコン&#10;&#10;自動的に生成された説明">
              <a:extLst>
                <a:ext uri="{FF2B5EF4-FFF2-40B4-BE49-F238E27FC236}">
                  <a16:creationId xmlns:a16="http://schemas.microsoft.com/office/drawing/2014/main" id="{0CFA599C-3527-0243-9CE1-4D22C12C55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43988" y="3608442"/>
              <a:ext cx="317736" cy="317736"/>
            </a:xfrm>
            <a:prstGeom prst="rect">
              <a:avLst/>
            </a:prstGeom>
          </p:spPr>
        </p:pic>
        <p:sp>
          <p:nvSpPr>
            <p:cNvPr id="24" name="テキスト ボックス 23">
              <a:extLst>
                <a:ext uri="{FF2B5EF4-FFF2-40B4-BE49-F238E27FC236}">
                  <a16:creationId xmlns:a16="http://schemas.microsoft.com/office/drawing/2014/main" id="{1D07F2C9-F57B-FCDE-BE23-E00323CDF8ED}"/>
                </a:ext>
              </a:extLst>
            </p:cNvPr>
            <p:cNvSpPr txBox="1"/>
            <p:nvPr/>
          </p:nvSpPr>
          <p:spPr>
            <a:xfrm>
              <a:off x="872107" y="3690469"/>
              <a:ext cx="722929" cy="188006"/>
            </a:xfrm>
            <a:prstGeom prst="rect">
              <a:avLst/>
            </a:prstGeom>
            <a:noFill/>
          </p:spPr>
          <p:txBody>
            <a:bodyPr wrap="square" rtlCol="0">
              <a:spAutoFit/>
            </a:bodyPr>
            <a:lstStyle/>
            <a:p>
              <a:pPr algn="ctr">
                <a:lnSpc>
                  <a:spcPts val="1800"/>
                </a:lnSpc>
              </a:pPr>
              <a:r>
                <a:rPr kumimoji="1" lang="ja-JP" altLang="en-US" sz="1400" dirty="0">
                  <a:solidFill>
                    <a:srgbClr val="51A200"/>
                  </a:solidFill>
                  <a:effectLst>
                    <a:glow rad="63500">
                      <a:schemeClr val="bg1">
                        <a:alpha val="98000"/>
                      </a:schemeClr>
                    </a:glow>
                  </a:effectLst>
                  <a:latin typeface="+mj-ea"/>
                  <a:ea typeface="+mj-ea"/>
                </a:rPr>
                <a:t>大水上山</a:t>
              </a:r>
              <a:endParaRPr kumimoji="1" lang="en-US" altLang="ja-JP" sz="1400" dirty="0">
                <a:solidFill>
                  <a:srgbClr val="51A200"/>
                </a:solidFill>
                <a:effectLst>
                  <a:glow rad="63500">
                    <a:schemeClr val="bg1">
                      <a:alpha val="98000"/>
                    </a:schemeClr>
                  </a:glow>
                </a:effectLst>
                <a:latin typeface="+mj-ea"/>
                <a:ea typeface="+mj-ea"/>
              </a:endParaRPr>
            </a:p>
          </p:txBody>
        </p:sp>
        <p:grpSp>
          <p:nvGrpSpPr>
            <p:cNvPr id="25" name="グループ化 24">
              <a:extLst>
                <a:ext uri="{FF2B5EF4-FFF2-40B4-BE49-F238E27FC236}">
                  <a16:creationId xmlns:a16="http://schemas.microsoft.com/office/drawing/2014/main" id="{4236B5C7-EC4F-BE7E-A897-02F5F3D86ADE}"/>
                </a:ext>
              </a:extLst>
            </p:cNvPr>
            <p:cNvGrpSpPr/>
            <p:nvPr/>
          </p:nvGrpSpPr>
          <p:grpSpPr>
            <a:xfrm>
              <a:off x="1249312" y="3336020"/>
              <a:ext cx="673037" cy="255309"/>
              <a:chOff x="10831107" y="6672920"/>
              <a:chExt cx="2015398" cy="442586"/>
            </a:xfrm>
            <a:effectLst/>
          </p:grpSpPr>
          <p:sp>
            <p:nvSpPr>
              <p:cNvPr id="26" name="円形吹き出し 5">
                <a:extLst>
                  <a:ext uri="{FF2B5EF4-FFF2-40B4-BE49-F238E27FC236}">
                    <a16:creationId xmlns:a16="http://schemas.microsoft.com/office/drawing/2014/main" id="{B7A52F45-3A9E-6348-B18E-993AAF1047C4}"/>
                  </a:ext>
                </a:extLst>
              </p:cNvPr>
              <p:cNvSpPr/>
              <p:nvPr/>
            </p:nvSpPr>
            <p:spPr>
              <a:xfrm>
                <a:off x="10954683" y="6672920"/>
                <a:ext cx="1768253" cy="442586"/>
              </a:xfrm>
              <a:prstGeom prst="wedgeRoundRectCallout">
                <a:avLst>
                  <a:gd name="adj1" fmla="val -9185"/>
                  <a:gd name="adj2" fmla="val 67825"/>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27" name="テキスト ボックス 26">
                <a:extLst>
                  <a:ext uri="{FF2B5EF4-FFF2-40B4-BE49-F238E27FC236}">
                    <a16:creationId xmlns:a16="http://schemas.microsoft.com/office/drawing/2014/main" id="{C2C183BC-C817-EE18-AF15-A5B0878B9253}"/>
                  </a:ext>
                </a:extLst>
              </p:cNvPr>
              <p:cNvSpPr txBox="1"/>
              <p:nvPr/>
            </p:nvSpPr>
            <p:spPr>
              <a:xfrm>
                <a:off x="10831107" y="6743817"/>
                <a:ext cx="2015398" cy="325914"/>
              </a:xfrm>
              <a:prstGeom prst="rect">
                <a:avLst/>
              </a:prstGeom>
              <a:noFill/>
            </p:spPr>
            <p:txBody>
              <a:bodyPr wrap="square" rtlCol="0">
                <a:spAutoFit/>
              </a:bodyPr>
              <a:lstStyle/>
              <a:p>
                <a:pPr algn="ctr">
                  <a:lnSpc>
                    <a:spcPts val="1800"/>
                  </a:lnSpc>
                </a:pPr>
                <a:r>
                  <a:rPr kumimoji="1" lang="ja-JP" altLang="en-US" sz="1400" b="1" dirty="0">
                    <a:solidFill>
                      <a:schemeClr val="accent2"/>
                    </a:solidFill>
                    <a:effectLst>
                      <a:glow rad="63500">
                        <a:schemeClr val="bg1">
                          <a:alpha val="98000"/>
                        </a:schemeClr>
                      </a:glow>
                    </a:effectLst>
                    <a:latin typeface="+mj-ea"/>
                    <a:ea typeface="+mj-ea"/>
                  </a:rPr>
                  <a:t>スタート</a:t>
                </a:r>
                <a:endParaRPr kumimoji="1" lang="en-US" altLang="ja-JP" sz="1400" b="1" dirty="0">
                  <a:solidFill>
                    <a:schemeClr val="accent2"/>
                  </a:solidFill>
                  <a:effectLst>
                    <a:glow rad="63500">
                      <a:schemeClr val="bg1">
                        <a:alpha val="98000"/>
                      </a:schemeClr>
                    </a:glow>
                  </a:effectLst>
                  <a:latin typeface="+mj-ea"/>
                  <a:ea typeface="+mj-ea"/>
                </a:endParaRPr>
              </a:p>
            </p:txBody>
          </p:sp>
        </p:grpSp>
        <p:sp>
          <p:nvSpPr>
            <p:cNvPr id="31" name="円形吹き出し 5">
              <a:extLst>
                <a:ext uri="{FF2B5EF4-FFF2-40B4-BE49-F238E27FC236}">
                  <a16:creationId xmlns:a16="http://schemas.microsoft.com/office/drawing/2014/main" id="{3C080D16-5F0D-289E-4AE6-E081841B351C}"/>
                </a:ext>
              </a:extLst>
            </p:cNvPr>
            <p:cNvSpPr/>
            <p:nvPr/>
          </p:nvSpPr>
          <p:spPr>
            <a:xfrm>
              <a:off x="4397418" y="6000789"/>
              <a:ext cx="590504" cy="255309"/>
            </a:xfrm>
            <a:prstGeom prst="wedgeRoundRectCallout">
              <a:avLst>
                <a:gd name="adj1" fmla="val -36069"/>
                <a:gd name="adj2" fmla="val 70312"/>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32" name="テキスト ボックス 31">
              <a:extLst>
                <a:ext uri="{FF2B5EF4-FFF2-40B4-BE49-F238E27FC236}">
                  <a16:creationId xmlns:a16="http://schemas.microsoft.com/office/drawing/2014/main" id="{10A4D31F-A140-E292-7F32-DE7D09179427}"/>
                </a:ext>
              </a:extLst>
            </p:cNvPr>
            <p:cNvSpPr txBox="1"/>
            <p:nvPr/>
          </p:nvSpPr>
          <p:spPr>
            <a:xfrm>
              <a:off x="4356152" y="6033882"/>
              <a:ext cx="673037" cy="188006"/>
            </a:xfrm>
            <a:prstGeom prst="rect">
              <a:avLst/>
            </a:prstGeom>
            <a:noFill/>
          </p:spPr>
          <p:txBody>
            <a:bodyPr wrap="square" rtlCol="0">
              <a:spAutoFit/>
            </a:bodyPr>
            <a:lstStyle/>
            <a:p>
              <a:pPr algn="ctr">
                <a:lnSpc>
                  <a:spcPts val="1800"/>
                </a:lnSpc>
              </a:pPr>
              <a:r>
                <a:rPr kumimoji="1" lang="ja-JP" altLang="en-US" sz="1400" b="1" dirty="0">
                  <a:solidFill>
                    <a:schemeClr val="accent2"/>
                  </a:solidFill>
                  <a:effectLst>
                    <a:glow rad="63500">
                      <a:schemeClr val="bg1">
                        <a:alpha val="98000"/>
                      </a:schemeClr>
                    </a:glow>
                  </a:effectLst>
                  <a:latin typeface="+mj-ea"/>
                  <a:ea typeface="+mj-ea"/>
                </a:rPr>
                <a:t>ゴール</a:t>
              </a:r>
              <a:endParaRPr kumimoji="1" lang="en-US" altLang="ja-JP" sz="1400" b="1" dirty="0">
                <a:solidFill>
                  <a:schemeClr val="accent2"/>
                </a:solidFill>
                <a:effectLst>
                  <a:glow rad="63500">
                    <a:schemeClr val="bg1">
                      <a:alpha val="98000"/>
                    </a:schemeClr>
                  </a:glow>
                </a:effectLst>
                <a:latin typeface="+mj-ea"/>
                <a:ea typeface="+mj-ea"/>
              </a:endParaRPr>
            </a:p>
          </p:txBody>
        </p:sp>
        <p:grpSp>
          <p:nvGrpSpPr>
            <p:cNvPr id="33" name="グループ化 32">
              <a:extLst>
                <a:ext uri="{FF2B5EF4-FFF2-40B4-BE49-F238E27FC236}">
                  <a16:creationId xmlns:a16="http://schemas.microsoft.com/office/drawing/2014/main" id="{FE735BB0-1545-A2C0-E32B-D718F21E9ED9}"/>
                </a:ext>
              </a:extLst>
            </p:cNvPr>
            <p:cNvGrpSpPr/>
            <p:nvPr/>
          </p:nvGrpSpPr>
          <p:grpSpPr>
            <a:xfrm>
              <a:off x="4010777" y="6192493"/>
              <a:ext cx="255309" cy="255309"/>
              <a:chOff x="8900117" y="1399464"/>
              <a:chExt cx="378496" cy="378496"/>
            </a:xfrm>
          </p:grpSpPr>
          <p:sp>
            <p:nvSpPr>
              <p:cNvPr id="34" name="楕円 33">
                <a:extLst>
                  <a:ext uri="{FF2B5EF4-FFF2-40B4-BE49-F238E27FC236}">
                    <a16:creationId xmlns:a16="http://schemas.microsoft.com/office/drawing/2014/main" id="{5093F4D9-30E4-8058-790F-ADAE49147E6D}"/>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5" name="図 34" descr="アイコン&#10;&#10;自動的に生成された説明">
                <a:hlinkClick r:id="rId6"/>
                <a:extLst>
                  <a:ext uri="{FF2B5EF4-FFF2-40B4-BE49-F238E27FC236}">
                    <a16:creationId xmlns:a16="http://schemas.microsoft.com/office/drawing/2014/main" id="{A1D14885-3257-04E5-A6DA-48B9AEF47DB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36" name="グループ化 35">
              <a:extLst>
                <a:ext uri="{FF2B5EF4-FFF2-40B4-BE49-F238E27FC236}">
                  <a16:creationId xmlns:a16="http://schemas.microsoft.com/office/drawing/2014/main" id="{C2F8CDBC-AB62-31C2-9172-1CC4952FD9B4}"/>
                </a:ext>
              </a:extLst>
            </p:cNvPr>
            <p:cNvGrpSpPr/>
            <p:nvPr/>
          </p:nvGrpSpPr>
          <p:grpSpPr>
            <a:xfrm>
              <a:off x="3237612" y="6087379"/>
              <a:ext cx="255309" cy="255309"/>
              <a:chOff x="8900117" y="1399464"/>
              <a:chExt cx="378496" cy="378496"/>
            </a:xfrm>
          </p:grpSpPr>
          <p:sp>
            <p:nvSpPr>
              <p:cNvPr id="37" name="楕円 36">
                <a:extLst>
                  <a:ext uri="{FF2B5EF4-FFF2-40B4-BE49-F238E27FC236}">
                    <a16:creationId xmlns:a16="http://schemas.microsoft.com/office/drawing/2014/main" id="{234C03A7-8CD9-9240-0FB6-98FF22DC640A}"/>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8" name="図 37" descr="アイコン&#10;&#10;自動的に生成された説明">
                <a:hlinkClick r:id="rId8"/>
                <a:extLst>
                  <a:ext uri="{FF2B5EF4-FFF2-40B4-BE49-F238E27FC236}">
                    <a16:creationId xmlns:a16="http://schemas.microsoft.com/office/drawing/2014/main" id="{5BA670DE-872A-32AB-8512-A948ACF289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39" name="グループ化 38">
              <a:extLst>
                <a:ext uri="{FF2B5EF4-FFF2-40B4-BE49-F238E27FC236}">
                  <a16:creationId xmlns:a16="http://schemas.microsoft.com/office/drawing/2014/main" id="{8080E42A-19CD-6D90-DCE9-F25CE38B920E}"/>
                </a:ext>
              </a:extLst>
            </p:cNvPr>
            <p:cNvGrpSpPr/>
            <p:nvPr/>
          </p:nvGrpSpPr>
          <p:grpSpPr>
            <a:xfrm>
              <a:off x="2690205" y="5265408"/>
              <a:ext cx="255309" cy="255309"/>
              <a:chOff x="8900117" y="1399464"/>
              <a:chExt cx="378496" cy="378496"/>
            </a:xfrm>
          </p:grpSpPr>
          <p:sp>
            <p:nvSpPr>
              <p:cNvPr id="40" name="楕円 39">
                <a:extLst>
                  <a:ext uri="{FF2B5EF4-FFF2-40B4-BE49-F238E27FC236}">
                    <a16:creationId xmlns:a16="http://schemas.microsoft.com/office/drawing/2014/main" id="{C7F86B72-4B44-C415-9892-C912B0E5FC1A}"/>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1" name="図 40" descr="アイコン&#10;&#10;自動的に生成された説明">
                <a:hlinkClick r:id="rId9"/>
                <a:extLst>
                  <a:ext uri="{FF2B5EF4-FFF2-40B4-BE49-F238E27FC236}">
                    <a16:creationId xmlns:a16="http://schemas.microsoft.com/office/drawing/2014/main" id="{5D3AE550-2022-CA7D-896C-038C6C7A692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42" name="グループ化 41">
              <a:extLst>
                <a:ext uri="{FF2B5EF4-FFF2-40B4-BE49-F238E27FC236}">
                  <a16:creationId xmlns:a16="http://schemas.microsoft.com/office/drawing/2014/main" id="{0CFD0CE7-A179-C888-6D0A-1CD85C421FA0}"/>
                </a:ext>
              </a:extLst>
            </p:cNvPr>
            <p:cNvGrpSpPr/>
            <p:nvPr/>
          </p:nvGrpSpPr>
          <p:grpSpPr>
            <a:xfrm>
              <a:off x="2982101" y="4756322"/>
              <a:ext cx="255309" cy="255309"/>
              <a:chOff x="8900117" y="1399464"/>
              <a:chExt cx="378496" cy="378496"/>
            </a:xfrm>
          </p:grpSpPr>
          <p:sp>
            <p:nvSpPr>
              <p:cNvPr id="43" name="楕円 42">
                <a:extLst>
                  <a:ext uri="{FF2B5EF4-FFF2-40B4-BE49-F238E27FC236}">
                    <a16:creationId xmlns:a16="http://schemas.microsoft.com/office/drawing/2014/main" id="{A5448397-5569-643C-5D32-E1C58C6E6542}"/>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44" name="図 43" descr="アイコン&#10;&#10;自動的に生成された説明">
                <a:hlinkClick r:id="rId10"/>
                <a:extLst>
                  <a:ext uri="{FF2B5EF4-FFF2-40B4-BE49-F238E27FC236}">
                    <a16:creationId xmlns:a16="http://schemas.microsoft.com/office/drawing/2014/main" id="{9AB6FE2E-55B8-94AF-C7A5-3EAC29A019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45" name="グループ化 44">
              <a:extLst>
                <a:ext uri="{FF2B5EF4-FFF2-40B4-BE49-F238E27FC236}">
                  <a16:creationId xmlns:a16="http://schemas.microsoft.com/office/drawing/2014/main" id="{56BB0E78-5A32-D12A-6335-1EADA565C495}"/>
                </a:ext>
              </a:extLst>
            </p:cNvPr>
            <p:cNvGrpSpPr/>
            <p:nvPr/>
          </p:nvGrpSpPr>
          <p:grpSpPr>
            <a:xfrm>
              <a:off x="2002127" y="5402850"/>
              <a:ext cx="255309" cy="255309"/>
              <a:chOff x="8900117" y="1399464"/>
              <a:chExt cx="378496" cy="378496"/>
            </a:xfrm>
          </p:grpSpPr>
          <p:sp>
            <p:nvSpPr>
              <p:cNvPr id="46" name="楕円 45">
                <a:extLst>
                  <a:ext uri="{FF2B5EF4-FFF2-40B4-BE49-F238E27FC236}">
                    <a16:creationId xmlns:a16="http://schemas.microsoft.com/office/drawing/2014/main" id="{7ECED55D-E934-9A06-2B55-2DF5BF311F7F}"/>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7" name="図 46" descr="アイコン&#10;&#10;自動的に生成された説明">
                <a:hlinkClick r:id="rId11"/>
                <a:extLst>
                  <a:ext uri="{FF2B5EF4-FFF2-40B4-BE49-F238E27FC236}">
                    <a16:creationId xmlns:a16="http://schemas.microsoft.com/office/drawing/2014/main" id="{9321E07C-8299-7989-6DDA-A8573F9A16A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48" name="グループ化 47">
              <a:extLst>
                <a:ext uri="{FF2B5EF4-FFF2-40B4-BE49-F238E27FC236}">
                  <a16:creationId xmlns:a16="http://schemas.microsoft.com/office/drawing/2014/main" id="{01EC1FB6-8E4A-19FA-F78D-FED61B784E13}"/>
                </a:ext>
              </a:extLst>
            </p:cNvPr>
            <p:cNvGrpSpPr/>
            <p:nvPr/>
          </p:nvGrpSpPr>
          <p:grpSpPr>
            <a:xfrm>
              <a:off x="1215319" y="4765266"/>
              <a:ext cx="255309" cy="255309"/>
              <a:chOff x="8900117" y="1399464"/>
              <a:chExt cx="378496" cy="378496"/>
            </a:xfrm>
          </p:grpSpPr>
          <p:sp>
            <p:nvSpPr>
              <p:cNvPr id="49" name="楕円 48">
                <a:extLst>
                  <a:ext uri="{FF2B5EF4-FFF2-40B4-BE49-F238E27FC236}">
                    <a16:creationId xmlns:a16="http://schemas.microsoft.com/office/drawing/2014/main" id="{FC68C262-33CA-3DCB-3826-5C25B2F47DB1}"/>
                  </a:ext>
                </a:extLst>
              </p:cNvPr>
              <p:cNvSpPr/>
              <p:nvPr/>
            </p:nvSpPr>
            <p:spPr>
              <a:xfrm>
                <a:off x="8900117" y="1399464"/>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50" name="図 49" descr="アイコン&#10;&#10;自動的に生成された説明">
                <a:hlinkClick r:id="rId12"/>
                <a:extLst>
                  <a:ext uri="{FF2B5EF4-FFF2-40B4-BE49-F238E27FC236}">
                    <a16:creationId xmlns:a16="http://schemas.microsoft.com/office/drawing/2014/main" id="{C06A630E-6355-4D4E-26D0-31E1A2A3DB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5832" y="1459515"/>
                <a:ext cx="247828" cy="247828"/>
              </a:xfrm>
              <a:prstGeom prst="rect">
                <a:avLst/>
              </a:prstGeom>
            </p:spPr>
          </p:pic>
        </p:grpSp>
        <p:grpSp>
          <p:nvGrpSpPr>
            <p:cNvPr id="51" name="グループ化 50">
              <a:extLst>
                <a:ext uri="{FF2B5EF4-FFF2-40B4-BE49-F238E27FC236}">
                  <a16:creationId xmlns:a16="http://schemas.microsoft.com/office/drawing/2014/main" id="{0259CB46-C16C-569D-E5D5-2DF1B515919A}"/>
                </a:ext>
              </a:extLst>
            </p:cNvPr>
            <p:cNvGrpSpPr/>
            <p:nvPr/>
          </p:nvGrpSpPr>
          <p:grpSpPr>
            <a:xfrm>
              <a:off x="1259646" y="3990281"/>
              <a:ext cx="255309" cy="255309"/>
              <a:chOff x="8962864" y="1421567"/>
              <a:chExt cx="378496" cy="378496"/>
            </a:xfrm>
          </p:grpSpPr>
          <p:sp>
            <p:nvSpPr>
              <p:cNvPr id="52" name="楕円 51">
                <a:extLst>
                  <a:ext uri="{FF2B5EF4-FFF2-40B4-BE49-F238E27FC236}">
                    <a16:creationId xmlns:a16="http://schemas.microsoft.com/office/drawing/2014/main" id="{D165ACC9-7ED0-0B0B-6E1F-7A623D7EBB72}"/>
                  </a:ext>
                </a:extLst>
              </p:cNvPr>
              <p:cNvSpPr/>
              <p:nvPr/>
            </p:nvSpPr>
            <p:spPr>
              <a:xfrm>
                <a:off x="8962864" y="1421567"/>
                <a:ext cx="378496" cy="378496"/>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53" name="図 52" descr="アイコン&#10;&#10;自動的に生成された説明">
                <a:hlinkClick r:id="rId13"/>
                <a:extLst>
                  <a:ext uri="{FF2B5EF4-FFF2-40B4-BE49-F238E27FC236}">
                    <a16:creationId xmlns:a16="http://schemas.microsoft.com/office/drawing/2014/main" id="{64473C2F-409E-AF5C-5BEF-DE1A060D968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28579" y="1481619"/>
                <a:ext cx="247828" cy="247828"/>
              </a:xfrm>
              <a:prstGeom prst="rect">
                <a:avLst/>
              </a:prstGeom>
            </p:spPr>
          </p:pic>
        </p:grpSp>
        <p:sp>
          <p:nvSpPr>
            <p:cNvPr id="55" name="テキスト ボックス 54">
              <a:extLst>
                <a:ext uri="{FF2B5EF4-FFF2-40B4-BE49-F238E27FC236}">
                  <a16:creationId xmlns:a16="http://schemas.microsoft.com/office/drawing/2014/main" id="{C5BF3111-C69A-521C-5D02-7273DEBFB149}"/>
                </a:ext>
              </a:extLst>
            </p:cNvPr>
            <p:cNvSpPr txBox="1"/>
            <p:nvPr/>
          </p:nvSpPr>
          <p:spPr>
            <a:xfrm>
              <a:off x="874229" y="3629027"/>
              <a:ext cx="707066" cy="119185"/>
            </a:xfrm>
            <a:prstGeom prst="rect">
              <a:avLst/>
            </a:prstGeom>
            <a:noFill/>
          </p:spPr>
          <p:txBody>
            <a:bodyPr wrap="square" lIns="0" rIns="0" rtlCol="0">
              <a:spAutoFit/>
            </a:bodyPr>
            <a:lstStyle/>
            <a:p>
              <a:pPr algn="ctr"/>
              <a:r>
                <a:rPr lang="ja-JP" altLang="en-US" sz="600" dirty="0">
                  <a:solidFill>
                    <a:srgbClr val="51A200"/>
                  </a:solidFill>
                  <a:effectLst>
                    <a:glow rad="63500">
                      <a:schemeClr val="bg1"/>
                    </a:glow>
                  </a:effectLst>
                </a:rPr>
                <a:t>おおみなかみやま</a:t>
              </a:r>
              <a:endParaRPr kumimoji="1" lang="ja-JP" altLang="en-US" sz="600" dirty="0">
                <a:solidFill>
                  <a:srgbClr val="51A200"/>
                </a:solidFill>
                <a:effectLst>
                  <a:glow rad="63500">
                    <a:schemeClr val="bg1"/>
                  </a:glow>
                </a:effectLst>
              </a:endParaRPr>
            </a:p>
          </p:txBody>
        </p:sp>
        <p:sp>
          <p:nvSpPr>
            <p:cNvPr id="114" name="テキスト ボックス 113">
              <a:extLst>
                <a:ext uri="{FF2B5EF4-FFF2-40B4-BE49-F238E27FC236}">
                  <a16:creationId xmlns:a16="http://schemas.microsoft.com/office/drawing/2014/main" id="{0D758724-1F9F-8C8E-7F65-E5D9476A46C7}"/>
                </a:ext>
              </a:extLst>
            </p:cNvPr>
            <p:cNvSpPr txBox="1"/>
            <p:nvPr/>
          </p:nvSpPr>
          <p:spPr>
            <a:xfrm>
              <a:off x="4346333" y="4997064"/>
              <a:ext cx="877163" cy="369332"/>
            </a:xfrm>
            <a:prstGeom prst="rect">
              <a:avLst/>
            </a:prstGeom>
            <a:noFill/>
          </p:spPr>
          <p:txBody>
            <a:bodyPr wrap="none" rtlCol="0">
              <a:spAutoFit/>
            </a:bodyPr>
            <a:lstStyle/>
            <a:p>
              <a:r>
                <a:rPr kumimoji="1" lang="ja-JP" altLang="en-US" dirty="0">
                  <a:solidFill>
                    <a:schemeClr val="accent5">
                      <a:lumMod val="50000"/>
                    </a:schemeClr>
                  </a:solidFill>
                </a:rPr>
                <a:t>太平洋</a:t>
              </a:r>
            </a:p>
          </p:txBody>
        </p:sp>
      </p:grpSp>
      <p:sp>
        <p:nvSpPr>
          <p:cNvPr id="8" name="テキスト ボックス 7">
            <a:extLst>
              <a:ext uri="{FF2B5EF4-FFF2-40B4-BE49-F238E27FC236}">
                <a16:creationId xmlns:a16="http://schemas.microsoft.com/office/drawing/2014/main" id="{E6DD2881-60C7-10F6-B943-A3F2E6CC5B09}"/>
              </a:ext>
            </a:extLst>
          </p:cNvPr>
          <p:cNvSpPr txBox="1"/>
          <p:nvPr/>
        </p:nvSpPr>
        <p:spPr>
          <a:xfrm>
            <a:off x="507910" y="1181546"/>
            <a:ext cx="1787349" cy="383182"/>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2000" dirty="0">
                <a:solidFill>
                  <a:srgbClr val="D6AD00"/>
                </a:solidFill>
                <a:latin typeface="+mj-ea"/>
                <a:ea typeface="+mj-ea"/>
              </a:rPr>
              <a:t>利根川のすがた</a:t>
            </a:r>
            <a:endParaRPr lang="en-US" altLang="ja-JP" sz="2000" dirty="0">
              <a:solidFill>
                <a:srgbClr val="D6AD00"/>
              </a:solidFill>
              <a:latin typeface="+mj-ea"/>
              <a:ea typeface="+mj-ea"/>
            </a:endParaRPr>
          </a:p>
        </p:txBody>
      </p:sp>
      <p:sp>
        <p:nvSpPr>
          <p:cNvPr id="69" name="テキスト ボックス 68">
            <a:extLst>
              <a:ext uri="{FF2B5EF4-FFF2-40B4-BE49-F238E27FC236}">
                <a16:creationId xmlns:a16="http://schemas.microsoft.com/office/drawing/2014/main" id="{53185EAA-9880-C562-8743-64F76FFED0F2}"/>
              </a:ext>
            </a:extLst>
          </p:cNvPr>
          <p:cNvSpPr txBox="1"/>
          <p:nvPr/>
        </p:nvSpPr>
        <p:spPr>
          <a:xfrm>
            <a:off x="2225874" y="349204"/>
            <a:ext cx="501739" cy="190240"/>
          </a:xfrm>
          <a:prstGeom prst="rect">
            <a:avLst/>
          </a:prstGeom>
          <a:noFill/>
        </p:spPr>
        <p:txBody>
          <a:bodyPr wrap="none" lIns="0" tIns="18000" rIns="0" bIns="18000" rtlCol="0" anchor="ctr" anchorCtr="0">
            <a:spAutoFit/>
          </a:bodyPr>
          <a:lstStyle/>
          <a:p>
            <a:pPr algn="ctr"/>
            <a:r>
              <a:rPr lang="ja-JP" altLang="en-US" sz="1000" dirty="0"/>
              <a:t>とねがわ</a:t>
            </a:r>
            <a:endParaRPr kumimoji="1" lang="ja-JP" altLang="en-US" sz="1000" dirty="0"/>
          </a:p>
        </p:txBody>
      </p:sp>
      <p:sp>
        <p:nvSpPr>
          <p:cNvPr id="70" name="テキスト ボックス 69">
            <a:extLst>
              <a:ext uri="{FF2B5EF4-FFF2-40B4-BE49-F238E27FC236}">
                <a16:creationId xmlns:a16="http://schemas.microsoft.com/office/drawing/2014/main" id="{84FA306B-B6EA-5F31-497A-124DEB432C20}"/>
              </a:ext>
            </a:extLst>
          </p:cNvPr>
          <p:cNvSpPr txBox="1"/>
          <p:nvPr/>
        </p:nvSpPr>
        <p:spPr>
          <a:xfrm>
            <a:off x="692753" y="1063219"/>
            <a:ext cx="452047" cy="230832"/>
          </a:xfrm>
          <a:prstGeom prst="rect">
            <a:avLst/>
          </a:prstGeom>
          <a:noFill/>
        </p:spPr>
        <p:txBody>
          <a:bodyPr wrap="none" lIns="0" rIns="0" rtlCol="0">
            <a:spAutoFit/>
          </a:bodyPr>
          <a:lstStyle/>
          <a:p>
            <a:r>
              <a:rPr lang="ja-JP" altLang="en-US" sz="900" dirty="0">
                <a:solidFill>
                  <a:schemeClr val="accent4">
                    <a:lumMod val="75000"/>
                  </a:schemeClr>
                </a:solidFill>
              </a:rPr>
              <a:t>とねがわ</a:t>
            </a:r>
            <a:endParaRPr kumimoji="1" lang="ja-JP" altLang="en-US" sz="900" dirty="0">
              <a:solidFill>
                <a:schemeClr val="accent4">
                  <a:lumMod val="75000"/>
                </a:schemeClr>
              </a:solidFill>
            </a:endParaRPr>
          </a:p>
        </p:txBody>
      </p:sp>
      <p:sp>
        <p:nvSpPr>
          <p:cNvPr id="72" name="テキスト ボックス 71">
            <a:extLst>
              <a:ext uri="{FF2B5EF4-FFF2-40B4-BE49-F238E27FC236}">
                <a16:creationId xmlns:a16="http://schemas.microsoft.com/office/drawing/2014/main" id="{1C54150E-A697-CC50-167E-FBB336B9CF2D}"/>
              </a:ext>
            </a:extLst>
          </p:cNvPr>
          <p:cNvSpPr txBox="1"/>
          <p:nvPr/>
        </p:nvSpPr>
        <p:spPr>
          <a:xfrm>
            <a:off x="4110993" y="2429628"/>
            <a:ext cx="287258" cy="215444"/>
          </a:xfrm>
          <a:prstGeom prst="rect">
            <a:avLst/>
          </a:prstGeom>
          <a:noFill/>
        </p:spPr>
        <p:txBody>
          <a:bodyPr wrap="none" rtlCol="0">
            <a:spAutoFit/>
          </a:bodyPr>
          <a:lstStyle/>
          <a:p>
            <a:r>
              <a:rPr kumimoji="1" lang="en-US" altLang="ja-JP" sz="800" dirty="0"/>
              <a:t>※</a:t>
            </a:r>
            <a:endParaRPr kumimoji="1" lang="ja-JP" altLang="en-US" sz="800" dirty="0"/>
          </a:p>
        </p:txBody>
      </p:sp>
      <p:sp>
        <p:nvSpPr>
          <p:cNvPr id="4" name="テキスト ボックス 3">
            <a:extLst>
              <a:ext uri="{FF2B5EF4-FFF2-40B4-BE49-F238E27FC236}">
                <a16:creationId xmlns:a16="http://schemas.microsoft.com/office/drawing/2014/main" id="{1A729DD5-6B1E-36B0-94DD-79B75C59CDA9}"/>
              </a:ext>
            </a:extLst>
          </p:cNvPr>
          <p:cNvSpPr txBox="1"/>
          <p:nvPr/>
        </p:nvSpPr>
        <p:spPr>
          <a:xfrm>
            <a:off x="884718" y="349204"/>
            <a:ext cx="360675" cy="190240"/>
          </a:xfrm>
          <a:prstGeom prst="rect">
            <a:avLst/>
          </a:prstGeom>
          <a:noFill/>
        </p:spPr>
        <p:txBody>
          <a:bodyPr wrap="none" lIns="0" tIns="18000" rIns="0" bIns="18000" rtlCol="0" anchor="ctr" anchorCtr="0">
            <a:spAutoFit/>
          </a:bodyPr>
          <a:lstStyle/>
          <a:p>
            <a:pPr algn="ctr"/>
            <a:r>
              <a:rPr lang="ja-JP" altLang="en-US" sz="1000" dirty="0"/>
              <a:t>わたし</a:t>
            </a:r>
            <a:endParaRPr kumimoji="1" lang="ja-JP" altLang="en-US" sz="1000" dirty="0"/>
          </a:p>
        </p:txBody>
      </p:sp>
      <p:grpSp>
        <p:nvGrpSpPr>
          <p:cNvPr id="6" name="グループ化 5">
            <a:extLst>
              <a:ext uri="{FF2B5EF4-FFF2-40B4-BE49-F238E27FC236}">
                <a16:creationId xmlns:a16="http://schemas.microsoft.com/office/drawing/2014/main" id="{8D9A46AC-8B5D-1B50-AA42-35E7AFA5DCFB}"/>
              </a:ext>
            </a:extLst>
          </p:cNvPr>
          <p:cNvGrpSpPr/>
          <p:nvPr/>
        </p:nvGrpSpPr>
        <p:grpSpPr>
          <a:xfrm>
            <a:off x="9421264" y="79233"/>
            <a:ext cx="1346844" cy="313971"/>
            <a:chOff x="9421264" y="79233"/>
            <a:chExt cx="1346844" cy="313971"/>
          </a:xfrm>
        </p:grpSpPr>
        <p:sp>
          <p:nvSpPr>
            <p:cNvPr id="67" name="テキスト ボックス 66">
              <a:extLst>
                <a:ext uri="{FF2B5EF4-FFF2-40B4-BE49-F238E27FC236}">
                  <a16:creationId xmlns:a16="http://schemas.microsoft.com/office/drawing/2014/main" id="{8788B102-D21E-7105-FBE5-A292D527BDA6}"/>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19" name="テキスト ボックス 18">
              <a:extLst>
                <a:ext uri="{FF2B5EF4-FFF2-40B4-BE49-F238E27FC236}">
                  <a16:creationId xmlns:a16="http://schemas.microsoft.com/office/drawing/2014/main" id="{6A256F4A-0F1A-0B12-7099-E07680E07F36}"/>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56" name="テキスト ボックス 55">
              <a:extLst>
                <a:ext uri="{FF2B5EF4-FFF2-40B4-BE49-F238E27FC236}">
                  <a16:creationId xmlns:a16="http://schemas.microsoft.com/office/drawing/2014/main" id="{3E54F632-7B0D-6BF2-7D1F-104377FEC420}"/>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5" name="テキスト ボックス 4">
            <a:extLst>
              <a:ext uri="{FF2B5EF4-FFF2-40B4-BE49-F238E27FC236}">
                <a16:creationId xmlns:a16="http://schemas.microsoft.com/office/drawing/2014/main" id="{4B5BCA8F-577A-F534-34E5-5690AEABBB15}"/>
              </a:ext>
            </a:extLst>
          </p:cNvPr>
          <p:cNvSpPr txBox="1"/>
          <p:nvPr/>
        </p:nvSpPr>
        <p:spPr>
          <a:xfrm>
            <a:off x="434862" y="2517705"/>
            <a:ext cx="322204" cy="136379"/>
          </a:xfrm>
          <a:prstGeom prst="rect">
            <a:avLst/>
          </a:prstGeom>
          <a:noFill/>
        </p:spPr>
        <p:txBody>
          <a:bodyPr wrap="none" lIns="0" tIns="18000" rIns="0" bIns="18000" rtlCol="0" anchor="ctr" anchorCtr="0">
            <a:spAutoFit/>
          </a:bodyPr>
          <a:lstStyle>
            <a:defPPr>
              <a:defRPr lang="en-US"/>
            </a:defPPr>
            <a:lvl1pPr>
              <a:defRPr kumimoji="1" sz="650"/>
            </a:lvl1pPr>
          </a:lstStyle>
          <a:p>
            <a:pPr algn="ctr"/>
            <a:r>
              <a:rPr lang="ja-JP" altLang="en-US" dirty="0"/>
              <a:t>かみやま</a:t>
            </a:r>
          </a:p>
        </p:txBody>
      </p:sp>
      <p:sp>
        <p:nvSpPr>
          <p:cNvPr id="9" name="四角形: 角を丸くする 8">
            <a:extLst>
              <a:ext uri="{FF2B5EF4-FFF2-40B4-BE49-F238E27FC236}">
                <a16:creationId xmlns:a16="http://schemas.microsoft.com/office/drawing/2014/main" id="{78C550F6-E3C7-0A3E-F2C7-4589A86C49BC}"/>
              </a:ext>
            </a:extLst>
          </p:cNvPr>
          <p:cNvSpPr>
            <a:spLocks/>
          </p:cNvSpPr>
          <p:nvPr/>
        </p:nvSpPr>
        <p:spPr>
          <a:xfrm>
            <a:off x="5646785" y="646602"/>
            <a:ext cx="4879495" cy="870368"/>
          </a:xfrm>
          <a:prstGeom prst="roundRect">
            <a:avLst>
              <a:gd name="adj" fmla="val 10229"/>
            </a:avLst>
          </a:prstGeom>
          <a:solidFill>
            <a:srgbClr val="FFFCF0"/>
          </a:solidFill>
          <a:ln w="28575">
            <a:solidFill>
              <a:srgbClr val="FFDB69"/>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kumimoji="1" lang="en-US" altLang="ja-JP" sz="1400" b="1" dirty="0">
              <a:solidFill>
                <a:schemeClr val="accent5">
                  <a:lumMod val="50000"/>
                </a:schemeClr>
              </a:solidFill>
            </a:endParaRPr>
          </a:p>
        </p:txBody>
      </p:sp>
      <p:grpSp>
        <p:nvGrpSpPr>
          <p:cNvPr id="28" name="グループ化 27">
            <a:extLst>
              <a:ext uri="{FF2B5EF4-FFF2-40B4-BE49-F238E27FC236}">
                <a16:creationId xmlns:a16="http://schemas.microsoft.com/office/drawing/2014/main" id="{3CC65FE1-8904-24F4-9A23-7F9F83274D47}"/>
              </a:ext>
            </a:extLst>
          </p:cNvPr>
          <p:cNvGrpSpPr/>
          <p:nvPr/>
        </p:nvGrpSpPr>
        <p:grpSpPr>
          <a:xfrm>
            <a:off x="5748554" y="733359"/>
            <a:ext cx="328096" cy="329589"/>
            <a:chOff x="8273010" y="-1260822"/>
            <a:chExt cx="530621" cy="533037"/>
          </a:xfrm>
        </p:grpSpPr>
        <p:sp>
          <p:nvSpPr>
            <p:cNvPr id="29" name="楕円 28">
              <a:extLst>
                <a:ext uri="{FF2B5EF4-FFF2-40B4-BE49-F238E27FC236}">
                  <a16:creationId xmlns:a16="http://schemas.microsoft.com/office/drawing/2014/main" id="{AA78FDB0-1B2C-126C-5169-81E5432354A5}"/>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テキスト ボックス 29">
              <a:extLst>
                <a:ext uri="{FF2B5EF4-FFF2-40B4-BE49-F238E27FC236}">
                  <a16:creationId xmlns:a16="http://schemas.microsoft.com/office/drawing/2014/main" id="{E6F31D6C-31AD-61B6-9D22-4DB6B3EE3F98}"/>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pic>
        <p:nvPicPr>
          <p:cNvPr id="54" name="図 53" descr="挿絵, シャツ が含まれている画像&#10;&#10;自動的に生成された説明">
            <a:extLst>
              <a:ext uri="{FF2B5EF4-FFF2-40B4-BE49-F238E27FC236}">
                <a16:creationId xmlns:a16="http://schemas.microsoft.com/office/drawing/2014/main" id="{5464A9DF-16B1-CB26-5948-A1EC67372FC8}"/>
              </a:ext>
            </a:extLst>
          </p:cNvPr>
          <p:cNvPicPr>
            <a:picLocks noChangeAspect="1"/>
          </p:cNvPicPr>
          <p:nvPr/>
        </p:nvPicPr>
        <p:blipFill rotWithShape="1">
          <a:blip r:embed="rId14">
            <a:extLst>
              <a:ext uri="{28A0092B-C50C-407E-A947-70E740481C1C}">
                <a14:useLocalDpi xmlns:a14="http://schemas.microsoft.com/office/drawing/2010/main" val="0"/>
              </a:ext>
            </a:extLst>
          </a:blip>
          <a:srcRect/>
          <a:stretch/>
        </p:blipFill>
        <p:spPr>
          <a:xfrm flipH="1">
            <a:off x="232626" y="5830425"/>
            <a:ext cx="876906" cy="1174798"/>
          </a:xfrm>
          <a:prstGeom prst="rect">
            <a:avLst/>
          </a:prstGeom>
        </p:spPr>
      </p:pic>
      <p:sp>
        <p:nvSpPr>
          <p:cNvPr id="61" name="テキスト ボックス 60">
            <a:extLst>
              <a:ext uri="{FF2B5EF4-FFF2-40B4-BE49-F238E27FC236}">
                <a16:creationId xmlns:a16="http://schemas.microsoft.com/office/drawing/2014/main" id="{17281F68-FD1C-6987-896F-CBD67B04E72F}"/>
              </a:ext>
            </a:extLst>
          </p:cNvPr>
          <p:cNvSpPr txBox="1"/>
          <p:nvPr/>
        </p:nvSpPr>
        <p:spPr>
          <a:xfrm>
            <a:off x="6151684" y="686001"/>
            <a:ext cx="4270229" cy="810928"/>
          </a:xfrm>
          <a:prstGeom prst="rect">
            <a:avLst/>
          </a:prstGeom>
          <a:noFill/>
        </p:spPr>
        <p:txBody>
          <a:bodyPr wrap="square" lIns="0" rIns="0" anchor="ctr" anchorCtr="0">
            <a:spAutoFit/>
          </a:bodyPr>
          <a:lstStyle>
            <a:defPPr>
              <a:defRPr lang="en-US"/>
            </a:defPPr>
            <a:lvl1pPr indent="180000">
              <a:lnSpc>
                <a:spcPct val="200000"/>
              </a:lnSpc>
              <a:defRPr kumimoji="1" sz="1400"/>
            </a:lvl1pPr>
          </a:lstStyle>
          <a:p>
            <a:pPr indent="0">
              <a:lnSpc>
                <a:spcPct val="150000"/>
              </a:lnSpc>
            </a:pPr>
            <a:r>
              <a:rPr lang="ja-JP" altLang="en-US" sz="1100" dirty="0">
                <a:solidFill>
                  <a:schemeClr val="accent5">
                    <a:lumMod val="50000"/>
                  </a:schemeClr>
                </a:solidFill>
              </a:rPr>
              <a:t>双眼鏡のマークを押すと、現在の川の様子を見ることができます。</a:t>
            </a:r>
            <a:endParaRPr lang="en-US" altLang="ja-JP" sz="1100" dirty="0">
              <a:solidFill>
                <a:schemeClr val="accent5">
                  <a:lumMod val="50000"/>
                </a:schemeClr>
              </a:solidFill>
            </a:endParaRPr>
          </a:p>
          <a:p>
            <a:pPr indent="0">
              <a:lnSpc>
                <a:spcPct val="150000"/>
              </a:lnSpc>
            </a:pPr>
            <a:r>
              <a:rPr lang="ja-JP" altLang="en-US" sz="1100" dirty="0">
                <a:solidFill>
                  <a:schemeClr val="accent5">
                    <a:lumMod val="50000"/>
                  </a:schemeClr>
                </a:solidFill>
              </a:rPr>
              <a:t>近くの川はどんな様子でしょうか。また、場所によって川にはどんな</a:t>
            </a:r>
            <a:endParaRPr lang="en-US" altLang="ja-JP" sz="1100" dirty="0">
              <a:solidFill>
                <a:schemeClr val="accent5">
                  <a:lumMod val="50000"/>
                </a:schemeClr>
              </a:solidFill>
            </a:endParaRPr>
          </a:p>
          <a:p>
            <a:pPr indent="0">
              <a:lnSpc>
                <a:spcPct val="150000"/>
              </a:lnSpc>
            </a:pPr>
            <a:r>
              <a:rPr lang="ja-JP" altLang="en-US" sz="1100" dirty="0">
                <a:solidFill>
                  <a:schemeClr val="accent5">
                    <a:lumMod val="50000"/>
                  </a:schemeClr>
                </a:solidFill>
              </a:rPr>
              <a:t>違いがあるのでしょうか。</a:t>
            </a:r>
            <a:endParaRPr lang="en-US" altLang="ja-JP" sz="1100" dirty="0">
              <a:solidFill>
                <a:schemeClr val="accent5">
                  <a:lumMod val="50000"/>
                </a:schemeClr>
              </a:solidFill>
            </a:endParaRPr>
          </a:p>
        </p:txBody>
      </p:sp>
      <p:sp>
        <p:nvSpPr>
          <p:cNvPr id="63" name="円形吹き出し 14">
            <a:extLst>
              <a:ext uri="{FF2B5EF4-FFF2-40B4-BE49-F238E27FC236}">
                <a16:creationId xmlns:a16="http://schemas.microsoft.com/office/drawing/2014/main" id="{80BE4116-E936-AE86-47EB-453796758875}"/>
              </a:ext>
            </a:extLst>
          </p:cNvPr>
          <p:cNvSpPr/>
          <p:nvPr/>
        </p:nvSpPr>
        <p:spPr>
          <a:xfrm>
            <a:off x="525880" y="5073060"/>
            <a:ext cx="2079419" cy="722222"/>
          </a:xfrm>
          <a:prstGeom prst="wedgeRoundRectCallout">
            <a:avLst>
              <a:gd name="adj1" fmla="val -41957"/>
              <a:gd name="adj2" fmla="val 71626"/>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nSpc>
                <a:spcPct val="150000"/>
              </a:lnSpc>
            </a:pPr>
            <a:r>
              <a:rPr kumimoji="1" lang="ja-JP" altLang="en-US" sz="1200" dirty="0">
                <a:solidFill>
                  <a:schemeClr val="tx1"/>
                </a:solidFill>
                <a:latin typeface="+mn-ea"/>
              </a:rPr>
              <a:t>利根川はとても大きな川なんだね</a:t>
            </a:r>
          </a:p>
        </p:txBody>
      </p:sp>
      <p:sp>
        <p:nvSpPr>
          <p:cNvPr id="64" name="テキスト ボックス 63">
            <a:extLst>
              <a:ext uri="{FF2B5EF4-FFF2-40B4-BE49-F238E27FC236}">
                <a16:creationId xmlns:a16="http://schemas.microsoft.com/office/drawing/2014/main" id="{D24B0403-655E-814F-B646-AECAE4CA3341}"/>
              </a:ext>
            </a:extLst>
          </p:cNvPr>
          <p:cNvSpPr txBox="1"/>
          <p:nvPr/>
        </p:nvSpPr>
        <p:spPr>
          <a:xfrm>
            <a:off x="7264649" y="676477"/>
            <a:ext cx="81754"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お</a:t>
            </a:r>
          </a:p>
        </p:txBody>
      </p:sp>
      <p:sp>
        <p:nvSpPr>
          <p:cNvPr id="65" name="テキスト ボックス 64">
            <a:extLst>
              <a:ext uri="{FF2B5EF4-FFF2-40B4-BE49-F238E27FC236}">
                <a16:creationId xmlns:a16="http://schemas.microsoft.com/office/drawing/2014/main" id="{B703287C-CB4C-0E34-D456-108865DA9E31}"/>
              </a:ext>
            </a:extLst>
          </p:cNvPr>
          <p:cNvSpPr txBox="1"/>
          <p:nvPr/>
        </p:nvSpPr>
        <p:spPr>
          <a:xfrm>
            <a:off x="7696618" y="676477"/>
            <a:ext cx="327014"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げんざい</a:t>
            </a:r>
          </a:p>
        </p:txBody>
      </p:sp>
      <p:sp>
        <p:nvSpPr>
          <p:cNvPr id="66" name="テキスト ボックス 65">
            <a:extLst>
              <a:ext uri="{FF2B5EF4-FFF2-40B4-BE49-F238E27FC236}">
                <a16:creationId xmlns:a16="http://schemas.microsoft.com/office/drawing/2014/main" id="{50650915-3E0B-53AD-4A95-0E1C3E02DE76}"/>
              </a:ext>
            </a:extLst>
          </p:cNvPr>
          <p:cNvSpPr txBox="1"/>
          <p:nvPr/>
        </p:nvSpPr>
        <p:spPr>
          <a:xfrm>
            <a:off x="6158482" y="1169413"/>
            <a:ext cx="163506"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ちが</a:t>
            </a:r>
          </a:p>
        </p:txBody>
      </p:sp>
      <p:sp>
        <p:nvSpPr>
          <p:cNvPr id="68" name="テキスト ボックス 67">
            <a:extLst>
              <a:ext uri="{FF2B5EF4-FFF2-40B4-BE49-F238E27FC236}">
                <a16:creationId xmlns:a16="http://schemas.microsoft.com/office/drawing/2014/main" id="{1DA561DA-E537-2155-3646-B0DA7D880076}"/>
              </a:ext>
            </a:extLst>
          </p:cNvPr>
          <p:cNvSpPr txBox="1"/>
          <p:nvPr/>
        </p:nvSpPr>
        <p:spPr>
          <a:xfrm>
            <a:off x="6128492" y="676477"/>
            <a:ext cx="315792"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そうがん</a:t>
            </a:r>
          </a:p>
        </p:txBody>
      </p:sp>
    </p:spTree>
    <p:extLst>
      <p:ext uri="{BB962C8B-B14F-4D97-AF65-F5344CB8AC3E}">
        <p14:creationId xmlns:p14="http://schemas.microsoft.com/office/powerpoint/2010/main" val="121456328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 name="四角形: 角を丸くする 1053">
            <a:extLst>
              <a:ext uri="{FF2B5EF4-FFF2-40B4-BE49-F238E27FC236}">
                <a16:creationId xmlns:a16="http://schemas.microsoft.com/office/drawing/2014/main" id="{41E919AA-BEC0-12FF-60E8-4051DC9F9939}"/>
              </a:ext>
            </a:extLst>
          </p:cNvPr>
          <p:cNvSpPr/>
          <p:nvPr/>
        </p:nvSpPr>
        <p:spPr>
          <a:xfrm>
            <a:off x="555105" y="3356363"/>
            <a:ext cx="4355299" cy="2607866"/>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 name="図 2">
            <a:extLst>
              <a:ext uri="{FF2B5EF4-FFF2-40B4-BE49-F238E27FC236}">
                <a16:creationId xmlns:a16="http://schemas.microsoft.com/office/drawing/2014/main" id="{8094259A-3CD4-2548-9860-35D38F86138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687412" y="3323024"/>
            <a:ext cx="4856496" cy="2718338"/>
          </a:xfrm>
          <a:prstGeom prst="roundRect">
            <a:avLst>
              <a:gd name="adj" fmla="val 6295"/>
            </a:avLst>
          </a:prstGeom>
          <a:noFill/>
          <a:ln>
            <a:noFill/>
          </a:ln>
        </p:spPr>
      </p:pic>
      <p:sp>
        <p:nvSpPr>
          <p:cNvPr id="11" name="四角形: 角を丸くする 10">
            <a:extLst>
              <a:ext uri="{FF2B5EF4-FFF2-40B4-BE49-F238E27FC236}">
                <a16:creationId xmlns:a16="http://schemas.microsoft.com/office/drawing/2014/main" id="{DB4F50A4-F289-E6F7-436E-DD1D57518F56}"/>
              </a:ext>
            </a:extLst>
          </p:cNvPr>
          <p:cNvSpPr/>
          <p:nvPr/>
        </p:nvSpPr>
        <p:spPr>
          <a:xfrm>
            <a:off x="500634" y="6221279"/>
            <a:ext cx="4596251" cy="875394"/>
          </a:xfrm>
          <a:prstGeom prst="roundRect">
            <a:avLst/>
          </a:prstGeom>
          <a:solidFill>
            <a:srgbClr val="FFFCF0"/>
          </a:solidFill>
          <a:ln w="28575">
            <a:solidFill>
              <a:srgbClr val="FFDB69"/>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テキスト ボックス 12">
            <a:extLst>
              <a:ext uri="{FF2B5EF4-FFF2-40B4-BE49-F238E27FC236}">
                <a16:creationId xmlns:a16="http://schemas.microsoft.com/office/drawing/2014/main" id="{BEB8D7E6-313B-37EC-7442-C7EC1BD8A587}"/>
              </a:ext>
            </a:extLst>
          </p:cNvPr>
          <p:cNvSpPr txBox="1"/>
          <p:nvPr/>
        </p:nvSpPr>
        <p:spPr>
          <a:xfrm>
            <a:off x="374442" y="1156370"/>
            <a:ext cx="4836522" cy="1949316"/>
          </a:xfrm>
          <a:prstGeom prst="rect">
            <a:avLst/>
          </a:prstGeom>
          <a:noFill/>
        </p:spPr>
        <p:txBody>
          <a:bodyPr wrap="square">
            <a:spAutoFit/>
          </a:bodyPr>
          <a:lstStyle>
            <a:defPPr>
              <a:defRPr lang="en-US"/>
            </a:defPPr>
            <a:lvl1pPr indent="180000">
              <a:lnSpc>
                <a:spcPct val="200000"/>
              </a:lnSpc>
              <a:defRPr kumimoji="1" sz="1400"/>
            </a:lvl1pPr>
          </a:lstStyle>
          <a:p>
            <a:pPr algn="just">
              <a:lnSpc>
                <a:spcPts val="3000"/>
              </a:lnSpc>
            </a:pPr>
            <a:r>
              <a:rPr lang="ja-JP" altLang="en-US" sz="1300" dirty="0"/>
              <a:t>利根川は、日本の川の中では</a:t>
            </a:r>
            <a:r>
              <a:rPr lang="ja-JP" altLang="en-US" sz="1600" b="1" dirty="0">
                <a:solidFill>
                  <a:srgbClr val="FF0000"/>
                </a:solidFill>
              </a:rPr>
              <a:t>二番目に長い川</a:t>
            </a:r>
            <a:r>
              <a:rPr lang="ja-JP" altLang="en-US" sz="1300" dirty="0"/>
              <a:t>（</a:t>
            </a:r>
            <a:r>
              <a:rPr lang="en-US" altLang="ja-JP" sz="1300" dirty="0"/>
              <a:t>322km</a:t>
            </a:r>
            <a:r>
              <a:rPr lang="ja-JP" altLang="en-US" sz="1300" dirty="0"/>
              <a:t>）です。利根川には</a:t>
            </a:r>
            <a:r>
              <a:rPr lang="en-US" altLang="ja-JP" sz="1600" dirty="0">
                <a:solidFill>
                  <a:srgbClr val="FF0000"/>
                </a:solidFill>
              </a:rPr>
              <a:t>814</a:t>
            </a:r>
            <a:r>
              <a:rPr lang="ja-JP" altLang="en-US" sz="1300" dirty="0"/>
              <a:t>もの川（支川）が流れ込んでいて、降った雨を利根川に運びます。</a:t>
            </a:r>
            <a:endParaRPr lang="en-US" altLang="ja-JP" sz="1300" dirty="0"/>
          </a:p>
          <a:p>
            <a:pPr algn="just">
              <a:lnSpc>
                <a:spcPts val="3000"/>
              </a:lnSpc>
            </a:pPr>
            <a:r>
              <a:rPr lang="ja-JP" altLang="en-US" sz="1300" dirty="0"/>
              <a:t>このように、雨水がひとつの川に集まる範囲のことを、「</a:t>
            </a:r>
            <a:r>
              <a:rPr lang="ja-JP" altLang="en-US" sz="1600" dirty="0">
                <a:solidFill>
                  <a:srgbClr val="FF0000"/>
                </a:solidFill>
              </a:rPr>
              <a:t>流域</a:t>
            </a:r>
            <a:r>
              <a:rPr lang="ja-JP" altLang="en-US" sz="1300" dirty="0"/>
              <a:t>」と呼び、利根川は</a:t>
            </a:r>
            <a:r>
              <a:rPr lang="ja-JP" altLang="en-US" sz="1600" dirty="0">
                <a:solidFill>
                  <a:srgbClr val="FF0000"/>
                </a:solidFill>
              </a:rPr>
              <a:t>日本で一番流域面積が広い</a:t>
            </a:r>
            <a:r>
              <a:rPr lang="ja-JP" altLang="en-US" sz="1300" dirty="0"/>
              <a:t>川です。</a:t>
            </a:r>
            <a:endParaRPr lang="en-US" altLang="ja-JP" sz="1300" dirty="0"/>
          </a:p>
        </p:txBody>
      </p:sp>
      <p:sp>
        <p:nvSpPr>
          <p:cNvPr id="49" name="フリーフォーム: 図形 48">
            <a:extLst>
              <a:ext uri="{FF2B5EF4-FFF2-40B4-BE49-F238E27FC236}">
                <a16:creationId xmlns:a16="http://schemas.microsoft.com/office/drawing/2014/main" id="{62F1B2E8-0B58-3EA5-63AC-96447BB6E801}"/>
              </a:ext>
            </a:extLst>
          </p:cNvPr>
          <p:cNvSpPr/>
          <p:nvPr/>
        </p:nvSpPr>
        <p:spPr>
          <a:xfrm>
            <a:off x="6107761" y="6320358"/>
            <a:ext cx="3179221" cy="761957"/>
          </a:xfrm>
          <a:custGeom>
            <a:avLst/>
            <a:gdLst>
              <a:gd name="connsiteX0" fmla="*/ 126995 w 3179221"/>
              <a:gd name="connsiteY0" fmla="*/ 0 h 761957"/>
              <a:gd name="connsiteX1" fmla="*/ 2793082 w 3179221"/>
              <a:gd name="connsiteY1" fmla="*/ 0 h 761957"/>
              <a:gd name="connsiteX2" fmla="*/ 2920077 w 3179221"/>
              <a:gd name="connsiteY2" fmla="*/ 126995 h 761957"/>
              <a:gd name="connsiteX3" fmla="*/ 2920077 w 3179221"/>
              <a:gd name="connsiteY3" fmla="*/ 325903 h 761957"/>
              <a:gd name="connsiteX4" fmla="*/ 3179221 w 3179221"/>
              <a:gd name="connsiteY4" fmla="*/ 483661 h 761957"/>
              <a:gd name="connsiteX5" fmla="*/ 2920077 w 3179221"/>
              <a:gd name="connsiteY5" fmla="*/ 478063 h 761957"/>
              <a:gd name="connsiteX6" fmla="*/ 2920077 w 3179221"/>
              <a:gd name="connsiteY6" fmla="*/ 634962 h 761957"/>
              <a:gd name="connsiteX7" fmla="*/ 2793082 w 3179221"/>
              <a:gd name="connsiteY7" fmla="*/ 761957 h 761957"/>
              <a:gd name="connsiteX8" fmla="*/ 126995 w 3179221"/>
              <a:gd name="connsiteY8" fmla="*/ 761957 h 761957"/>
              <a:gd name="connsiteX9" fmla="*/ 0 w 3179221"/>
              <a:gd name="connsiteY9" fmla="*/ 634962 h 761957"/>
              <a:gd name="connsiteX10" fmla="*/ 0 w 3179221"/>
              <a:gd name="connsiteY10" fmla="*/ 126995 h 761957"/>
              <a:gd name="connsiteX11" fmla="*/ 126995 w 3179221"/>
              <a:gd name="connsiteY11" fmla="*/ 0 h 7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9221" h="761957">
                <a:moveTo>
                  <a:pt x="126995" y="0"/>
                </a:moveTo>
                <a:lnTo>
                  <a:pt x="2793082" y="0"/>
                </a:lnTo>
                <a:cubicBezTo>
                  <a:pt x="2863219" y="0"/>
                  <a:pt x="2920077" y="56858"/>
                  <a:pt x="2920077" y="126995"/>
                </a:cubicBezTo>
                <a:lnTo>
                  <a:pt x="2920077" y="325903"/>
                </a:lnTo>
                <a:lnTo>
                  <a:pt x="3179221" y="483661"/>
                </a:lnTo>
                <a:lnTo>
                  <a:pt x="2920077" y="478063"/>
                </a:lnTo>
                <a:lnTo>
                  <a:pt x="2920077" y="634962"/>
                </a:lnTo>
                <a:cubicBezTo>
                  <a:pt x="2920077" y="705099"/>
                  <a:pt x="2863219" y="761957"/>
                  <a:pt x="2793082" y="761957"/>
                </a:cubicBezTo>
                <a:lnTo>
                  <a:pt x="126995" y="761957"/>
                </a:lnTo>
                <a:cubicBezTo>
                  <a:pt x="56858" y="761957"/>
                  <a:pt x="0" y="705099"/>
                  <a:pt x="0" y="634962"/>
                </a:cubicBezTo>
                <a:lnTo>
                  <a:pt x="0" y="126995"/>
                </a:lnTo>
                <a:cubicBezTo>
                  <a:pt x="0" y="56858"/>
                  <a:pt x="56858" y="0"/>
                  <a:pt x="126995" y="0"/>
                </a:cubicBezTo>
                <a:close/>
              </a:path>
            </a:pathLst>
          </a:cu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nSpc>
                <a:spcPct val="150000"/>
              </a:lnSpc>
            </a:pPr>
            <a:r>
              <a:rPr kumimoji="1" lang="ja-JP" altLang="en-US" sz="1200" dirty="0">
                <a:solidFill>
                  <a:schemeClr val="tx1"/>
                </a:solidFill>
                <a:latin typeface="+mn-ea"/>
              </a:rPr>
              <a:t>赤い線でかこまれた地域に降った雨が、</a:t>
            </a:r>
            <a:endParaRPr kumimoji="1" lang="en-US" altLang="ja-JP" sz="1200" dirty="0">
              <a:solidFill>
                <a:schemeClr val="tx1"/>
              </a:solidFill>
              <a:latin typeface="+mn-ea"/>
            </a:endParaRPr>
          </a:p>
          <a:p>
            <a:pPr>
              <a:lnSpc>
                <a:spcPct val="150000"/>
              </a:lnSpc>
            </a:pPr>
            <a:r>
              <a:rPr kumimoji="1" lang="ja-JP" altLang="en-US" sz="1200" dirty="0">
                <a:solidFill>
                  <a:schemeClr val="tx1"/>
                </a:solidFill>
                <a:latin typeface="+mn-ea"/>
              </a:rPr>
              <a:t>利根川に集まります</a:t>
            </a:r>
            <a:endParaRPr kumimoji="1" lang="en-US" altLang="ja-JP" sz="1200" dirty="0">
              <a:solidFill>
                <a:schemeClr val="tx1"/>
              </a:solidFill>
              <a:latin typeface="+mn-ea"/>
            </a:endParaRPr>
          </a:p>
        </p:txBody>
      </p:sp>
      <p:sp>
        <p:nvSpPr>
          <p:cNvPr id="29" name="テキスト ボックス 28">
            <a:extLst>
              <a:ext uri="{FF2B5EF4-FFF2-40B4-BE49-F238E27FC236}">
                <a16:creationId xmlns:a16="http://schemas.microsoft.com/office/drawing/2014/main" id="{6EEAA1A0-0B09-99DF-E894-C34B0902F7EE}"/>
              </a:ext>
            </a:extLst>
          </p:cNvPr>
          <p:cNvSpPr txBox="1"/>
          <p:nvPr/>
        </p:nvSpPr>
        <p:spPr>
          <a:xfrm>
            <a:off x="604469" y="7446557"/>
            <a:ext cx="2169184" cy="200055"/>
          </a:xfrm>
          <a:prstGeom prst="rect">
            <a:avLst/>
          </a:prstGeom>
          <a:noFill/>
        </p:spPr>
        <p:txBody>
          <a:bodyPr wrap="none" rtlCol="0">
            <a:spAutoFit/>
          </a:bodyPr>
          <a:lstStyle/>
          <a:p>
            <a:r>
              <a:rPr kumimoji="1" lang="en-US" altLang="ja-JP" sz="700" dirty="0"/>
              <a:t>※ </a:t>
            </a:r>
            <a:r>
              <a:rPr kumimoji="1" lang="ja-JP" altLang="en-US" sz="700" dirty="0"/>
              <a:t>「河川財団」の</a:t>
            </a:r>
            <a:r>
              <a:rPr kumimoji="1" lang="en-US" altLang="ja-JP" sz="700" dirty="0"/>
              <a:t>YouTube</a:t>
            </a:r>
            <a:r>
              <a:rPr kumimoji="1" lang="ja-JP" altLang="en-US" sz="700" dirty="0"/>
              <a:t>動画サイトに移ります</a:t>
            </a:r>
          </a:p>
        </p:txBody>
      </p:sp>
      <p:pic>
        <p:nvPicPr>
          <p:cNvPr id="38" name="図 37" descr="グラフ, ヒストグラム&#10;&#10;自動的に生成された説明">
            <a:extLst>
              <a:ext uri="{FF2B5EF4-FFF2-40B4-BE49-F238E27FC236}">
                <a16:creationId xmlns:a16="http://schemas.microsoft.com/office/drawing/2014/main" id="{D79F5311-DA0B-AADA-4C57-9A5D6EB1A3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3773" y="1077252"/>
            <a:ext cx="5366303" cy="1814355"/>
          </a:xfrm>
          <a:prstGeom prst="rect">
            <a:avLst/>
          </a:prstGeom>
        </p:spPr>
      </p:pic>
      <p:cxnSp>
        <p:nvCxnSpPr>
          <p:cNvPr id="41" name="直線コネクタ 40">
            <a:extLst>
              <a:ext uri="{FF2B5EF4-FFF2-40B4-BE49-F238E27FC236}">
                <a16:creationId xmlns:a16="http://schemas.microsoft.com/office/drawing/2014/main" id="{D7A0EA4A-CA22-CE0F-D858-4DABF3531377}"/>
              </a:ext>
            </a:extLst>
          </p:cNvPr>
          <p:cNvCxnSpPr>
            <a:cxnSpLocks/>
          </p:cNvCxnSpPr>
          <p:nvPr/>
        </p:nvCxnSpPr>
        <p:spPr>
          <a:xfrm>
            <a:off x="5835080" y="2852738"/>
            <a:ext cx="1618420" cy="655632"/>
          </a:xfrm>
          <a:prstGeom prst="line">
            <a:avLst/>
          </a:prstGeom>
          <a:ln w="25400">
            <a:solidFill>
              <a:srgbClr val="FF0000"/>
            </a:solidFill>
            <a:prstDash val="dash"/>
            <a:headEnd type="oval"/>
            <a:tailEnd type="oval"/>
          </a:ln>
          <a:effectLst/>
        </p:spPr>
        <p:style>
          <a:lnRef idx="1">
            <a:schemeClr val="accent1"/>
          </a:lnRef>
          <a:fillRef idx="0">
            <a:schemeClr val="accent1"/>
          </a:fillRef>
          <a:effectRef idx="0">
            <a:schemeClr val="accent1"/>
          </a:effectRef>
          <a:fontRef idx="minor">
            <a:schemeClr val="tx1"/>
          </a:fontRef>
        </p:style>
      </p:cxnSp>
      <p:cxnSp>
        <p:nvCxnSpPr>
          <p:cNvPr id="42" name="直線コネクタ 41">
            <a:extLst>
              <a:ext uri="{FF2B5EF4-FFF2-40B4-BE49-F238E27FC236}">
                <a16:creationId xmlns:a16="http://schemas.microsoft.com/office/drawing/2014/main" id="{6A910217-5EB2-4FF1-14FE-128ACA38A053}"/>
              </a:ext>
            </a:extLst>
          </p:cNvPr>
          <p:cNvCxnSpPr>
            <a:cxnSpLocks/>
          </p:cNvCxnSpPr>
          <p:nvPr/>
        </p:nvCxnSpPr>
        <p:spPr>
          <a:xfrm>
            <a:off x="10444163" y="2852738"/>
            <a:ext cx="0" cy="2863095"/>
          </a:xfrm>
          <a:prstGeom prst="line">
            <a:avLst/>
          </a:prstGeom>
          <a:ln w="25400">
            <a:solidFill>
              <a:srgbClr val="FF0000"/>
            </a:solidFill>
            <a:prstDash val="dash"/>
            <a:headEnd type="oval"/>
            <a:tailEnd type="oval"/>
          </a:ln>
          <a:effectLst/>
        </p:spPr>
        <p:style>
          <a:lnRef idx="1">
            <a:schemeClr val="accent1"/>
          </a:lnRef>
          <a:fillRef idx="0">
            <a:schemeClr val="accent1"/>
          </a:fillRef>
          <a:effectRef idx="0">
            <a:schemeClr val="accent1"/>
          </a:effectRef>
          <a:fontRef idx="minor">
            <a:schemeClr val="tx1"/>
          </a:fontRef>
        </p:style>
      </p:cxnSp>
      <p:sp>
        <p:nvSpPr>
          <p:cNvPr id="45" name="テキスト ボックス 44">
            <a:extLst>
              <a:ext uri="{FF2B5EF4-FFF2-40B4-BE49-F238E27FC236}">
                <a16:creationId xmlns:a16="http://schemas.microsoft.com/office/drawing/2014/main" id="{C7AFB0D6-B19B-BB54-1306-3DF7A477BE4E}"/>
              </a:ext>
            </a:extLst>
          </p:cNvPr>
          <p:cNvSpPr txBox="1"/>
          <p:nvPr/>
        </p:nvSpPr>
        <p:spPr>
          <a:xfrm>
            <a:off x="5830226" y="838958"/>
            <a:ext cx="1601721" cy="215444"/>
          </a:xfrm>
          <a:prstGeom prst="rect">
            <a:avLst/>
          </a:prstGeom>
          <a:noFill/>
        </p:spPr>
        <p:txBody>
          <a:bodyPr wrap="none" tIns="0" bIns="0" anchor="ctr" anchorCtr="0">
            <a:spAutoFit/>
          </a:bodyPr>
          <a:lstStyle>
            <a:defPPr>
              <a:defRPr lang="en-US"/>
            </a:defPPr>
            <a:lvl1pPr indent="180000" algn="just">
              <a:lnSpc>
                <a:spcPct val="200000"/>
              </a:lnSpc>
              <a:defRPr kumimoji="1" sz="1400"/>
            </a:lvl1pPr>
          </a:lstStyle>
          <a:p>
            <a:pPr indent="0" algn="l">
              <a:lnSpc>
                <a:spcPct val="100000"/>
              </a:lnSpc>
            </a:pPr>
            <a:r>
              <a:rPr lang="ja-JP" altLang="en-US" dirty="0">
                <a:solidFill>
                  <a:schemeClr val="accent5">
                    <a:lumMod val="50000"/>
                  </a:schemeClr>
                </a:solidFill>
              </a:rPr>
              <a:t>横から見た利根川</a:t>
            </a:r>
            <a:endParaRPr lang="en-US" altLang="ja-JP" dirty="0">
              <a:solidFill>
                <a:schemeClr val="accent5">
                  <a:lumMod val="50000"/>
                </a:schemeClr>
              </a:solidFill>
            </a:endParaRPr>
          </a:p>
        </p:txBody>
      </p:sp>
      <p:sp>
        <p:nvSpPr>
          <p:cNvPr id="46" name="テキスト ボックス 45">
            <a:extLst>
              <a:ext uri="{FF2B5EF4-FFF2-40B4-BE49-F238E27FC236}">
                <a16:creationId xmlns:a16="http://schemas.microsoft.com/office/drawing/2014/main" id="{8FABA4FF-28AE-3B3C-60E5-F77D6B58830F}"/>
              </a:ext>
            </a:extLst>
          </p:cNvPr>
          <p:cNvSpPr txBox="1"/>
          <p:nvPr/>
        </p:nvSpPr>
        <p:spPr>
          <a:xfrm>
            <a:off x="9017583" y="3302437"/>
            <a:ext cx="1261884" cy="215444"/>
          </a:xfrm>
          <a:prstGeom prst="rect">
            <a:avLst/>
          </a:prstGeom>
          <a:noFill/>
        </p:spPr>
        <p:txBody>
          <a:bodyPr wrap="none" tIns="0" bIns="0" anchor="ctr" anchorCtr="0">
            <a:spAutoFit/>
          </a:bodyPr>
          <a:lstStyle>
            <a:defPPr>
              <a:defRPr lang="en-US"/>
            </a:defPPr>
            <a:lvl1pPr indent="0">
              <a:lnSpc>
                <a:spcPct val="100000"/>
              </a:lnSpc>
              <a:defRPr kumimoji="1" sz="1200">
                <a:solidFill>
                  <a:schemeClr val="accent5">
                    <a:lumMod val="50000"/>
                  </a:schemeClr>
                </a:solidFill>
              </a:defRPr>
            </a:lvl1pPr>
          </a:lstStyle>
          <a:p>
            <a:r>
              <a:rPr lang="ja-JP" altLang="en-US" sz="1400" dirty="0"/>
              <a:t>利根川の流域</a:t>
            </a:r>
            <a:endParaRPr lang="en-US" altLang="ja-JP" sz="1400" dirty="0"/>
          </a:p>
        </p:txBody>
      </p:sp>
      <p:cxnSp>
        <p:nvCxnSpPr>
          <p:cNvPr id="48" name="直線矢印コネクタ 47">
            <a:extLst>
              <a:ext uri="{FF2B5EF4-FFF2-40B4-BE49-F238E27FC236}">
                <a16:creationId xmlns:a16="http://schemas.microsoft.com/office/drawing/2014/main" id="{066B2814-5733-D13D-14FD-E65D2DB1F835}"/>
              </a:ext>
            </a:extLst>
          </p:cNvPr>
          <p:cNvCxnSpPr>
            <a:cxnSpLocks/>
          </p:cNvCxnSpPr>
          <p:nvPr/>
        </p:nvCxnSpPr>
        <p:spPr>
          <a:xfrm flipH="1">
            <a:off x="7517281" y="3944303"/>
            <a:ext cx="102719" cy="266887"/>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1" name="直線矢印コネクタ 50">
            <a:extLst>
              <a:ext uri="{FF2B5EF4-FFF2-40B4-BE49-F238E27FC236}">
                <a16:creationId xmlns:a16="http://schemas.microsoft.com/office/drawing/2014/main" id="{4DF5F494-2E25-8E0B-A70E-4762EBC42596}"/>
              </a:ext>
            </a:extLst>
          </p:cNvPr>
          <p:cNvCxnSpPr>
            <a:cxnSpLocks/>
          </p:cNvCxnSpPr>
          <p:nvPr/>
        </p:nvCxnSpPr>
        <p:spPr>
          <a:xfrm flipH="1">
            <a:off x="7810298" y="4141152"/>
            <a:ext cx="177449" cy="198446"/>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3" name="直線矢印コネクタ 52">
            <a:extLst>
              <a:ext uri="{FF2B5EF4-FFF2-40B4-BE49-F238E27FC236}">
                <a16:creationId xmlns:a16="http://schemas.microsoft.com/office/drawing/2014/main" id="{268C65A6-7A13-3CA8-2961-7384BE5E96FC}"/>
              </a:ext>
            </a:extLst>
          </p:cNvPr>
          <p:cNvCxnSpPr>
            <a:cxnSpLocks/>
          </p:cNvCxnSpPr>
          <p:nvPr/>
        </p:nvCxnSpPr>
        <p:spPr>
          <a:xfrm flipH="1">
            <a:off x="8075907" y="4284121"/>
            <a:ext cx="177449" cy="198446"/>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4" name="直線矢印コネクタ 53">
            <a:extLst>
              <a:ext uri="{FF2B5EF4-FFF2-40B4-BE49-F238E27FC236}">
                <a16:creationId xmlns:a16="http://schemas.microsoft.com/office/drawing/2014/main" id="{C2CE45A8-68A1-63D5-5D5C-67A3C60D90AF}"/>
              </a:ext>
            </a:extLst>
          </p:cNvPr>
          <p:cNvCxnSpPr>
            <a:cxnSpLocks/>
          </p:cNvCxnSpPr>
          <p:nvPr/>
        </p:nvCxnSpPr>
        <p:spPr>
          <a:xfrm flipH="1">
            <a:off x="8341516" y="4482281"/>
            <a:ext cx="177449" cy="198446"/>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5" name="直線矢印コネクタ 54">
            <a:extLst>
              <a:ext uri="{FF2B5EF4-FFF2-40B4-BE49-F238E27FC236}">
                <a16:creationId xmlns:a16="http://schemas.microsoft.com/office/drawing/2014/main" id="{785B63D7-2616-85BB-ADBB-5DF60EA0C79C}"/>
              </a:ext>
            </a:extLst>
          </p:cNvPr>
          <p:cNvCxnSpPr>
            <a:cxnSpLocks/>
          </p:cNvCxnSpPr>
          <p:nvPr/>
        </p:nvCxnSpPr>
        <p:spPr>
          <a:xfrm flipH="1">
            <a:off x="8518965" y="4680727"/>
            <a:ext cx="139260" cy="225854"/>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線矢印コネクタ 56">
            <a:extLst>
              <a:ext uri="{FF2B5EF4-FFF2-40B4-BE49-F238E27FC236}">
                <a16:creationId xmlns:a16="http://schemas.microsoft.com/office/drawing/2014/main" id="{E649F0A3-25C1-1F92-40E5-8D62E04D6C11}"/>
              </a:ext>
            </a:extLst>
          </p:cNvPr>
          <p:cNvCxnSpPr>
            <a:cxnSpLocks/>
          </p:cNvCxnSpPr>
          <p:nvPr/>
        </p:nvCxnSpPr>
        <p:spPr>
          <a:xfrm flipH="1">
            <a:off x="8772412" y="4812957"/>
            <a:ext cx="63262" cy="225854"/>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59" name="直線矢印コネクタ 58">
            <a:extLst>
              <a:ext uri="{FF2B5EF4-FFF2-40B4-BE49-F238E27FC236}">
                <a16:creationId xmlns:a16="http://schemas.microsoft.com/office/drawing/2014/main" id="{2E2B0DDC-1C39-DC35-7077-B0408EBEB1E8}"/>
              </a:ext>
            </a:extLst>
          </p:cNvPr>
          <p:cNvCxnSpPr>
            <a:cxnSpLocks/>
          </p:cNvCxnSpPr>
          <p:nvPr/>
        </p:nvCxnSpPr>
        <p:spPr>
          <a:xfrm>
            <a:off x="9091973" y="4812957"/>
            <a:ext cx="0" cy="225854"/>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61" name="直線矢印コネクタ 60">
            <a:extLst>
              <a:ext uri="{FF2B5EF4-FFF2-40B4-BE49-F238E27FC236}">
                <a16:creationId xmlns:a16="http://schemas.microsoft.com/office/drawing/2014/main" id="{FF1B48ED-D0C9-33A6-380A-F02084A40B20}"/>
              </a:ext>
            </a:extLst>
          </p:cNvPr>
          <p:cNvCxnSpPr>
            <a:cxnSpLocks/>
          </p:cNvCxnSpPr>
          <p:nvPr/>
        </p:nvCxnSpPr>
        <p:spPr>
          <a:xfrm>
            <a:off x="9335899" y="4837276"/>
            <a:ext cx="0" cy="225854"/>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62" name="直線矢印コネクタ 61">
            <a:extLst>
              <a:ext uri="{FF2B5EF4-FFF2-40B4-BE49-F238E27FC236}">
                <a16:creationId xmlns:a16="http://schemas.microsoft.com/office/drawing/2014/main" id="{74144B8B-E492-E69B-692E-396E5EE384FE}"/>
              </a:ext>
            </a:extLst>
          </p:cNvPr>
          <p:cNvCxnSpPr>
            <a:cxnSpLocks/>
          </p:cNvCxnSpPr>
          <p:nvPr/>
        </p:nvCxnSpPr>
        <p:spPr>
          <a:xfrm flipH="1">
            <a:off x="9596940" y="4950203"/>
            <a:ext cx="66173" cy="182232"/>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24" name="直線矢印コネクタ 1023">
            <a:extLst>
              <a:ext uri="{FF2B5EF4-FFF2-40B4-BE49-F238E27FC236}">
                <a16:creationId xmlns:a16="http://schemas.microsoft.com/office/drawing/2014/main" id="{4DD8F179-E004-2C5C-4730-6D36E61CE473}"/>
              </a:ext>
            </a:extLst>
          </p:cNvPr>
          <p:cNvCxnSpPr>
            <a:cxnSpLocks/>
          </p:cNvCxnSpPr>
          <p:nvPr/>
        </p:nvCxnSpPr>
        <p:spPr>
          <a:xfrm flipH="1">
            <a:off x="7453500" y="3735919"/>
            <a:ext cx="230279" cy="160247"/>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27" name="直線矢印コネクタ 1026">
            <a:extLst>
              <a:ext uri="{FF2B5EF4-FFF2-40B4-BE49-F238E27FC236}">
                <a16:creationId xmlns:a16="http://schemas.microsoft.com/office/drawing/2014/main" id="{B483F512-DF52-3101-8C15-01D94807515D}"/>
              </a:ext>
            </a:extLst>
          </p:cNvPr>
          <p:cNvCxnSpPr>
            <a:cxnSpLocks/>
          </p:cNvCxnSpPr>
          <p:nvPr/>
        </p:nvCxnSpPr>
        <p:spPr>
          <a:xfrm>
            <a:off x="7041357" y="3718084"/>
            <a:ext cx="193583" cy="126533"/>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29" name="直線矢印コネクタ 1028">
            <a:extLst>
              <a:ext uri="{FF2B5EF4-FFF2-40B4-BE49-F238E27FC236}">
                <a16:creationId xmlns:a16="http://schemas.microsoft.com/office/drawing/2014/main" id="{838DDE9E-6911-C1FA-FDE2-9EB57693258E}"/>
              </a:ext>
            </a:extLst>
          </p:cNvPr>
          <p:cNvCxnSpPr>
            <a:cxnSpLocks/>
          </p:cNvCxnSpPr>
          <p:nvPr/>
        </p:nvCxnSpPr>
        <p:spPr>
          <a:xfrm>
            <a:off x="6975392" y="3951339"/>
            <a:ext cx="210181" cy="63266"/>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31" name="直線矢印コネクタ 1030">
            <a:extLst>
              <a:ext uri="{FF2B5EF4-FFF2-40B4-BE49-F238E27FC236}">
                <a16:creationId xmlns:a16="http://schemas.microsoft.com/office/drawing/2014/main" id="{7F356229-E52C-4B9C-47D9-6C1FFC59BC48}"/>
              </a:ext>
            </a:extLst>
          </p:cNvPr>
          <p:cNvCxnSpPr>
            <a:cxnSpLocks/>
          </p:cNvCxnSpPr>
          <p:nvPr/>
        </p:nvCxnSpPr>
        <p:spPr>
          <a:xfrm>
            <a:off x="7031844" y="4210692"/>
            <a:ext cx="242684" cy="23767"/>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33" name="直線矢印コネクタ 1032">
            <a:extLst>
              <a:ext uri="{FF2B5EF4-FFF2-40B4-BE49-F238E27FC236}">
                <a16:creationId xmlns:a16="http://schemas.microsoft.com/office/drawing/2014/main" id="{AB9F3EFE-47A1-C53A-EBDD-A30FBFC7442D}"/>
              </a:ext>
            </a:extLst>
          </p:cNvPr>
          <p:cNvCxnSpPr>
            <a:cxnSpLocks/>
          </p:cNvCxnSpPr>
          <p:nvPr/>
        </p:nvCxnSpPr>
        <p:spPr>
          <a:xfrm flipV="1">
            <a:off x="7607988" y="4439066"/>
            <a:ext cx="202310" cy="51785"/>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36" name="直線矢印コネクタ 1035">
            <a:extLst>
              <a:ext uri="{FF2B5EF4-FFF2-40B4-BE49-F238E27FC236}">
                <a16:creationId xmlns:a16="http://schemas.microsoft.com/office/drawing/2014/main" id="{F5BB0C93-EF0A-3536-06BB-6F3A834B5A1C}"/>
              </a:ext>
            </a:extLst>
          </p:cNvPr>
          <p:cNvCxnSpPr>
            <a:cxnSpLocks/>
          </p:cNvCxnSpPr>
          <p:nvPr/>
        </p:nvCxnSpPr>
        <p:spPr>
          <a:xfrm flipV="1">
            <a:off x="7791797" y="4550048"/>
            <a:ext cx="189407" cy="83168"/>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38" name="直線矢印コネクタ 1037">
            <a:extLst>
              <a:ext uri="{FF2B5EF4-FFF2-40B4-BE49-F238E27FC236}">
                <a16:creationId xmlns:a16="http://schemas.microsoft.com/office/drawing/2014/main" id="{372DE845-DAAA-A6C7-6B54-222528982E7F}"/>
              </a:ext>
            </a:extLst>
          </p:cNvPr>
          <p:cNvCxnSpPr>
            <a:cxnSpLocks/>
          </p:cNvCxnSpPr>
          <p:nvPr/>
        </p:nvCxnSpPr>
        <p:spPr>
          <a:xfrm flipV="1">
            <a:off x="8151348" y="4925884"/>
            <a:ext cx="131889" cy="170448"/>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40" name="直線矢印コネクタ 1039">
            <a:extLst>
              <a:ext uri="{FF2B5EF4-FFF2-40B4-BE49-F238E27FC236}">
                <a16:creationId xmlns:a16="http://schemas.microsoft.com/office/drawing/2014/main" id="{1671DC44-FB27-81DC-CA27-3CD220EE3E05}"/>
              </a:ext>
            </a:extLst>
          </p:cNvPr>
          <p:cNvCxnSpPr>
            <a:cxnSpLocks/>
          </p:cNvCxnSpPr>
          <p:nvPr/>
        </p:nvCxnSpPr>
        <p:spPr>
          <a:xfrm flipV="1">
            <a:off x="8364295" y="5020704"/>
            <a:ext cx="80505" cy="188555"/>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42" name="直線矢印コネクタ 1041">
            <a:extLst>
              <a:ext uri="{FF2B5EF4-FFF2-40B4-BE49-F238E27FC236}">
                <a16:creationId xmlns:a16="http://schemas.microsoft.com/office/drawing/2014/main" id="{AEA1C2AE-2ECD-8166-421A-267EFE1272C3}"/>
              </a:ext>
            </a:extLst>
          </p:cNvPr>
          <p:cNvCxnSpPr>
            <a:cxnSpLocks/>
          </p:cNvCxnSpPr>
          <p:nvPr/>
        </p:nvCxnSpPr>
        <p:spPr>
          <a:xfrm flipV="1">
            <a:off x="8528100" y="5132435"/>
            <a:ext cx="60495" cy="188555"/>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44" name="直線矢印コネクタ 1043">
            <a:extLst>
              <a:ext uri="{FF2B5EF4-FFF2-40B4-BE49-F238E27FC236}">
                <a16:creationId xmlns:a16="http://schemas.microsoft.com/office/drawing/2014/main" id="{A41338BF-73E5-DDDD-036B-6B6EFAC8754B}"/>
              </a:ext>
            </a:extLst>
          </p:cNvPr>
          <p:cNvCxnSpPr>
            <a:cxnSpLocks/>
          </p:cNvCxnSpPr>
          <p:nvPr/>
        </p:nvCxnSpPr>
        <p:spPr>
          <a:xfrm flipV="1">
            <a:off x="8742164" y="5149215"/>
            <a:ext cx="30248" cy="200350"/>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46" name="直線矢印コネクタ 1045">
            <a:extLst>
              <a:ext uri="{FF2B5EF4-FFF2-40B4-BE49-F238E27FC236}">
                <a16:creationId xmlns:a16="http://schemas.microsoft.com/office/drawing/2014/main" id="{49C76716-C610-1E32-F2EC-DFAAF6A5E2C7}"/>
              </a:ext>
            </a:extLst>
          </p:cNvPr>
          <p:cNvCxnSpPr>
            <a:cxnSpLocks/>
          </p:cNvCxnSpPr>
          <p:nvPr/>
        </p:nvCxnSpPr>
        <p:spPr>
          <a:xfrm flipH="1" flipV="1">
            <a:off x="8962710" y="5168265"/>
            <a:ext cx="5818" cy="192679"/>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48" name="直線矢印コネクタ 1047">
            <a:extLst>
              <a:ext uri="{FF2B5EF4-FFF2-40B4-BE49-F238E27FC236}">
                <a16:creationId xmlns:a16="http://schemas.microsoft.com/office/drawing/2014/main" id="{4419F3AA-F6AB-18E6-30BB-6E9DA6C50B61}"/>
              </a:ext>
            </a:extLst>
          </p:cNvPr>
          <p:cNvCxnSpPr>
            <a:cxnSpLocks/>
          </p:cNvCxnSpPr>
          <p:nvPr/>
        </p:nvCxnSpPr>
        <p:spPr>
          <a:xfrm flipH="1" flipV="1">
            <a:off x="9198020" y="5132435"/>
            <a:ext cx="31548" cy="157274"/>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cxnSp>
        <p:nvCxnSpPr>
          <p:cNvPr id="1050" name="直線矢印コネクタ 1049">
            <a:extLst>
              <a:ext uri="{FF2B5EF4-FFF2-40B4-BE49-F238E27FC236}">
                <a16:creationId xmlns:a16="http://schemas.microsoft.com/office/drawing/2014/main" id="{2FA15456-C7CD-12E8-A917-B2D07388D5E1}"/>
              </a:ext>
            </a:extLst>
          </p:cNvPr>
          <p:cNvCxnSpPr>
            <a:cxnSpLocks/>
          </p:cNvCxnSpPr>
          <p:nvPr/>
        </p:nvCxnSpPr>
        <p:spPr>
          <a:xfrm flipH="1" flipV="1">
            <a:off x="9583389" y="5194470"/>
            <a:ext cx="13551" cy="126520"/>
          </a:xfrm>
          <a:prstGeom prst="straightConnector1">
            <a:avLst/>
          </a:prstGeom>
          <a:ln w="15875">
            <a:solidFill>
              <a:srgbClr val="00FFFF"/>
            </a:solidFill>
            <a:tailEnd type="triangle"/>
          </a:ln>
        </p:spPr>
        <p:style>
          <a:lnRef idx="1">
            <a:schemeClr val="accent1"/>
          </a:lnRef>
          <a:fillRef idx="0">
            <a:schemeClr val="accent1"/>
          </a:fillRef>
          <a:effectRef idx="0">
            <a:schemeClr val="accent1"/>
          </a:effectRef>
          <a:fontRef idx="minor">
            <a:schemeClr val="tx1"/>
          </a:fontRef>
        </p:style>
      </p:cxnSp>
      <p:pic>
        <p:nvPicPr>
          <p:cNvPr id="1052" name="図 1051" descr="座る, 立つ, 時計 が含まれている画像&#10;&#10;自動的に生成された説明">
            <a:extLst>
              <a:ext uri="{FF2B5EF4-FFF2-40B4-BE49-F238E27FC236}">
                <a16:creationId xmlns:a16="http://schemas.microsoft.com/office/drawing/2014/main" id="{BCB95B39-199E-3A26-16DF-212F53D5370B}"/>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9239429" y="6325840"/>
            <a:ext cx="828807" cy="989648"/>
          </a:xfrm>
          <a:prstGeom prst="rect">
            <a:avLst/>
          </a:prstGeom>
          <a:effectLst/>
        </p:spPr>
      </p:pic>
      <p:grpSp>
        <p:nvGrpSpPr>
          <p:cNvPr id="1056" name="グループ化 1055">
            <a:extLst>
              <a:ext uri="{FF2B5EF4-FFF2-40B4-BE49-F238E27FC236}">
                <a16:creationId xmlns:a16="http://schemas.microsoft.com/office/drawing/2014/main" id="{5F931A20-506F-5FFE-4D79-1B7E9E18E7A8}"/>
              </a:ext>
            </a:extLst>
          </p:cNvPr>
          <p:cNvGrpSpPr/>
          <p:nvPr/>
        </p:nvGrpSpPr>
        <p:grpSpPr>
          <a:xfrm>
            <a:off x="649466" y="6494929"/>
            <a:ext cx="328097" cy="328095"/>
            <a:chOff x="6449338" y="7053229"/>
            <a:chExt cx="334032" cy="334030"/>
          </a:xfrm>
        </p:grpSpPr>
        <p:sp>
          <p:nvSpPr>
            <p:cNvPr id="1057" name="楕円 1056">
              <a:extLst>
                <a:ext uri="{FF2B5EF4-FFF2-40B4-BE49-F238E27FC236}">
                  <a16:creationId xmlns:a16="http://schemas.microsoft.com/office/drawing/2014/main" id="{DB511A7F-C8F7-2258-77D5-F1635FDCA015}"/>
                </a:ext>
              </a:extLst>
            </p:cNvPr>
            <p:cNvSpPr/>
            <p:nvPr/>
          </p:nvSpPr>
          <p:spPr>
            <a:xfrm>
              <a:off x="6449338" y="7053229"/>
              <a:ext cx="334032" cy="334030"/>
            </a:xfrm>
            <a:prstGeom prst="ellipse">
              <a:avLst/>
            </a:prstGeom>
            <a:solidFill>
              <a:srgbClr val="249390"/>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1058" name="図 1057" descr="アイコン&#10;&#10;自動的に生成された説明">
              <a:extLst>
                <a:ext uri="{FF2B5EF4-FFF2-40B4-BE49-F238E27FC236}">
                  <a16:creationId xmlns:a16="http://schemas.microsoft.com/office/drawing/2014/main" id="{B943320C-C316-FE5C-6792-A04D34313D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7004" y="7130894"/>
              <a:ext cx="178700" cy="178700"/>
            </a:xfrm>
            <a:prstGeom prst="rect">
              <a:avLst/>
            </a:prstGeom>
          </p:spPr>
        </p:pic>
      </p:grpSp>
      <p:sp>
        <p:nvSpPr>
          <p:cNvPr id="15" name="テキスト ボックス 14">
            <a:extLst>
              <a:ext uri="{FF2B5EF4-FFF2-40B4-BE49-F238E27FC236}">
                <a16:creationId xmlns:a16="http://schemas.microsoft.com/office/drawing/2014/main" id="{76FF7744-1EAB-1B8A-4021-5027B7087AE8}"/>
              </a:ext>
            </a:extLst>
          </p:cNvPr>
          <p:cNvSpPr txBox="1"/>
          <p:nvPr/>
        </p:nvSpPr>
        <p:spPr>
          <a:xfrm>
            <a:off x="837360" y="1591731"/>
            <a:ext cx="325410" cy="136379"/>
          </a:xfrm>
          <a:prstGeom prst="rect">
            <a:avLst/>
          </a:prstGeom>
          <a:noFill/>
        </p:spPr>
        <p:txBody>
          <a:bodyPr wrap="none" lIns="0" tIns="18000" rIns="0" bIns="18000" rtlCol="0" anchor="ctr" anchorCtr="0">
            <a:spAutoFit/>
          </a:bodyPr>
          <a:lstStyle/>
          <a:p>
            <a:pPr algn="ctr"/>
            <a:r>
              <a:rPr lang="ja-JP" altLang="en-US" sz="650" dirty="0"/>
              <a:t>とねがわ</a:t>
            </a:r>
            <a:endParaRPr kumimoji="1" lang="ja-JP" altLang="en-US" sz="650" dirty="0"/>
          </a:p>
        </p:txBody>
      </p:sp>
      <p:sp>
        <p:nvSpPr>
          <p:cNvPr id="19" name="テキスト ボックス 18">
            <a:extLst>
              <a:ext uri="{FF2B5EF4-FFF2-40B4-BE49-F238E27FC236}">
                <a16:creationId xmlns:a16="http://schemas.microsoft.com/office/drawing/2014/main" id="{56AF8CF8-37A3-1E2F-3DBD-53D0A76F9FB1}"/>
              </a:ext>
            </a:extLst>
          </p:cNvPr>
          <p:cNvSpPr txBox="1"/>
          <p:nvPr/>
        </p:nvSpPr>
        <p:spPr>
          <a:xfrm>
            <a:off x="2655690" y="1591731"/>
            <a:ext cx="229230" cy="136379"/>
          </a:xfrm>
          <a:prstGeom prst="rect">
            <a:avLst/>
          </a:prstGeom>
          <a:noFill/>
        </p:spPr>
        <p:txBody>
          <a:bodyPr wrap="none" lIns="0" tIns="18000" rIns="0" bIns="18000" rtlCol="0" anchor="ctr" anchorCtr="0">
            <a:spAutoFit/>
          </a:bodyPr>
          <a:lstStyle/>
          <a:p>
            <a:pPr algn="ctr"/>
            <a:r>
              <a:rPr lang="ja-JP" altLang="en-US" sz="650" dirty="0"/>
              <a:t>しせん</a:t>
            </a:r>
            <a:endParaRPr kumimoji="1" lang="ja-JP" altLang="en-US" sz="650" dirty="0"/>
          </a:p>
        </p:txBody>
      </p:sp>
      <p:sp>
        <p:nvSpPr>
          <p:cNvPr id="20" name="テキスト ボックス 19">
            <a:extLst>
              <a:ext uri="{FF2B5EF4-FFF2-40B4-BE49-F238E27FC236}">
                <a16:creationId xmlns:a16="http://schemas.microsoft.com/office/drawing/2014/main" id="{D80E367E-7B54-A502-2E04-80A985677DF6}"/>
              </a:ext>
            </a:extLst>
          </p:cNvPr>
          <p:cNvSpPr txBox="1"/>
          <p:nvPr/>
        </p:nvSpPr>
        <p:spPr>
          <a:xfrm>
            <a:off x="4508703" y="1591731"/>
            <a:ext cx="81754" cy="136379"/>
          </a:xfrm>
          <a:prstGeom prst="rect">
            <a:avLst/>
          </a:prstGeom>
          <a:noFill/>
        </p:spPr>
        <p:txBody>
          <a:bodyPr wrap="none" lIns="0" tIns="18000" rIns="0" bIns="18000" rtlCol="0" anchor="ctr" anchorCtr="0">
            <a:spAutoFit/>
          </a:bodyPr>
          <a:lstStyle/>
          <a:p>
            <a:pPr algn="ctr"/>
            <a:r>
              <a:rPr lang="ja-JP" altLang="en-US" sz="650" dirty="0"/>
              <a:t>ふ</a:t>
            </a:r>
            <a:endParaRPr kumimoji="1" lang="ja-JP" altLang="en-US" sz="650" dirty="0"/>
          </a:p>
        </p:txBody>
      </p:sp>
      <p:sp>
        <p:nvSpPr>
          <p:cNvPr id="21" name="テキスト ボックス 20">
            <a:extLst>
              <a:ext uri="{FF2B5EF4-FFF2-40B4-BE49-F238E27FC236}">
                <a16:creationId xmlns:a16="http://schemas.microsoft.com/office/drawing/2014/main" id="{81D7F4AC-244D-70C3-02C8-55DC8433BBE1}"/>
              </a:ext>
            </a:extLst>
          </p:cNvPr>
          <p:cNvSpPr txBox="1"/>
          <p:nvPr/>
        </p:nvSpPr>
        <p:spPr>
          <a:xfrm>
            <a:off x="736182" y="1968840"/>
            <a:ext cx="325410" cy="136379"/>
          </a:xfrm>
          <a:prstGeom prst="rect">
            <a:avLst/>
          </a:prstGeom>
          <a:noFill/>
        </p:spPr>
        <p:txBody>
          <a:bodyPr wrap="none" lIns="0" tIns="18000" rIns="0" bIns="18000" rtlCol="0" anchor="ctr" anchorCtr="0">
            <a:spAutoFit/>
          </a:bodyPr>
          <a:lstStyle/>
          <a:p>
            <a:pPr algn="ctr"/>
            <a:r>
              <a:rPr lang="ja-JP" altLang="en-US" sz="650" dirty="0"/>
              <a:t>とねがわ</a:t>
            </a:r>
            <a:endParaRPr kumimoji="1" lang="ja-JP" altLang="en-US" sz="650" dirty="0"/>
          </a:p>
        </p:txBody>
      </p:sp>
      <p:sp>
        <p:nvSpPr>
          <p:cNvPr id="23" name="テキスト ボックス 22">
            <a:extLst>
              <a:ext uri="{FF2B5EF4-FFF2-40B4-BE49-F238E27FC236}">
                <a16:creationId xmlns:a16="http://schemas.microsoft.com/office/drawing/2014/main" id="{03E04D0C-A549-3C54-C50F-3EFD7F6C47B7}"/>
              </a:ext>
            </a:extLst>
          </p:cNvPr>
          <p:cNvSpPr txBox="1"/>
          <p:nvPr/>
        </p:nvSpPr>
        <p:spPr>
          <a:xfrm>
            <a:off x="3523432" y="2349075"/>
            <a:ext cx="243656" cy="136379"/>
          </a:xfrm>
          <a:prstGeom prst="rect">
            <a:avLst/>
          </a:prstGeom>
          <a:noFill/>
        </p:spPr>
        <p:txBody>
          <a:bodyPr wrap="none" lIns="0" tIns="18000" rIns="0" bIns="18000" rtlCol="0" anchor="ctr" anchorCtr="0">
            <a:spAutoFit/>
          </a:bodyPr>
          <a:lstStyle/>
          <a:p>
            <a:pPr algn="ctr"/>
            <a:r>
              <a:rPr lang="ja-JP" altLang="en-US" sz="650" dirty="0"/>
              <a:t>はんい</a:t>
            </a:r>
            <a:endParaRPr kumimoji="1" lang="ja-JP" altLang="en-US" sz="650" dirty="0"/>
          </a:p>
        </p:txBody>
      </p:sp>
      <p:sp>
        <p:nvSpPr>
          <p:cNvPr id="24" name="テキスト ボックス 23">
            <a:extLst>
              <a:ext uri="{FF2B5EF4-FFF2-40B4-BE49-F238E27FC236}">
                <a16:creationId xmlns:a16="http://schemas.microsoft.com/office/drawing/2014/main" id="{3E727215-AB5E-7356-C7A7-075A28B325F5}"/>
              </a:ext>
            </a:extLst>
          </p:cNvPr>
          <p:cNvSpPr txBox="1"/>
          <p:nvPr/>
        </p:nvSpPr>
        <p:spPr>
          <a:xfrm>
            <a:off x="4643793" y="2319869"/>
            <a:ext cx="387927" cy="136379"/>
          </a:xfrm>
          <a:prstGeom prst="rect">
            <a:avLst/>
          </a:prstGeom>
          <a:noFill/>
        </p:spPr>
        <p:txBody>
          <a:bodyPr wrap="none" lIns="0" tIns="18000" rIns="0" bIns="18000" rtlCol="0" anchor="ctr" anchorCtr="0">
            <a:spAutoFit/>
          </a:bodyPr>
          <a:lstStyle/>
          <a:p>
            <a:pPr algn="ctr"/>
            <a:r>
              <a:rPr lang="ja-JP" altLang="en-US" sz="650" dirty="0">
                <a:solidFill>
                  <a:srgbClr val="FF0000"/>
                </a:solidFill>
              </a:rPr>
              <a:t>りゅういき</a:t>
            </a:r>
            <a:endParaRPr kumimoji="1" lang="ja-JP" altLang="en-US" sz="650" dirty="0">
              <a:solidFill>
                <a:srgbClr val="FF0000"/>
              </a:solidFill>
            </a:endParaRPr>
          </a:p>
        </p:txBody>
      </p:sp>
      <p:sp>
        <p:nvSpPr>
          <p:cNvPr id="31" name="テキスト ボックス 30">
            <a:extLst>
              <a:ext uri="{FF2B5EF4-FFF2-40B4-BE49-F238E27FC236}">
                <a16:creationId xmlns:a16="http://schemas.microsoft.com/office/drawing/2014/main" id="{F09EB52A-CC28-5669-0287-CF3062BE4B05}"/>
              </a:ext>
            </a:extLst>
          </p:cNvPr>
          <p:cNvSpPr txBox="1"/>
          <p:nvPr/>
        </p:nvSpPr>
        <p:spPr>
          <a:xfrm>
            <a:off x="1152106" y="2727268"/>
            <a:ext cx="325410" cy="136379"/>
          </a:xfrm>
          <a:prstGeom prst="rect">
            <a:avLst/>
          </a:prstGeom>
          <a:noFill/>
        </p:spPr>
        <p:txBody>
          <a:bodyPr wrap="none" lIns="0" tIns="18000" rIns="0" bIns="18000" rtlCol="0" anchor="ctr" anchorCtr="0">
            <a:spAutoFit/>
          </a:bodyPr>
          <a:lstStyle/>
          <a:p>
            <a:pPr algn="ctr"/>
            <a:r>
              <a:rPr lang="ja-JP" altLang="en-US" sz="650" dirty="0"/>
              <a:t>とねがわ</a:t>
            </a:r>
            <a:endParaRPr kumimoji="1" lang="ja-JP" altLang="en-US" sz="650" dirty="0"/>
          </a:p>
        </p:txBody>
      </p:sp>
      <p:sp>
        <p:nvSpPr>
          <p:cNvPr id="33" name="テキスト ボックス 32">
            <a:extLst>
              <a:ext uri="{FF2B5EF4-FFF2-40B4-BE49-F238E27FC236}">
                <a16:creationId xmlns:a16="http://schemas.microsoft.com/office/drawing/2014/main" id="{79A20A58-C5D2-A94C-0761-B98433503921}"/>
              </a:ext>
            </a:extLst>
          </p:cNvPr>
          <p:cNvSpPr txBox="1"/>
          <p:nvPr/>
        </p:nvSpPr>
        <p:spPr>
          <a:xfrm>
            <a:off x="2774877" y="2696301"/>
            <a:ext cx="710131" cy="136379"/>
          </a:xfrm>
          <a:prstGeom prst="rect">
            <a:avLst/>
          </a:prstGeom>
          <a:noFill/>
        </p:spPr>
        <p:txBody>
          <a:bodyPr wrap="none" lIns="0" tIns="18000" rIns="0" bIns="18000" rtlCol="0" anchor="ctr" anchorCtr="0">
            <a:spAutoFit/>
          </a:bodyPr>
          <a:lstStyle/>
          <a:p>
            <a:pPr algn="ctr"/>
            <a:r>
              <a:rPr lang="ja-JP" altLang="en-US" sz="650" dirty="0">
                <a:solidFill>
                  <a:srgbClr val="FF0000"/>
                </a:solidFill>
              </a:rPr>
              <a:t>りゅういきめんせき</a:t>
            </a:r>
            <a:endParaRPr kumimoji="1" lang="ja-JP" altLang="en-US" sz="650" dirty="0">
              <a:solidFill>
                <a:srgbClr val="FF0000"/>
              </a:solidFill>
            </a:endParaRPr>
          </a:p>
        </p:txBody>
      </p:sp>
      <p:pic>
        <p:nvPicPr>
          <p:cNvPr id="16" name="図 15">
            <a:extLst>
              <a:ext uri="{FF2B5EF4-FFF2-40B4-BE49-F238E27FC236}">
                <a16:creationId xmlns:a16="http://schemas.microsoft.com/office/drawing/2014/main" id="{A2BDB1C7-4486-EEDB-5352-AFBF351A122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8567" y="3439999"/>
            <a:ext cx="4188374" cy="2440594"/>
          </a:xfrm>
          <a:prstGeom prst="roundRect">
            <a:avLst>
              <a:gd name="adj" fmla="val 5739"/>
            </a:avLst>
          </a:prstGeom>
        </p:spPr>
      </p:pic>
      <p:sp>
        <p:nvSpPr>
          <p:cNvPr id="17" name="テキスト ボックス 16">
            <a:extLst>
              <a:ext uri="{FF2B5EF4-FFF2-40B4-BE49-F238E27FC236}">
                <a16:creationId xmlns:a16="http://schemas.microsoft.com/office/drawing/2014/main" id="{0E224D03-E491-8011-067E-DCAA3D32737C}"/>
              </a:ext>
            </a:extLst>
          </p:cNvPr>
          <p:cNvSpPr txBox="1"/>
          <p:nvPr/>
        </p:nvSpPr>
        <p:spPr>
          <a:xfrm>
            <a:off x="1119444" y="4297161"/>
            <a:ext cx="580550" cy="399238"/>
          </a:xfrm>
          <a:prstGeom prst="roundRect">
            <a:avLst>
              <a:gd name="adj" fmla="val 25017"/>
            </a:avLst>
          </a:prstGeom>
          <a:solidFill>
            <a:srgbClr val="FFFFFF">
              <a:alpha val="50196"/>
            </a:srgbClr>
          </a:solidFill>
        </p:spPr>
        <p:txBody>
          <a:bodyPr wrap="none" tIns="108000" bIns="36000" rtlCol="0">
            <a:spAutoFit/>
          </a:bodyPr>
          <a:lstStyle/>
          <a:p>
            <a:pPr algn="ctr"/>
            <a:r>
              <a:rPr kumimoji="1" lang="ja-JP" altLang="en-US" sz="1400" b="1" dirty="0">
                <a:solidFill>
                  <a:srgbClr val="FF0000"/>
                </a:solidFill>
              </a:rPr>
              <a:t>流域</a:t>
            </a:r>
          </a:p>
        </p:txBody>
      </p:sp>
      <p:sp>
        <p:nvSpPr>
          <p:cNvPr id="18" name="テキスト ボックス 17">
            <a:extLst>
              <a:ext uri="{FF2B5EF4-FFF2-40B4-BE49-F238E27FC236}">
                <a16:creationId xmlns:a16="http://schemas.microsoft.com/office/drawing/2014/main" id="{ADE55BAA-0B58-2290-80B5-1EF341039603}"/>
              </a:ext>
            </a:extLst>
          </p:cNvPr>
          <p:cNvSpPr txBox="1"/>
          <p:nvPr/>
        </p:nvSpPr>
        <p:spPr>
          <a:xfrm>
            <a:off x="4467368" y="3475825"/>
            <a:ext cx="287258" cy="215444"/>
          </a:xfrm>
          <a:prstGeom prst="rect">
            <a:avLst/>
          </a:prstGeom>
          <a:noFill/>
        </p:spPr>
        <p:txBody>
          <a:bodyPr wrap="none" rtlCol="0">
            <a:spAutoFit/>
          </a:bodyPr>
          <a:lstStyle/>
          <a:p>
            <a:r>
              <a:rPr kumimoji="1" lang="en-US" altLang="ja-JP" sz="800" dirty="0"/>
              <a:t>※</a:t>
            </a:r>
            <a:endParaRPr kumimoji="1" lang="ja-JP" altLang="en-US" sz="800" dirty="0"/>
          </a:p>
        </p:txBody>
      </p:sp>
      <p:grpSp>
        <p:nvGrpSpPr>
          <p:cNvPr id="25" name="グループ化 24">
            <a:extLst>
              <a:ext uri="{FF2B5EF4-FFF2-40B4-BE49-F238E27FC236}">
                <a16:creationId xmlns:a16="http://schemas.microsoft.com/office/drawing/2014/main" id="{B227715C-2DE7-116C-856D-2B0CEFF4B4FA}"/>
              </a:ext>
            </a:extLst>
          </p:cNvPr>
          <p:cNvGrpSpPr/>
          <p:nvPr/>
        </p:nvGrpSpPr>
        <p:grpSpPr>
          <a:xfrm>
            <a:off x="4251903" y="3592136"/>
            <a:ext cx="338554" cy="338554"/>
            <a:chOff x="15172608" y="7828058"/>
            <a:chExt cx="734034" cy="734034"/>
          </a:xfrm>
        </p:grpSpPr>
        <p:sp>
          <p:nvSpPr>
            <p:cNvPr id="26" name="楕円 25">
              <a:hlinkClick r:id="rId8"/>
              <a:extLst>
                <a:ext uri="{FF2B5EF4-FFF2-40B4-BE49-F238E27FC236}">
                  <a16:creationId xmlns:a16="http://schemas.microsoft.com/office/drawing/2014/main" id="{D7472622-1523-CF9B-C6CE-3EE182A325CC}"/>
                </a:ext>
              </a:extLst>
            </p:cNvPr>
            <p:cNvSpPr/>
            <p:nvPr/>
          </p:nvSpPr>
          <p:spPr>
            <a:xfrm>
              <a:off x="15172608" y="7828058"/>
              <a:ext cx="734034" cy="734034"/>
            </a:xfrm>
            <a:prstGeom prst="ellipse">
              <a:avLst/>
            </a:prstGeom>
            <a:solidFill>
              <a:srgbClr val="FFFF00"/>
            </a:solidFill>
            <a:ln w="3810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二等辺三角形 26">
              <a:extLst>
                <a:ext uri="{FF2B5EF4-FFF2-40B4-BE49-F238E27FC236}">
                  <a16:creationId xmlns:a16="http://schemas.microsoft.com/office/drawing/2014/main" id="{5522D945-9052-18BF-9C90-EFD0BC646E3B}"/>
                </a:ext>
              </a:extLst>
            </p:cNvPr>
            <p:cNvSpPr/>
            <p:nvPr/>
          </p:nvSpPr>
          <p:spPr>
            <a:xfrm rot="5400000">
              <a:off x="15366295" y="8008556"/>
              <a:ext cx="432727"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4" name="テキスト ボックス 33">
            <a:extLst>
              <a:ext uri="{FF2B5EF4-FFF2-40B4-BE49-F238E27FC236}">
                <a16:creationId xmlns:a16="http://schemas.microsoft.com/office/drawing/2014/main" id="{F33328D5-863A-17A3-7A09-510BCDC4C535}"/>
              </a:ext>
            </a:extLst>
          </p:cNvPr>
          <p:cNvSpPr txBox="1"/>
          <p:nvPr/>
        </p:nvSpPr>
        <p:spPr>
          <a:xfrm>
            <a:off x="1215755" y="4326245"/>
            <a:ext cx="387927" cy="136379"/>
          </a:xfrm>
          <a:prstGeom prst="rect">
            <a:avLst/>
          </a:prstGeom>
          <a:noFill/>
        </p:spPr>
        <p:txBody>
          <a:bodyPr wrap="none" lIns="0" tIns="18000" rIns="0" bIns="18000" rtlCol="0">
            <a:spAutoFit/>
          </a:bodyPr>
          <a:lstStyle/>
          <a:p>
            <a:pPr algn="ctr"/>
            <a:r>
              <a:rPr lang="ja-JP" altLang="en-US" sz="650" dirty="0">
                <a:solidFill>
                  <a:srgbClr val="FF0000"/>
                </a:solidFill>
              </a:rPr>
              <a:t>りゅういき</a:t>
            </a:r>
            <a:endParaRPr kumimoji="1" lang="ja-JP" altLang="en-US" sz="650" dirty="0">
              <a:solidFill>
                <a:srgbClr val="FF0000"/>
              </a:solidFill>
            </a:endParaRPr>
          </a:p>
        </p:txBody>
      </p:sp>
      <p:sp>
        <p:nvSpPr>
          <p:cNvPr id="35" name="テキスト ボックス 34">
            <a:extLst>
              <a:ext uri="{FF2B5EF4-FFF2-40B4-BE49-F238E27FC236}">
                <a16:creationId xmlns:a16="http://schemas.microsoft.com/office/drawing/2014/main" id="{9DBD325C-9DC2-8293-DF1F-222068A6B5CD}"/>
              </a:ext>
            </a:extLst>
          </p:cNvPr>
          <p:cNvSpPr txBox="1"/>
          <p:nvPr/>
        </p:nvSpPr>
        <p:spPr>
          <a:xfrm>
            <a:off x="6909132" y="728866"/>
            <a:ext cx="325410" cy="136379"/>
          </a:xfrm>
          <a:prstGeom prst="rect">
            <a:avLst/>
          </a:prstGeom>
          <a:noFill/>
        </p:spPr>
        <p:txBody>
          <a:bodyPr wrap="none" lIns="0" tIns="18000" rIns="0" bIns="18000" rtlCol="0" anchor="ctr" anchorCtr="0">
            <a:spAutoFit/>
          </a:bodyPr>
          <a:lstStyle/>
          <a:p>
            <a:pPr algn="dist"/>
            <a:r>
              <a:rPr lang="ja-JP" altLang="en-US" sz="650" dirty="0">
                <a:solidFill>
                  <a:schemeClr val="accent5">
                    <a:lumMod val="50000"/>
                  </a:schemeClr>
                </a:solidFill>
              </a:rPr>
              <a:t>とねがわ</a:t>
            </a:r>
            <a:endParaRPr kumimoji="1" lang="ja-JP" altLang="en-US" sz="650" dirty="0">
              <a:solidFill>
                <a:schemeClr val="accent5">
                  <a:lumMod val="50000"/>
                </a:schemeClr>
              </a:solidFill>
            </a:endParaRPr>
          </a:p>
        </p:txBody>
      </p:sp>
      <p:sp>
        <p:nvSpPr>
          <p:cNvPr id="36" name="テキスト ボックス 35">
            <a:extLst>
              <a:ext uri="{FF2B5EF4-FFF2-40B4-BE49-F238E27FC236}">
                <a16:creationId xmlns:a16="http://schemas.microsoft.com/office/drawing/2014/main" id="{E7B694D6-C5EB-4D88-3875-6486D72FF012}"/>
              </a:ext>
            </a:extLst>
          </p:cNvPr>
          <p:cNvSpPr txBox="1"/>
          <p:nvPr/>
        </p:nvSpPr>
        <p:spPr>
          <a:xfrm>
            <a:off x="9243332" y="3196288"/>
            <a:ext cx="325410"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とねがわ</a:t>
            </a:r>
          </a:p>
        </p:txBody>
      </p:sp>
      <p:sp>
        <p:nvSpPr>
          <p:cNvPr id="37" name="テキスト ボックス 36">
            <a:extLst>
              <a:ext uri="{FF2B5EF4-FFF2-40B4-BE49-F238E27FC236}">
                <a16:creationId xmlns:a16="http://schemas.microsoft.com/office/drawing/2014/main" id="{CBCEEC95-63D1-42A9-5322-C691A5F3B05A}"/>
              </a:ext>
            </a:extLst>
          </p:cNvPr>
          <p:cNvSpPr txBox="1"/>
          <p:nvPr/>
        </p:nvSpPr>
        <p:spPr>
          <a:xfrm>
            <a:off x="9790682" y="3196288"/>
            <a:ext cx="387927"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りゅういき</a:t>
            </a:r>
          </a:p>
        </p:txBody>
      </p:sp>
      <p:sp>
        <p:nvSpPr>
          <p:cNvPr id="56" name="テキスト ボックス 55">
            <a:extLst>
              <a:ext uri="{FF2B5EF4-FFF2-40B4-BE49-F238E27FC236}">
                <a16:creationId xmlns:a16="http://schemas.microsoft.com/office/drawing/2014/main" id="{C01F8131-A33B-DDC5-3C7D-104ABFB500C0}"/>
              </a:ext>
            </a:extLst>
          </p:cNvPr>
          <p:cNvSpPr txBox="1"/>
          <p:nvPr/>
        </p:nvSpPr>
        <p:spPr>
          <a:xfrm>
            <a:off x="6600461" y="5555508"/>
            <a:ext cx="453395"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かながわけん</a:t>
            </a:r>
            <a:endParaRPr kumimoji="1" lang="en-US" altLang="ja-JP" sz="500" b="1" dirty="0">
              <a:solidFill>
                <a:srgbClr val="002060"/>
              </a:solidFill>
            </a:endParaRPr>
          </a:p>
          <a:p>
            <a:pPr algn="ctr"/>
            <a:r>
              <a:rPr kumimoji="1" lang="ja-JP" altLang="en-US" sz="700" b="1" dirty="0">
                <a:solidFill>
                  <a:srgbClr val="002060"/>
                </a:solidFill>
              </a:rPr>
              <a:t>神奈川県</a:t>
            </a:r>
            <a:endParaRPr kumimoji="1" lang="ja-JP" altLang="en-US" sz="500" b="1" dirty="0">
              <a:solidFill>
                <a:srgbClr val="002060"/>
              </a:solidFill>
            </a:endParaRPr>
          </a:p>
        </p:txBody>
      </p:sp>
      <p:grpSp>
        <p:nvGrpSpPr>
          <p:cNvPr id="6" name="グループ化 5">
            <a:extLst>
              <a:ext uri="{FF2B5EF4-FFF2-40B4-BE49-F238E27FC236}">
                <a16:creationId xmlns:a16="http://schemas.microsoft.com/office/drawing/2014/main" id="{4ED31DA7-F6EE-C0E3-0AB6-E2DA8E5BBA01}"/>
              </a:ext>
            </a:extLst>
          </p:cNvPr>
          <p:cNvGrpSpPr/>
          <p:nvPr/>
        </p:nvGrpSpPr>
        <p:grpSpPr>
          <a:xfrm>
            <a:off x="1101767" y="6320358"/>
            <a:ext cx="3998334" cy="677237"/>
            <a:chOff x="1101767" y="6278516"/>
            <a:chExt cx="3998334" cy="677237"/>
          </a:xfrm>
        </p:grpSpPr>
        <p:sp>
          <p:nvSpPr>
            <p:cNvPr id="28" name="テキスト ボックス 27">
              <a:extLst>
                <a:ext uri="{FF2B5EF4-FFF2-40B4-BE49-F238E27FC236}">
                  <a16:creationId xmlns:a16="http://schemas.microsoft.com/office/drawing/2014/main" id="{38C76272-F902-6D7C-62E7-F0BBB65E4C61}"/>
                </a:ext>
              </a:extLst>
            </p:cNvPr>
            <p:cNvSpPr txBox="1"/>
            <p:nvPr/>
          </p:nvSpPr>
          <p:spPr>
            <a:xfrm>
              <a:off x="1101767" y="6278516"/>
              <a:ext cx="3998334" cy="677237"/>
            </a:xfrm>
            <a:prstGeom prst="rect">
              <a:avLst/>
            </a:prstGeom>
            <a:noFill/>
          </p:spPr>
          <p:txBody>
            <a:bodyPr wrap="none" lIns="0" rIns="0" anchor="ctr" anchorCtr="0">
              <a:spAutoFit/>
            </a:bodyPr>
            <a:lstStyle>
              <a:defPPr>
                <a:defRPr lang="en-US"/>
              </a:defPPr>
              <a:lvl1pPr indent="180000">
                <a:lnSpc>
                  <a:spcPct val="200000"/>
                </a:lnSpc>
                <a:defRPr kumimoji="1" sz="1400"/>
              </a:lvl1pPr>
            </a:lstStyle>
            <a:p>
              <a:pPr indent="0"/>
              <a:r>
                <a:rPr lang="ja-JP" altLang="en-US" sz="1050" dirty="0">
                  <a:solidFill>
                    <a:schemeClr val="accent5">
                      <a:lumMod val="50000"/>
                    </a:schemeClr>
                  </a:solidFill>
                </a:rPr>
                <a:t>①利根川は昔、「坂東太郎」と呼ばれていたよ。どんな意味だろう？</a:t>
              </a:r>
              <a:endParaRPr lang="en-US" altLang="ja-JP" sz="1050" dirty="0">
                <a:solidFill>
                  <a:schemeClr val="accent5">
                    <a:lumMod val="50000"/>
                  </a:schemeClr>
                </a:solidFill>
              </a:endParaRPr>
            </a:p>
            <a:p>
              <a:pPr indent="0"/>
              <a:r>
                <a:rPr lang="ja-JP" altLang="en-US" sz="1050" dirty="0">
                  <a:solidFill>
                    <a:schemeClr val="accent5">
                      <a:lumMod val="50000"/>
                    </a:schemeClr>
                  </a:solidFill>
                </a:rPr>
                <a:t>②利根川と、他の川の長さや流域面積を比べてみよう。</a:t>
              </a:r>
              <a:endParaRPr lang="en-US" altLang="ja-JP" sz="1050" dirty="0">
                <a:solidFill>
                  <a:schemeClr val="accent5">
                    <a:lumMod val="50000"/>
                  </a:schemeClr>
                </a:solidFill>
              </a:endParaRPr>
            </a:p>
          </p:txBody>
        </p:sp>
        <p:sp>
          <p:nvSpPr>
            <p:cNvPr id="1025" name="テキスト ボックス 1024">
              <a:extLst>
                <a:ext uri="{FF2B5EF4-FFF2-40B4-BE49-F238E27FC236}">
                  <a16:creationId xmlns:a16="http://schemas.microsoft.com/office/drawing/2014/main" id="{DB2A7397-5B08-B626-281C-AA3399AE9C18}"/>
                </a:ext>
              </a:extLst>
            </p:cNvPr>
            <p:cNvSpPr txBox="1"/>
            <p:nvPr/>
          </p:nvSpPr>
          <p:spPr>
            <a:xfrm>
              <a:off x="1295663" y="6311582"/>
              <a:ext cx="302968" cy="128685"/>
            </a:xfrm>
            <a:prstGeom prst="rect">
              <a:avLst/>
            </a:prstGeom>
            <a:noFill/>
          </p:spPr>
          <p:txBody>
            <a:bodyPr wrap="none" lIns="0" tIns="18000" rIns="0" bIns="18000" rtlCol="0" anchor="ctr" anchorCtr="0">
              <a:spAutoFit/>
            </a:bodyPr>
            <a:lstStyle/>
            <a:p>
              <a:pPr algn="ctr"/>
              <a:r>
                <a:rPr lang="ja-JP" altLang="en-US" sz="600" dirty="0">
                  <a:solidFill>
                    <a:schemeClr val="accent5">
                      <a:lumMod val="50000"/>
                    </a:schemeClr>
                  </a:solidFill>
                </a:rPr>
                <a:t>とねがわ</a:t>
              </a:r>
              <a:endParaRPr kumimoji="1" lang="ja-JP" altLang="en-US" sz="600" dirty="0">
                <a:solidFill>
                  <a:schemeClr val="accent5">
                    <a:lumMod val="50000"/>
                  </a:schemeClr>
                </a:solidFill>
              </a:endParaRPr>
            </a:p>
          </p:txBody>
        </p:sp>
        <p:sp>
          <p:nvSpPr>
            <p:cNvPr id="1026" name="テキスト ボックス 1025">
              <a:extLst>
                <a:ext uri="{FF2B5EF4-FFF2-40B4-BE49-F238E27FC236}">
                  <a16:creationId xmlns:a16="http://schemas.microsoft.com/office/drawing/2014/main" id="{EA34B5D3-E3EE-C501-6C49-5B043E60EE9A}"/>
                </a:ext>
              </a:extLst>
            </p:cNvPr>
            <p:cNvSpPr txBox="1"/>
            <p:nvPr/>
          </p:nvSpPr>
          <p:spPr>
            <a:xfrm>
              <a:off x="2061186" y="6311582"/>
              <a:ext cx="514563" cy="128685"/>
            </a:xfrm>
            <a:prstGeom prst="rect">
              <a:avLst/>
            </a:prstGeom>
            <a:noFill/>
          </p:spPr>
          <p:txBody>
            <a:bodyPr wrap="none" lIns="0" tIns="18000" rIns="0" bIns="18000" rtlCol="0" anchor="ctr" anchorCtr="0">
              <a:spAutoFit/>
            </a:bodyPr>
            <a:lstStyle/>
            <a:p>
              <a:pPr algn="ctr"/>
              <a:r>
                <a:rPr lang="ja-JP" altLang="en-US" sz="600" dirty="0">
                  <a:solidFill>
                    <a:schemeClr val="accent5">
                      <a:lumMod val="50000"/>
                    </a:schemeClr>
                  </a:solidFill>
                </a:rPr>
                <a:t>ばんどうたろう</a:t>
              </a:r>
              <a:endParaRPr kumimoji="1" lang="ja-JP" altLang="en-US" sz="600" dirty="0">
                <a:solidFill>
                  <a:schemeClr val="accent5">
                    <a:lumMod val="50000"/>
                  </a:schemeClr>
                </a:solidFill>
              </a:endParaRPr>
            </a:p>
          </p:txBody>
        </p:sp>
        <p:sp>
          <p:nvSpPr>
            <p:cNvPr id="1028" name="テキスト ボックス 1027">
              <a:extLst>
                <a:ext uri="{FF2B5EF4-FFF2-40B4-BE49-F238E27FC236}">
                  <a16:creationId xmlns:a16="http://schemas.microsoft.com/office/drawing/2014/main" id="{9C9DEF22-319D-96D4-67CD-DC16842BF4EF}"/>
                </a:ext>
              </a:extLst>
            </p:cNvPr>
            <p:cNvSpPr txBox="1"/>
            <p:nvPr/>
          </p:nvSpPr>
          <p:spPr>
            <a:xfrm>
              <a:off x="2803438" y="6311582"/>
              <a:ext cx="73738" cy="128685"/>
            </a:xfrm>
            <a:prstGeom prst="rect">
              <a:avLst/>
            </a:prstGeom>
            <a:noFill/>
          </p:spPr>
          <p:txBody>
            <a:bodyPr wrap="none" lIns="0" tIns="18000" rIns="0" bIns="18000" rtlCol="0" anchor="ctr" anchorCtr="0">
              <a:spAutoFit/>
            </a:bodyPr>
            <a:lstStyle/>
            <a:p>
              <a:pPr algn="ctr"/>
              <a:r>
                <a:rPr lang="ja-JP" altLang="en-US" sz="600" dirty="0">
                  <a:solidFill>
                    <a:schemeClr val="accent5">
                      <a:lumMod val="50000"/>
                    </a:schemeClr>
                  </a:solidFill>
                </a:rPr>
                <a:t>よ</a:t>
              </a:r>
              <a:endParaRPr kumimoji="1" lang="ja-JP" altLang="en-US" sz="600" dirty="0">
                <a:solidFill>
                  <a:schemeClr val="accent5">
                    <a:lumMod val="50000"/>
                  </a:schemeClr>
                </a:solidFill>
              </a:endParaRPr>
            </a:p>
          </p:txBody>
        </p:sp>
        <p:sp>
          <p:nvSpPr>
            <p:cNvPr id="1030" name="テキスト ボックス 1029">
              <a:extLst>
                <a:ext uri="{FF2B5EF4-FFF2-40B4-BE49-F238E27FC236}">
                  <a16:creationId xmlns:a16="http://schemas.microsoft.com/office/drawing/2014/main" id="{20EA138D-024E-01C5-8FA0-51122BABBBF9}"/>
                </a:ext>
              </a:extLst>
            </p:cNvPr>
            <p:cNvSpPr txBox="1"/>
            <p:nvPr/>
          </p:nvSpPr>
          <p:spPr>
            <a:xfrm>
              <a:off x="1295663" y="6642718"/>
              <a:ext cx="302968" cy="128685"/>
            </a:xfrm>
            <a:prstGeom prst="rect">
              <a:avLst/>
            </a:prstGeom>
            <a:noFill/>
          </p:spPr>
          <p:txBody>
            <a:bodyPr wrap="none" lIns="0" tIns="18000" rIns="0" bIns="18000" rtlCol="0" anchor="ctr" anchorCtr="0">
              <a:spAutoFit/>
            </a:bodyPr>
            <a:lstStyle/>
            <a:p>
              <a:pPr algn="ctr"/>
              <a:r>
                <a:rPr lang="ja-JP" altLang="en-US" sz="600" dirty="0">
                  <a:solidFill>
                    <a:schemeClr val="accent5">
                      <a:lumMod val="50000"/>
                    </a:schemeClr>
                  </a:solidFill>
                </a:rPr>
                <a:t>とねがわ</a:t>
              </a:r>
              <a:endParaRPr kumimoji="1" lang="ja-JP" altLang="en-US" sz="600" dirty="0">
                <a:solidFill>
                  <a:schemeClr val="accent5">
                    <a:lumMod val="50000"/>
                  </a:schemeClr>
                </a:solidFill>
              </a:endParaRPr>
            </a:p>
          </p:txBody>
        </p:sp>
        <p:sp>
          <p:nvSpPr>
            <p:cNvPr id="1032" name="テキスト ボックス 1031">
              <a:extLst>
                <a:ext uri="{FF2B5EF4-FFF2-40B4-BE49-F238E27FC236}">
                  <a16:creationId xmlns:a16="http://schemas.microsoft.com/office/drawing/2014/main" id="{65786E93-A541-50D3-2524-71AD1678FF6D}"/>
                </a:ext>
              </a:extLst>
            </p:cNvPr>
            <p:cNvSpPr txBox="1"/>
            <p:nvPr/>
          </p:nvSpPr>
          <p:spPr>
            <a:xfrm>
              <a:off x="2706144" y="6642718"/>
              <a:ext cx="657231" cy="128685"/>
            </a:xfrm>
            <a:prstGeom prst="rect">
              <a:avLst/>
            </a:prstGeom>
            <a:noFill/>
          </p:spPr>
          <p:txBody>
            <a:bodyPr wrap="none" lIns="0" tIns="18000" rIns="0" bIns="18000" rtlCol="0" anchor="ctr" anchorCtr="0">
              <a:spAutoFit/>
            </a:bodyPr>
            <a:lstStyle/>
            <a:p>
              <a:pPr algn="ctr"/>
              <a:r>
                <a:rPr kumimoji="1" lang="ja-JP" altLang="en-US" sz="600" dirty="0">
                  <a:solidFill>
                    <a:schemeClr val="accent5">
                      <a:lumMod val="50000"/>
                    </a:schemeClr>
                  </a:solidFill>
                </a:rPr>
                <a:t>りゅういきめんせき</a:t>
              </a:r>
            </a:p>
          </p:txBody>
        </p:sp>
        <p:sp>
          <p:nvSpPr>
            <p:cNvPr id="1034" name="テキスト ボックス 1033">
              <a:extLst>
                <a:ext uri="{FF2B5EF4-FFF2-40B4-BE49-F238E27FC236}">
                  <a16:creationId xmlns:a16="http://schemas.microsoft.com/office/drawing/2014/main" id="{36587528-0607-2C01-0C7A-D0CDBCA7A69E}"/>
                </a:ext>
              </a:extLst>
            </p:cNvPr>
            <p:cNvSpPr txBox="1"/>
            <p:nvPr/>
          </p:nvSpPr>
          <p:spPr>
            <a:xfrm>
              <a:off x="3425004" y="6642718"/>
              <a:ext cx="136256" cy="128685"/>
            </a:xfrm>
            <a:prstGeom prst="rect">
              <a:avLst/>
            </a:prstGeom>
            <a:noFill/>
          </p:spPr>
          <p:txBody>
            <a:bodyPr wrap="none" lIns="0" tIns="18000" rIns="0" bIns="18000" rtlCol="0" anchor="ctr" anchorCtr="0">
              <a:spAutoFit/>
            </a:bodyPr>
            <a:lstStyle/>
            <a:p>
              <a:pPr algn="ctr"/>
              <a:r>
                <a:rPr kumimoji="1" lang="ja-JP" altLang="en-US" sz="600" dirty="0">
                  <a:solidFill>
                    <a:schemeClr val="accent5">
                      <a:lumMod val="50000"/>
                    </a:schemeClr>
                  </a:solidFill>
                </a:rPr>
                <a:t>くら</a:t>
              </a:r>
            </a:p>
          </p:txBody>
        </p:sp>
      </p:grpSp>
      <p:sp>
        <p:nvSpPr>
          <p:cNvPr id="8" name="テキスト ボックス 7">
            <a:extLst>
              <a:ext uri="{FF2B5EF4-FFF2-40B4-BE49-F238E27FC236}">
                <a16:creationId xmlns:a16="http://schemas.microsoft.com/office/drawing/2014/main" id="{48FC7999-96B1-6E0E-3652-1A42D99FEABE}"/>
              </a:ext>
            </a:extLst>
          </p:cNvPr>
          <p:cNvSpPr txBox="1"/>
          <p:nvPr/>
        </p:nvSpPr>
        <p:spPr>
          <a:xfrm>
            <a:off x="754285" y="1208701"/>
            <a:ext cx="325410" cy="136379"/>
          </a:xfrm>
          <a:prstGeom prst="rect">
            <a:avLst/>
          </a:prstGeom>
          <a:noFill/>
        </p:spPr>
        <p:txBody>
          <a:bodyPr wrap="none" lIns="0" tIns="18000" rIns="0" bIns="18000" rtlCol="0" anchor="ctr" anchorCtr="0">
            <a:spAutoFit/>
          </a:bodyPr>
          <a:lstStyle/>
          <a:p>
            <a:pPr algn="ctr"/>
            <a:r>
              <a:rPr lang="ja-JP" altLang="en-US" sz="650" dirty="0"/>
              <a:t>とねがわ</a:t>
            </a:r>
            <a:endParaRPr kumimoji="1" lang="ja-JP" altLang="en-US" sz="650" dirty="0"/>
          </a:p>
        </p:txBody>
      </p:sp>
      <p:sp>
        <p:nvSpPr>
          <p:cNvPr id="1035" name="テキスト ボックス 1034">
            <a:extLst>
              <a:ext uri="{FF2B5EF4-FFF2-40B4-BE49-F238E27FC236}">
                <a16:creationId xmlns:a16="http://schemas.microsoft.com/office/drawing/2014/main" id="{8C6BE7A3-A6A3-A44E-AFB8-572AC40479A0}"/>
              </a:ext>
            </a:extLst>
          </p:cNvPr>
          <p:cNvSpPr txBox="1"/>
          <p:nvPr/>
        </p:nvSpPr>
        <p:spPr>
          <a:xfrm>
            <a:off x="7598454" y="6416328"/>
            <a:ext cx="22602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ちいき</a:t>
            </a:r>
          </a:p>
        </p:txBody>
      </p:sp>
      <p:sp>
        <p:nvSpPr>
          <p:cNvPr id="1037" name="テキスト ボックス 1036">
            <a:extLst>
              <a:ext uri="{FF2B5EF4-FFF2-40B4-BE49-F238E27FC236}">
                <a16:creationId xmlns:a16="http://schemas.microsoft.com/office/drawing/2014/main" id="{D7C6F56B-3BED-B945-8B4C-3A8B6E0A428C}"/>
              </a:ext>
            </a:extLst>
          </p:cNvPr>
          <p:cNvSpPr txBox="1"/>
          <p:nvPr/>
        </p:nvSpPr>
        <p:spPr>
          <a:xfrm>
            <a:off x="8038236" y="6416328"/>
            <a:ext cx="7534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1039" name="テキスト ボックス 1038">
            <a:extLst>
              <a:ext uri="{FF2B5EF4-FFF2-40B4-BE49-F238E27FC236}">
                <a16:creationId xmlns:a16="http://schemas.microsoft.com/office/drawing/2014/main" id="{26DA9F48-2CAB-9F25-E92C-3F4C9BC53E52}"/>
              </a:ext>
            </a:extLst>
          </p:cNvPr>
          <p:cNvSpPr txBox="1"/>
          <p:nvPr/>
        </p:nvSpPr>
        <p:spPr>
          <a:xfrm>
            <a:off x="6308486" y="6691979"/>
            <a:ext cx="302967"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とねがわ</a:t>
            </a:r>
          </a:p>
        </p:txBody>
      </p:sp>
      <p:sp>
        <p:nvSpPr>
          <p:cNvPr id="22" name="テキスト ボックス 21">
            <a:extLst>
              <a:ext uri="{FF2B5EF4-FFF2-40B4-BE49-F238E27FC236}">
                <a16:creationId xmlns:a16="http://schemas.microsoft.com/office/drawing/2014/main" id="{CE2E56D0-5513-747D-447A-A8731FB283A3}"/>
              </a:ext>
            </a:extLst>
          </p:cNvPr>
          <p:cNvSpPr txBox="1"/>
          <p:nvPr/>
        </p:nvSpPr>
        <p:spPr>
          <a:xfrm>
            <a:off x="7607988" y="5585995"/>
            <a:ext cx="496863"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とうきょうわん</a:t>
            </a:r>
            <a:endParaRPr kumimoji="1" lang="en-US" altLang="ja-JP" sz="500" b="1" dirty="0">
              <a:solidFill>
                <a:srgbClr val="002060"/>
              </a:solidFill>
            </a:endParaRPr>
          </a:p>
          <a:p>
            <a:pPr algn="ctr"/>
            <a:r>
              <a:rPr kumimoji="1" lang="ja-JP" altLang="en-US" sz="700" b="1" dirty="0">
                <a:solidFill>
                  <a:srgbClr val="002060"/>
                </a:solidFill>
              </a:rPr>
              <a:t>東京湾</a:t>
            </a:r>
          </a:p>
        </p:txBody>
      </p:sp>
      <p:sp>
        <p:nvSpPr>
          <p:cNvPr id="52" name="テキスト ボックス 51">
            <a:extLst>
              <a:ext uri="{FF2B5EF4-FFF2-40B4-BE49-F238E27FC236}">
                <a16:creationId xmlns:a16="http://schemas.microsoft.com/office/drawing/2014/main" id="{63F981CC-9D66-AE02-5CC4-28B502F2DA8C}"/>
              </a:ext>
            </a:extLst>
          </p:cNvPr>
          <p:cNvSpPr txBox="1"/>
          <p:nvPr/>
        </p:nvSpPr>
        <p:spPr>
          <a:xfrm>
            <a:off x="6773016" y="4949410"/>
            <a:ext cx="431998"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とうきょうと</a:t>
            </a:r>
            <a:endParaRPr kumimoji="1" lang="en-US" altLang="ja-JP" sz="500" b="1" dirty="0">
              <a:solidFill>
                <a:srgbClr val="002060"/>
              </a:solidFill>
            </a:endParaRPr>
          </a:p>
          <a:p>
            <a:pPr algn="ctr"/>
            <a:r>
              <a:rPr kumimoji="1" lang="ja-JP" altLang="en-US" sz="700" b="1" dirty="0">
                <a:solidFill>
                  <a:srgbClr val="002060"/>
                </a:solidFill>
              </a:rPr>
              <a:t>東京都</a:t>
            </a:r>
          </a:p>
        </p:txBody>
      </p:sp>
      <p:sp>
        <p:nvSpPr>
          <p:cNvPr id="1041" name="テキスト ボックス 1040">
            <a:extLst>
              <a:ext uri="{FF2B5EF4-FFF2-40B4-BE49-F238E27FC236}">
                <a16:creationId xmlns:a16="http://schemas.microsoft.com/office/drawing/2014/main" id="{E4293146-3562-E36B-9CD9-75B285433617}"/>
              </a:ext>
            </a:extLst>
          </p:cNvPr>
          <p:cNvSpPr txBox="1"/>
          <p:nvPr/>
        </p:nvSpPr>
        <p:spPr>
          <a:xfrm>
            <a:off x="7103911" y="4468260"/>
            <a:ext cx="449569"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さいたまけん</a:t>
            </a:r>
            <a:endParaRPr kumimoji="1" lang="en-US" altLang="ja-JP" sz="500" b="1" dirty="0">
              <a:solidFill>
                <a:srgbClr val="002060"/>
              </a:solidFill>
            </a:endParaRPr>
          </a:p>
          <a:p>
            <a:pPr algn="ctr"/>
            <a:r>
              <a:rPr kumimoji="1" lang="ja-JP" altLang="en-US" sz="700" b="1" dirty="0">
                <a:solidFill>
                  <a:srgbClr val="002060"/>
                </a:solidFill>
              </a:rPr>
              <a:t>埼玉県</a:t>
            </a:r>
          </a:p>
        </p:txBody>
      </p:sp>
      <p:sp>
        <p:nvSpPr>
          <p:cNvPr id="1043" name="テキスト ボックス 1042">
            <a:extLst>
              <a:ext uri="{FF2B5EF4-FFF2-40B4-BE49-F238E27FC236}">
                <a16:creationId xmlns:a16="http://schemas.microsoft.com/office/drawing/2014/main" id="{3A420A65-1D37-C07F-6FB0-792ADA02C10D}"/>
              </a:ext>
            </a:extLst>
          </p:cNvPr>
          <p:cNvSpPr txBox="1"/>
          <p:nvPr/>
        </p:nvSpPr>
        <p:spPr>
          <a:xfrm>
            <a:off x="8237154" y="3932625"/>
            <a:ext cx="386172"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とちぎけん</a:t>
            </a:r>
            <a:endParaRPr kumimoji="1" lang="en-US" altLang="ja-JP" sz="500" b="1" dirty="0">
              <a:solidFill>
                <a:srgbClr val="002060"/>
              </a:solidFill>
            </a:endParaRPr>
          </a:p>
          <a:p>
            <a:pPr algn="ctr"/>
            <a:r>
              <a:rPr kumimoji="1" lang="ja-JP" altLang="en-US" sz="700" b="1" dirty="0">
                <a:solidFill>
                  <a:srgbClr val="002060"/>
                </a:solidFill>
              </a:rPr>
              <a:t>栃木県</a:t>
            </a:r>
          </a:p>
        </p:txBody>
      </p:sp>
      <p:sp>
        <p:nvSpPr>
          <p:cNvPr id="1045" name="テキスト ボックス 1044">
            <a:extLst>
              <a:ext uri="{FF2B5EF4-FFF2-40B4-BE49-F238E27FC236}">
                <a16:creationId xmlns:a16="http://schemas.microsoft.com/office/drawing/2014/main" id="{B3E980DE-05D8-4811-AF4B-F4DED6EAD46F}"/>
              </a:ext>
            </a:extLst>
          </p:cNvPr>
          <p:cNvSpPr txBox="1"/>
          <p:nvPr/>
        </p:nvSpPr>
        <p:spPr>
          <a:xfrm>
            <a:off x="9062197" y="4501494"/>
            <a:ext cx="449569"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いばらきけん</a:t>
            </a:r>
            <a:endParaRPr kumimoji="1" lang="en-US" altLang="ja-JP" sz="500" b="1" dirty="0">
              <a:solidFill>
                <a:srgbClr val="002060"/>
              </a:solidFill>
            </a:endParaRPr>
          </a:p>
          <a:p>
            <a:pPr algn="ctr"/>
            <a:r>
              <a:rPr kumimoji="1" lang="ja-JP" altLang="en-US" sz="700" b="1" dirty="0">
                <a:solidFill>
                  <a:srgbClr val="002060"/>
                </a:solidFill>
              </a:rPr>
              <a:t>茨城県</a:t>
            </a:r>
          </a:p>
        </p:txBody>
      </p:sp>
      <p:sp>
        <p:nvSpPr>
          <p:cNvPr id="1047" name="テキスト ボックス 1046">
            <a:extLst>
              <a:ext uri="{FF2B5EF4-FFF2-40B4-BE49-F238E27FC236}">
                <a16:creationId xmlns:a16="http://schemas.microsoft.com/office/drawing/2014/main" id="{20947B93-B75F-4786-1FDC-4BFD76120332}"/>
              </a:ext>
            </a:extLst>
          </p:cNvPr>
          <p:cNvSpPr txBox="1"/>
          <p:nvPr/>
        </p:nvSpPr>
        <p:spPr>
          <a:xfrm>
            <a:off x="6809724" y="3981415"/>
            <a:ext cx="380199"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ぐんまけん</a:t>
            </a:r>
            <a:endParaRPr kumimoji="1" lang="en-US" altLang="ja-JP" sz="500" b="1" dirty="0">
              <a:solidFill>
                <a:srgbClr val="002060"/>
              </a:solidFill>
            </a:endParaRPr>
          </a:p>
          <a:p>
            <a:pPr algn="ctr"/>
            <a:r>
              <a:rPr kumimoji="1" lang="ja-JP" altLang="en-US" sz="700" b="1" dirty="0">
                <a:solidFill>
                  <a:srgbClr val="002060"/>
                </a:solidFill>
              </a:rPr>
              <a:t>群馬県</a:t>
            </a:r>
          </a:p>
        </p:txBody>
      </p:sp>
      <p:sp>
        <p:nvSpPr>
          <p:cNvPr id="1049" name="テキスト ボックス 1048">
            <a:extLst>
              <a:ext uri="{FF2B5EF4-FFF2-40B4-BE49-F238E27FC236}">
                <a16:creationId xmlns:a16="http://schemas.microsoft.com/office/drawing/2014/main" id="{BE5F18AA-0B3B-48E4-99F2-6ED1568218C9}"/>
              </a:ext>
            </a:extLst>
          </p:cNvPr>
          <p:cNvSpPr txBox="1"/>
          <p:nvPr/>
        </p:nvSpPr>
        <p:spPr>
          <a:xfrm>
            <a:off x="7584651" y="3439999"/>
            <a:ext cx="583704" cy="259675"/>
          </a:xfrm>
          <a:prstGeom prst="roundRect">
            <a:avLst>
              <a:gd name="adj" fmla="val 50000"/>
            </a:avLst>
          </a:prstGeom>
          <a:solidFill>
            <a:schemeClr val="bg1"/>
          </a:solidFill>
        </p:spPr>
        <p:txBody>
          <a:bodyPr wrap="none" lIns="0" tIns="0" rIns="0" bIns="0" rtlCol="0" anchor="ctr" anchorCtr="0">
            <a:spAutoFit/>
          </a:bodyPr>
          <a:lstStyle/>
          <a:p>
            <a:pPr algn="ctr"/>
            <a:r>
              <a:rPr kumimoji="1" lang="ja-JP" altLang="en-US" sz="500" b="1" dirty="0">
                <a:solidFill>
                  <a:srgbClr val="002060"/>
                </a:solidFill>
              </a:rPr>
              <a:t>おおみなかみやま</a:t>
            </a:r>
            <a:endParaRPr kumimoji="1" lang="en-US" altLang="ja-JP" sz="500" b="1" dirty="0">
              <a:solidFill>
                <a:srgbClr val="002060"/>
              </a:solidFill>
            </a:endParaRPr>
          </a:p>
          <a:p>
            <a:pPr algn="ctr"/>
            <a:r>
              <a:rPr kumimoji="1" lang="ja-JP" altLang="en-US" sz="700" b="1" dirty="0">
                <a:solidFill>
                  <a:srgbClr val="002060"/>
                </a:solidFill>
              </a:rPr>
              <a:t>大水上山</a:t>
            </a:r>
          </a:p>
        </p:txBody>
      </p:sp>
      <p:sp>
        <p:nvSpPr>
          <p:cNvPr id="1051" name="二等辺三角形 1050">
            <a:extLst>
              <a:ext uri="{FF2B5EF4-FFF2-40B4-BE49-F238E27FC236}">
                <a16:creationId xmlns:a16="http://schemas.microsoft.com/office/drawing/2014/main" id="{923D3CBF-EBE1-EF7C-B41C-78677F5E6340}"/>
              </a:ext>
            </a:extLst>
          </p:cNvPr>
          <p:cNvSpPr/>
          <p:nvPr/>
        </p:nvSpPr>
        <p:spPr>
          <a:xfrm>
            <a:off x="7481662" y="3466920"/>
            <a:ext cx="114533" cy="112700"/>
          </a:xfrm>
          <a:prstGeom prst="triangle">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53" name="テキスト ボックス 1052">
            <a:extLst>
              <a:ext uri="{FF2B5EF4-FFF2-40B4-BE49-F238E27FC236}">
                <a16:creationId xmlns:a16="http://schemas.microsoft.com/office/drawing/2014/main" id="{2FE91F6E-9867-A91D-1F8C-93F4430A2CC7}"/>
              </a:ext>
            </a:extLst>
          </p:cNvPr>
          <p:cNvSpPr txBox="1"/>
          <p:nvPr/>
        </p:nvSpPr>
        <p:spPr>
          <a:xfrm>
            <a:off x="7873622" y="4741668"/>
            <a:ext cx="184666" cy="269304"/>
          </a:xfrm>
          <a:prstGeom prst="rect">
            <a:avLst/>
          </a:prstGeom>
          <a:noFill/>
        </p:spPr>
        <p:txBody>
          <a:bodyPr vert="eaVert" wrap="none" lIns="0" tIns="0" rIns="0" bIns="0" rtlCol="0" anchor="ctr" anchorCtr="0">
            <a:spAutoFit/>
          </a:bodyPr>
          <a:lstStyle/>
          <a:p>
            <a:pPr algn="ctr"/>
            <a:r>
              <a:rPr kumimoji="1" lang="ja-JP" altLang="en-US" sz="500" b="1" dirty="0">
                <a:ln w="31750" cap="rnd">
                  <a:solidFill>
                    <a:srgbClr val="002060"/>
                  </a:solidFill>
                </a:ln>
                <a:solidFill>
                  <a:srgbClr val="002060"/>
                </a:solidFill>
              </a:rPr>
              <a:t>えどがわ</a:t>
            </a:r>
            <a:endParaRPr kumimoji="1" lang="en-US" altLang="ja-JP" sz="500" b="1" dirty="0">
              <a:ln w="31750" cap="rnd">
                <a:solidFill>
                  <a:srgbClr val="002060"/>
                </a:solidFill>
              </a:ln>
              <a:solidFill>
                <a:srgbClr val="002060"/>
              </a:solidFill>
            </a:endParaRPr>
          </a:p>
          <a:p>
            <a:pPr algn="ctr"/>
            <a:r>
              <a:rPr kumimoji="1" lang="ja-JP" altLang="en-US" sz="700" b="1" dirty="0">
                <a:ln w="31750" cap="rnd">
                  <a:solidFill>
                    <a:srgbClr val="002060"/>
                  </a:solidFill>
                </a:ln>
                <a:solidFill>
                  <a:srgbClr val="002060"/>
                </a:solidFill>
              </a:rPr>
              <a:t>江戸川</a:t>
            </a:r>
          </a:p>
        </p:txBody>
      </p:sp>
      <p:sp>
        <p:nvSpPr>
          <p:cNvPr id="63" name="テキスト ボックス 62">
            <a:extLst>
              <a:ext uri="{FF2B5EF4-FFF2-40B4-BE49-F238E27FC236}">
                <a16:creationId xmlns:a16="http://schemas.microsoft.com/office/drawing/2014/main" id="{3E252D47-326B-54E9-0F28-BB82C9FCADD3}"/>
              </a:ext>
            </a:extLst>
          </p:cNvPr>
          <p:cNvSpPr txBox="1"/>
          <p:nvPr/>
        </p:nvSpPr>
        <p:spPr>
          <a:xfrm>
            <a:off x="7873622" y="4741668"/>
            <a:ext cx="184666" cy="269304"/>
          </a:xfrm>
          <a:prstGeom prst="rect">
            <a:avLst/>
          </a:prstGeom>
          <a:noFill/>
        </p:spPr>
        <p:txBody>
          <a:bodyPr vert="eaVert" wrap="none" lIns="0" tIns="0" rIns="0" bIns="0" rtlCol="0" anchor="ctr" anchorCtr="0">
            <a:spAutoFit/>
          </a:bodyPr>
          <a:lstStyle/>
          <a:p>
            <a:pPr algn="ctr"/>
            <a:r>
              <a:rPr kumimoji="1" lang="ja-JP" altLang="en-US" sz="500" b="1" dirty="0">
                <a:solidFill>
                  <a:schemeClr val="bg1"/>
                </a:solidFill>
              </a:rPr>
              <a:t>えどがわ</a:t>
            </a:r>
            <a:endParaRPr kumimoji="1" lang="en-US" altLang="ja-JP" sz="500" b="1" dirty="0">
              <a:solidFill>
                <a:schemeClr val="bg1"/>
              </a:solidFill>
            </a:endParaRPr>
          </a:p>
          <a:p>
            <a:pPr algn="ctr"/>
            <a:r>
              <a:rPr kumimoji="1" lang="ja-JP" altLang="en-US" sz="700" b="1" dirty="0">
                <a:solidFill>
                  <a:schemeClr val="bg1"/>
                </a:solidFill>
              </a:rPr>
              <a:t>江戸川</a:t>
            </a:r>
          </a:p>
        </p:txBody>
      </p:sp>
      <p:grpSp>
        <p:nvGrpSpPr>
          <p:cNvPr id="1062" name="グループ化 1061">
            <a:extLst>
              <a:ext uri="{FF2B5EF4-FFF2-40B4-BE49-F238E27FC236}">
                <a16:creationId xmlns:a16="http://schemas.microsoft.com/office/drawing/2014/main" id="{C2E63FB3-A37A-2425-D7BE-C82E5AD4FB39}"/>
              </a:ext>
            </a:extLst>
          </p:cNvPr>
          <p:cNvGrpSpPr/>
          <p:nvPr/>
        </p:nvGrpSpPr>
        <p:grpSpPr>
          <a:xfrm rot="3022058">
            <a:off x="8194732" y="4626185"/>
            <a:ext cx="330220" cy="184666"/>
            <a:chOff x="8429271" y="4610672"/>
            <a:chExt cx="330220" cy="184666"/>
          </a:xfrm>
        </p:grpSpPr>
        <p:sp>
          <p:nvSpPr>
            <p:cNvPr id="1055" name="テキスト ボックス 1054">
              <a:extLst>
                <a:ext uri="{FF2B5EF4-FFF2-40B4-BE49-F238E27FC236}">
                  <a16:creationId xmlns:a16="http://schemas.microsoft.com/office/drawing/2014/main" id="{DD84E4E0-2EF8-525F-BA92-DCF2084DDC87}"/>
                </a:ext>
              </a:extLst>
            </p:cNvPr>
            <p:cNvSpPr txBox="1"/>
            <p:nvPr/>
          </p:nvSpPr>
          <p:spPr>
            <a:xfrm>
              <a:off x="8429271" y="4610672"/>
              <a:ext cx="330220" cy="184666"/>
            </a:xfrm>
            <a:prstGeom prst="rect">
              <a:avLst/>
            </a:prstGeom>
            <a:noFill/>
          </p:spPr>
          <p:txBody>
            <a:bodyPr vert="horz" wrap="none" lIns="0" tIns="0" rIns="0" bIns="0" rtlCol="0" anchor="ctr" anchorCtr="0">
              <a:spAutoFit/>
            </a:bodyPr>
            <a:lstStyle/>
            <a:p>
              <a:pPr algn="ctr"/>
              <a:r>
                <a:rPr kumimoji="1" lang="ja-JP" altLang="en-US" sz="500" b="1" dirty="0">
                  <a:ln w="31750">
                    <a:solidFill>
                      <a:srgbClr val="002060"/>
                    </a:solidFill>
                  </a:ln>
                  <a:solidFill>
                    <a:srgbClr val="002060"/>
                  </a:solidFill>
                </a:rPr>
                <a:t>とねがわ</a:t>
              </a:r>
              <a:endParaRPr kumimoji="1" lang="en-US" altLang="ja-JP" sz="500" b="1" dirty="0">
                <a:ln w="31750">
                  <a:solidFill>
                    <a:srgbClr val="002060"/>
                  </a:solidFill>
                </a:ln>
                <a:solidFill>
                  <a:srgbClr val="002060"/>
                </a:solidFill>
              </a:endParaRPr>
            </a:p>
            <a:p>
              <a:pPr algn="ctr"/>
              <a:r>
                <a:rPr kumimoji="1" lang="ja-JP" altLang="en-US" sz="700" b="1" dirty="0">
                  <a:ln w="31750">
                    <a:solidFill>
                      <a:srgbClr val="002060"/>
                    </a:solidFill>
                  </a:ln>
                  <a:solidFill>
                    <a:srgbClr val="002060"/>
                  </a:solidFill>
                </a:rPr>
                <a:t>利 根 川</a:t>
              </a:r>
            </a:p>
          </p:txBody>
        </p:sp>
        <p:sp>
          <p:nvSpPr>
            <p:cNvPr id="1059" name="テキスト ボックス 1058">
              <a:extLst>
                <a:ext uri="{FF2B5EF4-FFF2-40B4-BE49-F238E27FC236}">
                  <a16:creationId xmlns:a16="http://schemas.microsoft.com/office/drawing/2014/main" id="{8165207B-7FAA-8668-9BC6-57FBE07972A9}"/>
                </a:ext>
              </a:extLst>
            </p:cNvPr>
            <p:cNvSpPr txBox="1"/>
            <p:nvPr/>
          </p:nvSpPr>
          <p:spPr>
            <a:xfrm>
              <a:off x="8429271" y="4610672"/>
              <a:ext cx="330220" cy="184666"/>
            </a:xfrm>
            <a:prstGeom prst="rect">
              <a:avLst/>
            </a:prstGeom>
            <a:noFill/>
          </p:spPr>
          <p:txBody>
            <a:bodyPr vert="horz" wrap="none" lIns="0" tIns="0" rIns="0" bIns="0" rtlCol="0" anchor="ctr" anchorCtr="0">
              <a:spAutoFit/>
            </a:bodyPr>
            <a:lstStyle/>
            <a:p>
              <a:pPr algn="ctr"/>
              <a:r>
                <a:rPr kumimoji="1" lang="ja-JP" altLang="en-US" sz="500" b="1" dirty="0">
                  <a:solidFill>
                    <a:schemeClr val="bg1"/>
                  </a:solidFill>
                </a:rPr>
                <a:t>とねがわ</a:t>
              </a:r>
              <a:endParaRPr kumimoji="1" lang="en-US" altLang="ja-JP" sz="500" b="1" dirty="0">
                <a:solidFill>
                  <a:schemeClr val="bg1"/>
                </a:solidFill>
              </a:endParaRPr>
            </a:p>
            <a:p>
              <a:pPr algn="ctr"/>
              <a:r>
                <a:rPr kumimoji="1" lang="ja-JP" altLang="en-US" sz="700" b="1" dirty="0">
                  <a:solidFill>
                    <a:schemeClr val="bg1"/>
                  </a:solidFill>
                </a:rPr>
                <a:t>利 根 川</a:t>
              </a:r>
            </a:p>
          </p:txBody>
        </p:sp>
      </p:grpSp>
      <p:sp>
        <p:nvSpPr>
          <p:cNvPr id="39" name="テキスト ボックス 38">
            <a:extLst>
              <a:ext uri="{FF2B5EF4-FFF2-40B4-BE49-F238E27FC236}">
                <a16:creationId xmlns:a16="http://schemas.microsoft.com/office/drawing/2014/main" id="{1C67B7B4-95FA-4B17-D7AF-EA8ED1F87AEC}"/>
              </a:ext>
            </a:extLst>
          </p:cNvPr>
          <p:cNvSpPr txBox="1"/>
          <p:nvPr/>
        </p:nvSpPr>
        <p:spPr>
          <a:xfrm>
            <a:off x="524056" y="615951"/>
            <a:ext cx="1282402"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D6AD00"/>
                </a:solidFill>
                <a:latin typeface="+mj-ea"/>
                <a:ea typeface="+mj-ea"/>
              </a:rPr>
              <a:t>地形の特徴</a:t>
            </a:r>
            <a:endParaRPr lang="en-US" altLang="ja-JP" sz="2000" dirty="0">
              <a:solidFill>
                <a:srgbClr val="D6AD00"/>
              </a:solidFill>
              <a:latin typeface="+mj-ea"/>
              <a:ea typeface="+mj-ea"/>
            </a:endParaRPr>
          </a:p>
        </p:txBody>
      </p:sp>
      <p:sp>
        <p:nvSpPr>
          <p:cNvPr id="40" name="テキスト ボックス 39">
            <a:extLst>
              <a:ext uri="{FF2B5EF4-FFF2-40B4-BE49-F238E27FC236}">
                <a16:creationId xmlns:a16="http://schemas.microsoft.com/office/drawing/2014/main" id="{08778B86-9052-86DD-0572-3E9E35F6BC37}"/>
              </a:ext>
            </a:extLst>
          </p:cNvPr>
          <p:cNvSpPr txBox="1"/>
          <p:nvPr/>
        </p:nvSpPr>
        <p:spPr>
          <a:xfrm>
            <a:off x="1287085" y="485151"/>
            <a:ext cx="519373" cy="174851"/>
          </a:xfrm>
          <a:prstGeom prst="rect">
            <a:avLst/>
          </a:prstGeom>
          <a:noFill/>
        </p:spPr>
        <p:txBody>
          <a:bodyPr wrap="none" lIns="0" tIns="0" rIns="0" bIns="36000" rtlCol="0" anchor="ctr" anchorCtr="0">
            <a:spAutoFit/>
          </a:bodyPr>
          <a:lstStyle/>
          <a:p>
            <a:pPr algn="ctr"/>
            <a:r>
              <a:rPr lang="ja-JP" altLang="en-US" sz="900" dirty="0">
                <a:solidFill>
                  <a:schemeClr val="accent4">
                    <a:lumMod val="75000"/>
                  </a:schemeClr>
                </a:solidFill>
              </a:rPr>
              <a:t>とくちょう</a:t>
            </a:r>
            <a:endParaRPr kumimoji="1" lang="ja-JP" altLang="en-US" sz="900" dirty="0">
              <a:solidFill>
                <a:schemeClr val="accent4">
                  <a:lumMod val="75000"/>
                </a:schemeClr>
              </a:solidFill>
            </a:endParaRPr>
          </a:p>
        </p:txBody>
      </p:sp>
      <p:grpSp>
        <p:nvGrpSpPr>
          <p:cNvPr id="10" name="グループ化 9">
            <a:extLst>
              <a:ext uri="{FF2B5EF4-FFF2-40B4-BE49-F238E27FC236}">
                <a16:creationId xmlns:a16="http://schemas.microsoft.com/office/drawing/2014/main" id="{2AD56347-FE07-9EA3-57A0-81093942DA49}"/>
              </a:ext>
            </a:extLst>
          </p:cNvPr>
          <p:cNvGrpSpPr/>
          <p:nvPr/>
        </p:nvGrpSpPr>
        <p:grpSpPr>
          <a:xfrm>
            <a:off x="9421264" y="79233"/>
            <a:ext cx="1346844" cy="313971"/>
            <a:chOff x="9421264" y="79233"/>
            <a:chExt cx="1346844" cy="313971"/>
          </a:xfrm>
        </p:grpSpPr>
        <p:sp>
          <p:nvSpPr>
            <p:cNvPr id="30" name="テキスト ボックス 29">
              <a:extLst>
                <a:ext uri="{FF2B5EF4-FFF2-40B4-BE49-F238E27FC236}">
                  <a16:creationId xmlns:a16="http://schemas.microsoft.com/office/drawing/2014/main" id="{5AE2BBD5-A3CE-0F59-E274-C2291F4873F3}"/>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43" name="テキスト ボックス 42">
              <a:extLst>
                <a:ext uri="{FF2B5EF4-FFF2-40B4-BE49-F238E27FC236}">
                  <a16:creationId xmlns:a16="http://schemas.microsoft.com/office/drawing/2014/main" id="{D19A8414-1762-A5C6-DB49-147220B7E567}"/>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44" name="テキスト ボックス 43">
              <a:extLst>
                <a:ext uri="{FF2B5EF4-FFF2-40B4-BE49-F238E27FC236}">
                  <a16:creationId xmlns:a16="http://schemas.microsoft.com/office/drawing/2014/main" id="{7D47D594-5C81-EEC5-FBB8-57FD71BE7C68}"/>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785313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28CE3F71-E7CF-8F5F-6DE2-D930FA8C7863}"/>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794155" y="631921"/>
            <a:ext cx="4612066" cy="6571828"/>
          </a:xfrm>
          <a:prstGeom prst="rect">
            <a:avLst/>
          </a:prstGeom>
        </p:spPr>
      </p:pic>
      <p:sp>
        <p:nvSpPr>
          <p:cNvPr id="5" name="テキスト ボックス 4">
            <a:extLst>
              <a:ext uri="{FF2B5EF4-FFF2-40B4-BE49-F238E27FC236}">
                <a16:creationId xmlns:a16="http://schemas.microsoft.com/office/drawing/2014/main" id="{067B8FEA-D7A3-6DAF-42C8-F463C802BD67}"/>
              </a:ext>
            </a:extLst>
          </p:cNvPr>
          <p:cNvSpPr txBox="1"/>
          <p:nvPr/>
        </p:nvSpPr>
        <p:spPr>
          <a:xfrm>
            <a:off x="8569235" y="5733342"/>
            <a:ext cx="769441" cy="423193"/>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6" name="テキスト ボックス 5">
            <a:extLst>
              <a:ext uri="{FF2B5EF4-FFF2-40B4-BE49-F238E27FC236}">
                <a16:creationId xmlns:a16="http://schemas.microsoft.com/office/drawing/2014/main" id="{B41B43EF-3FD6-BB8B-8B17-17D93952BCE1}"/>
              </a:ext>
            </a:extLst>
          </p:cNvPr>
          <p:cNvSpPr txBox="1"/>
          <p:nvPr/>
        </p:nvSpPr>
        <p:spPr>
          <a:xfrm>
            <a:off x="7378747" y="1121109"/>
            <a:ext cx="718145"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7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おおみなかみやま</a:t>
            </a:r>
            <a:endParaRPr kumimoji="1" lang="en-US" altLang="ja-JP" sz="700" b="1" dirty="0">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大水上山</a:t>
            </a:r>
          </a:p>
        </p:txBody>
      </p:sp>
      <p:sp>
        <p:nvSpPr>
          <p:cNvPr id="26" name="二等辺三角形 25">
            <a:extLst>
              <a:ext uri="{FF2B5EF4-FFF2-40B4-BE49-F238E27FC236}">
                <a16:creationId xmlns:a16="http://schemas.microsoft.com/office/drawing/2014/main" id="{E15F9CB4-3160-7F31-A23E-C3055B19C463}"/>
              </a:ext>
            </a:extLst>
          </p:cNvPr>
          <p:cNvSpPr/>
          <p:nvPr/>
        </p:nvSpPr>
        <p:spPr>
          <a:xfrm>
            <a:off x="8041755" y="1408762"/>
            <a:ext cx="157291" cy="135596"/>
          </a:xfrm>
          <a:prstGeom prst="triangl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テキスト ボックス 14">
            <a:extLst>
              <a:ext uri="{FF2B5EF4-FFF2-40B4-BE49-F238E27FC236}">
                <a16:creationId xmlns:a16="http://schemas.microsoft.com/office/drawing/2014/main" id="{ADFFAF3D-C810-D250-E95C-C602C3A82C5D}"/>
              </a:ext>
            </a:extLst>
          </p:cNvPr>
          <p:cNvSpPr txBox="1"/>
          <p:nvPr/>
        </p:nvSpPr>
        <p:spPr>
          <a:xfrm>
            <a:off x="8183883" y="3481096"/>
            <a:ext cx="577081"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かたしながわ</a:t>
            </a:r>
            <a:endParaRPr kumimoji="1" lang="en-US" altLang="ja-JP" sz="800" b="1" dirty="0">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片品川</a:t>
            </a:r>
          </a:p>
        </p:txBody>
      </p:sp>
      <p:sp>
        <p:nvSpPr>
          <p:cNvPr id="16" name="テキスト ボックス 15">
            <a:extLst>
              <a:ext uri="{FF2B5EF4-FFF2-40B4-BE49-F238E27FC236}">
                <a16:creationId xmlns:a16="http://schemas.microsoft.com/office/drawing/2014/main" id="{4556054C-1B95-8305-E735-7AB513FD18D6}"/>
              </a:ext>
            </a:extLst>
          </p:cNvPr>
          <p:cNvSpPr txBox="1"/>
          <p:nvPr/>
        </p:nvSpPr>
        <p:spPr>
          <a:xfrm>
            <a:off x="6940929" y="3917835"/>
            <a:ext cx="586699"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あがつまがわ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吾妻川</a:t>
            </a:r>
          </a:p>
        </p:txBody>
      </p:sp>
      <p:sp>
        <p:nvSpPr>
          <p:cNvPr id="17" name="テキスト ボックス 16">
            <a:extLst>
              <a:ext uri="{FF2B5EF4-FFF2-40B4-BE49-F238E27FC236}">
                <a16:creationId xmlns:a16="http://schemas.microsoft.com/office/drawing/2014/main" id="{285485F3-2231-E724-A9CB-3541662D8971}"/>
              </a:ext>
            </a:extLst>
          </p:cNvPr>
          <p:cNvSpPr txBox="1"/>
          <p:nvPr/>
        </p:nvSpPr>
        <p:spPr>
          <a:xfrm>
            <a:off x="8613297" y="4293738"/>
            <a:ext cx="718145"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わたらせがわ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渡良瀬川</a:t>
            </a:r>
          </a:p>
        </p:txBody>
      </p:sp>
      <p:sp>
        <p:nvSpPr>
          <p:cNvPr id="18" name="テキスト ボックス 17">
            <a:extLst>
              <a:ext uri="{FF2B5EF4-FFF2-40B4-BE49-F238E27FC236}">
                <a16:creationId xmlns:a16="http://schemas.microsoft.com/office/drawing/2014/main" id="{2692715E-EDEB-C00D-C894-6FB8C477A7CD}"/>
              </a:ext>
            </a:extLst>
          </p:cNvPr>
          <p:cNvSpPr txBox="1"/>
          <p:nvPr/>
        </p:nvSpPr>
        <p:spPr>
          <a:xfrm>
            <a:off x="7118281" y="4950878"/>
            <a:ext cx="479298"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からすがわ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烏川</a:t>
            </a:r>
          </a:p>
        </p:txBody>
      </p:sp>
      <p:grpSp>
        <p:nvGrpSpPr>
          <p:cNvPr id="54" name="グループ化 53">
            <a:extLst>
              <a:ext uri="{FF2B5EF4-FFF2-40B4-BE49-F238E27FC236}">
                <a16:creationId xmlns:a16="http://schemas.microsoft.com/office/drawing/2014/main" id="{67910F88-B8CA-201B-B916-A35A50F48FD8}"/>
              </a:ext>
            </a:extLst>
          </p:cNvPr>
          <p:cNvGrpSpPr/>
          <p:nvPr/>
        </p:nvGrpSpPr>
        <p:grpSpPr>
          <a:xfrm>
            <a:off x="9130107" y="769518"/>
            <a:ext cx="1504124" cy="2274748"/>
            <a:chOff x="5059988" y="4942228"/>
            <a:chExt cx="1504124" cy="2274748"/>
          </a:xfrm>
        </p:grpSpPr>
        <p:sp>
          <p:nvSpPr>
            <p:cNvPr id="55" name="正方形/長方形 54">
              <a:extLst>
                <a:ext uri="{FF2B5EF4-FFF2-40B4-BE49-F238E27FC236}">
                  <a16:creationId xmlns:a16="http://schemas.microsoft.com/office/drawing/2014/main" id="{E5BFECD2-4333-97A8-7C5A-246AE2F52C5B}"/>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56" name="グループ化 55">
              <a:extLst>
                <a:ext uri="{FF2B5EF4-FFF2-40B4-BE49-F238E27FC236}">
                  <a16:creationId xmlns:a16="http://schemas.microsoft.com/office/drawing/2014/main" id="{07154270-17C4-889B-B73C-47A4F153F17C}"/>
                </a:ext>
              </a:extLst>
            </p:cNvPr>
            <p:cNvGrpSpPr/>
            <p:nvPr/>
          </p:nvGrpSpPr>
          <p:grpSpPr>
            <a:xfrm>
              <a:off x="5270332" y="5304107"/>
              <a:ext cx="323192" cy="1842810"/>
              <a:chOff x="8036242" y="6416944"/>
              <a:chExt cx="291783" cy="1842810"/>
            </a:xfrm>
          </p:grpSpPr>
          <p:pic>
            <p:nvPicPr>
              <p:cNvPr id="67" name="図 66">
                <a:extLst>
                  <a:ext uri="{FF2B5EF4-FFF2-40B4-BE49-F238E27FC236}">
                    <a16:creationId xmlns:a16="http://schemas.microsoft.com/office/drawing/2014/main" id="{8A8DD384-8561-A500-BD11-68F102DCD4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68" name="図 67">
                <a:extLst>
                  <a:ext uri="{FF2B5EF4-FFF2-40B4-BE49-F238E27FC236}">
                    <a16:creationId xmlns:a16="http://schemas.microsoft.com/office/drawing/2014/main" id="{DBE7E32C-B028-0490-B92D-95016DC2F9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69" name="図 68">
                <a:extLst>
                  <a:ext uri="{FF2B5EF4-FFF2-40B4-BE49-F238E27FC236}">
                    <a16:creationId xmlns:a16="http://schemas.microsoft.com/office/drawing/2014/main" id="{F3F9EF20-B19E-3886-BB47-C0CFEB10E8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70" name="図 69">
                <a:extLst>
                  <a:ext uri="{FF2B5EF4-FFF2-40B4-BE49-F238E27FC236}">
                    <a16:creationId xmlns:a16="http://schemas.microsoft.com/office/drawing/2014/main" id="{574CD67F-007D-B8B4-70C3-533AFBD6E8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71" name="直線コネクタ 70">
                <a:extLst>
                  <a:ext uri="{FF2B5EF4-FFF2-40B4-BE49-F238E27FC236}">
                    <a16:creationId xmlns:a16="http://schemas.microsoft.com/office/drawing/2014/main" id="{49F23F0F-D20D-D873-A848-4A3928ADB229}"/>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72" name="直線コネクタ 71">
                <a:extLst>
                  <a:ext uri="{FF2B5EF4-FFF2-40B4-BE49-F238E27FC236}">
                    <a16:creationId xmlns:a16="http://schemas.microsoft.com/office/drawing/2014/main" id="{3897DAE2-97E0-BBE2-F350-BE54B3D4EA16}"/>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73" name="直線コネクタ 72">
                <a:extLst>
                  <a:ext uri="{FF2B5EF4-FFF2-40B4-BE49-F238E27FC236}">
                    <a16:creationId xmlns:a16="http://schemas.microsoft.com/office/drawing/2014/main" id="{FDF02F64-CE9D-A612-3630-B96500B30A65}"/>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74" name="直線コネクタ 73">
                <a:extLst>
                  <a:ext uri="{FF2B5EF4-FFF2-40B4-BE49-F238E27FC236}">
                    <a16:creationId xmlns:a16="http://schemas.microsoft.com/office/drawing/2014/main" id="{128AC32E-1492-92D5-4909-00A05031818C}"/>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75" name="直線コネクタ 74">
                <a:extLst>
                  <a:ext uri="{FF2B5EF4-FFF2-40B4-BE49-F238E27FC236}">
                    <a16:creationId xmlns:a16="http://schemas.microsoft.com/office/drawing/2014/main" id="{BBF62787-4B81-5047-41BB-31CEE4F12E46}"/>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76" name="直線コネクタ 75">
                <a:extLst>
                  <a:ext uri="{FF2B5EF4-FFF2-40B4-BE49-F238E27FC236}">
                    <a16:creationId xmlns:a16="http://schemas.microsoft.com/office/drawing/2014/main" id="{906173E2-8FB1-BBF1-781D-463F01770E8D}"/>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57" name="テキスト ボックス 56">
              <a:extLst>
                <a:ext uri="{FF2B5EF4-FFF2-40B4-BE49-F238E27FC236}">
                  <a16:creationId xmlns:a16="http://schemas.microsoft.com/office/drawing/2014/main" id="{D40B0EDE-A5D1-51E8-0D11-0D291605CC75}"/>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58" name="テキスト ボックス 57">
              <a:extLst>
                <a:ext uri="{FF2B5EF4-FFF2-40B4-BE49-F238E27FC236}">
                  <a16:creationId xmlns:a16="http://schemas.microsoft.com/office/drawing/2014/main" id="{F21BD703-00F1-FBFA-9603-F48A37CC8288}"/>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59" name="テキスト ボックス 58">
              <a:extLst>
                <a:ext uri="{FF2B5EF4-FFF2-40B4-BE49-F238E27FC236}">
                  <a16:creationId xmlns:a16="http://schemas.microsoft.com/office/drawing/2014/main" id="{1886E1FE-B0AA-5FAB-AB98-BA54A900CEA3}"/>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60" name="テキスト ボックス 59">
              <a:extLst>
                <a:ext uri="{FF2B5EF4-FFF2-40B4-BE49-F238E27FC236}">
                  <a16:creationId xmlns:a16="http://schemas.microsoft.com/office/drawing/2014/main" id="{801536A5-2378-92C3-DA90-F4B73B447CF7}"/>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61" name="テキスト ボックス 60">
              <a:extLst>
                <a:ext uri="{FF2B5EF4-FFF2-40B4-BE49-F238E27FC236}">
                  <a16:creationId xmlns:a16="http://schemas.microsoft.com/office/drawing/2014/main" id="{915E2ADB-4E18-DEEF-EE15-7A3F733B63DE}"/>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62" name="テキスト ボックス 61">
              <a:extLst>
                <a:ext uri="{FF2B5EF4-FFF2-40B4-BE49-F238E27FC236}">
                  <a16:creationId xmlns:a16="http://schemas.microsoft.com/office/drawing/2014/main" id="{A93F6A09-A1EB-B943-33B8-57EA562D007D}"/>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63" name="テキスト ボックス 62">
              <a:extLst>
                <a:ext uri="{FF2B5EF4-FFF2-40B4-BE49-F238E27FC236}">
                  <a16:creationId xmlns:a16="http://schemas.microsoft.com/office/drawing/2014/main" id="{BA090961-8606-E44A-7A6B-026338D31621}"/>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64" name="テキスト ボックス 63">
              <a:extLst>
                <a:ext uri="{FF2B5EF4-FFF2-40B4-BE49-F238E27FC236}">
                  <a16:creationId xmlns:a16="http://schemas.microsoft.com/office/drawing/2014/main" id="{1B538202-8910-666D-6C58-5B1D8E3AADAF}"/>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65" name="テキスト ボックス 64">
              <a:extLst>
                <a:ext uri="{FF2B5EF4-FFF2-40B4-BE49-F238E27FC236}">
                  <a16:creationId xmlns:a16="http://schemas.microsoft.com/office/drawing/2014/main" id="{74B8529F-8D0F-340D-BEB0-10CBF1B9B9CA}"/>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66" name="テキスト ボックス 65">
              <a:extLst>
                <a:ext uri="{FF2B5EF4-FFF2-40B4-BE49-F238E27FC236}">
                  <a16:creationId xmlns:a16="http://schemas.microsoft.com/office/drawing/2014/main" id="{A3659E31-2A00-F56E-461E-97E67CD69142}"/>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7" name="四角形: 角を丸くする 6">
            <a:extLst>
              <a:ext uri="{FF2B5EF4-FFF2-40B4-BE49-F238E27FC236}">
                <a16:creationId xmlns:a16="http://schemas.microsoft.com/office/drawing/2014/main" id="{66ADA7F4-14F6-2FDF-AC1F-907E7D3D49AA}"/>
              </a:ext>
            </a:extLst>
          </p:cNvPr>
          <p:cNvSpPr/>
          <p:nvPr/>
        </p:nvSpPr>
        <p:spPr>
          <a:xfrm>
            <a:off x="499672" y="5586388"/>
            <a:ext cx="4586678" cy="1596573"/>
          </a:xfrm>
          <a:prstGeom prst="roundRect">
            <a:avLst>
              <a:gd name="adj" fmla="val 10229"/>
            </a:avLst>
          </a:prstGeom>
          <a:solidFill>
            <a:srgbClr val="FFFCF0"/>
          </a:solidFill>
          <a:ln w="28575">
            <a:solidFill>
              <a:srgbClr val="FFDB69"/>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kumimoji="1" lang="en-US" altLang="ja-JP" sz="1400" b="1" dirty="0">
              <a:solidFill>
                <a:schemeClr val="accent5">
                  <a:lumMod val="50000"/>
                </a:schemeClr>
              </a:solidFill>
            </a:endParaRPr>
          </a:p>
        </p:txBody>
      </p:sp>
      <p:pic>
        <p:nvPicPr>
          <p:cNvPr id="77" name="図 76" descr="屋内, テーブル, 座る, 小さい が含まれている画像&#10;&#10;自動的に生成された説明">
            <a:extLst>
              <a:ext uri="{FF2B5EF4-FFF2-40B4-BE49-F238E27FC236}">
                <a16:creationId xmlns:a16="http://schemas.microsoft.com/office/drawing/2014/main" id="{1B78E671-17A8-687D-A8AB-3D8619C21409}"/>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3062036" y="5991883"/>
            <a:ext cx="1915881" cy="1171785"/>
          </a:xfrm>
          <a:prstGeom prst="rect">
            <a:avLst/>
          </a:prstGeom>
        </p:spPr>
      </p:pic>
      <p:grpSp>
        <p:nvGrpSpPr>
          <p:cNvPr id="46" name="グループ化 45">
            <a:extLst>
              <a:ext uri="{FF2B5EF4-FFF2-40B4-BE49-F238E27FC236}">
                <a16:creationId xmlns:a16="http://schemas.microsoft.com/office/drawing/2014/main" id="{9DF48FA6-AB59-A87C-9A69-763970308482}"/>
              </a:ext>
            </a:extLst>
          </p:cNvPr>
          <p:cNvGrpSpPr>
            <a:grpSpLocks/>
          </p:cNvGrpSpPr>
          <p:nvPr/>
        </p:nvGrpSpPr>
        <p:grpSpPr>
          <a:xfrm>
            <a:off x="359020" y="3040167"/>
            <a:ext cx="2379600" cy="1908000"/>
            <a:chOff x="384420" y="3291049"/>
            <a:chExt cx="2379600" cy="1908000"/>
          </a:xfrm>
        </p:grpSpPr>
        <p:sp>
          <p:nvSpPr>
            <p:cNvPr id="38" name="四角形: 角を丸くする 37">
              <a:extLst>
                <a:ext uri="{FF2B5EF4-FFF2-40B4-BE49-F238E27FC236}">
                  <a16:creationId xmlns:a16="http://schemas.microsoft.com/office/drawing/2014/main" id="{12105DB7-3A6F-B460-5673-5CBD1B29E9D4}"/>
                </a:ext>
              </a:extLst>
            </p:cNvPr>
            <p:cNvSpPr>
              <a:spLocks/>
            </p:cNvSpPr>
            <p:nvPr/>
          </p:nvSpPr>
          <p:spPr>
            <a:xfrm>
              <a:off x="384420" y="3291049"/>
              <a:ext cx="2379600" cy="1908000"/>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a:p>
          </p:txBody>
        </p:sp>
        <p:pic>
          <p:nvPicPr>
            <p:cNvPr id="5122" name="Picture 2" descr="利根川源流域">
              <a:extLst>
                <a:ext uri="{FF2B5EF4-FFF2-40B4-BE49-F238E27FC236}">
                  <a16:creationId xmlns:a16="http://schemas.microsoft.com/office/drawing/2014/main" id="{F32BA367-40E9-18B5-5748-8A7E71A4B794}"/>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38951" y="3356916"/>
              <a:ext cx="2270539" cy="1800000"/>
            </a:xfrm>
            <a:prstGeom prst="roundRect">
              <a:avLst>
                <a:gd name="adj" fmla="val 5731"/>
              </a:avLst>
            </a:prstGeom>
            <a:noFill/>
            <a:extLst>
              <a:ext uri="{909E8E84-426E-40DD-AFC4-6F175D3DCCD1}">
                <a14:hiddenFill xmlns:a14="http://schemas.microsoft.com/office/drawing/2010/main">
                  <a:solidFill>
                    <a:srgbClr val="FFFFFF"/>
                  </a:solidFill>
                </a14:hiddenFill>
              </a:ext>
            </a:extLst>
          </p:spPr>
        </p:pic>
      </p:grpSp>
      <p:grpSp>
        <p:nvGrpSpPr>
          <p:cNvPr id="47" name="グループ化 46">
            <a:extLst>
              <a:ext uri="{FF2B5EF4-FFF2-40B4-BE49-F238E27FC236}">
                <a16:creationId xmlns:a16="http://schemas.microsoft.com/office/drawing/2014/main" id="{E0BCD918-9C73-B331-0428-DF1A64A85E75}"/>
              </a:ext>
            </a:extLst>
          </p:cNvPr>
          <p:cNvGrpSpPr>
            <a:grpSpLocks/>
          </p:cNvGrpSpPr>
          <p:nvPr/>
        </p:nvGrpSpPr>
        <p:grpSpPr>
          <a:xfrm>
            <a:off x="2845855" y="3040167"/>
            <a:ext cx="2379600" cy="1908000"/>
            <a:chOff x="2871255" y="3291049"/>
            <a:chExt cx="2379600" cy="1908000"/>
          </a:xfrm>
        </p:grpSpPr>
        <p:sp>
          <p:nvSpPr>
            <p:cNvPr id="39" name="四角形: 角を丸くする 38">
              <a:extLst>
                <a:ext uri="{FF2B5EF4-FFF2-40B4-BE49-F238E27FC236}">
                  <a16:creationId xmlns:a16="http://schemas.microsoft.com/office/drawing/2014/main" id="{8D89E9C9-935B-20B8-F463-7B0D7C757006}"/>
                </a:ext>
              </a:extLst>
            </p:cNvPr>
            <p:cNvSpPr>
              <a:spLocks/>
            </p:cNvSpPr>
            <p:nvPr/>
          </p:nvSpPr>
          <p:spPr>
            <a:xfrm>
              <a:off x="2871255" y="3291049"/>
              <a:ext cx="2379600" cy="1908000"/>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a:p>
          </p:txBody>
        </p:sp>
        <p:pic>
          <p:nvPicPr>
            <p:cNvPr id="3" name="図 2" descr="岩の上にある滝&#10;&#10;自動的に生成された説明">
              <a:extLst>
                <a:ext uri="{FF2B5EF4-FFF2-40B4-BE49-F238E27FC236}">
                  <a16:creationId xmlns:a16="http://schemas.microsoft.com/office/drawing/2014/main" id="{FFF501B6-9588-CAEC-1009-44B296906DBE}"/>
                </a:ext>
              </a:extLst>
            </p:cNvPr>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2925263" y="3345049"/>
              <a:ext cx="2271584" cy="1800000"/>
            </a:xfrm>
            <a:prstGeom prst="roundRect">
              <a:avLst>
                <a:gd name="adj" fmla="val 5731"/>
              </a:avLst>
            </a:prstGeom>
          </p:spPr>
        </p:pic>
      </p:grpSp>
      <p:grpSp>
        <p:nvGrpSpPr>
          <p:cNvPr id="14" name="グループ化 13">
            <a:extLst>
              <a:ext uri="{FF2B5EF4-FFF2-40B4-BE49-F238E27FC236}">
                <a16:creationId xmlns:a16="http://schemas.microsoft.com/office/drawing/2014/main" id="{E9EF1BB4-FB4C-2DB6-003F-A3800EF7B064}"/>
              </a:ext>
            </a:extLst>
          </p:cNvPr>
          <p:cNvGrpSpPr/>
          <p:nvPr/>
        </p:nvGrpSpPr>
        <p:grpSpPr>
          <a:xfrm>
            <a:off x="662640" y="5717338"/>
            <a:ext cx="328096" cy="329589"/>
            <a:chOff x="8273010" y="-1260822"/>
            <a:chExt cx="530621" cy="533037"/>
          </a:xfrm>
        </p:grpSpPr>
        <p:sp>
          <p:nvSpPr>
            <p:cNvPr id="19" name="楕円 18">
              <a:extLst>
                <a:ext uri="{FF2B5EF4-FFF2-40B4-BE49-F238E27FC236}">
                  <a16:creationId xmlns:a16="http://schemas.microsoft.com/office/drawing/2014/main" id="{CF20845A-8DBE-1D2C-EB69-D875E17D926D}"/>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20" name="テキスト ボックス 19">
              <a:extLst>
                <a:ext uri="{FF2B5EF4-FFF2-40B4-BE49-F238E27FC236}">
                  <a16:creationId xmlns:a16="http://schemas.microsoft.com/office/drawing/2014/main" id="{3D9A2105-BFFC-5414-E705-118A97E878A2}"/>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sp>
        <p:nvSpPr>
          <p:cNvPr id="44" name="テキスト ボックス 43">
            <a:extLst>
              <a:ext uri="{FF2B5EF4-FFF2-40B4-BE49-F238E27FC236}">
                <a16:creationId xmlns:a16="http://schemas.microsoft.com/office/drawing/2014/main" id="{57504608-A294-6BBF-F62F-DAA9654416C3}"/>
              </a:ext>
            </a:extLst>
          </p:cNvPr>
          <p:cNvSpPr txBox="1"/>
          <p:nvPr/>
        </p:nvSpPr>
        <p:spPr>
          <a:xfrm>
            <a:off x="334443" y="1604698"/>
            <a:ext cx="4913598" cy="1216615"/>
          </a:xfrm>
          <a:prstGeom prst="rect">
            <a:avLst/>
          </a:prstGeom>
          <a:noFill/>
        </p:spPr>
        <p:txBody>
          <a:bodyPr wrap="square">
            <a:spAutoFit/>
          </a:bodyPr>
          <a:lstStyle/>
          <a:p>
            <a:pPr indent="180000" algn="just">
              <a:lnSpc>
                <a:spcPts val="3000"/>
              </a:lnSpc>
            </a:pPr>
            <a:r>
              <a:rPr kumimoji="1" lang="ja-JP" altLang="en-US" sz="1300" dirty="0"/>
              <a:t>上流には、</a:t>
            </a:r>
            <a:r>
              <a:rPr kumimoji="1" lang="en-US" altLang="ja-JP" sz="1300" dirty="0"/>
              <a:t>2,000m</a:t>
            </a:r>
            <a:r>
              <a:rPr kumimoji="1" lang="ja-JP" altLang="en-US" sz="1300" dirty="0"/>
              <a:t>ほどの高い山々が連なり、小さな流れが山の谷間をぬうようにして流れ下っています。このような流れが次第に集まり、やがて大きな</a:t>
            </a:r>
            <a:r>
              <a:rPr kumimoji="1" lang="en-US" altLang="ja-JP" sz="1300" dirty="0"/>
              <a:t>1</a:t>
            </a:r>
            <a:r>
              <a:rPr kumimoji="1" lang="ja-JP" altLang="en-US" sz="1300" dirty="0"/>
              <a:t>本の利根川になります。</a:t>
            </a:r>
            <a:endParaRPr kumimoji="1" lang="en-US" altLang="ja-JP" sz="1300" dirty="0"/>
          </a:p>
        </p:txBody>
      </p:sp>
      <p:sp>
        <p:nvSpPr>
          <p:cNvPr id="45" name="テキスト ボックス 44">
            <a:extLst>
              <a:ext uri="{FF2B5EF4-FFF2-40B4-BE49-F238E27FC236}">
                <a16:creationId xmlns:a16="http://schemas.microsoft.com/office/drawing/2014/main" id="{937CBDE0-5119-A0ED-CFEB-B332CC7C767F}"/>
              </a:ext>
            </a:extLst>
          </p:cNvPr>
          <p:cNvSpPr txBox="1"/>
          <p:nvPr/>
        </p:nvSpPr>
        <p:spPr>
          <a:xfrm>
            <a:off x="2606976" y="6853108"/>
            <a:ext cx="1507144" cy="276999"/>
          </a:xfrm>
          <a:prstGeom prst="rect">
            <a:avLst/>
          </a:prstGeom>
          <a:noFill/>
        </p:spPr>
        <p:txBody>
          <a:bodyPr wrap="none" rtlCol="0">
            <a:spAutoFit/>
          </a:bodyPr>
          <a:lstStyle/>
          <a:p>
            <a:r>
              <a:rPr kumimoji="1" lang="ja-JP" altLang="en-US" sz="1200" dirty="0">
                <a:effectLst>
                  <a:glow rad="63500">
                    <a:schemeClr val="bg1"/>
                  </a:glow>
                </a:effectLst>
              </a:rPr>
              <a:t>川の流れのイメージ</a:t>
            </a:r>
          </a:p>
        </p:txBody>
      </p:sp>
      <p:sp>
        <p:nvSpPr>
          <p:cNvPr id="28" name="テキスト ボックス 27">
            <a:extLst>
              <a:ext uri="{FF2B5EF4-FFF2-40B4-BE49-F238E27FC236}">
                <a16:creationId xmlns:a16="http://schemas.microsoft.com/office/drawing/2014/main" id="{8FAC7DF1-EA3E-A2A0-58E2-B5806C948C6B}"/>
              </a:ext>
            </a:extLst>
          </p:cNvPr>
          <p:cNvSpPr txBox="1"/>
          <p:nvPr/>
        </p:nvSpPr>
        <p:spPr>
          <a:xfrm>
            <a:off x="2658225" y="2415481"/>
            <a:ext cx="32540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grpSp>
        <p:nvGrpSpPr>
          <p:cNvPr id="50" name="グループ化 49">
            <a:extLst>
              <a:ext uri="{FF2B5EF4-FFF2-40B4-BE49-F238E27FC236}">
                <a16:creationId xmlns:a16="http://schemas.microsoft.com/office/drawing/2014/main" id="{97EFDE91-6E16-E9EF-6509-4C858081EE89}"/>
              </a:ext>
            </a:extLst>
          </p:cNvPr>
          <p:cNvGrpSpPr/>
          <p:nvPr/>
        </p:nvGrpSpPr>
        <p:grpSpPr>
          <a:xfrm>
            <a:off x="1154198" y="5002665"/>
            <a:ext cx="789244" cy="293360"/>
            <a:chOff x="492775" y="5215447"/>
            <a:chExt cx="789244" cy="293360"/>
          </a:xfrm>
        </p:grpSpPr>
        <p:sp>
          <p:nvSpPr>
            <p:cNvPr id="22" name="テキスト ボックス 21">
              <a:extLst>
                <a:ext uri="{FF2B5EF4-FFF2-40B4-BE49-F238E27FC236}">
                  <a16:creationId xmlns:a16="http://schemas.microsoft.com/office/drawing/2014/main" id="{BFC7728C-E5B4-9CBB-990F-FD5EA43CB0F8}"/>
                </a:ext>
              </a:extLst>
            </p:cNvPr>
            <p:cNvSpPr txBox="1"/>
            <p:nvPr/>
          </p:nvSpPr>
          <p:spPr>
            <a:xfrm>
              <a:off x="512578" y="5324141"/>
              <a:ext cx="769441" cy="184666"/>
            </a:xfrm>
            <a:prstGeom prst="rect">
              <a:avLst/>
            </a:prstGeom>
            <a:noFill/>
          </p:spPr>
          <p:txBody>
            <a:bodyPr wrap="none" lIns="0" tIns="0" rIns="0" bIns="0" anchor="ctr" anchorCtr="0">
              <a:spAutoFit/>
            </a:bodyPr>
            <a:lstStyle>
              <a:defPPr>
                <a:defRPr lang="en-US"/>
              </a:defPPr>
              <a:lvl1pPr indent="180000" algn="just">
                <a:lnSpc>
                  <a:spcPct val="200000"/>
                </a:lnSpc>
                <a:defRPr kumimoji="1" sz="1400"/>
              </a:lvl1pPr>
            </a:lstStyle>
            <a:p>
              <a:pPr indent="0" algn="ctr">
                <a:lnSpc>
                  <a:spcPct val="100000"/>
                </a:lnSpc>
              </a:pPr>
              <a:r>
                <a:rPr lang="ja-JP" altLang="en-US" sz="1200" dirty="0">
                  <a:solidFill>
                    <a:schemeClr val="accent5">
                      <a:lumMod val="50000"/>
                    </a:schemeClr>
                  </a:solidFill>
                </a:rPr>
                <a:t>源流の様子</a:t>
              </a:r>
              <a:endParaRPr lang="en-US" altLang="ja-JP" sz="1200" dirty="0">
                <a:solidFill>
                  <a:schemeClr val="accent5">
                    <a:lumMod val="50000"/>
                  </a:schemeClr>
                </a:solidFill>
              </a:endParaRPr>
            </a:p>
          </p:txBody>
        </p:sp>
        <p:sp>
          <p:nvSpPr>
            <p:cNvPr id="29" name="テキスト ボックス 28">
              <a:extLst>
                <a:ext uri="{FF2B5EF4-FFF2-40B4-BE49-F238E27FC236}">
                  <a16:creationId xmlns:a16="http://schemas.microsoft.com/office/drawing/2014/main" id="{94F297AE-AEF1-E852-A030-FC62B1C65C5B}"/>
                </a:ext>
              </a:extLst>
            </p:cNvPr>
            <p:cNvSpPr txBox="1"/>
            <p:nvPr/>
          </p:nvSpPr>
          <p:spPr>
            <a:xfrm>
              <a:off x="492775" y="5215447"/>
              <a:ext cx="383118"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げんりゅう</a:t>
              </a:r>
            </a:p>
          </p:txBody>
        </p:sp>
      </p:grpSp>
      <p:grpSp>
        <p:nvGrpSpPr>
          <p:cNvPr id="49" name="グループ化 48">
            <a:extLst>
              <a:ext uri="{FF2B5EF4-FFF2-40B4-BE49-F238E27FC236}">
                <a16:creationId xmlns:a16="http://schemas.microsoft.com/office/drawing/2014/main" id="{BB6583E3-13D9-E3AE-955C-A64D4947E30D}"/>
              </a:ext>
            </a:extLst>
          </p:cNvPr>
          <p:cNvGrpSpPr/>
          <p:nvPr/>
        </p:nvGrpSpPr>
        <p:grpSpPr>
          <a:xfrm>
            <a:off x="3801819" y="5002665"/>
            <a:ext cx="467672" cy="293360"/>
            <a:chOff x="2924954" y="5215447"/>
            <a:chExt cx="467672" cy="293360"/>
          </a:xfrm>
        </p:grpSpPr>
        <p:sp>
          <p:nvSpPr>
            <p:cNvPr id="23" name="テキスト ボックス 22">
              <a:extLst>
                <a:ext uri="{FF2B5EF4-FFF2-40B4-BE49-F238E27FC236}">
                  <a16:creationId xmlns:a16="http://schemas.microsoft.com/office/drawing/2014/main" id="{7665BE62-7CE6-F43E-5D02-4D0E900F278E}"/>
                </a:ext>
              </a:extLst>
            </p:cNvPr>
            <p:cNvSpPr txBox="1"/>
            <p:nvPr/>
          </p:nvSpPr>
          <p:spPr>
            <a:xfrm>
              <a:off x="2924954" y="5324141"/>
              <a:ext cx="461665" cy="184666"/>
            </a:xfrm>
            <a:prstGeom prst="rect">
              <a:avLst/>
            </a:prstGeom>
            <a:noFill/>
          </p:spPr>
          <p:txBody>
            <a:bodyPr wrap="none" lIns="0" tIns="0" rIns="0" bIns="0" anchor="ctr" anchorCtr="0">
              <a:spAutoFit/>
            </a:bodyPr>
            <a:lstStyle>
              <a:defPPr>
                <a:defRPr lang="en-US"/>
              </a:defPPr>
              <a:lvl1pPr indent="180000" algn="just">
                <a:lnSpc>
                  <a:spcPct val="200000"/>
                </a:lnSpc>
                <a:defRPr kumimoji="1" sz="1400"/>
              </a:lvl1pPr>
            </a:lstStyle>
            <a:p>
              <a:pPr indent="0" algn="ctr">
                <a:lnSpc>
                  <a:spcPct val="100000"/>
                </a:lnSpc>
              </a:pPr>
              <a:r>
                <a:rPr lang="ja-JP" altLang="en-US" sz="1200" dirty="0">
                  <a:solidFill>
                    <a:schemeClr val="accent5">
                      <a:lumMod val="50000"/>
                    </a:schemeClr>
                  </a:solidFill>
                </a:rPr>
                <a:t>照葉峡</a:t>
              </a:r>
              <a:endParaRPr lang="en-US" altLang="ja-JP" sz="1200" dirty="0">
                <a:solidFill>
                  <a:schemeClr val="accent5">
                    <a:lumMod val="50000"/>
                  </a:schemeClr>
                </a:solidFill>
              </a:endParaRPr>
            </a:p>
          </p:txBody>
        </p:sp>
        <p:sp>
          <p:nvSpPr>
            <p:cNvPr id="30" name="テキスト ボックス 29">
              <a:extLst>
                <a:ext uri="{FF2B5EF4-FFF2-40B4-BE49-F238E27FC236}">
                  <a16:creationId xmlns:a16="http://schemas.microsoft.com/office/drawing/2014/main" id="{91D2F777-B78A-8AB9-9510-2BDBA339BAA6}"/>
                </a:ext>
              </a:extLst>
            </p:cNvPr>
            <p:cNvSpPr txBox="1"/>
            <p:nvPr/>
          </p:nvSpPr>
          <p:spPr>
            <a:xfrm>
              <a:off x="2929358" y="5215447"/>
              <a:ext cx="463268" cy="136379"/>
            </a:xfrm>
            <a:prstGeom prst="rect">
              <a:avLst/>
            </a:prstGeom>
            <a:noFill/>
          </p:spPr>
          <p:txBody>
            <a:bodyPr wrap="none" lIns="0" tIns="18000" rIns="0" bIns="18000" rtlCol="0" anchor="ctr" anchorCtr="0">
              <a:spAutoFit/>
            </a:bodyPr>
            <a:lstStyle/>
            <a:p>
              <a:pPr algn="ctr"/>
              <a:r>
                <a:rPr kumimoji="1" lang="ja-JP" altLang="en-US" sz="650" dirty="0">
                  <a:solidFill>
                    <a:schemeClr val="accent5">
                      <a:lumMod val="50000"/>
                    </a:schemeClr>
                  </a:solidFill>
                </a:rPr>
                <a:t>てりはきょう</a:t>
              </a:r>
            </a:p>
          </p:txBody>
        </p:sp>
      </p:grpSp>
      <p:sp>
        <p:nvSpPr>
          <p:cNvPr id="78" name="テキスト ボックス 77">
            <a:extLst>
              <a:ext uri="{FF2B5EF4-FFF2-40B4-BE49-F238E27FC236}">
                <a16:creationId xmlns:a16="http://schemas.microsoft.com/office/drawing/2014/main" id="{5ECB6D2F-0A75-4BC9-9DB7-E56ECF70C818}"/>
              </a:ext>
            </a:extLst>
          </p:cNvPr>
          <p:cNvSpPr txBox="1"/>
          <p:nvPr/>
        </p:nvSpPr>
        <p:spPr>
          <a:xfrm>
            <a:off x="1011397" y="5728244"/>
            <a:ext cx="4030270" cy="307777"/>
          </a:xfrm>
          <a:prstGeom prst="rect">
            <a:avLst/>
          </a:prstGeom>
          <a:noFill/>
        </p:spPr>
        <p:txBody>
          <a:bodyPr wrap="none">
            <a:spAutoFit/>
          </a:bodyPr>
          <a:lstStyle/>
          <a:p>
            <a:r>
              <a:rPr kumimoji="1" lang="ja-JP" altLang="en-US" sz="1400" b="1" dirty="0">
                <a:solidFill>
                  <a:schemeClr val="accent5">
                    <a:lumMod val="50000"/>
                  </a:schemeClr>
                </a:solidFill>
              </a:rPr>
              <a:t>図や写真を見て、上流域の特徴を考えてみよう！</a:t>
            </a:r>
          </a:p>
        </p:txBody>
      </p:sp>
      <p:sp>
        <p:nvSpPr>
          <p:cNvPr id="80" name="テキスト ボックス 79">
            <a:extLst>
              <a:ext uri="{FF2B5EF4-FFF2-40B4-BE49-F238E27FC236}">
                <a16:creationId xmlns:a16="http://schemas.microsoft.com/office/drawing/2014/main" id="{D5FB926E-84AB-691C-3B32-19A581A88634}"/>
              </a:ext>
            </a:extLst>
          </p:cNvPr>
          <p:cNvSpPr txBox="1"/>
          <p:nvPr/>
        </p:nvSpPr>
        <p:spPr>
          <a:xfrm>
            <a:off x="648000" y="6100918"/>
            <a:ext cx="2416046" cy="964559"/>
          </a:xfrm>
          <a:prstGeom prst="rect">
            <a:avLst/>
          </a:prstGeom>
          <a:noFill/>
        </p:spPr>
        <p:txBody>
          <a:bodyPr wrap="none">
            <a:spAutoFit/>
          </a:bodyPr>
          <a:lstStyle/>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流れの速さはどうかな？</a:t>
            </a:r>
            <a:endParaRPr kumimoji="1" lang="en-US" altLang="ja-JP" sz="1400" dirty="0">
              <a:solidFill>
                <a:schemeClr val="accent5">
                  <a:lumMod val="50000"/>
                </a:schemeClr>
              </a:solidFill>
            </a:endParaRPr>
          </a:p>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川の幅は？</a:t>
            </a:r>
            <a:endParaRPr kumimoji="1" lang="en-US" altLang="ja-JP" sz="1400" dirty="0">
              <a:solidFill>
                <a:schemeClr val="accent5">
                  <a:lumMod val="50000"/>
                </a:schemeClr>
              </a:solidFill>
            </a:endParaRPr>
          </a:p>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石の大きさは？</a:t>
            </a:r>
          </a:p>
        </p:txBody>
      </p:sp>
      <p:sp>
        <p:nvSpPr>
          <p:cNvPr id="33" name="テキスト ボックス 32">
            <a:extLst>
              <a:ext uri="{FF2B5EF4-FFF2-40B4-BE49-F238E27FC236}">
                <a16:creationId xmlns:a16="http://schemas.microsoft.com/office/drawing/2014/main" id="{1E80C2F1-854B-B165-120E-F8BDCAC1C35F}"/>
              </a:ext>
            </a:extLst>
          </p:cNvPr>
          <p:cNvSpPr txBox="1"/>
          <p:nvPr/>
        </p:nvSpPr>
        <p:spPr>
          <a:xfrm>
            <a:off x="1394932" y="6379652"/>
            <a:ext cx="153888" cy="128685"/>
          </a:xfrm>
          <a:prstGeom prst="rect">
            <a:avLst/>
          </a:prstGeom>
          <a:noFill/>
        </p:spPr>
        <p:txBody>
          <a:bodyPr wrap="none" lIns="0" tIns="18000" rIns="0" bIns="18000" rtlCol="0">
            <a:spAutoFit/>
          </a:bodyPr>
          <a:lstStyle/>
          <a:p>
            <a:pPr algn="dist"/>
            <a:r>
              <a:rPr kumimoji="1" lang="ja-JP" altLang="en-US" sz="600" dirty="0">
                <a:solidFill>
                  <a:schemeClr val="accent5">
                    <a:lumMod val="50000"/>
                  </a:schemeClr>
                </a:solidFill>
              </a:rPr>
              <a:t>はば</a:t>
            </a:r>
          </a:p>
        </p:txBody>
      </p:sp>
      <p:sp>
        <p:nvSpPr>
          <p:cNvPr id="31" name="テキスト ボックス 30">
            <a:extLst>
              <a:ext uri="{FF2B5EF4-FFF2-40B4-BE49-F238E27FC236}">
                <a16:creationId xmlns:a16="http://schemas.microsoft.com/office/drawing/2014/main" id="{24E2A6DC-0A68-B209-31DF-9CA2D3C4C23C}"/>
              </a:ext>
            </a:extLst>
          </p:cNvPr>
          <p:cNvSpPr txBox="1"/>
          <p:nvPr/>
        </p:nvSpPr>
        <p:spPr>
          <a:xfrm>
            <a:off x="2439911" y="5676431"/>
            <a:ext cx="564257" cy="128685"/>
          </a:xfrm>
          <a:prstGeom prst="rect">
            <a:avLst/>
          </a:prstGeom>
          <a:noFill/>
        </p:spPr>
        <p:txBody>
          <a:bodyPr wrap="none" lIns="0" tIns="18000" rIns="0" bIns="18000" rtlCol="0" anchor="ctr" anchorCtr="0">
            <a:spAutoFit/>
          </a:bodyPr>
          <a:lstStyle/>
          <a:p>
            <a:pPr algn="dist"/>
            <a:r>
              <a:rPr kumimoji="1" lang="ja-JP" altLang="en-US" sz="600" dirty="0">
                <a:solidFill>
                  <a:schemeClr val="accent5">
                    <a:lumMod val="50000"/>
                  </a:schemeClr>
                </a:solidFill>
              </a:rPr>
              <a:t>じょうりゅういき</a:t>
            </a:r>
          </a:p>
        </p:txBody>
      </p:sp>
      <p:sp>
        <p:nvSpPr>
          <p:cNvPr id="32" name="テキスト ボックス 31">
            <a:extLst>
              <a:ext uri="{FF2B5EF4-FFF2-40B4-BE49-F238E27FC236}">
                <a16:creationId xmlns:a16="http://schemas.microsoft.com/office/drawing/2014/main" id="{72941078-9943-8962-2482-BD600932B948}"/>
              </a:ext>
            </a:extLst>
          </p:cNvPr>
          <p:cNvSpPr txBox="1"/>
          <p:nvPr/>
        </p:nvSpPr>
        <p:spPr>
          <a:xfrm>
            <a:off x="3158653" y="5676431"/>
            <a:ext cx="346249" cy="128685"/>
          </a:xfrm>
          <a:prstGeom prst="rect">
            <a:avLst/>
          </a:prstGeom>
          <a:noFill/>
        </p:spPr>
        <p:txBody>
          <a:bodyPr wrap="none" lIns="0" tIns="18000" rIns="0" bIns="18000" rtlCol="0" anchor="ctr" anchorCtr="0">
            <a:spAutoFit/>
          </a:bodyPr>
          <a:lstStyle/>
          <a:p>
            <a:pPr algn="dist"/>
            <a:r>
              <a:rPr kumimoji="1" lang="ja-JP" altLang="en-US" sz="600" dirty="0">
                <a:solidFill>
                  <a:schemeClr val="accent5">
                    <a:lumMod val="50000"/>
                  </a:schemeClr>
                </a:solidFill>
              </a:rPr>
              <a:t>とくちょう</a:t>
            </a:r>
          </a:p>
        </p:txBody>
      </p:sp>
      <p:sp>
        <p:nvSpPr>
          <p:cNvPr id="2" name="テキスト ボックス 1">
            <a:extLst>
              <a:ext uri="{FF2B5EF4-FFF2-40B4-BE49-F238E27FC236}">
                <a16:creationId xmlns:a16="http://schemas.microsoft.com/office/drawing/2014/main" id="{6C2A2432-A319-C2AB-141B-CA989AB014B8}"/>
              </a:ext>
            </a:extLst>
          </p:cNvPr>
          <p:cNvSpPr txBox="1"/>
          <p:nvPr/>
        </p:nvSpPr>
        <p:spPr>
          <a:xfrm>
            <a:off x="341313" y="726062"/>
            <a:ext cx="1545345"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D6AD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■上流部の特徴</a:t>
            </a:r>
          </a:p>
        </p:txBody>
      </p:sp>
      <p:sp>
        <p:nvSpPr>
          <p:cNvPr id="40" name="テキスト ボックス 39">
            <a:extLst>
              <a:ext uri="{FF2B5EF4-FFF2-40B4-BE49-F238E27FC236}">
                <a16:creationId xmlns:a16="http://schemas.microsoft.com/office/drawing/2014/main" id="{7BC67F2E-E263-B9FD-5324-E2AB7503213A}"/>
              </a:ext>
            </a:extLst>
          </p:cNvPr>
          <p:cNvSpPr txBox="1"/>
          <p:nvPr/>
        </p:nvSpPr>
        <p:spPr>
          <a:xfrm>
            <a:off x="1481571" y="631921"/>
            <a:ext cx="375103" cy="136379"/>
          </a:xfrm>
          <a:prstGeom prst="rect">
            <a:avLst/>
          </a:prstGeom>
          <a:noFill/>
        </p:spPr>
        <p:txBody>
          <a:bodyPr wrap="none" lIns="0" tIns="18000" rIns="0" bIns="18000" rtlCol="0">
            <a:spAutoFit/>
          </a:bodyPr>
          <a:lstStyle>
            <a:defPPr>
              <a:defRPr lang="en-US"/>
            </a:defPPr>
            <a:lvl1pPr algn="dist">
              <a:defRPr sz="650">
                <a:solidFill>
                  <a:schemeClr val="accent4">
                    <a:lumMod val="75000"/>
                  </a:schemeClr>
                </a:solidFill>
              </a:defRPr>
            </a:lvl1pPr>
          </a:lstStyle>
          <a:p>
            <a:r>
              <a:rPr lang="ja-JP" altLang="en-US" dirty="0"/>
              <a:t>とくちょう</a:t>
            </a:r>
          </a:p>
        </p:txBody>
      </p:sp>
      <p:sp>
        <p:nvSpPr>
          <p:cNvPr id="42" name="テキスト ボックス 41">
            <a:extLst>
              <a:ext uri="{FF2B5EF4-FFF2-40B4-BE49-F238E27FC236}">
                <a16:creationId xmlns:a16="http://schemas.microsoft.com/office/drawing/2014/main" id="{0348630D-9CC0-FCB1-D3F9-24EFA099A6FC}"/>
              </a:ext>
            </a:extLst>
          </p:cNvPr>
          <p:cNvSpPr txBox="1"/>
          <p:nvPr/>
        </p:nvSpPr>
        <p:spPr>
          <a:xfrm>
            <a:off x="462988" y="1128640"/>
            <a:ext cx="4652500" cy="416137"/>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defPPr>
              <a:defRPr lang="en-US"/>
            </a:defPPr>
            <a:lvl1pPr indent="0" algn="ctr">
              <a:defRPr sz="1400" b="1" i="0">
                <a:solidFill>
                  <a:schemeClr val="bg1"/>
                </a:solidFill>
                <a:effectLst/>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endParaRPr lang="en-US" altLang="ja-JP" dirty="0"/>
          </a:p>
          <a:p>
            <a:endParaRPr lang="en-US" altLang="ja-JP" dirty="0"/>
          </a:p>
          <a:p>
            <a:r>
              <a:rPr lang="ja-JP" altLang="en-US" dirty="0"/>
              <a:t>群馬県伊勢崎市～千葉県野田市あたりの様子</a:t>
            </a:r>
          </a:p>
        </p:txBody>
      </p:sp>
      <p:sp>
        <p:nvSpPr>
          <p:cNvPr id="8" name="テキスト ボックス 7">
            <a:extLst>
              <a:ext uri="{FF2B5EF4-FFF2-40B4-BE49-F238E27FC236}">
                <a16:creationId xmlns:a16="http://schemas.microsoft.com/office/drawing/2014/main" id="{87FE56EB-17FB-2E23-243C-004C5ACFFF24}"/>
              </a:ext>
            </a:extLst>
          </p:cNvPr>
          <p:cNvSpPr txBox="1"/>
          <p:nvPr/>
        </p:nvSpPr>
        <p:spPr>
          <a:xfrm>
            <a:off x="465717" y="1123664"/>
            <a:ext cx="4652500" cy="416137"/>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lang="ja-JP" altLang="en-US" sz="1400" b="1" i="0" dirty="0">
                <a:solidFill>
                  <a:schemeClr val="bg1"/>
                </a:solidFill>
                <a:effectLst/>
                <a:latin typeface="+mj-ea"/>
                <a:ea typeface="+mj-ea"/>
              </a:rPr>
              <a:t>群馬県みなかみ町～群馬県前橋市あたりの様子</a:t>
            </a:r>
          </a:p>
        </p:txBody>
      </p:sp>
      <p:sp>
        <p:nvSpPr>
          <p:cNvPr id="12" name="テキスト ボックス 11">
            <a:extLst>
              <a:ext uri="{FF2B5EF4-FFF2-40B4-BE49-F238E27FC236}">
                <a16:creationId xmlns:a16="http://schemas.microsoft.com/office/drawing/2014/main" id="{B85C2484-C92E-8C2D-3E93-C84E65D04E9F}"/>
              </a:ext>
            </a:extLst>
          </p:cNvPr>
          <p:cNvSpPr txBox="1"/>
          <p:nvPr/>
        </p:nvSpPr>
        <p:spPr>
          <a:xfrm>
            <a:off x="3164298" y="1137953"/>
            <a:ext cx="466474" cy="159462"/>
          </a:xfrm>
          <a:prstGeom prst="rect">
            <a:avLst/>
          </a:prstGeom>
          <a:noFill/>
        </p:spPr>
        <p:txBody>
          <a:bodyPr wrap="none" lIns="0" tIns="18000" rIns="0" bIns="18000" rtlCol="0">
            <a:spAutoFit/>
          </a:bodyPr>
          <a:lstStyle/>
          <a:p>
            <a:r>
              <a:rPr kumimoji="1" lang="ja-JP" altLang="en-US" sz="800" dirty="0">
                <a:solidFill>
                  <a:schemeClr val="bg1"/>
                </a:solidFill>
              </a:rPr>
              <a:t>まえばしし</a:t>
            </a:r>
          </a:p>
        </p:txBody>
      </p:sp>
      <p:sp>
        <p:nvSpPr>
          <p:cNvPr id="11" name="テキスト ボックス 10">
            <a:extLst>
              <a:ext uri="{FF2B5EF4-FFF2-40B4-BE49-F238E27FC236}">
                <a16:creationId xmlns:a16="http://schemas.microsoft.com/office/drawing/2014/main" id="{82E12007-96BE-114A-D4B5-C765C3F8DE9D}"/>
              </a:ext>
            </a:extLst>
          </p:cNvPr>
          <p:cNvSpPr txBox="1"/>
          <p:nvPr/>
        </p:nvSpPr>
        <p:spPr>
          <a:xfrm>
            <a:off x="1001212" y="1137953"/>
            <a:ext cx="484107" cy="159462"/>
          </a:xfrm>
          <a:prstGeom prst="rect">
            <a:avLst/>
          </a:prstGeom>
          <a:noFill/>
        </p:spPr>
        <p:txBody>
          <a:bodyPr wrap="none" lIns="0" tIns="18000" rIns="0" bIns="18000" rtlCol="0">
            <a:spAutoFit/>
          </a:bodyPr>
          <a:lstStyle/>
          <a:p>
            <a:r>
              <a:rPr kumimoji="1" lang="ja-JP" altLang="en-US" sz="800" dirty="0">
                <a:solidFill>
                  <a:schemeClr val="bg1"/>
                </a:solidFill>
              </a:rPr>
              <a:t>ぐんまけん</a:t>
            </a:r>
          </a:p>
        </p:txBody>
      </p:sp>
      <p:sp>
        <p:nvSpPr>
          <p:cNvPr id="24" name="テキスト ボックス 23">
            <a:extLst>
              <a:ext uri="{FF2B5EF4-FFF2-40B4-BE49-F238E27FC236}">
                <a16:creationId xmlns:a16="http://schemas.microsoft.com/office/drawing/2014/main" id="{E455C066-5667-8E2E-9804-C2DB34280EFD}"/>
              </a:ext>
            </a:extLst>
          </p:cNvPr>
          <p:cNvSpPr txBox="1"/>
          <p:nvPr/>
        </p:nvSpPr>
        <p:spPr>
          <a:xfrm>
            <a:off x="2602572" y="1137953"/>
            <a:ext cx="484107" cy="159462"/>
          </a:xfrm>
          <a:prstGeom prst="rect">
            <a:avLst/>
          </a:prstGeom>
          <a:noFill/>
        </p:spPr>
        <p:txBody>
          <a:bodyPr wrap="none" lIns="0" tIns="18000" rIns="0" bIns="18000" rtlCol="0">
            <a:spAutoFit/>
          </a:bodyPr>
          <a:lstStyle/>
          <a:p>
            <a:r>
              <a:rPr kumimoji="1" lang="ja-JP" altLang="en-US" sz="800" dirty="0">
                <a:solidFill>
                  <a:schemeClr val="bg1"/>
                </a:solidFill>
              </a:rPr>
              <a:t>ぐんまけん</a:t>
            </a:r>
          </a:p>
        </p:txBody>
      </p:sp>
      <p:sp>
        <p:nvSpPr>
          <p:cNvPr id="25" name="テキスト ボックス 24">
            <a:extLst>
              <a:ext uri="{FF2B5EF4-FFF2-40B4-BE49-F238E27FC236}">
                <a16:creationId xmlns:a16="http://schemas.microsoft.com/office/drawing/2014/main" id="{EB6A8200-6700-2240-EAF0-D28441C5FB3A}"/>
              </a:ext>
            </a:extLst>
          </p:cNvPr>
          <p:cNvSpPr txBox="1"/>
          <p:nvPr/>
        </p:nvSpPr>
        <p:spPr>
          <a:xfrm>
            <a:off x="3422280" y="1624456"/>
            <a:ext cx="15869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つら</a:t>
            </a:r>
          </a:p>
        </p:txBody>
      </p:sp>
      <p:sp>
        <p:nvSpPr>
          <p:cNvPr id="34" name="テキスト ボックス 33">
            <a:extLst>
              <a:ext uri="{FF2B5EF4-FFF2-40B4-BE49-F238E27FC236}">
                <a16:creationId xmlns:a16="http://schemas.microsoft.com/office/drawing/2014/main" id="{1599CBCA-E8A0-C29B-58FD-9C6CA403E2C1}"/>
              </a:ext>
            </a:extLst>
          </p:cNvPr>
          <p:cNvSpPr txBox="1"/>
          <p:nvPr/>
        </p:nvSpPr>
        <p:spPr>
          <a:xfrm>
            <a:off x="2212186" y="1137953"/>
            <a:ext cx="193964" cy="159462"/>
          </a:xfrm>
          <a:prstGeom prst="rect">
            <a:avLst/>
          </a:prstGeom>
          <a:noFill/>
        </p:spPr>
        <p:txBody>
          <a:bodyPr wrap="none" lIns="0" tIns="18000" rIns="0" bIns="18000" rtlCol="0">
            <a:spAutoFit/>
          </a:bodyPr>
          <a:lstStyle/>
          <a:p>
            <a:r>
              <a:rPr kumimoji="1" lang="ja-JP" altLang="en-US" sz="800" dirty="0">
                <a:solidFill>
                  <a:schemeClr val="bg1"/>
                </a:solidFill>
              </a:rPr>
              <a:t>まち</a:t>
            </a:r>
          </a:p>
        </p:txBody>
      </p:sp>
      <p:grpSp>
        <p:nvGrpSpPr>
          <p:cNvPr id="10" name="グループ化 9">
            <a:extLst>
              <a:ext uri="{FF2B5EF4-FFF2-40B4-BE49-F238E27FC236}">
                <a16:creationId xmlns:a16="http://schemas.microsoft.com/office/drawing/2014/main" id="{127D387F-07AF-491E-BF8B-9F5174EFF152}"/>
              </a:ext>
            </a:extLst>
          </p:cNvPr>
          <p:cNvGrpSpPr/>
          <p:nvPr/>
        </p:nvGrpSpPr>
        <p:grpSpPr>
          <a:xfrm>
            <a:off x="9421264" y="79233"/>
            <a:ext cx="1346844" cy="313971"/>
            <a:chOff x="9421264" y="79233"/>
            <a:chExt cx="1346844" cy="313971"/>
          </a:xfrm>
        </p:grpSpPr>
        <p:sp>
          <p:nvSpPr>
            <p:cNvPr id="21" name="テキスト ボックス 20">
              <a:extLst>
                <a:ext uri="{FF2B5EF4-FFF2-40B4-BE49-F238E27FC236}">
                  <a16:creationId xmlns:a16="http://schemas.microsoft.com/office/drawing/2014/main" id="{6812BC85-5C92-FDDC-9F0F-08AECC4F6044}"/>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27" name="テキスト ボックス 26">
              <a:extLst>
                <a:ext uri="{FF2B5EF4-FFF2-40B4-BE49-F238E27FC236}">
                  <a16:creationId xmlns:a16="http://schemas.microsoft.com/office/drawing/2014/main" id="{4719FC90-A6E8-7A5E-460E-A9E869A8F5FF}"/>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35" name="テキスト ボックス 34">
              <a:extLst>
                <a:ext uri="{FF2B5EF4-FFF2-40B4-BE49-F238E27FC236}">
                  <a16:creationId xmlns:a16="http://schemas.microsoft.com/office/drawing/2014/main" id="{2B552E87-3C08-9758-01F4-BB13D917060A}"/>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9" name="テキスト ボックス 8">
            <a:extLst>
              <a:ext uri="{FF2B5EF4-FFF2-40B4-BE49-F238E27FC236}">
                <a16:creationId xmlns:a16="http://schemas.microsoft.com/office/drawing/2014/main" id="{E5E0E767-420E-3347-242E-DA5D5FA781DA}"/>
              </a:ext>
            </a:extLst>
          </p:cNvPr>
          <p:cNvSpPr txBox="1"/>
          <p:nvPr/>
        </p:nvSpPr>
        <p:spPr>
          <a:xfrm>
            <a:off x="4751091" y="2039592"/>
            <a:ext cx="511271"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しだい</a:t>
            </a:r>
          </a:p>
        </p:txBody>
      </p:sp>
    </p:spTree>
    <p:extLst>
      <p:ext uri="{BB962C8B-B14F-4D97-AF65-F5344CB8AC3E}">
        <p14:creationId xmlns:p14="http://schemas.microsoft.com/office/powerpoint/2010/main" val="259291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四角形: 角を丸くする 42">
            <a:extLst>
              <a:ext uri="{FF2B5EF4-FFF2-40B4-BE49-F238E27FC236}">
                <a16:creationId xmlns:a16="http://schemas.microsoft.com/office/drawing/2014/main" id="{9F791F33-2E97-6A1E-5E7D-8E4730FDE059}"/>
              </a:ext>
            </a:extLst>
          </p:cNvPr>
          <p:cNvSpPr/>
          <p:nvPr/>
        </p:nvSpPr>
        <p:spPr>
          <a:xfrm>
            <a:off x="499672" y="5704382"/>
            <a:ext cx="4586678" cy="1480561"/>
          </a:xfrm>
          <a:prstGeom prst="roundRect">
            <a:avLst>
              <a:gd name="adj" fmla="val 10229"/>
            </a:avLst>
          </a:prstGeom>
          <a:solidFill>
            <a:srgbClr val="FFFCF0"/>
          </a:solidFill>
          <a:ln w="28575">
            <a:solidFill>
              <a:srgbClr val="FFDB69"/>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kumimoji="1" lang="en-US" altLang="ja-JP" sz="1400" b="1" dirty="0">
              <a:solidFill>
                <a:schemeClr val="accent5">
                  <a:lumMod val="50000"/>
                </a:schemeClr>
              </a:solidFill>
            </a:endParaRPr>
          </a:p>
        </p:txBody>
      </p:sp>
      <p:sp>
        <p:nvSpPr>
          <p:cNvPr id="70" name="四角形: 角を丸くする 69">
            <a:extLst>
              <a:ext uri="{FF2B5EF4-FFF2-40B4-BE49-F238E27FC236}">
                <a16:creationId xmlns:a16="http://schemas.microsoft.com/office/drawing/2014/main" id="{AE493804-5530-3CBB-2704-8924770D34D9}"/>
              </a:ext>
            </a:extLst>
          </p:cNvPr>
          <p:cNvSpPr>
            <a:spLocks/>
          </p:cNvSpPr>
          <p:nvPr/>
        </p:nvSpPr>
        <p:spPr>
          <a:xfrm>
            <a:off x="499672" y="2947356"/>
            <a:ext cx="3866400" cy="2613600"/>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a:p>
        </p:txBody>
      </p:sp>
      <p:pic>
        <p:nvPicPr>
          <p:cNvPr id="60" name="図 59">
            <a:extLst>
              <a:ext uri="{FF2B5EF4-FFF2-40B4-BE49-F238E27FC236}">
                <a16:creationId xmlns:a16="http://schemas.microsoft.com/office/drawing/2014/main" id="{4E8E2076-F790-3471-5822-A0BE0DD208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460" y="3001215"/>
            <a:ext cx="3758825" cy="2505883"/>
          </a:xfrm>
          <a:prstGeom prst="roundRect">
            <a:avLst>
              <a:gd name="adj" fmla="val 6404"/>
            </a:avLst>
          </a:prstGeom>
        </p:spPr>
      </p:pic>
      <p:sp>
        <p:nvSpPr>
          <p:cNvPr id="2" name="テキスト ボックス 1">
            <a:extLst>
              <a:ext uri="{FF2B5EF4-FFF2-40B4-BE49-F238E27FC236}">
                <a16:creationId xmlns:a16="http://schemas.microsoft.com/office/drawing/2014/main" id="{42DC64C6-10A2-B903-5B99-B318BD1CA2D7}"/>
              </a:ext>
            </a:extLst>
          </p:cNvPr>
          <p:cNvSpPr txBox="1"/>
          <p:nvPr/>
        </p:nvSpPr>
        <p:spPr>
          <a:xfrm>
            <a:off x="341313" y="727200"/>
            <a:ext cx="1545345"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D6AD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■中流部の特徴</a:t>
            </a:r>
          </a:p>
        </p:txBody>
      </p:sp>
      <p:pic>
        <p:nvPicPr>
          <p:cNvPr id="3" name="図 2">
            <a:extLst>
              <a:ext uri="{FF2B5EF4-FFF2-40B4-BE49-F238E27FC236}">
                <a16:creationId xmlns:a16="http://schemas.microsoft.com/office/drawing/2014/main" id="{8CEB99BD-CB2A-830B-E53C-4A741C1C8509}"/>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5796000" y="680400"/>
            <a:ext cx="4612041" cy="6547438"/>
          </a:xfrm>
          <a:prstGeom prst="rect">
            <a:avLst/>
          </a:prstGeom>
        </p:spPr>
      </p:pic>
      <p:sp>
        <p:nvSpPr>
          <p:cNvPr id="4" name="テキスト ボックス 3">
            <a:extLst>
              <a:ext uri="{FF2B5EF4-FFF2-40B4-BE49-F238E27FC236}">
                <a16:creationId xmlns:a16="http://schemas.microsoft.com/office/drawing/2014/main" id="{BB5316E0-5823-A997-529F-04945DFD7BFB}"/>
              </a:ext>
            </a:extLst>
          </p:cNvPr>
          <p:cNvSpPr txBox="1"/>
          <p:nvPr/>
        </p:nvSpPr>
        <p:spPr>
          <a:xfrm>
            <a:off x="6944200" y="5023095"/>
            <a:ext cx="769442" cy="423193"/>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5" name="テキスト ボックス 4">
            <a:extLst>
              <a:ext uri="{FF2B5EF4-FFF2-40B4-BE49-F238E27FC236}">
                <a16:creationId xmlns:a16="http://schemas.microsoft.com/office/drawing/2014/main" id="{1499584C-E8B1-473F-C55F-0BA3B5EE4945}"/>
              </a:ext>
            </a:extLst>
          </p:cNvPr>
          <p:cNvSpPr txBox="1"/>
          <p:nvPr/>
        </p:nvSpPr>
        <p:spPr>
          <a:xfrm>
            <a:off x="6470777" y="3917962"/>
            <a:ext cx="718145"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わたらせがわ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渡良瀬川</a:t>
            </a:r>
          </a:p>
        </p:txBody>
      </p:sp>
      <p:sp>
        <p:nvSpPr>
          <p:cNvPr id="6" name="テキスト ボックス 5">
            <a:extLst>
              <a:ext uri="{FF2B5EF4-FFF2-40B4-BE49-F238E27FC236}">
                <a16:creationId xmlns:a16="http://schemas.microsoft.com/office/drawing/2014/main" id="{A202A69B-3CB1-DC53-EFCC-F2A9E4C4CAF6}"/>
              </a:ext>
            </a:extLst>
          </p:cNvPr>
          <p:cNvSpPr txBox="1"/>
          <p:nvPr/>
        </p:nvSpPr>
        <p:spPr>
          <a:xfrm>
            <a:off x="7826997" y="4113423"/>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うずまがわ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巴波川</a:t>
            </a:r>
          </a:p>
        </p:txBody>
      </p:sp>
      <p:sp>
        <p:nvSpPr>
          <p:cNvPr id="7" name="テキスト ボックス 6">
            <a:extLst>
              <a:ext uri="{FF2B5EF4-FFF2-40B4-BE49-F238E27FC236}">
                <a16:creationId xmlns:a16="http://schemas.microsoft.com/office/drawing/2014/main" id="{AE0E6A17-69A4-5325-A099-44C40F2F8B20}"/>
              </a:ext>
            </a:extLst>
          </p:cNvPr>
          <p:cNvSpPr txBox="1"/>
          <p:nvPr/>
        </p:nvSpPr>
        <p:spPr>
          <a:xfrm>
            <a:off x="8349194" y="3917962"/>
            <a:ext cx="482504"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おもいがわ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思川</a:t>
            </a:r>
          </a:p>
        </p:txBody>
      </p:sp>
      <p:sp>
        <p:nvSpPr>
          <p:cNvPr id="8" name="テキスト ボックス 7">
            <a:extLst>
              <a:ext uri="{FF2B5EF4-FFF2-40B4-BE49-F238E27FC236}">
                <a16:creationId xmlns:a16="http://schemas.microsoft.com/office/drawing/2014/main" id="{7FA93214-CD1A-E1E1-5345-01CFAC828446}"/>
              </a:ext>
            </a:extLst>
          </p:cNvPr>
          <p:cNvSpPr txBox="1"/>
          <p:nvPr/>
        </p:nvSpPr>
        <p:spPr>
          <a:xfrm>
            <a:off x="8700916" y="4416252"/>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きぬがわ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鬼怒川</a:t>
            </a:r>
          </a:p>
        </p:txBody>
      </p:sp>
      <p:sp>
        <p:nvSpPr>
          <p:cNvPr id="9" name="テキスト ボックス 8">
            <a:extLst>
              <a:ext uri="{FF2B5EF4-FFF2-40B4-BE49-F238E27FC236}">
                <a16:creationId xmlns:a16="http://schemas.microsoft.com/office/drawing/2014/main" id="{07309C51-D5BF-6BBB-4777-9E4562017A3E}"/>
              </a:ext>
            </a:extLst>
          </p:cNvPr>
          <p:cNvSpPr txBox="1"/>
          <p:nvPr/>
        </p:nvSpPr>
        <p:spPr>
          <a:xfrm>
            <a:off x="9143570" y="4761901"/>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こかいがわ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小貝川</a:t>
            </a:r>
          </a:p>
        </p:txBody>
      </p:sp>
      <p:grpSp>
        <p:nvGrpSpPr>
          <p:cNvPr id="11" name="グループ化 10">
            <a:extLst>
              <a:ext uri="{FF2B5EF4-FFF2-40B4-BE49-F238E27FC236}">
                <a16:creationId xmlns:a16="http://schemas.microsoft.com/office/drawing/2014/main" id="{EE871CD4-53DF-FC71-3AE9-39764805BDAF}"/>
              </a:ext>
            </a:extLst>
          </p:cNvPr>
          <p:cNvGrpSpPr/>
          <p:nvPr/>
        </p:nvGrpSpPr>
        <p:grpSpPr>
          <a:xfrm>
            <a:off x="9106293" y="774506"/>
            <a:ext cx="1504124" cy="2274748"/>
            <a:chOff x="5059988" y="4942228"/>
            <a:chExt cx="1504124" cy="2274748"/>
          </a:xfrm>
        </p:grpSpPr>
        <p:sp>
          <p:nvSpPr>
            <p:cNvPr id="12" name="正方形/長方形 11">
              <a:extLst>
                <a:ext uri="{FF2B5EF4-FFF2-40B4-BE49-F238E27FC236}">
                  <a16:creationId xmlns:a16="http://schemas.microsoft.com/office/drawing/2014/main" id="{C15A3030-DC4E-9B17-74AA-B5D25998EAD5}"/>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13" name="グループ化 12">
              <a:extLst>
                <a:ext uri="{FF2B5EF4-FFF2-40B4-BE49-F238E27FC236}">
                  <a16:creationId xmlns:a16="http://schemas.microsoft.com/office/drawing/2014/main" id="{5835B70B-8865-BFCD-FDA7-CE85A6936B0B}"/>
                </a:ext>
              </a:extLst>
            </p:cNvPr>
            <p:cNvGrpSpPr/>
            <p:nvPr/>
          </p:nvGrpSpPr>
          <p:grpSpPr>
            <a:xfrm>
              <a:off x="5270332" y="5304107"/>
              <a:ext cx="323192" cy="1842810"/>
              <a:chOff x="8036242" y="6416944"/>
              <a:chExt cx="291783" cy="1842810"/>
            </a:xfrm>
          </p:grpSpPr>
          <p:pic>
            <p:nvPicPr>
              <p:cNvPr id="24" name="図 23">
                <a:extLst>
                  <a:ext uri="{FF2B5EF4-FFF2-40B4-BE49-F238E27FC236}">
                    <a16:creationId xmlns:a16="http://schemas.microsoft.com/office/drawing/2014/main" id="{B769FFD0-940E-6E88-A8D7-2E8835F92B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25" name="図 24">
                <a:extLst>
                  <a:ext uri="{FF2B5EF4-FFF2-40B4-BE49-F238E27FC236}">
                    <a16:creationId xmlns:a16="http://schemas.microsoft.com/office/drawing/2014/main" id="{1566A01F-1819-DE9B-9C81-35569FFFA7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26" name="図 25">
                <a:extLst>
                  <a:ext uri="{FF2B5EF4-FFF2-40B4-BE49-F238E27FC236}">
                    <a16:creationId xmlns:a16="http://schemas.microsoft.com/office/drawing/2014/main" id="{7A1AC530-EBB8-FC6A-FE61-0ABC63F9D6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27" name="図 26">
                <a:extLst>
                  <a:ext uri="{FF2B5EF4-FFF2-40B4-BE49-F238E27FC236}">
                    <a16:creationId xmlns:a16="http://schemas.microsoft.com/office/drawing/2014/main" id="{7A2B4A59-4437-E15B-72DA-DC3654C6F8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28" name="直線コネクタ 27">
                <a:extLst>
                  <a:ext uri="{FF2B5EF4-FFF2-40B4-BE49-F238E27FC236}">
                    <a16:creationId xmlns:a16="http://schemas.microsoft.com/office/drawing/2014/main" id="{6E6844A3-E419-7958-EB30-6377417B00C7}"/>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29" name="直線コネクタ 28">
                <a:extLst>
                  <a:ext uri="{FF2B5EF4-FFF2-40B4-BE49-F238E27FC236}">
                    <a16:creationId xmlns:a16="http://schemas.microsoft.com/office/drawing/2014/main" id="{B93BFECE-1AC1-1095-85CA-DA088FD3F2D4}"/>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0" name="直線コネクタ 29">
                <a:extLst>
                  <a:ext uri="{FF2B5EF4-FFF2-40B4-BE49-F238E27FC236}">
                    <a16:creationId xmlns:a16="http://schemas.microsoft.com/office/drawing/2014/main" id="{4F72D091-DCA3-75BD-0071-AA64B2272AA1}"/>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1" name="直線コネクタ 30">
                <a:extLst>
                  <a:ext uri="{FF2B5EF4-FFF2-40B4-BE49-F238E27FC236}">
                    <a16:creationId xmlns:a16="http://schemas.microsoft.com/office/drawing/2014/main" id="{DBB48E26-0E1E-64D0-10AD-FD5594261A83}"/>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2" name="直線コネクタ 31">
                <a:extLst>
                  <a:ext uri="{FF2B5EF4-FFF2-40B4-BE49-F238E27FC236}">
                    <a16:creationId xmlns:a16="http://schemas.microsoft.com/office/drawing/2014/main" id="{19C33A9C-69DC-2F4C-DC5F-E311734A1B52}"/>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3" name="直線コネクタ 32">
                <a:extLst>
                  <a:ext uri="{FF2B5EF4-FFF2-40B4-BE49-F238E27FC236}">
                    <a16:creationId xmlns:a16="http://schemas.microsoft.com/office/drawing/2014/main" id="{48C64CB1-57A9-0BF2-77CF-98A470B34A4E}"/>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14" name="テキスト ボックス 13">
              <a:extLst>
                <a:ext uri="{FF2B5EF4-FFF2-40B4-BE49-F238E27FC236}">
                  <a16:creationId xmlns:a16="http://schemas.microsoft.com/office/drawing/2014/main" id="{370C9180-C837-E6D4-EE46-702377F74A17}"/>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15" name="テキスト ボックス 14">
              <a:extLst>
                <a:ext uri="{FF2B5EF4-FFF2-40B4-BE49-F238E27FC236}">
                  <a16:creationId xmlns:a16="http://schemas.microsoft.com/office/drawing/2014/main" id="{481F2EE0-3D1B-8292-3BCF-0C6126AF9D8B}"/>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16" name="テキスト ボックス 15">
              <a:extLst>
                <a:ext uri="{FF2B5EF4-FFF2-40B4-BE49-F238E27FC236}">
                  <a16:creationId xmlns:a16="http://schemas.microsoft.com/office/drawing/2014/main" id="{331E6813-1E76-CDB4-2FF9-DF8B552940AF}"/>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17" name="テキスト ボックス 16">
              <a:extLst>
                <a:ext uri="{FF2B5EF4-FFF2-40B4-BE49-F238E27FC236}">
                  <a16:creationId xmlns:a16="http://schemas.microsoft.com/office/drawing/2014/main" id="{1A7818D2-9538-E1ED-F430-30527A256C14}"/>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18" name="テキスト ボックス 17">
              <a:extLst>
                <a:ext uri="{FF2B5EF4-FFF2-40B4-BE49-F238E27FC236}">
                  <a16:creationId xmlns:a16="http://schemas.microsoft.com/office/drawing/2014/main" id="{6DCF86C9-6816-2401-1163-4FE43557CF95}"/>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19" name="テキスト ボックス 18">
              <a:extLst>
                <a:ext uri="{FF2B5EF4-FFF2-40B4-BE49-F238E27FC236}">
                  <a16:creationId xmlns:a16="http://schemas.microsoft.com/office/drawing/2014/main" id="{EA01D556-9BEF-A3DE-A019-C09CDCAD8D78}"/>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20" name="テキスト ボックス 19">
              <a:extLst>
                <a:ext uri="{FF2B5EF4-FFF2-40B4-BE49-F238E27FC236}">
                  <a16:creationId xmlns:a16="http://schemas.microsoft.com/office/drawing/2014/main" id="{664D68BC-164A-EF03-C94F-CDD313B695FA}"/>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21" name="テキスト ボックス 20">
              <a:extLst>
                <a:ext uri="{FF2B5EF4-FFF2-40B4-BE49-F238E27FC236}">
                  <a16:creationId xmlns:a16="http://schemas.microsoft.com/office/drawing/2014/main" id="{003BD4CD-867A-F224-B3AF-F3A7B732B2F9}"/>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22" name="テキスト ボックス 21">
              <a:extLst>
                <a:ext uri="{FF2B5EF4-FFF2-40B4-BE49-F238E27FC236}">
                  <a16:creationId xmlns:a16="http://schemas.microsoft.com/office/drawing/2014/main" id="{906E1F97-17C8-2C0D-5F3E-3E59F42BBCCD}"/>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23" name="テキスト ボックス 22">
              <a:extLst>
                <a:ext uri="{FF2B5EF4-FFF2-40B4-BE49-F238E27FC236}">
                  <a16:creationId xmlns:a16="http://schemas.microsoft.com/office/drawing/2014/main" id="{377C3512-EA67-13DB-5598-D494CBB42A56}"/>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35" name="テキスト ボックス 34">
            <a:extLst>
              <a:ext uri="{FF2B5EF4-FFF2-40B4-BE49-F238E27FC236}">
                <a16:creationId xmlns:a16="http://schemas.microsoft.com/office/drawing/2014/main" id="{262B373E-8E73-5999-690E-626DD60C13D2}"/>
              </a:ext>
            </a:extLst>
          </p:cNvPr>
          <p:cNvSpPr txBox="1"/>
          <p:nvPr/>
        </p:nvSpPr>
        <p:spPr>
          <a:xfrm>
            <a:off x="462988" y="1128640"/>
            <a:ext cx="4652500" cy="416137"/>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defPPr>
              <a:defRPr lang="en-US"/>
            </a:defPPr>
            <a:lvl1pPr indent="0" algn="ctr">
              <a:defRPr sz="1400" b="1" i="0">
                <a:solidFill>
                  <a:schemeClr val="bg1"/>
                </a:solidFill>
                <a:effectLst/>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endParaRPr lang="en-US" altLang="ja-JP" dirty="0"/>
          </a:p>
          <a:p>
            <a:endParaRPr lang="en-US" altLang="ja-JP" dirty="0"/>
          </a:p>
          <a:p>
            <a:r>
              <a:rPr lang="ja-JP" altLang="en-US" dirty="0"/>
              <a:t>群馬県伊勢崎市～千葉県野田市あたりの様子</a:t>
            </a:r>
          </a:p>
        </p:txBody>
      </p:sp>
      <p:sp>
        <p:nvSpPr>
          <p:cNvPr id="38" name="テキスト ボックス 37">
            <a:extLst>
              <a:ext uri="{FF2B5EF4-FFF2-40B4-BE49-F238E27FC236}">
                <a16:creationId xmlns:a16="http://schemas.microsoft.com/office/drawing/2014/main" id="{8F101D15-C162-67DC-BE51-5179B4C8E058}"/>
              </a:ext>
            </a:extLst>
          </p:cNvPr>
          <p:cNvSpPr txBox="1"/>
          <p:nvPr/>
        </p:nvSpPr>
        <p:spPr>
          <a:xfrm>
            <a:off x="3144118" y="1142510"/>
            <a:ext cx="291747"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のだし</a:t>
            </a:r>
          </a:p>
        </p:txBody>
      </p:sp>
      <p:sp>
        <p:nvSpPr>
          <p:cNvPr id="39" name="テキスト ボックス 38">
            <a:extLst>
              <a:ext uri="{FF2B5EF4-FFF2-40B4-BE49-F238E27FC236}">
                <a16:creationId xmlns:a16="http://schemas.microsoft.com/office/drawing/2014/main" id="{D89F14FC-3039-7130-9C56-1C5EF947A393}"/>
              </a:ext>
            </a:extLst>
          </p:cNvPr>
          <p:cNvSpPr txBox="1"/>
          <p:nvPr/>
        </p:nvSpPr>
        <p:spPr>
          <a:xfrm>
            <a:off x="1703625" y="1142510"/>
            <a:ext cx="490519"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いせさきし</a:t>
            </a:r>
          </a:p>
        </p:txBody>
      </p:sp>
      <p:sp>
        <p:nvSpPr>
          <p:cNvPr id="41" name="正方形/長方形 40">
            <a:extLst>
              <a:ext uri="{FF2B5EF4-FFF2-40B4-BE49-F238E27FC236}">
                <a16:creationId xmlns:a16="http://schemas.microsoft.com/office/drawing/2014/main" id="{4E02A10F-5584-3D5B-74F1-A8E6BDF2161B}"/>
              </a:ext>
            </a:extLst>
          </p:cNvPr>
          <p:cNvSpPr/>
          <p:nvPr/>
        </p:nvSpPr>
        <p:spPr>
          <a:xfrm>
            <a:off x="648000" y="6184321"/>
            <a:ext cx="2416046" cy="929293"/>
          </a:xfrm>
          <a:prstGeom prst="rect">
            <a:avLst/>
          </a:prstGeom>
          <a:noFill/>
        </p:spPr>
        <p:txBody>
          <a:bodyPr wrap="none">
            <a:spAutoFit/>
          </a:bodyPr>
          <a:lstStyle/>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流れの速さはどうかな？</a:t>
            </a:r>
            <a:endParaRPr kumimoji="1" lang="en-US" altLang="ja-JP" sz="1400" dirty="0">
              <a:solidFill>
                <a:schemeClr val="accent5">
                  <a:lumMod val="50000"/>
                </a:schemeClr>
              </a:solidFill>
            </a:endParaRPr>
          </a:p>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川の幅は？</a:t>
            </a:r>
            <a:endParaRPr kumimoji="1" lang="en-US" altLang="ja-JP" sz="1400" dirty="0">
              <a:solidFill>
                <a:schemeClr val="accent5">
                  <a:lumMod val="50000"/>
                </a:schemeClr>
              </a:solidFill>
            </a:endParaRPr>
          </a:p>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石の大きさは？</a:t>
            </a:r>
          </a:p>
        </p:txBody>
      </p:sp>
      <p:grpSp>
        <p:nvGrpSpPr>
          <p:cNvPr id="45" name="グループ化 44">
            <a:extLst>
              <a:ext uri="{FF2B5EF4-FFF2-40B4-BE49-F238E27FC236}">
                <a16:creationId xmlns:a16="http://schemas.microsoft.com/office/drawing/2014/main" id="{6C27FA77-CF7D-1988-94FF-28CD3814DDF8}"/>
              </a:ext>
            </a:extLst>
          </p:cNvPr>
          <p:cNvGrpSpPr/>
          <p:nvPr/>
        </p:nvGrpSpPr>
        <p:grpSpPr>
          <a:xfrm>
            <a:off x="662400" y="5813360"/>
            <a:ext cx="328096" cy="329589"/>
            <a:chOff x="8273010" y="-1260822"/>
            <a:chExt cx="530621" cy="533037"/>
          </a:xfrm>
        </p:grpSpPr>
        <p:sp>
          <p:nvSpPr>
            <p:cNvPr id="46" name="楕円 45">
              <a:extLst>
                <a:ext uri="{FF2B5EF4-FFF2-40B4-BE49-F238E27FC236}">
                  <a16:creationId xmlns:a16="http://schemas.microsoft.com/office/drawing/2014/main" id="{3EE77732-9046-48E0-A7A5-41E781D35B86}"/>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テキスト ボックス 46">
              <a:extLst>
                <a:ext uri="{FF2B5EF4-FFF2-40B4-BE49-F238E27FC236}">
                  <a16:creationId xmlns:a16="http://schemas.microsoft.com/office/drawing/2014/main" id="{25F8E4D7-C63C-521C-B70B-77EC564BF9C7}"/>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pic>
        <p:nvPicPr>
          <p:cNvPr id="34" name="図 33" descr="グラフィカル ユーザー インターフェイス が含まれている画像&#10;&#10;自動的に生成された説明">
            <a:extLst>
              <a:ext uri="{FF2B5EF4-FFF2-40B4-BE49-F238E27FC236}">
                <a16:creationId xmlns:a16="http://schemas.microsoft.com/office/drawing/2014/main" id="{11F5E27D-4489-640C-14AF-88A95ED4989E}"/>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2956681" y="6139460"/>
            <a:ext cx="2149453" cy="807723"/>
          </a:xfrm>
          <a:prstGeom prst="rect">
            <a:avLst/>
          </a:prstGeom>
        </p:spPr>
      </p:pic>
      <p:sp>
        <p:nvSpPr>
          <p:cNvPr id="48" name="テキスト ボックス 47">
            <a:extLst>
              <a:ext uri="{FF2B5EF4-FFF2-40B4-BE49-F238E27FC236}">
                <a16:creationId xmlns:a16="http://schemas.microsoft.com/office/drawing/2014/main" id="{3B6E699A-55F6-2E21-F80F-8C29CD5C0571}"/>
              </a:ext>
            </a:extLst>
          </p:cNvPr>
          <p:cNvSpPr txBox="1"/>
          <p:nvPr/>
        </p:nvSpPr>
        <p:spPr>
          <a:xfrm>
            <a:off x="2975749" y="6878124"/>
            <a:ext cx="1507144" cy="276999"/>
          </a:xfrm>
          <a:prstGeom prst="rect">
            <a:avLst/>
          </a:prstGeom>
          <a:noFill/>
        </p:spPr>
        <p:txBody>
          <a:bodyPr wrap="none" rtlCol="0">
            <a:spAutoFit/>
          </a:bodyPr>
          <a:lstStyle/>
          <a:p>
            <a:r>
              <a:rPr kumimoji="1" lang="ja-JP" altLang="en-US" sz="1200" dirty="0">
                <a:effectLst>
                  <a:glow rad="63500">
                    <a:schemeClr val="bg1"/>
                  </a:glow>
                </a:effectLst>
              </a:rPr>
              <a:t>川の流れのイメージ</a:t>
            </a:r>
          </a:p>
        </p:txBody>
      </p:sp>
      <p:sp>
        <p:nvSpPr>
          <p:cNvPr id="50" name="テキスト ボックス 49">
            <a:extLst>
              <a:ext uri="{FF2B5EF4-FFF2-40B4-BE49-F238E27FC236}">
                <a16:creationId xmlns:a16="http://schemas.microsoft.com/office/drawing/2014/main" id="{660C3D2E-D6AE-D0DA-F515-757256A085B7}"/>
              </a:ext>
            </a:extLst>
          </p:cNvPr>
          <p:cNvSpPr txBox="1"/>
          <p:nvPr/>
        </p:nvSpPr>
        <p:spPr>
          <a:xfrm>
            <a:off x="334443" y="1609798"/>
            <a:ext cx="4913598" cy="1216615"/>
          </a:xfrm>
          <a:prstGeom prst="rect">
            <a:avLst/>
          </a:prstGeom>
          <a:noFill/>
        </p:spPr>
        <p:txBody>
          <a:bodyPr wrap="square">
            <a:spAutoFit/>
          </a:bodyPr>
          <a:lstStyle/>
          <a:p>
            <a:pPr indent="180000" algn="just">
              <a:lnSpc>
                <a:spcPts val="3000"/>
              </a:lnSpc>
            </a:pPr>
            <a:r>
              <a:rPr kumimoji="1" lang="ja-JP" altLang="en-US" sz="1300" dirty="0"/>
              <a:t>険しい山々を抜けた利根川は、広々とした関東平野を北西から南東に下っていきます。渡良瀬川や鬼怒川など、たくさんの川と合流し、さらに豊かな流れになります。</a:t>
            </a:r>
            <a:endParaRPr kumimoji="1" lang="en-US" altLang="ja-JP" sz="1300" dirty="0"/>
          </a:p>
        </p:txBody>
      </p:sp>
      <p:sp>
        <p:nvSpPr>
          <p:cNvPr id="61" name="テキスト ボックス 60">
            <a:extLst>
              <a:ext uri="{FF2B5EF4-FFF2-40B4-BE49-F238E27FC236}">
                <a16:creationId xmlns:a16="http://schemas.microsoft.com/office/drawing/2014/main" id="{0D6C0CF5-7E8F-11D7-8F23-4A9A4BDD5092}"/>
              </a:ext>
            </a:extLst>
          </p:cNvPr>
          <p:cNvSpPr txBox="1"/>
          <p:nvPr/>
        </p:nvSpPr>
        <p:spPr>
          <a:xfrm>
            <a:off x="2194144" y="5234692"/>
            <a:ext cx="1974900" cy="184666"/>
          </a:xfrm>
          <a:prstGeom prst="rect">
            <a:avLst/>
          </a:prstGeom>
          <a:noFill/>
        </p:spPr>
        <p:txBody>
          <a:bodyPr wrap="none" lIns="0" tIns="0" rIns="0" bIns="0" anchor="ctr" anchorCtr="0">
            <a:spAutoFit/>
          </a:bodyPr>
          <a:lstStyle>
            <a:defPPr>
              <a:defRPr lang="en-US"/>
            </a:defPPr>
            <a:lvl1pPr indent="180000" algn="just">
              <a:lnSpc>
                <a:spcPct val="200000"/>
              </a:lnSpc>
              <a:defRPr kumimoji="1" sz="1400"/>
            </a:lvl1pPr>
          </a:lstStyle>
          <a:p>
            <a:pPr indent="0" algn="l">
              <a:lnSpc>
                <a:spcPct val="100000"/>
              </a:lnSpc>
            </a:pPr>
            <a:r>
              <a:rPr lang="ja-JP" altLang="en-US" sz="1200" dirty="0">
                <a:solidFill>
                  <a:schemeClr val="bg1"/>
                </a:solidFill>
              </a:rPr>
              <a:t>群馬県太田市あたりの利根川</a:t>
            </a:r>
            <a:endParaRPr lang="en-US" altLang="ja-JP" sz="1200" dirty="0">
              <a:solidFill>
                <a:schemeClr val="bg1"/>
              </a:solidFill>
            </a:endParaRPr>
          </a:p>
        </p:txBody>
      </p:sp>
      <p:sp>
        <p:nvSpPr>
          <p:cNvPr id="36" name="テキスト ボックス 35">
            <a:extLst>
              <a:ext uri="{FF2B5EF4-FFF2-40B4-BE49-F238E27FC236}">
                <a16:creationId xmlns:a16="http://schemas.microsoft.com/office/drawing/2014/main" id="{4A6DFF78-7E17-4436-4CDC-6EB49648DDDA}"/>
              </a:ext>
            </a:extLst>
          </p:cNvPr>
          <p:cNvSpPr txBox="1"/>
          <p:nvPr/>
        </p:nvSpPr>
        <p:spPr>
          <a:xfrm>
            <a:off x="1481571" y="633600"/>
            <a:ext cx="375103" cy="136379"/>
          </a:xfrm>
          <a:prstGeom prst="rect">
            <a:avLst/>
          </a:prstGeom>
          <a:noFill/>
        </p:spPr>
        <p:txBody>
          <a:bodyPr wrap="none" lIns="0" tIns="18000" rIns="0" bIns="18000" rtlCol="0">
            <a:spAutoFit/>
          </a:bodyPr>
          <a:lstStyle>
            <a:defPPr>
              <a:defRPr lang="en-US"/>
            </a:defPPr>
            <a:lvl1pPr algn="dist">
              <a:defRPr sz="650">
                <a:solidFill>
                  <a:schemeClr val="accent4">
                    <a:lumMod val="75000"/>
                  </a:schemeClr>
                </a:solidFill>
              </a:defRPr>
            </a:lvl1pPr>
          </a:lstStyle>
          <a:p>
            <a:r>
              <a:rPr lang="ja-JP" altLang="en-US" dirty="0"/>
              <a:t>とくちょう</a:t>
            </a:r>
          </a:p>
        </p:txBody>
      </p:sp>
      <p:sp>
        <p:nvSpPr>
          <p:cNvPr id="37" name="テキスト ボックス 36">
            <a:extLst>
              <a:ext uri="{FF2B5EF4-FFF2-40B4-BE49-F238E27FC236}">
                <a16:creationId xmlns:a16="http://schemas.microsoft.com/office/drawing/2014/main" id="{B725A083-88DC-DFE0-445D-FB5190B2B1F8}"/>
              </a:ext>
            </a:extLst>
          </p:cNvPr>
          <p:cNvSpPr txBox="1"/>
          <p:nvPr/>
        </p:nvSpPr>
        <p:spPr>
          <a:xfrm>
            <a:off x="1090110" y="1142510"/>
            <a:ext cx="484107"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ぐんまけん</a:t>
            </a:r>
          </a:p>
        </p:txBody>
      </p:sp>
      <p:sp>
        <p:nvSpPr>
          <p:cNvPr id="54" name="テキスト ボックス 53">
            <a:extLst>
              <a:ext uri="{FF2B5EF4-FFF2-40B4-BE49-F238E27FC236}">
                <a16:creationId xmlns:a16="http://schemas.microsoft.com/office/drawing/2014/main" id="{8A36F882-FEF3-5A37-60B7-88794294E4F6}"/>
              </a:ext>
            </a:extLst>
          </p:cNvPr>
          <p:cNvSpPr txBox="1"/>
          <p:nvPr/>
        </p:nvSpPr>
        <p:spPr>
          <a:xfrm>
            <a:off x="609176" y="1657541"/>
            <a:ext cx="16190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けわ</a:t>
            </a:r>
          </a:p>
        </p:txBody>
      </p:sp>
      <p:sp>
        <p:nvSpPr>
          <p:cNvPr id="55" name="テキスト ボックス 54">
            <a:extLst>
              <a:ext uri="{FF2B5EF4-FFF2-40B4-BE49-F238E27FC236}">
                <a16:creationId xmlns:a16="http://schemas.microsoft.com/office/drawing/2014/main" id="{BEA53388-54A0-351B-7F69-8A1D3D078718}"/>
              </a:ext>
            </a:extLst>
          </p:cNvPr>
          <p:cNvSpPr txBox="1"/>
          <p:nvPr/>
        </p:nvSpPr>
        <p:spPr>
          <a:xfrm>
            <a:off x="1624084" y="1657541"/>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ぬ</a:t>
            </a:r>
          </a:p>
        </p:txBody>
      </p:sp>
      <p:sp>
        <p:nvSpPr>
          <p:cNvPr id="57" name="テキスト ボックス 56">
            <a:extLst>
              <a:ext uri="{FF2B5EF4-FFF2-40B4-BE49-F238E27FC236}">
                <a16:creationId xmlns:a16="http://schemas.microsoft.com/office/drawing/2014/main" id="{536F99BA-FDA1-C22E-C23E-49570AFB0502}"/>
              </a:ext>
            </a:extLst>
          </p:cNvPr>
          <p:cNvSpPr txBox="1"/>
          <p:nvPr/>
        </p:nvSpPr>
        <p:spPr>
          <a:xfrm>
            <a:off x="2177129" y="1657541"/>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59" name="テキスト ボックス 58">
            <a:extLst>
              <a:ext uri="{FF2B5EF4-FFF2-40B4-BE49-F238E27FC236}">
                <a16:creationId xmlns:a16="http://schemas.microsoft.com/office/drawing/2014/main" id="{0D523697-D832-9434-19B2-F889CEC2975E}"/>
              </a:ext>
            </a:extLst>
          </p:cNvPr>
          <p:cNvSpPr txBox="1"/>
          <p:nvPr/>
        </p:nvSpPr>
        <p:spPr>
          <a:xfrm>
            <a:off x="3704168" y="1657541"/>
            <a:ext cx="55944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かんとうへいや</a:t>
            </a:r>
          </a:p>
        </p:txBody>
      </p:sp>
      <p:sp>
        <p:nvSpPr>
          <p:cNvPr id="62" name="テキスト ボックス 61">
            <a:extLst>
              <a:ext uri="{FF2B5EF4-FFF2-40B4-BE49-F238E27FC236}">
                <a16:creationId xmlns:a16="http://schemas.microsoft.com/office/drawing/2014/main" id="{77A8B635-6A0C-A010-5237-67768135471C}"/>
              </a:ext>
            </a:extLst>
          </p:cNvPr>
          <p:cNvSpPr txBox="1"/>
          <p:nvPr/>
        </p:nvSpPr>
        <p:spPr>
          <a:xfrm>
            <a:off x="2217536" y="2050101"/>
            <a:ext cx="4857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わたらせがわ</a:t>
            </a:r>
          </a:p>
        </p:txBody>
      </p:sp>
      <p:sp>
        <p:nvSpPr>
          <p:cNvPr id="63" name="テキスト ボックス 62">
            <a:extLst>
              <a:ext uri="{FF2B5EF4-FFF2-40B4-BE49-F238E27FC236}">
                <a16:creationId xmlns:a16="http://schemas.microsoft.com/office/drawing/2014/main" id="{8229F424-B4CF-251C-62CC-53B7AFEC2EAA}"/>
              </a:ext>
            </a:extLst>
          </p:cNvPr>
          <p:cNvSpPr txBox="1"/>
          <p:nvPr/>
        </p:nvSpPr>
        <p:spPr>
          <a:xfrm>
            <a:off x="3043806" y="2050101"/>
            <a:ext cx="32861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きぬがわ</a:t>
            </a:r>
          </a:p>
        </p:txBody>
      </p:sp>
      <p:sp>
        <p:nvSpPr>
          <p:cNvPr id="64" name="テキスト ボックス 63">
            <a:extLst>
              <a:ext uri="{FF2B5EF4-FFF2-40B4-BE49-F238E27FC236}">
                <a16:creationId xmlns:a16="http://schemas.microsoft.com/office/drawing/2014/main" id="{3C8CB7D8-21B8-1073-2AE1-FEB8CA93E891}"/>
              </a:ext>
            </a:extLst>
          </p:cNvPr>
          <p:cNvSpPr txBox="1"/>
          <p:nvPr/>
        </p:nvSpPr>
        <p:spPr>
          <a:xfrm>
            <a:off x="1329542" y="2420954"/>
            <a:ext cx="16350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ゆた</a:t>
            </a:r>
          </a:p>
        </p:txBody>
      </p:sp>
      <p:sp>
        <p:nvSpPr>
          <p:cNvPr id="66" name="テキスト ボックス 65">
            <a:extLst>
              <a:ext uri="{FF2B5EF4-FFF2-40B4-BE49-F238E27FC236}">
                <a16:creationId xmlns:a16="http://schemas.microsoft.com/office/drawing/2014/main" id="{DFB1BC72-A4FE-DD15-1D0D-84B0EFAC85CE}"/>
              </a:ext>
            </a:extLst>
          </p:cNvPr>
          <p:cNvSpPr txBox="1"/>
          <p:nvPr/>
        </p:nvSpPr>
        <p:spPr>
          <a:xfrm>
            <a:off x="2216150" y="5126908"/>
            <a:ext cx="412750" cy="136379"/>
          </a:xfrm>
          <a:prstGeom prst="rect">
            <a:avLst/>
          </a:prstGeom>
          <a:noFill/>
        </p:spPr>
        <p:txBody>
          <a:bodyPr wrap="none" lIns="0" tIns="18000" rIns="0" bIns="18000" rtlCol="0">
            <a:spAutoFit/>
          </a:bodyPr>
          <a:lstStyle/>
          <a:p>
            <a:pPr algn="ctr"/>
            <a:r>
              <a:rPr kumimoji="1" lang="ja-JP" altLang="en-US" sz="650" b="1" dirty="0">
                <a:solidFill>
                  <a:schemeClr val="bg1"/>
                </a:solidFill>
              </a:rPr>
              <a:t>ぐんまけん</a:t>
            </a:r>
          </a:p>
        </p:txBody>
      </p:sp>
      <p:sp>
        <p:nvSpPr>
          <p:cNvPr id="67" name="テキスト ボックス 66">
            <a:extLst>
              <a:ext uri="{FF2B5EF4-FFF2-40B4-BE49-F238E27FC236}">
                <a16:creationId xmlns:a16="http://schemas.microsoft.com/office/drawing/2014/main" id="{D681FB2B-B40D-58AA-BF72-E87816CF4317}"/>
              </a:ext>
            </a:extLst>
          </p:cNvPr>
          <p:cNvSpPr txBox="1"/>
          <p:nvPr/>
        </p:nvSpPr>
        <p:spPr>
          <a:xfrm>
            <a:off x="3772237" y="5126908"/>
            <a:ext cx="330219" cy="136379"/>
          </a:xfrm>
          <a:prstGeom prst="rect">
            <a:avLst/>
          </a:prstGeom>
          <a:noFill/>
        </p:spPr>
        <p:txBody>
          <a:bodyPr wrap="none" lIns="0" tIns="18000" rIns="0" bIns="18000" rtlCol="0">
            <a:spAutoFit/>
          </a:bodyPr>
          <a:lstStyle/>
          <a:p>
            <a:pPr algn="ctr"/>
            <a:r>
              <a:rPr kumimoji="1" lang="ja-JP" altLang="en-US" sz="650" b="1" dirty="0">
                <a:solidFill>
                  <a:schemeClr val="bg1"/>
                </a:solidFill>
              </a:rPr>
              <a:t>とねがわ</a:t>
            </a:r>
          </a:p>
        </p:txBody>
      </p:sp>
      <p:sp>
        <p:nvSpPr>
          <p:cNvPr id="69" name="テキスト ボックス 68">
            <a:extLst>
              <a:ext uri="{FF2B5EF4-FFF2-40B4-BE49-F238E27FC236}">
                <a16:creationId xmlns:a16="http://schemas.microsoft.com/office/drawing/2014/main" id="{4F66B786-17D4-A3EC-3C86-E770DA01E35E}"/>
              </a:ext>
            </a:extLst>
          </p:cNvPr>
          <p:cNvSpPr txBox="1"/>
          <p:nvPr/>
        </p:nvSpPr>
        <p:spPr>
          <a:xfrm>
            <a:off x="1011600" y="5824266"/>
            <a:ext cx="4030270" cy="307777"/>
          </a:xfrm>
          <a:prstGeom prst="rect">
            <a:avLst/>
          </a:prstGeom>
          <a:noFill/>
        </p:spPr>
        <p:txBody>
          <a:bodyPr wrap="none">
            <a:spAutoFit/>
          </a:bodyPr>
          <a:lstStyle>
            <a:defPPr>
              <a:defRPr lang="en-US"/>
            </a:defPPr>
            <a:lvl1pPr>
              <a:defRPr kumimoji="1" sz="1400" b="1">
                <a:solidFill>
                  <a:schemeClr val="accent5">
                    <a:lumMod val="50000"/>
                  </a:schemeClr>
                </a:solidFill>
              </a:defRPr>
            </a:lvl1pPr>
          </a:lstStyle>
          <a:p>
            <a:r>
              <a:rPr lang="ja-JP" altLang="en-US" dirty="0"/>
              <a:t>図や写真を見て、中流域の特徴を考えてみよう！</a:t>
            </a:r>
            <a:endParaRPr lang="en-US" altLang="ja-JP" dirty="0"/>
          </a:p>
        </p:txBody>
      </p:sp>
      <p:sp>
        <p:nvSpPr>
          <p:cNvPr id="51" name="テキスト ボックス 50">
            <a:extLst>
              <a:ext uri="{FF2B5EF4-FFF2-40B4-BE49-F238E27FC236}">
                <a16:creationId xmlns:a16="http://schemas.microsoft.com/office/drawing/2014/main" id="{BF703162-88E5-4B24-70C6-15BCD79D018F}"/>
              </a:ext>
            </a:extLst>
          </p:cNvPr>
          <p:cNvSpPr txBox="1"/>
          <p:nvPr/>
        </p:nvSpPr>
        <p:spPr>
          <a:xfrm>
            <a:off x="2452301" y="5772623"/>
            <a:ext cx="572273" cy="128685"/>
          </a:xfrm>
          <a:prstGeom prst="rect">
            <a:avLst/>
          </a:prstGeom>
          <a:noFill/>
        </p:spPr>
        <p:txBody>
          <a:bodyPr wrap="none" lIns="0" tIns="18000" rIns="0" bIns="18000" rtlCol="0" anchor="ctr" anchorCtr="0">
            <a:spAutoFit/>
          </a:bodyPr>
          <a:lstStyle>
            <a:defPPr>
              <a:defRPr lang="en-US"/>
            </a:defPPr>
            <a:lvl1pPr algn="dist">
              <a:defRPr kumimoji="1" sz="600">
                <a:solidFill>
                  <a:schemeClr val="accent5">
                    <a:lumMod val="50000"/>
                  </a:schemeClr>
                </a:solidFill>
              </a:defRPr>
            </a:lvl1pPr>
          </a:lstStyle>
          <a:p>
            <a:r>
              <a:rPr lang="ja-JP" altLang="en-US" dirty="0"/>
              <a:t>ちゅうりゅういき</a:t>
            </a:r>
          </a:p>
        </p:txBody>
      </p:sp>
      <p:sp>
        <p:nvSpPr>
          <p:cNvPr id="52" name="テキスト ボックス 51">
            <a:extLst>
              <a:ext uri="{FF2B5EF4-FFF2-40B4-BE49-F238E27FC236}">
                <a16:creationId xmlns:a16="http://schemas.microsoft.com/office/drawing/2014/main" id="{BFCAB4FF-3216-A9EB-0B98-4CCC2EEDFD7C}"/>
              </a:ext>
            </a:extLst>
          </p:cNvPr>
          <p:cNvSpPr txBox="1"/>
          <p:nvPr/>
        </p:nvSpPr>
        <p:spPr>
          <a:xfrm>
            <a:off x="3165526" y="5772623"/>
            <a:ext cx="346249" cy="128685"/>
          </a:xfrm>
          <a:prstGeom prst="rect">
            <a:avLst/>
          </a:prstGeom>
          <a:noFill/>
        </p:spPr>
        <p:txBody>
          <a:bodyPr wrap="none" lIns="0" tIns="18000" rIns="0" bIns="18000" rtlCol="0" anchor="ctr" anchorCtr="0">
            <a:spAutoFit/>
          </a:bodyPr>
          <a:lstStyle>
            <a:defPPr>
              <a:defRPr lang="en-US"/>
            </a:defPPr>
            <a:lvl1pPr algn="dist">
              <a:defRPr kumimoji="1" sz="600">
                <a:solidFill>
                  <a:schemeClr val="accent5">
                    <a:lumMod val="50000"/>
                  </a:schemeClr>
                </a:solidFill>
              </a:defRPr>
            </a:lvl1pPr>
          </a:lstStyle>
          <a:p>
            <a:r>
              <a:rPr lang="ja-JP" altLang="en-US" dirty="0"/>
              <a:t>とくちょう</a:t>
            </a:r>
          </a:p>
        </p:txBody>
      </p:sp>
      <p:sp>
        <p:nvSpPr>
          <p:cNvPr id="53" name="テキスト ボックス 52">
            <a:extLst>
              <a:ext uri="{FF2B5EF4-FFF2-40B4-BE49-F238E27FC236}">
                <a16:creationId xmlns:a16="http://schemas.microsoft.com/office/drawing/2014/main" id="{934050E5-1C83-B788-B19E-4364FCB87746}"/>
              </a:ext>
            </a:extLst>
          </p:cNvPr>
          <p:cNvSpPr txBox="1"/>
          <p:nvPr/>
        </p:nvSpPr>
        <p:spPr>
          <a:xfrm>
            <a:off x="1393471" y="6460493"/>
            <a:ext cx="153888"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はば</a:t>
            </a:r>
          </a:p>
        </p:txBody>
      </p:sp>
      <p:grpSp>
        <p:nvGrpSpPr>
          <p:cNvPr id="74" name="グループ化 73">
            <a:extLst>
              <a:ext uri="{FF2B5EF4-FFF2-40B4-BE49-F238E27FC236}">
                <a16:creationId xmlns:a16="http://schemas.microsoft.com/office/drawing/2014/main" id="{3707B31D-F71A-EB6E-3CAD-25D1AB43025D}"/>
              </a:ext>
            </a:extLst>
          </p:cNvPr>
          <p:cNvGrpSpPr/>
          <p:nvPr/>
        </p:nvGrpSpPr>
        <p:grpSpPr>
          <a:xfrm>
            <a:off x="2717828" y="2582108"/>
            <a:ext cx="2606400" cy="1918800"/>
            <a:chOff x="2717828" y="2582108"/>
            <a:chExt cx="2606400" cy="1918800"/>
          </a:xfrm>
        </p:grpSpPr>
        <p:sp>
          <p:nvSpPr>
            <p:cNvPr id="72" name="楕円 71">
              <a:extLst>
                <a:ext uri="{FF2B5EF4-FFF2-40B4-BE49-F238E27FC236}">
                  <a16:creationId xmlns:a16="http://schemas.microsoft.com/office/drawing/2014/main" id="{D3DF7F4F-3FC6-09DF-264E-8CB558A9A6F0}"/>
                </a:ext>
              </a:extLst>
            </p:cNvPr>
            <p:cNvSpPr/>
            <p:nvPr/>
          </p:nvSpPr>
          <p:spPr>
            <a:xfrm>
              <a:off x="2717828" y="2582108"/>
              <a:ext cx="2606400" cy="1918800"/>
            </a:xfrm>
            <a:prstGeom prst="ellipse">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56" name="図 55">
              <a:extLst>
                <a:ext uri="{FF2B5EF4-FFF2-40B4-BE49-F238E27FC236}">
                  <a16:creationId xmlns:a16="http://schemas.microsoft.com/office/drawing/2014/main" id="{02934272-639D-7A7D-D6DA-39ABC010E2B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72314" y="2636884"/>
              <a:ext cx="2497428" cy="1809248"/>
            </a:xfrm>
            <a:prstGeom prst="ellipse">
              <a:avLst/>
            </a:prstGeom>
          </p:spPr>
        </p:pic>
      </p:grpSp>
      <p:grpSp>
        <p:nvGrpSpPr>
          <p:cNvPr id="73" name="グループ化 72">
            <a:extLst>
              <a:ext uri="{FF2B5EF4-FFF2-40B4-BE49-F238E27FC236}">
                <a16:creationId xmlns:a16="http://schemas.microsoft.com/office/drawing/2014/main" id="{25F4CF31-AF0C-365B-A120-95D3EE19CF74}"/>
              </a:ext>
            </a:extLst>
          </p:cNvPr>
          <p:cNvGrpSpPr/>
          <p:nvPr/>
        </p:nvGrpSpPr>
        <p:grpSpPr>
          <a:xfrm>
            <a:off x="3636308" y="4021133"/>
            <a:ext cx="769441" cy="293273"/>
            <a:chOff x="3632434" y="4021133"/>
            <a:chExt cx="769441" cy="293273"/>
          </a:xfrm>
        </p:grpSpPr>
        <p:sp>
          <p:nvSpPr>
            <p:cNvPr id="58" name="テキスト ボックス 57">
              <a:extLst>
                <a:ext uri="{FF2B5EF4-FFF2-40B4-BE49-F238E27FC236}">
                  <a16:creationId xmlns:a16="http://schemas.microsoft.com/office/drawing/2014/main" id="{191A6863-02DF-6162-84D9-61A08D736827}"/>
                </a:ext>
              </a:extLst>
            </p:cNvPr>
            <p:cNvSpPr txBox="1"/>
            <p:nvPr/>
          </p:nvSpPr>
          <p:spPr>
            <a:xfrm>
              <a:off x="3632434" y="4129740"/>
              <a:ext cx="769441" cy="184666"/>
            </a:xfrm>
            <a:prstGeom prst="rect">
              <a:avLst/>
            </a:prstGeom>
            <a:noFill/>
          </p:spPr>
          <p:txBody>
            <a:bodyPr wrap="none" lIns="0" tIns="0" rIns="0" bIns="0" anchor="ctr" anchorCtr="0">
              <a:spAutoFit/>
            </a:bodyPr>
            <a:lstStyle>
              <a:defPPr>
                <a:defRPr lang="en-US"/>
              </a:defPPr>
              <a:lvl1pPr indent="180000" algn="just">
                <a:lnSpc>
                  <a:spcPct val="200000"/>
                </a:lnSpc>
                <a:defRPr kumimoji="1" sz="1400"/>
              </a:lvl1pPr>
            </a:lstStyle>
            <a:p>
              <a:pPr indent="0" algn="l">
                <a:lnSpc>
                  <a:spcPct val="100000"/>
                </a:lnSpc>
              </a:pPr>
              <a:r>
                <a:rPr lang="ja-JP" altLang="en-US" sz="1200" dirty="0">
                  <a:solidFill>
                    <a:schemeClr val="bg1"/>
                  </a:solidFill>
                </a:rPr>
                <a:t>河原の様子</a:t>
              </a:r>
              <a:endParaRPr lang="en-US" altLang="ja-JP" sz="1200" dirty="0">
                <a:solidFill>
                  <a:schemeClr val="bg1"/>
                </a:solidFill>
              </a:endParaRPr>
            </a:p>
          </p:txBody>
        </p:sp>
        <p:sp>
          <p:nvSpPr>
            <p:cNvPr id="65" name="テキスト ボックス 64">
              <a:extLst>
                <a:ext uri="{FF2B5EF4-FFF2-40B4-BE49-F238E27FC236}">
                  <a16:creationId xmlns:a16="http://schemas.microsoft.com/office/drawing/2014/main" id="{AB579806-CBBD-615F-7836-7D9D89ECE1EC}"/>
                </a:ext>
              </a:extLst>
            </p:cNvPr>
            <p:cNvSpPr txBox="1"/>
            <p:nvPr/>
          </p:nvSpPr>
          <p:spPr>
            <a:xfrm>
              <a:off x="3673152" y="4021133"/>
              <a:ext cx="240450"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solidFill>
                    <a:schemeClr val="bg1"/>
                  </a:solidFill>
                </a:rPr>
                <a:t>かわら</a:t>
              </a:r>
            </a:p>
          </p:txBody>
        </p:sp>
      </p:grpSp>
      <p:grpSp>
        <p:nvGrpSpPr>
          <p:cNvPr id="42" name="グループ化 41">
            <a:extLst>
              <a:ext uri="{FF2B5EF4-FFF2-40B4-BE49-F238E27FC236}">
                <a16:creationId xmlns:a16="http://schemas.microsoft.com/office/drawing/2014/main" id="{ECD2D0A1-F44E-4811-2335-C27B330D7B88}"/>
              </a:ext>
            </a:extLst>
          </p:cNvPr>
          <p:cNvGrpSpPr/>
          <p:nvPr/>
        </p:nvGrpSpPr>
        <p:grpSpPr>
          <a:xfrm>
            <a:off x="9421264" y="79233"/>
            <a:ext cx="1346844" cy="313971"/>
            <a:chOff x="9421264" y="79233"/>
            <a:chExt cx="1346844" cy="313971"/>
          </a:xfrm>
        </p:grpSpPr>
        <p:sp>
          <p:nvSpPr>
            <p:cNvPr id="44" name="テキスト ボックス 43">
              <a:extLst>
                <a:ext uri="{FF2B5EF4-FFF2-40B4-BE49-F238E27FC236}">
                  <a16:creationId xmlns:a16="http://schemas.microsoft.com/office/drawing/2014/main" id="{99EFBE03-E166-B052-138E-D3AD73A352A1}"/>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68" name="テキスト ボックス 67">
              <a:extLst>
                <a:ext uri="{FF2B5EF4-FFF2-40B4-BE49-F238E27FC236}">
                  <a16:creationId xmlns:a16="http://schemas.microsoft.com/office/drawing/2014/main" id="{447E4C91-4D70-B595-DBDE-6B59FF0D7292}"/>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71" name="テキスト ボックス 70">
              <a:extLst>
                <a:ext uri="{FF2B5EF4-FFF2-40B4-BE49-F238E27FC236}">
                  <a16:creationId xmlns:a16="http://schemas.microsoft.com/office/drawing/2014/main" id="{1233410F-B402-3A79-33F1-983B27026D36}"/>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10" name="テキスト ボックス 9">
            <a:extLst>
              <a:ext uri="{FF2B5EF4-FFF2-40B4-BE49-F238E27FC236}">
                <a16:creationId xmlns:a16="http://schemas.microsoft.com/office/drawing/2014/main" id="{CC02214F-F0D2-9AA3-8EC5-59293D0E1373}"/>
              </a:ext>
            </a:extLst>
          </p:cNvPr>
          <p:cNvSpPr txBox="1"/>
          <p:nvPr/>
        </p:nvSpPr>
        <p:spPr>
          <a:xfrm>
            <a:off x="2524191" y="1142510"/>
            <a:ext cx="392736"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ちばけん</a:t>
            </a:r>
          </a:p>
        </p:txBody>
      </p:sp>
    </p:spTree>
    <p:extLst>
      <p:ext uri="{BB962C8B-B14F-4D97-AF65-F5344CB8AC3E}">
        <p14:creationId xmlns:p14="http://schemas.microsoft.com/office/powerpoint/2010/main" val="4173761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四角形: 角を丸くする 41">
            <a:extLst>
              <a:ext uri="{FF2B5EF4-FFF2-40B4-BE49-F238E27FC236}">
                <a16:creationId xmlns:a16="http://schemas.microsoft.com/office/drawing/2014/main" id="{9B8C4FFB-129E-7A24-B409-9A7FA0625F9E}"/>
              </a:ext>
            </a:extLst>
          </p:cNvPr>
          <p:cNvSpPr>
            <a:spLocks/>
          </p:cNvSpPr>
          <p:nvPr/>
        </p:nvSpPr>
        <p:spPr>
          <a:xfrm>
            <a:off x="499672" y="5704382"/>
            <a:ext cx="4586678" cy="1480561"/>
          </a:xfrm>
          <a:prstGeom prst="roundRect">
            <a:avLst>
              <a:gd name="adj" fmla="val 10229"/>
            </a:avLst>
          </a:prstGeom>
          <a:solidFill>
            <a:srgbClr val="FFFCF0"/>
          </a:solidFill>
          <a:ln w="28575">
            <a:solidFill>
              <a:srgbClr val="FFDB69"/>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kumimoji="1" lang="en-US" altLang="ja-JP" sz="1400" b="1" dirty="0">
              <a:solidFill>
                <a:schemeClr val="accent5">
                  <a:lumMod val="50000"/>
                </a:schemeClr>
              </a:solidFill>
            </a:endParaRPr>
          </a:p>
        </p:txBody>
      </p:sp>
      <p:sp>
        <p:nvSpPr>
          <p:cNvPr id="2" name="テキスト ボックス 1">
            <a:extLst>
              <a:ext uri="{FF2B5EF4-FFF2-40B4-BE49-F238E27FC236}">
                <a16:creationId xmlns:a16="http://schemas.microsoft.com/office/drawing/2014/main" id="{3FF65675-A40C-B69C-A2FA-6D782808D864}"/>
              </a:ext>
            </a:extLst>
          </p:cNvPr>
          <p:cNvSpPr txBox="1"/>
          <p:nvPr/>
        </p:nvSpPr>
        <p:spPr>
          <a:xfrm>
            <a:off x="341313" y="726062"/>
            <a:ext cx="1545345"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D6AD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■下流部の特徴</a:t>
            </a:r>
          </a:p>
        </p:txBody>
      </p:sp>
      <p:pic>
        <p:nvPicPr>
          <p:cNvPr id="3" name="図 2">
            <a:extLst>
              <a:ext uri="{FF2B5EF4-FFF2-40B4-BE49-F238E27FC236}">
                <a16:creationId xmlns:a16="http://schemas.microsoft.com/office/drawing/2014/main" id="{1AB34E22-A85B-79DC-1912-3BF7CF71D03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796000" y="680400"/>
            <a:ext cx="4594805" cy="6549645"/>
          </a:xfrm>
          <a:prstGeom prst="rect">
            <a:avLst/>
          </a:prstGeom>
        </p:spPr>
      </p:pic>
      <p:sp>
        <p:nvSpPr>
          <p:cNvPr id="4" name="テキスト ボックス 3">
            <a:extLst>
              <a:ext uri="{FF2B5EF4-FFF2-40B4-BE49-F238E27FC236}">
                <a16:creationId xmlns:a16="http://schemas.microsoft.com/office/drawing/2014/main" id="{4E22ED62-4C8E-65AF-25A1-9BA533465E66}"/>
              </a:ext>
            </a:extLst>
          </p:cNvPr>
          <p:cNvSpPr txBox="1"/>
          <p:nvPr/>
        </p:nvSpPr>
        <p:spPr>
          <a:xfrm>
            <a:off x="7922339" y="4295341"/>
            <a:ext cx="769441" cy="423193"/>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5" name="テキスト ボックス 4">
            <a:extLst>
              <a:ext uri="{FF2B5EF4-FFF2-40B4-BE49-F238E27FC236}">
                <a16:creationId xmlns:a16="http://schemas.microsoft.com/office/drawing/2014/main" id="{79E78093-74FA-0E0E-CFA6-57778C2DA8F0}"/>
              </a:ext>
            </a:extLst>
          </p:cNvPr>
          <p:cNvSpPr txBox="1"/>
          <p:nvPr/>
        </p:nvSpPr>
        <p:spPr>
          <a:xfrm>
            <a:off x="5906894" y="3293152"/>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きぬがわ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鬼怒川</a:t>
            </a:r>
          </a:p>
        </p:txBody>
      </p:sp>
      <p:sp>
        <p:nvSpPr>
          <p:cNvPr id="6" name="テキスト ボックス 5">
            <a:extLst>
              <a:ext uri="{FF2B5EF4-FFF2-40B4-BE49-F238E27FC236}">
                <a16:creationId xmlns:a16="http://schemas.microsoft.com/office/drawing/2014/main" id="{198432A3-CF7F-E314-247D-6116DC3B9669}"/>
              </a:ext>
            </a:extLst>
          </p:cNvPr>
          <p:cNvSpPr txBox="1"/>
          <p:nvPr/>
        </p:nvSpPr>
        <p:spPr>
          <a:xfrm>
            <a:off x="6135747" y="2650786"/>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こかいがわ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小貝川</a:t>
            </a:r>
          </a:p>
        </p:txBody>
      </p:sp>
      <p:sp>
        <p:nvSpPr>
          <p:cNvPr id="7" name="テキスト ボックス 6">
            <a:extLst>
              <a:ext uri="{FF2B5EF4-FFF2-40B4-BE49-F238E27FC236}">
                <a16:creationId xmlns:a16="http://schemas.microsoft.com/office/drawing/2014/main" id="{7A8D9475-B6B9-469A-C9E8-9857774173FA}"/>
              </a:ext>
            </a:extLst>
          </p:cNvPr>
          <p:cNvSpPr txBox="1"/>
          <p:nvPr/>
        </p:nvSpPr>
        <p:spPr>
          <a:xfrm>
            <a:off x="7735320" y="3353978"/>
            <a:ext cx="556243"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かすみがうら</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霞ヶ浦</a:t>
            </a:r>
          </a:p>
        </p:txBody>
      </p:sp>
      <p:sp>
        <p:nvSpPr>
          <p:cNvPr id="8" name="テキスト ボックス 7">
            <a:extLst>
              <a:ext uri="{FF2B5EF4-FFF2-40B4-BE49-F238E27FC236}">
                <a16:creationId xmlns:a16="http://schemas.microsoft.com/office/drawing/2014/main" id="{A712AB25-4129-067A-3EF0-1C2096F61A05}"/>
              </a:ext>
            </a:extLst>
          </p:cNvPr>
          <p:cNvSpPr txBox="1"/>
          <p:nvPr/>
        </p:nvSpPr>
        <p:spPr>
          <a:xfrm>
            <a:off x="6264845" y="4387674"/>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てがかわ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手賀川</a:t>
            </a:r>
          </a:p>
        </p:txBody>
      </p:sp>
      <p:grpSp>
        <p:nvGrpSpPr>
          <p:cNvPr id="10" name="グループ化 9">
            <a:extLst>
              <a:ext uri="{FF2B5EF4-FFF2-40B4-BE49-F238E27FC236}">
                <a16:creationId xmlns:a16="http://schemas.microsoft.com/office/drawing/2014/main" id="{8406FE5B-7217-8455-35AB-D7378B5D3783}"/>
              </a:ext>
            </a:extLst>
          </p:cNvPr>
          <p:cNvGrpSpPr/>
          <p:nvPr/>
        </p:nvGrpSpPr>
        <p:grpSpPr>
          <a:xfrm>
            <a:off x="9114691" y="771828"/>
            <a:ext cx="1504124" cy="2274748"/>
            <a:chOff x="5059988" y="4942228"/>
            <a:chExt cx="1504124" cy="2274748"/>
          </a:xfrm>
        </p:grpSpPr>
        <p:sp>
          <p:nvSpPr>
            <p:cNvPr id="11" name="正方形/長方形 10">
              <a:extLst>
                <a:ext uri="{FF2B5EF4-FFF2-40B4-BE49-F238E27FC236}">
                  <a16:creationId xmlns:a16="http://schemas.microsoft.com/office/drawing/2014/main" id="{3B9ABA37-7FF2-706C-AB91-8A0EEBCFEEC3}"/>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12" name="グループ化 11">
              <a:extLst>
                <a:ext uri="{FF2B5EF4-FFF2-40B4-BE49-F238E27FC236}">
                  <a16:creationId xmlns:a16="http://schemas.microsoft.com/office/drawing/2014/main" id="{0BD07C7A-B5A4-5365-1C08-656437163F01}"/>
                </a:ext>
              </a:extLst>
            </p:cNvPr>
            <p:cNvGrpSpPr/>
            <p:nvPr/>
          </p:nvGrpSpPr>
          <p:grpSpPr>
            <a:xfrm>
              <a:off x="5270332" y="5304107"/>
              <a:ext cx="323192" cy="1842810"/>
              <a:chOff x="8036242" y="6416944"/>
              <a:chExt cx="291783" cy="1842810"/>
            </a:xfrm>
          </p:grpSpPr>
          <p:pic>
            <p:nvPicPr>
              <p:cNvPr id="23" name="図 22">
                <a:extLst>
                  <a:ext uri="{FF2B5EF4-FFF2-40B4-BE49-F238E27FC236}">
                    <a16:creationId xmlns:a16="http://schemas.microsoft.com/office/drawing/2014/main" id="{90F9A593-718E-F8E4-5DE6-3AC5917EFF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24" name="図 23">
                <a:extLst>
                  <a:ext uri="{FF2B5EF4-FFF2-40B4-BE49-F238E27FC236}">
                    <a16:creationId xmlns:a16="http://schemas.microsoft.com/office/drawing/2014/main" id="{5F672A6F-3CDD-9623-8829-497E95D1EE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25" name="図 24">
                <a:extLst>
                  <a:ext uri="{FF2B5EF4-FFF2-40B4-BE49-F238E27FC236}">
                    <a16:creationId xmlns:a16="http://schemas.microsoft.com/office/drawing/2014/main" id="{CBA22CBD-CD72-23AF-DD80-7BF30749C3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26" name="図 25">
                <a:extLst>
                  <a:ext uri="{FF2B5EF4-FFF2-40B4-BE49-F238E27FC236}">
                    <a16:creationId xmlns:a16="http://schemas.microsoft.com/office/drawing/2014/main" id="{6C4D844D-5765-6EB1-EC1A-4A0BD4EAFF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27" name="直線コネクタ 26">
                <a:extLst>
                  <a:ext uri="{FF2B5EF4-FFF2-40B4-BE49-F238E27FC236}">
                    <a16:creationId xmlns:a16="http://schemas.microsoft.com/office/drawing/2014/main" id="{13CE90C2-DAC6-4B1F-6832-0257E37FA644}"/>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28" name="直線コネクタ 27">
                <a:extLst>
                  <a:ext uri="{FF2B5EF4-FFF2-40B4-BE49-F238E27FC236}">
                    <a16:creationId xmlns:a16="http://schemas.microsoft.com/office/drawing/2014/main" id="{23BD0215-B5FB-C643-63CA-B25236CA7E03}"/>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29" name="直線コネクタ 28">
                <a:extLst>
                  <a:ext uri="{FF2B5EF4-FFF2-40B4-BE49-F238E27FC236}">
                    <a16:creationId xmlns:a16="http://schemas.microsoft.com/office/drawing/2014/main" id="{DB4D5C50-9A74-28BA-C7C0-A31209843A1D}"/>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0" name="直線コネクタ 29">
                <a:extLst>
                  <a:ext uri="{FF2B5EF4-FFF2-40B4-BE49-F238E27FC236}">
                    <a16:creationId xmlns:a16="http://schemas.microsoft.com/office/drawing/2014/main" id="{851C82FC-A7DD-5D61-BBC2-36EEB33A2928}"/>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1" name="直線コネクタ 30">
                <a:extLst>
                  <a:ext uri="{FF2B5EF4-FFF2-40B4-BE49-F238E27FC236}">
                    <a16:creationId xmlns:a16="http://schemas.microsoft.com/office/drawing/2014/main" id="{57628CDD-A875-195A-EA74-46111245795B}"/>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2" name="直線コネクタ 31">
                <a:extLst>
                  <a:ext uri="{FF2B5EF4-FFF2-40B4-BE49-F238E27FC236}">
                    <a16:creationId xmlns:a16="http://schemas.microsoft.com/office/drawing/2014/main" id="{93EE9E35-2097-F9BD-ACFD-66E57049C531}"/>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13" name="テキスト ボックス 12">
              <a:extLst>
                <a:ext uri="{FF2B5EF4-FFF2-40B4-BE49-F238E27FC236}">
                  <a16:creationId xmlns:a16="http://schemas.microsoft.com/office/drawing/2014/main" id="{1BB45AE0-C11C-4A5C-6FE8-FF8FCF444944}"/>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14" name="テキスト ボックス 13">
              <a:extLst>
                <a:ext uri="{FF2B5EF4-FFF2-40B4-BE49-F238E27FC236}">
                  <a16:creationId xmlns:a16="http://schemas.microsoft.com/office/drawing/2014/main" id="{1411E08B-590F-FEAB-25E0-4DBDF18844EE}"/>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15" name="テキスト ボックス 14">
              <a:extLst>
                <a:ext uri="{FF2B5EF4-FFF2-40B4-BE49-F238E27FC236}">
                  <a16:creationId xmlns:a16="http://schemas.microsoft.com/office/drawing/2014/main" id="{44B73227-B8C3-DDD4-C4C0-E4ED33D15DD3}"/>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16" name="テキスト ボックス 15">
              <a:extLst>
                <a:ext uri="{FF2B5EF4-FFF2-40B4-BE49-F238E27FC236}">
                  <a16:creationId xmlns:a16="http://schemas.microsoft.com/office/drawing/2014/main" id="{AE34772C-A4C4-FD94-1130-64CC0074F4B1}"/>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17" name="テキスト ボックス 16">
              <a:extLst>
                <a:ext uri="{FF2B5EF4-FFF2-40B4-BE49-F238E27FC236}">
                  <a16:creationId xmlns:a16="http://schemas.microsoft.com/office/drawing/2014/main" id="{5500E69C-B779-D68A-F5EE-B800C27D3A6A}"/>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18" name="テキスト ボックス 17">
              <a:extLst>
                <a:ext uri="{FF2B5EF4-FFF2-40B4-BE49-F238E27FC236}">
                  <a16:creationId xmlns:a16="http://schemas.microsoft.com/office/drawing/2014/main" id="{5E606238-48A4-E428-DF09-A6ECEE50AEF8}"/>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19" name="テキスト ボックス 18">
              <a:extLst>
                <a:ext uri="{FF2B5EF4-FFF2-40B4-BE49-F238E27FC236}">
                  <a16:creationId xmlns:a16="http://schemas.microsoft.com/office/drawing/2014/main" id="{A1F51900-D562-24FB-57F7-D05696D3638F}"/>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20" name="テキスト ボックス 19">
              <a:extLst>
                <a:ext uri="{FF2B5EF4-FFF2-40B4-BE49-F238E27FC236}">
                  <a16:creationId xmlns:a16="http://schemas.microsoft.com/office/drawing/2014/main" id="{E9B4EF6E-B8EE-CC02-B6DF-33D70FB697CE}"/>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21" name="テキスト ボックス 20">
              <a:extLst>
                <a:ext uri="{FF2B5EF4-FFF2-40B4-BE49-F238E27FC236}">
                  <a16:creationId xmlns:a16="http://schemas.microsoft.com/office/drawing/2014/main" id="{863DF6A8-0359-D4C1-3A77-D84BB3328C22}"/>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22" name="テキスト ボックス 21">
              <a:extLst>
                <a:ext uri="{FF2B5EF4-FFF2-40B4-BE49-F238E27FC236}">
                  <a16:creationId xmlns:a16="http://schemas.microsoft.com/office/drawing/2014/main" id="{0CFA5DD0-ED12-71D8-EA17-445CB846F8D9}"/>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34" name="テキスト ボックス 33">
            <a:extLst>
              <a:ext uri="{FF2B5EF4-FFF2-40B4-BE49-F238E27FC236}">
                <a16:creationId xmlns:a16="http://schemas.microsoft.com/office/drawing/2014/main" id="{0B909DE9-5FA3-C5C4-75F4-D3950B4786E1}"/>
              </a:ext>
            </a:extLst>
          </p:cNvPr>
          <p:cNvSpPr txBox="1"/>
          <p:nvPr/>
        </p:nvSpPr>
        <p:spPr>
          <a:xfrm>
            <a:off x="461534" y="1128221"/>
            <a:ext cx="4652500" cy="416137"/>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defPPr>
              <a:defRPr lang="en-US"/>
            </a:defPPr>
            <a:lvl1pPr indent="0" algn="ctr">
              <a:defRPr sz="1400" b="1" i="0">
                <a:solidFill>
                  <a:schemeClr val="bg1"/>
                </a:solidFill>
                <a:effectLst/>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endParaRPr lang="en-US" altLang="ja-JP" dirty="0"/>
          </a:p>
          <a:p>
            <a:endParaRPr lang="en-US" altLang="ja-JP" dirty="0"/>
          </a:p>
          <a:p>
            <a:endParaRPr lang="en-US" altLang="ja-JP" dirty="0"/>
          </a:p>
          <a:p>
            <a:r>
              <a:rPr lang="ja-JP" altLang="en-US" dirty="0"/>
              <a:t>千葉県取手市～千葉県銚子市（河口）の様子</a:t>
            </a:r>
          </a:p>
        </p:txBody>
      </p:sp>
      <p:sp>
        <p:nvSpPr>
          <p:cNvPr id="35" name="テキスト ボックス 34">
            <a:extLst>
              <a:ext uri="{FF2B5EF4-FFF2-40B4-BE49-F238E27FC236}">
                <a16:creationId xmlns:a16="http://schemas.microsoft.com/office/drawing/2014/main" id="{098B9205-6E39-D60E-7870-401A8A9134C1}"/>
              </a:ext>
            </a:extLst>
          </p:cNvPr>
          <p:cNvSpPr txBox="1"/>
          <p:nvPr/>
        </p:nvSpPr>
        <p:spPr>
          <a:xfrm>
            <a:off x="1671552" y="1142510"/>
            <a:ext cx="373500"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とりでし</a:t>
            </a:r>
          </a:p>
        </p:txBody>
      </p:sp>
      <p:sp>
        <p:nvSpPr>
          <p:cNvPr id="37" name="テキスト ボックス 36">
            <a:extLst>
              <a:ext uri="{FF2B5EF4-FFF2-40B4-BE49-F238E27FC236}">
                <a16:creationId xmlns:a16="http://schemas.microsoft.com/office/drawing/2014/main" id="{7B189988-3C6F-497E-B67E-0D65B202F176}"/>
              </a:ext>
            </a:extLst>
          </p:cNvPr>
          <p:cNvSpPr txBox="1"/>
          <p:nvPr/>
        </p:nvSpPr>
        <p:spPr>
          <a:xfrm>
            <a:off x="2965882" y="1142510"/>
            <a:ext cx="450444"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ちょうしし</a:t>
            </a:r>
          </a:p>
        </p:txBody>
      </p:sp>
      <p:grpSp>
        <p:nvGrpSpPr>
          <p:cNvPr id="1038" name="グループ化 1037">
            <a:extLst>
              <a:ext uri="{FF2B5EF4-FFF2-40B4-BE49-F238E27FC236}">
                <a16:creationId xmlns:a16="http://schemas.microsoft.com/office/drawing/2014/main" id="{87CDF6A5-5A8F-64EB-FD9E-80489C345EA7}"/>
              </a:ext>
            </a:extLst>
          </p:cNvPr>
          <p:cNvGrpSpPr/>
          <p:nvPr/>
        </p:nvGrpSpPr>
        <p:grpSpPr>
          <a:xfrm>
            <a:off x="499672" y="2973722"/>
            <a:ext cx="1821600" cy="2232000"/>
            <a:chOff x="466805" y="3265822"/>
            <a:chExt cx="1821600" cy="2232000"/>
          </a:xfrm>
        </p:grpSpPr>
        <p:sp>
          <p:nvSpPr>
            <p:cNvPr id="1035" name="四角形: 角を丸くする 1034">
              <a:extLst>
                <a:ext uri="{FF2B5EF4-FFF2-40B4-BE49-F238E27FC236}">
                  <a16:creationId xmlns:a16="http://schemas.microsoft.com/office/drawing/2014/main" id="{A4A35C7E-8262-5C1D-B511-0CF915E92059}"/>
                </a:ext>
              </a:extLst>
            </p:cNvPr>
            <p:cNvSpPr>
              <a:spLocks/>
            </p:cNvSpPr>
            <p:nvPr/>
          </p:nvSpPr>
          <p:spPr>
            <a:xfrm>
              <a:off x="466805" y="3265822"/>
              <a:ext cx="1821600" cy="2232000"/>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a:p>
          </p:txBody>
        </p:sp>
        <p:pic>
          <p:nvPicPr>
            <p:cNvPr id="52" name="図 51">
              <a:extLst>
                <a:ext uri="{FF2B5EF4-FFF2-40B4-BE49-F238E27FC236}">
                  <a16:creationId xmlns:a16="http://schemas.microsoft.com/office/drawing/2014/main" id="{EF415414-9AF5-3794-726A-B5BE02D046EC}"/>
                </a:ext>
              </a:extLst>
            </p:cNvPr>
            <p:cNvPicPr>
              <a:picLocks noChangeAspect="1"/>
            </p:cNvPicPr>
            <p:nvPr/>
          </p:nvPicPr>
          <p:blipFill rotWithShape="1">
            <a:blip r:embed="rId8"/>
            <a:srcRect l="3403" t="7279" r="4308" b="1814"/>
            <a:stretch/>
          </p:blipFill>
          <p:spPr>
            <a:xfrm>
              <a:off x="520751" y="3320745"/>
              <a:ext cx="1713709" cy="2122154"/>
            </a:xfrm>
            <a:prstGeom prst="roundRect">
              <a:avLst>
                <a:gd name="adj" fmla="val 7032"/>
              </a:avLst>
            </a:prstGeom>
          </p:spPr>
        </p:pic>
      </p:grpSp>
      <p:grpSp>
        <p:nvGrpSpPr>
          <p:cNvPr id="41" name="グループ化 40">
            <a:extLst>
              <a:ext uri="{FF2B5EF4-FFF2-40B4-BE49-F238E27FC236}">
                <a16:creationId xmlns:a16="http://schemas.microsoft.com/office/drawing/2014/main" id="{3F3C29B5-0970-AB47-71A4-A8A3283356D3}"/>
              </a:ext>
            </a:extLst>
          </p:cNvPr>
          <p:cNvGrpSpPr/>
          <p:nvPr/>
        </p:nvGrpSpPr>
        <p:grpSpPr>
          <a:xfrm>
            <a:off x="662400" y="5814000"/>
            <a:ext cx="328096" cy="329589"/>
            <a:chOff x="8273010" y="-1260822"/>
            <a:chExt cx="530621" cy="533037"/>
          </a:xfrm>
        </p:grpSpPr>
        <p:sp>
          <p:nvSpPr>
            <p:cNvPr id="44" name="楕円 43">
              <a:extLst>
                <a:ext uri="{FF2B5EF4-FFF2-40B4-BE49-F238E27FC236}">
                  <a16:creationId xmlns:a16="http://schemas.microsoft.com/office/drawing/2014/main" id="{91DC6914-DCE4-A63E-3143-72B205CD9705}"/>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テキスト ボックス 44">
              <a:extLst>
                <a:ext uri="{FF2B5EF4-FFF2-40B4-BE49-F238E27FC236}">
                  <a16:creationId xmlns:a16="http://schemas.microsoft.com/office/drawing/2014/main" id="{3EDF2053-463D-AB38-754F-6BBDEE98866D}"/>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pic>
        <p:nvPicPr>
          <p:cNvPr id="33" name="図 32" descr="黒い背景と白い文字の絵&#10;&#10;低い精度で自動的に生成された説明">
            <a:extLst>
              <a:ext uri="{FF2B5EF4-FFF2-40B4-BE49-F238E27FC236}">
                <a16:creationId xmlns:a16="http://schemas.microsoft.com/office/drawing/2014/main" id="{46F0E568-D5C4-CDFF-079B-EE424461991F}"/>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2605700" y="6415232"/>
            <a:ext cx="2421948" cy="749712"/>
          </a:xfrm>
          <a:prstGeom prst="rect">
            <a:avLst/>
          </a:prstGeom>
        </p:spPr>
      </p:pic>
      <p:sp>
        <p:nvSpPr>
          <p:cNvPr id="51" name="テキスト ボックス 50">
            <a:extLst>
              <a:ext uri="{FF2B5EF4-FFF2-40B4-BE49-F238E27FC236}">
                <a16:creationId xmlns:a16="http://schemas.microsoft.com/office/drawing/2014/main" id="{9590654D-B660-EED6-B2F2-5901E243C6B1}"/>
              </a:ext>
            </a:extLst>
          </p:cNvPr>
          <p:cNvSpPr txBox="1"/>
          <p:nvPr/>
        </p:nvSpPr>
        <p:spPr>
          <a:xfrm>
            <a:off x="2454061" y="6862519"/>
            <a:ext cx="1507144" cy="276999"/>
          </a:xfrm>
          <a:prstGeom prst="rect">
            <a:avLst/>
          </a:prstGeom>
          <a:noFill/>
        </p:spPr>
        <p:txBody>
          <a:bodyPr wrap="none" rtlCol="0">
            <a:spAutoFit/>
          </a:bodyPr>
          <a:lstStyle/>
          <a:p>
            <a:r>
              <a:rPr kumimoji="1" lang="ja-JP" altLang="en-US" sz="1200" dirty="0">
                <a:effectLst>
                  <a:glow rad="63500">
                    <a:schemeClr val="bg1"/>
                  </a:glow>
                </a:effectLst>
              </a:rPr>
              <a:t>川の流れのイメージ</a:t>
            </a:r>
          </a:p>
        </p:txBody>
      </p:sp>
      <p:grpSp>
        <p:nvGrpSpPr>
          <p:cNvPr id="1037" name="グループ化 1036">
            <a:extLst>
              <a:ext uri="{FF2B5EF4-FFF2-40B4-BE49-F238E27FC236}">
                <a16:creationId xmlns:a16="http://schemas.microsoft.com/office/drawing/2014/main" id="{12DB3B21-1B05-DC93-5049-41EED6FB8918}"/>
              </a:ext>
            </a:extLst>
          </p:cNvPr>
          <p:cNvGrpSpPr/>
          <p:nvPr/>
        </p:nvGrpSpPr>
        <p:grpSpPr>
          <a:xfrm>
            <a:off x="2393491" y="2973722"/>
            <a:ext cx="2703600" cy="2232000"/>
            <a:chOff x="2558591" y="3265822"/>
            <a:chExt cx="2703600" cy="2232000"/>
          </a:xfrm>
        </p:grpSpPr>
        <p:sp>
          <p:nvSpPr>
            <p:cNvPr id="1036" name="四角形: 角を丸くする 1035">
              <a:extLst>
                <a:ext uri="{FF2B5EF4-FFF2-40B4-BE49-F238E27FC236}">
                  <a16:creationId xmlns:a16="http://schemas.microsoft.com/office/drawing/2014/main" id="{EF8E4DCE-689F-6253-FAC0-25524AC8CF39}"/>
                </a:ext>
              </a:extLst>
            </p:cNvPr>
            <p:cNvSpPr>
              <a:spLocks/>
            </p:cNvSpPr>
            <p:nvPr/>
          </p:nvSpPr>
          <p:spPr>
            <a:xfrm>
              <a:off x="2558591" y="3265822"/>
              <a:ext cx="2703600" cy="2232000"/>
            </a:xfrm>
            <a:prstGeom prst="roundRect">
              <a:avLst>
                <a:gd name="adj" fmla="val 7790"/>
              </a:avLst>
            </a:prstGeom>
            <a:solidFill>
              <a:schemeClr val="bg1"/>
            </a:solidFill>
            <a:ln w="12700">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a:p>
          </p:txBody>
        </p:sp>
        <p:pic>
          <p:nvPicPr>
            <p:cNvPr id="1026" name="Picture 2" descr="利根川下流部の治水対策 | 利根川下流河川事務所 | 国土交通省 関東地方整備局">
              <a:extLst>
                <a:ext uri="{FF2B5EF4-FFF2-40B4-BE49-F238E27FC236}">
                  <a16:creationId xmlns:a16="http://schemas.microsoft.com/office/drawing/2014/main" id="{1DB50CBD-B4CC-61F9-442D-3D1CBCAF981E}"/>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a:stretch/>
          </p:blipFill>
          <p:spPr bwMode="auto">
            <a:xfrm>
              <a:off x="2611876" y="3322247"/>
              <a:ext cx="2597031" cy="2119150"/>
            </a:xfrm>
            <a:prstGeom prst="roundRect">
              <a:avLst>
                <a:gd name="adj" fmla="val 5880"/>
              </a:avLst>
            </a:prstGeom>
            <a:noFill/>
            <a:extLst>
              <a:ext uri="{909E8E84-426E-40DD-AFC4-6F175D3DCCD1}">
                <a14:hiddenFill xmlns:a14="http://schemas.microsoft.com/office/drawing/2010/main">
                  <a:solidFill>
                    <a:srgbClr val="FFFFFF"/>
                  </a:solidFill>
                </a14:hiddenFill>
              </a:ext>
            </a:extLst>
          </p:spPr>
        </p:pic>
      </p:grpSp>
      <p:sp>
        <p:nvSpPr>
          <p:cNvPr id="55" name="テキスト ボックス 54">
            <a:extLst>
              <a:ext uri="{FF2B5EF4-FFF2-40B4-BE49-F238E27FC236}">
                <a16:creationId xmlns:a16="http://schemas.microsoft.com/office/drawing/2014/main" id="{89684CC0-207B-392F-6EDD-CF4F07F57ADF}"/>
              </a:ext>
            </a:extLst>
          </p:cNvPr>
          <p:cNvSpPr txBox="1"/>
          <p:nvPr/>
        </p:nvSpPr>
        <p:spPr>
          <a:xfrm>
            <a:off x="334443" y="1609200"/>
            <a:ext cx="4914000" cy="1174296"/>
          </a:xfrm>
          <a:prstGeom prst="rect">
            <a:avLst/>
          </a:prstGeom>
          <a:noFill/>
        </p:spPr>
        <p:txBody>
          <a:bodyPr wrap="square">
            <a:spAutoFit/>
          </a:bodyPr>
          <a:lstStyle/>
          <a:p>
            <a:pPr indent="180000">
              <a:lnSpc>
                <a:spcPts val="3000"/>
              </a:lnSpc>
            </a:pPr>
            <a:r>
              <a:rPr kumimoji="1" lang="ja-JP" altLang="en-US" sz="1300" dirty="0"/>
              <a:t>下流域では、水面から</a:t>
            </a:r>
            <a:r>
              <a:rPr kumimoji="1" lang="en-US" altLang="ja-JP" sz="1300" dirty="0"/>
              <a:t>1</a:t>
            </a:r>
            <a:r>
              <a:rPr kumimoji="1" lang="ja-JP" altLang="en-US" sz="1300" dirty="0"/>
              <a:t>～</a:t>
            </a:r>
            <a:r>
              <a:rPr kumimoji="1" lang="en-US" altLang="ja-JP" sz="1300" dirty="0"/>
              <a:t>2</a:t>
            </a:r>
            <a:r>
              <a:rPr kumimoji="1" lang="ja-JP" altLang="en-US" sz="1300" dirty="0"/>
              <a:t>ｍの高さの低い湿地が広がっており、古くから米作りが盛んに行われてきました。下流の地域を潤しながら、やがて河口にたどり着きます。</a:t>
            </a:r>
            <a:endParaRPr kumimoji="1" lang="en-US" altLang="ja-JP" sz="1300" dirty="0"/>
          </a:p>
        </p:txBody>
      </p:sp>
      <p:sp>
        <p:nvSpPr>
          <p:cNvPr id="56" name="テキスト ボックス 55">
            <a:extLst>
              <a:ext uri="{FF2B5EF4-FFF2-40B4-BE49-F238E27FC236}">
                <a16:creationId xmlns:a16="http://schemas.microsoft.com/office/drawing/2014/main" id="{21AD0A4F-125A-464E-3FB7-BD420952C816}"/>
              </a:ext>
            </a:extLst>
          </p:cNvPr>
          <p:cNvSpPr txBox="1"/>
          <p:nvPr/>
        </p:nvSpPr>
        <p:spPr>
          <a:xfrm>
            <a:off x="3575940" y="1142510"/>
            <a:ext cx="285335"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かこう</a:t>
            </a:r>
          </a:p>
        </p:txBody>
      </p:sp>
      <p:sp>
        <p:nvSpPr>
          <p:cNvPr id="57" name="テキスト ボックス 56">
            <a:extLst>
              <a:ext uri="{FF2B5EF4-FFF2-40B4-BE49-F238E27FC236}">
                <a16:creationId xmlns:a16="http://schemas.microsoft.com/office/drawing/2014/main" id="{D846F7E1-8638-63FD-872D-1A93A03FFD0B}"/>
              </a:ext>
            </a:extLst>
          </p:cNvPr>
          <p:cNvSpPr txBox="1"/>
          <p:nvPr/>
        </p:nvSpPr>
        <p:spPr>
          <a:xfrm>
            <a:off x="987653" y="5392883"/>
            <a:ext cx="769441" cy="184666"/>
          </a:xfrm>
          <a:prstGeom prst="rect">
            <a:avLst/>
          </a:prstGeom>
          <a:noFill/>
        </p:spPr>
        <p:txBody>
          <a:bodyPr wrap="none" lIns="0" tIns="0" rIns="0" bIns="0" anchor="ctr" anchorCtr="0">
            <a:spAutoFit/>
          </a:bodyPr>
          <a:lstStyle>
            <a:defPPr>
              <a:defRPr lang="en-US"/>
            </a:defPPr>
            <a:lvl1pPr indent="0">
              <a:lnSpc>
                <a:spcPct val="100000"/>
              </a:lnSpc>
              <a:defRPr kumimoji="1" sz="1200">
                <a:solidFill>
                  <a:schemeClr val="accent5">
                    <a:lumMod val="50000"/>
                  </a:schemeClr>
                </a:solidFill>
              </a:defRPr>
            </a:lvl1pPr>
          </a:lstStyle>
          <a:p>
            <a:r>
              <a:rPr lang="ja-JP" altLang="en-US" dirty="0"/>
              <a:t>河口の様子</a:t>
            </a:r>
            <a:endParaRPr lang="en-US" altLang="ja-JP" dirty="0"/>
          </a:p>
        </p:txBody>
      </p:sp>
      <p:sp>
        <p:nvSpPr>
          <p:cNvPr id="58" name="テキスト ボックス 57">
            <a:extLst>
              <a:ext uri="{FF2B5EF4-FFF2-40B4-BE49-F238E27FC236}">
                <a16:creationId xmlns:a16="http://schemas.microsoft.com/office/drawing/2014/main" id="{FB084E73-48C9-1EF9-BA8B-2C1AF03AF193}"/>
              </a:ext>
            </a:extLst>
          </p:cNvPr>
          <p:cNvSpPr txBox="1"/>
          <p:nvPr/>
        </p:nvSpPr>
        <p:spPr>
          <a:xfrm>
            <a:off x="2789238" y="5392883"/>
            <a:ext cx="1974900" cy="184666"/>
          </a:xfrm>
          <a:prstGeom prst="rect">
            <a:avLst/>
          </a:prstGeom>
          <a:noFill/>
        </p:spPr>
        <p:txBody>
          <a:bodyPr wrap="none" lIns="0" tIns="0" rIns="0" bIns="0" anchor="ctr" anchorCtr="0">
            <a:spAutoFit/>
          </a:bodyPr>
          <a:lstStyle>
            <a:defPPr>
              <a:defRPr lang="en-US"/>
            </a:defPPr>
            <a:lvl1pPr indent="0">
              <a:lnSpc>
                <a:spcPct val="100000"/>
              </a:lnSpc>
              <a:defRPr kumimoji="1" sz="1200">
                <a:solidFill>
                  <a:schemeClr val="accent5">
                    <a:lumMod val="50000"/>
                  </a:schemeClr>
                </a:solidFill>
              </a:defRPr>
            </a:lvl1pPr>
          </a:lstStyle>
          <a:p>
            <a:r>
              <a:rPr lang="ja-JP" altLang="en-US" dirty="0"/>
              <a:t>千葉県香取市あたりの利根川</a:t>
            </a:r>
            <a:endParaRPr lang="en-US" altLang="ja-JP" dirty="0"/>
          </a:p>
        </p:txBody>
      </p:sp>
      <p:sp>
        <p:nvSpPr>
          <p:cNvPr id="36" name="テキスト ボックス 35">
            <a:extLst>
              <a:ext uri="{FF2B5EF4-FFF2-40B4-BE49-F238E27FC236}">
                <a16:creationId xmlns:a16="http://schemas.microsoft.com/office/drawing/2014/main" id="{45D351F7-4216-43ED-EDA0-90A30C2EF366}"/>
              </a:ext>
            </a:extLst>
          </p:cNvPr>
          <p:cNvSpPr txBox="1"/>
          <p:nvPr/>
        </p:nvSpPr>
        <p:spPr>
          <a:xfrm>
            <a:off x="1481571" y="631921"/>
            <a:ext cx="375103" cy="136379"/>
          </a:xfrm>
          <a:prstGeom prst="rect">
            <a:avLst/>
          </a:prstGeom>
          <a:noFill/>
        </p:spPr>
        <p:txBody>
          <a:bodyPr wrap="none" lIns="0" tIns="18000" rIns="0" bIns="18000" rtlCol="0">
            <a:spAutoFit/>
          </a:bodyPr>
          <a:lstStyle>
            <a:defPPr>
              <a:defRPr lang="en-US"/>
            </a:defPPr>
            <a:lvl1pPr algn="dist">
              <a:defRPr sz="650">
                <a:solidFill>
                  <a:schemeClr val="accent4">
                    <a:lumMod val="75000"/>
                  </a:schemeClr>
                </a:solidFill>
              </a:defRPr>
            </a:lvl1pPr>
          </a:lstStyle>
          <a:p>
            <a:r>
              <a:rPr lang="ja-JP" altLang="en-US" dirty="0"/>
              <a:t>とくちょう</a:t>
            </a:r>
          </a:p>
        </p:txBody>
      </p:sp>
      <p:sp>
        <p:nvSpPr>
          <p:cNvPr id="39" name="テキスト ボックス 38">
            <a:extLst>
              <a:ext uri="{FF2B5EF4-FFF2-40B4-BE49-F238E27FC236}">
                <a16:creationId xmlns:a16="http://schemas.microsoft.com/office/drawing/2014/main" id="{DEC95625-1C8E-4F1A-52BE-02212F0EFEC2}"/>
              </a:ext>
            </a:extLst>
          </p:cNvPr>
          <p:cNvSpPr txBox="1"/>
          <p:nvPr/>
        </p:nvSpPr>
        <p:spPr>
          <a:xfrm>
            <a:off x="635491" y="1654955"/>
            <a:ext cx="46967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かりゅういき</a:t>
            </a:r>
          </a:p>
        </p:txBody>
      </p:sp>
      <p:sp>
        <p:nvSpPr>
          <p:cNvPr id="46" name="テキスト ボックス 45">
            <a:extLst>
              <a:ext uri="{FF2B5EF4-FFF2-40B4-BE49-F238E27FC236}">
                <a16:creationId xmlns:a16="http://schemas.microsoft.com/office/drawing/2014/main" id="{113468F0-2687-E931-AF65-BA440AE6D72A}"/>
              </a:ext>
            </a:extLst>
          </p:cNvPr>
          <p:cNvSpPr txBox="1"/>
          <p:nvPr/>
        </p:nvSpPr>
        <p:spPr>
          <a:xfrm>
            <a:off x="3387845" y="1654955"/>
            <a:ext cx="15228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ひく</a:t>
            </a:r>
          </a:p>
        </p:txBody>
      </p:sp>
      <p:sp>
        <p:nvSpPr>
          <p:cNvPr id="47" name="テキスト ボックス 46">
            <a:extLst>
              <a:ext uri="{FF2B5EF4-FFF2-40B4-BE49-F238E27FC236}">
                <a16:creationId xmlns:a16="http://schemas.microsoft.com/office/drawing/2014/main" id="{A50FA681-B6EC-6D33-7B2B-48B9332EA9CD}"/>
              </a:ext>
            </a:extLst>
          </p:cNvPr>
          <p:cNvSpPr txBox="1"/>
          <p:nvPr/>
        </p:nvSpPr>
        <p:spPr>
          <a:xfrm>
            <a:off x="3759497" y="1654955"/>
            <a:ext cx="22602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しっち</a:t>
            </a:r>
          </a:p>
        </p:txBody>
      </p:sp>
      <p:sp>
        <p:nvSpPr>
          <p:cNvPr id="48" name="テキスト ボックス 47">
            <a:extLst>
              <a:ext uri="{FF2B5EF4-FFF2-40B4-BE49-F238E27FC236}">
                <a16:creationId xmlns:a16="http://schemas.microsoft.com/office/drawing/2014/main" id="{1F0338D2-524B-2AFE-7643-3A139F1C8C7B}"/>
              </a:ext>
            </a:extLst>
          </p:cNvPr>
          <p:cNvSpPr txBox="1"/>
          <p:nvPr/>
        </p:nvSpPr>
        <p:spPr>
          <a:xfrm>
            <a:off x="1689556" y="2036004"/>
            <a:ext cx="16350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さか</a:t>
            </a:r>
          </a:p>
        </p:txBody>
      </p:sp>
      <p:sp>
        <p:nvSpPr>
          <p:cNvPr id="49" name="テキスト ボックス 48">
            <a:extLst>
              <a:ext uri="{FF2B5EF4-FFF2-40B4-BE49-F238E27FC236}">
                <a16:creationId xmlns:a16="http://schemas.microsoft.com/office/drawing/2014/main" id="{3C62CB47-5066-F77D-6E0A-93B1DFC464A3}"/>
              </a:ext>
            </a:extLst>
          </p:cNvPr>
          <p:cNvSpPr txBox="1"/>
          <p:nvPr/>
        </p:nvSpPr>
        <p:spPr>
          <a:xfrm>
            <a:off x="4087137" y="2036004"/>
            <a:ext cx="24525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ちいき</a:t>
            </a:r>
          </a:p>
        </p:txBody>
      </p:sp>
      <p:sp>
        <p:nvSpPr>
          <p:cNvPr id="50" name="テキスト ボックス 49">
            <a:extLst>
              <a:ext uri="{FF2B5EF4-FFF2-40B4-BE49-F238E27FC236}">
                <a16:creationId xmlns:a16="http://schemas.microsoft.com/office/drawing/2014/main" id="{8FD2EFF5-E2BB-A4EB-69D0-68C0E63F2CFE}"/>
              </a:ext>
            </a:extLst>
          </p:cNvPr>
          <p:cNvSpPr txBox="1"/>
          <p:nvPr/>
        </p:nvSpPr>
        <p:spPr>
          <a:xfrm>
            <a:off x="4487805" y="2036004"/>
            <a:ext cx="23724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うるお</a:t>
            </a:r>
          </a:p>
        </p:txBody>
      </p:sp>
      <p:sp>
        <p:nvSpPr>
          <p:cNvPr id="54" name="テキスト ボックス 53">
            <a:extLst>
              <a:ext uri="{FF2B5EF4-FFF2-40B4-BE49-F238E27FC236}">
                <a16:creationId xmlns:a16="http://schemas.microsoft.com/office/drawing/2014/main" id="{2E3CA846-BD38-0D14-94F1-FAD1A033053B}"/>
              </a:ext>
            </a:extLst>
          </p:cNvPr>
          <p:cNvSpPr txBox="1"/>
          <p:nvPr/>
        </p:nvSpPr>
        <p:spPr>
          <a:xfrm>
            <a:off x="1217398" y="2414111"/>
            <a:ext cx="23083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かこう</a:t>
            </a:r>
          </a:p>
        </p:txBody>
      </p:sp>
      <p:sp>
        <p:nvSpPr>
          <p:cNvPr id="59" name="テキスト ボックス 58">
            <a:extLst>
              <a:ext uri="{FF2B5EF4-FFF2-40B4-BE49-F238E27FC236}">
                <a16:creationId xmlns:a16="http://schemas.microsoft.com/office/drawing/2014/main" id="{1C1012E3-C1B4-CCFE-9A43-C491F457E27E}"/>
              </a:ext>
            </a:extLst>
          </p:cNvPr>
          <p:cNvSpPr txBox="1"/>
          <p:nvPr/>
        </p:nvSpPr>
        <p:spPr>
          <a:xfrm>
            <a:off x="2507341" y="5774400"/>
            <a:ext cx="436017" cy="128685"/>
          </a:xfrm>
          <a:prstGeom prst="rect">
            <a:avLst/>
          </a:prstGeom>
          <a:noFill/>
        </p:spPr>
        <p:txBody>
          <a:bodyPr wrap="none" lIns="0" tIns="18000" rIns="0" bIns="18000" rtlCol="0" anchor="ctr" anchorCtr="0">
            <a:spAutoFit/>
          </a:bodyPr>
          <a:lstStyle>
            <a:defPPr>
              <a:defRPr lang="en-US"/>
            </a:defPPr>
            <a:lvl1pPr algn="dist">
              <a:defRPr kumimoji="1" sz="600">
                <a:solidFill>
                  <a:schemeClr val="accent5">
                    <a:lumMod val="50000"/>
                  </a:schemeClr>
                </a:solidFill>
              </a:defRPr>
            </a:lvl1pPr>
          </a:lstStyle>
          <a:p>
            <a:r>
              <a:rPr lang="ja-JP" altLang="en-US" dirty="0"/>
              <a:t>かりゅういき</a:t>
            </a:r>
          </a:p>
        </p:txBody>
      </p:sp>
      <p:sp>
        <p:nvSpPr>
          <p:cNvPr id="62" name="テキスト ボックス 61">
            <a:extLst>
              <a:ext uri="{FF2B5EF4-FFF2-40B4-BE49-F238E27FC236}">
                <a16:creationId xmlns:a16="http://schemas.microsoft.com/office/drawing/2014/main" id="{48B32E4A-BB2A-76A2-F1BE-EF9E5E77AC46}"/>
              </a:ext>
            </a:extLst>
          </p:cNvPr>
          <p:cNvSpPr txBox="1"/>
          <p:nvPr/>
        </p:nvSpPr>
        <p:spPr>
          <a:xfrm>
            <a:off x="3164400" y="5774400"/>
            <a:ext cx="346249" cy="128685"/>
          </a:xfrm>
          <a:prstGeom prst="rect">
            <a:avLst/>
          </a:prstGeom>
          <a:noFill/>
        </p:spPr>
        <p:txBody>
          <a:bodyPr wrap="none" lIns="0" tIns="18000" rIns="0" bIns="18000" rtlCol="0" anchor="ctr" anchorCtr="0">
            <a:spAutoFit/>
          </a:bodyPr>
          <a:lstStyle>
            <a:defPPr>
              <a:defRPr lang="en-US"/>
            </a:defPPr>
            <a:lvl1pPr algn="dist">
              <a:defRPr kumimoji="1" sz="600">
                <a:solidFill>
                  <a:schemeClr val="accent5">
                    <a:lumMod val="50000"/>
                  </a:schemeClr>
                </a:solidFill>
              </a:defRPr>
            </a:lvl1pPr>
          </a:lstStyle>
          <a:p>
            <a:r>
              <a:rPr lang="ja-JP" altLang="en-US" dirty="0"/>
              <a:t>とくちょう</a:t>
            </a:r>
          </a:p>
        </p:txBody>
      </p:sp>
      <p:sp>
        <p:nvSpPr>
          <p:cNvPr id="1025" name="テキスト ボックス 1024">
            <a:extLst>
              <a:ext uri="{FF2B5EF4-FFF2-40B4-BE49-F238E27FC236}">
                <a16:creationId xmlns:a16="http://schemas.microsoft.com/office/drawing/2014/main" id="{D320B13E-4901-0704-420D-E91964A57D4A}"/>
              </a:ext>
            </a:extLst>
          </p:cNvPr>
          <p:cNvSpPr txBox="1"/>
          <p:nvPr/>
        </p:nvSpPr>
        <p:spPr>
          <a:xfrm>
            <a:off x="4366632" y="5285517"/>
            <a:ext cx="325410"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とねがわ</a:t>
            </a:r>
          </a:p>
        </p:txBody>
      </p:sp>
      <p:sp>
        <p:nvSpPr>
          <p:cNvPr id="1027" name="テキスト ボックス 1026">
            <a:extLst>
              <a:ext uri="{FF2B5EF4-FFF2-40B4-BE49-F238E27FC236}">
                <a16:creationId xmlns:a16="http://schemas.microsoft.com/office/drawing/2014/main" id="{FE2F4D19-89EF-74DA-F670-7639DB7730D6}"/>
              </a:ext>
            </a:extLst>
          </p:cNvPr>
          <p:cNvSpPr txBox="1"/>
          <p:nvPr/>
        </p:nvSpPr>
        <p:spPr>
          <a:xfrm>
            <a:off x="1030314" y="5285517"/>
            <a:ext cx="230832"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かこう</a:t>
            </a:r>
          </a:p>
        </p:txBody>
      </p:sp>
      <p:sp>
        <p:nvSpPr>
          <p:cNvPr id="1028" name="テキスト ボックス 1027">
            <a:extLst>
              <a:ext uri="{FF2B5EF4-FFF2-40B4-BE49-F238E27FC236}">
                <a16:creationId xmlns:a16="http://schemas.microsoft.com/office/drawing/2014/main" id="{E8DCB570-198F-8613-36E0-3D4EB43023A2}"/>
              </a:ext>
            </a:extLst>
          </p:cNvPr>
          <p:cNvSpPr txBox="1"/>
          <p:nvPr/>
        </p:nvSpPr>
        <p:spPr>
          <a:xfrm>
            <a:off x="3326809" y="5285517"/>
            <a:ext cx="304571"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かとりし</a:t>
            </a:r>
          </a:p>
        </p:txBody>
      </p:sp>
      <p:sp>
        <p:nvSpPr>
          <p:cNvPr id="1030" name="テキスト ボックス 1029">
            <a:extLst>
              <a:ext uri="{FF2B5EF4-FFF2-40B4-BE49-F238E27FC236}">
                <a16:creationId xmlns:a16="http://schemas.microsoft.com/office/drawing/2014/main" id="{7FE883A9-0FCB-DB5C-A2A1-568E3C8A6F65}"/>
              </a:ext>
            </a:extLst>
          </p:cNvPr>
          <p:cNvSpPr txBox="1"/>
          <p:nvPr/>
        </p:nvSpPr>
        <p:spPr>
          <a:xfrm>
            <a:off x="10546275" y="6353164"/>
            <a:ext cx="470000" cy="338554"/>
          </a:xfrm>
          <a:prstGeom prst="rect">
            <a:avLst/>
          </a:prstGeom>
          <a:noFill/>
        </p:spPr>
        <p:txBody>
          <a:bodyPr wrap="none" rtlCol="0">
            <a:spAutoFit/>
          </a:bodyPr>
          <a:lstStyle/>
          <a:p>
            <a:pPr algn="ctr"/>
            <a:r>
              <a:rPr kumimoji="1" lang="en-US" altLang="ja-JP" sz="1600" b="1" dirty="0">
                <a:solidFill>
                  <a:schemeClr val="bg1"/>
                </a:solidFill>
              </a:rPr>
              <a:t>14</a:t>
            </a:r>
            <a:endParaRPr kumimoji="1" lang="ja-JP" altLang="en-US" sz="1600" b="1" dirty="0">
              <a:solidFill>
                <a:schemeClr val="bg1"/>
              </a:solidFill>
            </a:endParaRPr>
          </a:p>
        </p:txBody>
      </p:sp>
      <p:sp>
        <p:nvSpPr>
          <p:cNvPr id="1032" name="テキスト ボックス 1031">
            <a:extLst>
              <a:ext uri="{FF2B5EF4-FFF2-40B4-BE49-F238E27FC236}">
                <a16:creationId xmlns:a16="http://schemas.microsoft.com/office/drawing/2014/main" id="{42BDBB83-BBD7-47CA-8A2A-F742FB347736}"/>
              </a:ext>
            </a:extLst>
          </p:cNvPr>
          <p:cNvSpPr txBox="1"/>
          <p:nvPr/>
        </p:nvSpPr>
        <p:spPr>
          <a:xfrm>
            <a:off x="1011600" y="5824800"/>
            <a:ext cx="4030270" cy="307777"/>
          </a:xfrm>
          <a:prstGeom prst="rect">
            <a:avLst/>
          </a:prstGeom>
          <a:noFill/>
        </p:spPr>
        <p:txBody>
          <a:bodyPr wrap="none">
            <a:spAutoFit/>
          </a:bodyPr>
          <a:lstStyle>
            <a:defPPr>
              <a:defRPr lang="en-US"/>
            </a:defPPr>
            <a:lvl1pPr>
              <a:defRPr kumimoji="1" sz="1400" b="1">
                <a:solidFill>
                  <a:schemeClr val="accent5">
                    <a:lumMod val="50000"/>
                  </a:schemeClr>
                </a:solidFill>
              </a:defRPr>
            </a:lvl1pPr>
          </a:lstStyle>
          <a:p>
            <a:r>
              <a:rPr lang="ja-JP" altLang="en-US" dirty="0"/>
              <a:t>図や写真を見て、下流域の特徴を考えてみよう！</a:t>
            </a:r>
          </a:p>
        </p:txBody>
      </p:sp>
      <p:sp>
        <p:nvSpPr>
          <p:cNvPr id="1034" name="テキスト ボックス 1033">
            <a:extLst>
              <a:ext uri="{FF2B5EF4-FFF2-40B4-BE49-F238E27FC236}">
                <a16:creationId xmlns:a16="http://schemas.microsoft.com/office/drawing/2014/main" id="{B63173FF-E128-100A-78B6-A3EBBCC3F1C3}"/>
              </a:ext>
            </a:extLst>
          </p:cNvPr>
          <p:cNvSpPr txBox="1"/>
          <p:nvPr/>
        </p:nvSpPr>
        <p:spPr>
          <a:xfrm>
            <a:off x="648000" y="6184800"/>
            <a:ext cx="2416046" cy="929293"/>
          </a:xfrm>
          <a:prstGeom prst="rect">
            <a:avLst/>
          </a:prstGeom>
          <a:noFill/>
        </p:spPr>
        <p:txBody>
          <a:bodyPr wrap="none">
            <a:spAutoFit/>
          </a:bodyPr>
          <a:lstStyle>
            <a:defPPr>
              <a:defRPr lang="en-US"/>
            </a:defPPr>
            <a:lvl1pPr marL="285750" indent="-285750">
              <a:lnSpc>
                <a:spcPts val="2300"/>
              </a:lnSpc>
              <a:buFont typeface="Wingdings" panose="05000000000000000000" pitchFamily="2" charset="2"/>
              <a:buChar char="ü"/>
              <a:defRPr kumimoji="1" sz="1400"/>
            </a:lvl1pPr>
          </a:lstStyle>
          <a:p>
            <a:r>
              <a:rPr lang="ja-JP" altLang="en-US" dirty="0">
                <a:solidFill>
                  <a:schemeClr val="accent5">
                    <a:lumMod val="50000"/>
                  </a:schemeClr>
                </a:solidFill>
              </a:rPr>
              <a:t>流れの速さはどうかな？</a:t>
            </a:r>
            <a:endParaRPr lang="en-US" altLang="ja-JP" dirty="0">
              <a:solidFill>
                <a:schemeClr val="accent5">
                  <a:lumMod val="50000"/>
                </a:schemeClr>
              </a:solidFill>
            </a:endParaRPr>
          </a:p>
          <a:p>
            <a:r>
              <a:rPr lang="ja-JP" altLang="en-US" dirty="0">
                <a:solidFill>
                  <a:schemeClr val="accent5">
                    <a:lumMod val="50000"/>
                  </a:schemeClr>
                </a:solidFill>
              </a:rPr>
              <a:t>川の幅は？</a:t>
            </a:r>
            <a:endParaRPr lang="en-US" altLang="ja-JP" dirty="0">
              <a:solidFill>
                <a:schemeClr val="accent5">
                  <a:lumMod val="50000"/>
                </a:schemeClr>
              </a:solidFill>
            </a:endParaRPr>
          </a:p>
          <a:p>
            <a:r>
              <a:rPr lang="ja-JP" altLang="en-US" dirty="0">
                <a:solidFill>
                  <a:schemeClr val="accent5">
                    <a:lumMod val="50000"/>
                  </a:schemeClr>
                </a:solidFill>
              </a:rPr>
              <a:t>石の大きさは？</a:t>
            </a:r>
          </a:p>
        </p:txBody>
      </p:sp>
      <p:sp>
        <p:nvSpPr>
          <p:cNvPr id="63" name="テキスト ボックス 62">
            <a:extLst>
              <a:ext uri="{FF2B5EF4-FFF2-40B4-BE49-F238E27FC236}">
                <a16:creationId xmlns:a16="http://schemas.microsoft.com/office/drawing/2014/main" id="{66C30870-7401-C78E-A86F-632F6018F85E}"/>
              </a:ext>
            </a:extLst>
          </p:cNvPr>
          <p:cNvSpPr txBox="1"/>
          <p:nvPr/>
        </p:nvSpPr>
        <p:spPr>
          <a:xfrm>
            <a:off x="1393200" y="6458099"/>
            <a:ext cx="153888"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はば</a:t>
            </a:r>
          </a:p>
        </p:txBody>
      </p:sp>
      <p:grpSp>
        <p:nvGrpSpPr>
          <p:cNvPr id="1041" name="グループ化 1040">
            <a:extLst>
              <a:ext uri="{FF2B5EF4-FFF2-40B4-BE49-F238E27FC236}">
                <a16:creationId xmlns:a16="http://schemas.microsoft.com/office/drawing/2014/main" id="{45AA3C35-41D2-F31D-4F20-E09B00DCB53B}"/>
              </a:ext>
            </a:extLst>
          </p:cNvPr>
          <p:cNvGrpSpPr/>
          <p:nvPr/>
        </p:nvGrpSpPr>
        <p:grpSpPr>
          <a:xfrm>
            <a:off x="3419753" y="2388546"/>
            <a:ext cx="1864800" cy="1382400"/>
            <a:chOff x="3419753" y="2388546"/>
            <a:chExt cx="1864800" cy="1382400"/>
          </a:xfrm>
        </p:grpSpPr>
        <p:sp>
          <p:nvSpPr>
            <p:cNvPr id="1039" name="楕円 1038">
              <a:extLst>
                <a:ext uri="{FF2B5EF4-FFF2-40B4-BE49-F238E27FC236}">
                  <a16:creationId xmlns:a16="http://schemas.microsoft.com/office/drawing/2014/main" id="{47C341F5-B751-B50D-4FE8-1FD627254681}"/>
                </a:ext>
              </a:extLst>
            </p:cNvPr>
            <p:cNvSpPr/>
            <p:nvPr/>
          </p:nvSpPr>
          <p:spPr>
            <a:xfrm>
              <a:off x="3419753" y="2388546"/>
              <a:ext cx="1864800" cy="1382400"/>
            </a:xfrm>
            <a:prstGeom prst="ellipse">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60" name="図 59">
              <a:extLst>
                <a:ext uri="{FF2B5EF4-FFF2-40B4-BE49-F238E27FC236}">
                  <a16:creationId xmlns:a16="http://schemas.microsoft.com/office/drawing/2014/main" id="{62B47490-15BA-1752-7D9F-2EEB52DA173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473030" y="2441827"/>
              <a:ext cx="1758246" cy="1275839"/>
            </a:xfrm>
            <a:prstGeom prst="ellipse">
              <a:avLst/>
            </a:prstGeom>
          </p:spPr>
        </p:pic>
      </p:grpSp>
      <p:grpSp>
        <p:nvGrpSpPr>
          <p:cNvPr id="1040" name="グループ化 1039">
            <a:extLst>
              <a:ext uri="{FF2B5EF4-FFF2-40B4-BE49-F238E27FC236}">
                <a16:creationId xmlns:a16="http://schemas.microsoft.com/office/drawing/2014/main" id="{DF97747B-D442-5396-1EEB-0252ED5E5028}"/>
              </a:ext>
            </a:extLst>
          </p:cNvPr>
          <p:cNvGrpSpPr/>
          <p:nvPr/>
        </p:nvGrpSpPr>
        <p:grpSpPr>
          <a:xfrm>
            <a:off x="3967433" y="3298266"/>
            <a:ext cx="769441" cy="287942"/>
            <a:chOff x="3963326" y="3298266"/>
            <a:chExt cx="769441" cy="287942"/>
          </a:xfrm>
        </p:grpSpPr>
        <p:sp>
          <p:nvSpPr>
            <p:cNvPr id="61" name="テキスト ボックス 60">
              <a:extLst>
                <a:ext uri="{FF2B5EF4-FFF2-40B4-BE49-F238E27FC236}">
                  <a16:creationId xmlns:a16="http://schemas.microsoft.com/office/drawing/2014/main" id="{0618CB60-3D11-05F1-251A-6EAB169E98E5}"/>
                </a:ext>
              </a:extLst>
            </p:cNvPr>
            <p:cNvSpPr txBox="1"/>
            <p:nvPr/>
          </p:nvSpPr>
          <p:spPr>
            <a:xfrm>
              <a:off x="3963326" y="3401542"/>
              <a:ext cx="769441" cy="184666"/>
            </a:xfrm>
            <a:prstGeom prst="rect">
              <a:avLst/>
            </a:prstGeom>
            <a:noFill/>
          </p:spPr>
          <p:txBody>
            <a:bodyPr wrap="none" lIns="0" tIns="0" rIns="0" bIns="0" anchor="ctr" anchorCtr="0">
              <a:spAutoFit/>
            </a:bodyPr>
            <a:lstStyle>
              <a:defPPr>
                <a:defRPr lang="en-US"/>
              </a:defPPr>
              <a:lvl1pPr indent="180000" algn="just">
                <a:lnSpc>
                  <a:spcPct val="200000"/>
                </a:lnSpc>
                <a:defRPr kumimoji="1" sz="1400"/>
              </a:lvl1pPr>
            </a:lstStyle>
            <a:p>
              <a:pPr indent="0" algn="ctr">
                <a:lnSpc>
                  <a:spcPct val="100000"/>
                </a:lnSpc>
              </a:pPr>
              <a:r>
                <a:rPr lang="ja-JP" altLang="en-US" sz="1200" dirty="0">
                  <a:solidFill>
                    <a:schemeClr val="bg1"/>
                  </a:solidFill>
                </a:rPr>
                <a:t>河原の様子</a:t>
              </a:r>
              <a:endParaRPr lang="en-US" altLang="ja-JP" sz="1200" dirty="0">
                <a:solidFill>
                  <a:schemeClr val="bg1"/>
                </a:solidFill>
              </a:endParaRPr>
            </a:p>
          </p:txBody>
        </p:sp>
        <p:sp>
          <p:nvSpPr>
            <p:cNvPr id="1024" name="テキスト ボックス 1023">
              <a:extLst>
                <a:ext uri="{FF2B5EF4-FFF2-40B4-BE49-F238E27FC236}">
                  <a16:creationId xmlns:a16="http://schemas.microsoft.com/office/drawing/2014/main" id="{4C833C66-0C71-B259-2B7C-A8DC07F5880D}"/>
                </a:ext>
              </a:extLst>
            </p:cNvPr>
            <p:cNvSpPr txBox="1"/>
            <p:nvPr/>
          </p:nvSpPr>
          <p:spPr>
            <a:xfrm>
              <a:off x="4002124" y="3298266"/>
              <a:ext cx="240450" cy="136379"/>
            </a:xfrm>
            <a:prstGeom prst="rect">
              <a:avLst/>
            </a:prstGeom>
            <a:noFill/>
          </p:spPr>
          <p:txBody>
            <a:bodyPr wrap="none" lIns="0" tIns="18000" rIns="0" bIns="18000" rtlCol="0">
              <a:spAutoFit/>
            </a:bodyPr>
            <a:lstStyle/>
            <a:p>
              <a:pPr algn="ctr"/>
              <a:r>
                <a:rPr kumimoji="1" lang="ja-JP" altLang="en-US" sz="650" dirty="0">
                  <a:solidFill>
                    <a:schemeClr val="bg1"/>
                  </a:solidFill>
                </a:rPr>
                <a:t>かわら</a:t>
              </a:r>
            </a:p>
          </p:txBody>
        </p:sp>
      </p:grpSp>
      <p:grpSp>
        <p:nvGrpSpPr>
          <p:cNvPr id="9" name="グループ化 8">
            <a:extLst>
              <a:ext uri="{FF2B5EF4-FFF2-40B4-BE49-F238E27FC236}">
                <a16:creationId xmlns:a16="http://schemas.microsoft.com/office/drawing/2014/main" id="{40DCC555-2A98-974A-91C8-F1664E436757}"/>
              </a:ext>
            </a:extLst>
          </p:cNvPr>
          <p:cNvGrpSpPr/>
          <p:nvPr/>
        </p:nvGrpSpPr>
        <p:grpSpPr>
          <a:xfrm>
            <a:off x="9421264" y="79233"/>
            <a:ext cx="1346844" cy="313971"/>
            <a:chOff x="9421264" y="79233"/>
            <a:chExt cx="1346844" cy="313971"/>
          </a:xfrm>
        </p:grpSpPr>
        <p:sp>
          <p:nvSpPr>
            <p:cNvPr id="38" name="テキスト ボックス 37">
              <a:extLst>
                <a:ext uri="{FF2B5EF4-FFF2-40B4-BE49-F238E27FC236}">
                  <a16:creationId xmlns:a16="http://schemas.microsoft.com/office/drawing/2014/main" id="{93C160CE-1D90-5DA4-984D-5EEEF92DEDEE}"/>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43" name="テキスト ボックス 42">
              <a:extLst>
                <a:ext uri="{FF2B5EF4-FFF2-40B4-BE49-F238E27FC236}">
                  <a16:creationId xmlns:a16="http://schemas.microsoft.com/office/drawing/2014/main" id="{B9270CED-DA9D-3776-EA05-96721664F468}"/>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1029" name="テキスト ボックス 1028">
              <a:extLst>
                <a:ext uri="{FF2B5EF4-FFF2-40B4-BE49-F238E27FC236}">
                  <a16:creationId xmlns:a16="http://schemas.microsoft.com/office/drawing/2014/main" id="{59C2A3AA-54AE-645C-AFA6-5494049A92D7}"/>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40" name="テキスト ボックス 39">
            <a:extLst>
              <a:ext uri="{FF2B5EF4-FFF2-40B4-BE49-F238E27FC236}">
                <a16:creationId xmlns:a16="http://schemas.microsoft.com/office/drawing/2014/main" id="{5F1BF67F-07A9-320A-53C6-FB8C19C9E07D}"/>
              </a:ext>
            </a:extLst>
          </p:cNvPr>
          <p:cNvSpPr txBox="1"/>
          <p:nvPr/>
        </p:nvSpPr>
        <p:spPr>
          <a:xfrm>
            <a:off x="2471799" y="1142510"/>
            <a:ext cx="392736"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ちばけん</a:t>
            </a:r>
          </a:p>
        </p:txBody>
      </p:sp>
      <p:sp>
        <p:nvSpPr>
          <p:cNvPr id="53" name="テキスト ボックス 52">
            <a:extLst>
              <a:ext uri="{FF2B5EF4-FFF2-40B4-BE49-F238E27FC236}">
                <a16:creationId xmlns:a16="http://schemas.microsoft.com/office/drawing/2014/main" id="{59AF581F-75FA-7CF6-AD2D-9071FAAA478A}"/>
              </a:ext>
            </a:extLst>
          </p:cNvPr>
          <p:cNvSpPr txBox="1"/>
          <p:nvPr/>
        </p:nvSpPr>
        <p:spPr>
          <a:xfrm>
            <a:off x="1226702" y="1142510"/>
            <a:ext cx="392736" cy="159462"/>
          </a:xfrm>
          <a:prstGeom prst="rect">
            <a:avLst/>
          </a:prstGeom>
          <a:noFill/>
        </p:spPr>
        <p:txBody>
          <a:bodyPr wrap="none" lIns="0" tIns="18000" rIns="0" bIns="18000" rtlCol="0">
            <a:spAutoFit/>
          </a:bodyPr>
          <a:lstStyle>
            <a:defPPr>
              <a:defRPr lang="en-US"/>
            </a:defPPr>
            <a:lvl1pPr>
              <a:defRPr kumimoji="1" sz="800">
                <a:solidFill>
                  <a:schemeClr val="bg1"/>
                </a:solidFill>
              </a:defRPr>
            </a:lvl1pPr>
          </a:lstStyle>
          <a:p>
            <a:r>
              <a:rPr lang="ja-JP" altLang="en-US" dirty="0"/>
              <a:t>ちばけん</a:t>
            </a:r>
          </a:p>
        </p:txBody>
      </p:sp>
      <p:sp>
        <p:nvSpPr>
          <p:cNvPr id="1031" name="テキスト ボックス 1030">
            <a:extLst>
              <a:ext uri="{FF2B5EF4-FFF2-40B4-BE49-F238E27FC236}">
                <a16:creationId xmlns:a16="http://schemas.microsoft.com/office/drawing/2014/main" id="{000216C4-A216-B6AD-3EBE-F63289C69528}"/>
              </a:ext>
            </a:extLst>
          </p:cNvPr>
          <p:cNvSpPr txBox="1"/>
          <p:nvPr/>
        </p:nvSpPr>
        <p:spPr>
          <a:xfrm>
            <a:off x="2869032" y="5285517"/>
            <a:ext cx="320601"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ちばけん</a:t>
            </a:r>
          </a:p>
        </p:txBody>
      </p:sp>
    </p:spTree>
    <p:extLst>
      <p:ext uri="{BB962C8B-B14F-4D97-AF65-F5344CB8AC3E}">
        <p14:creationId xmlns:p14="http://schemas.microsoft.com/office/powerpoint/2010/main" val="1568615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a:extLst>
              <a:ext uri="{FF2B5EF4-FFF2-40B4-BE49-F238E27FC236}">
                <a16:creationId xmlns:a16="http://schemas.microsoft.com/office/drawing/2014/main" id="{F048AA57-4A34-6159-20CC-4E01724D89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13" y="1817350"/>
            <a:ext cx="5400554" cy="2660099"/>
          </a:xfrm>
          <a:prstGeom prst="rect">
            <a:avLst/>
          </a:prstGeom>
        </p:spPr>
      </p:pic>
      <p:pic>
        <p:nvPicPr>
          <p:cNvPr id="11" name="図 10">
            <a:extLst>
              <a:ext uri="{FF2B5EF4-FFF2-40B4-BE49-F238E27FC236}">
                <a16:creationId xmlns:a16="http://schemas.microsoft.com/office/drawing/2014/main" id="{021298CA-FDAD-AF60-9F99-A65487B54A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537" y="4478541"/>
            <a:ext cx="5353448" cy="2690579"/>
          </a:xfrm>
          <a:prstGeom prst="rect">
            <a:avLst/>
          </a:prstGeom>
        </p:spPr>
      </p:pic>
      <p:pic>
        <p:nvPicPr>
          <p:cNvPr id="13" name="図 12">
            <a:extLst>
              <a:ext uri="{FF2B5EF4-FFF2-40B4-BE49-F238E27FC236}">
                <a16:creationId xmlns:a16="http://schemas.microsoft.com/office/drawing/2014/main" id="{0E4FFD5E-97E5-032C-7842-3A8A700EB9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57544" y="611942"/>
            <a:ext cx="2737685" cy="2078202"/>
          </a:xfrm>
          <a:prstGeom prst="rect">
            <a:avLst/>
          </a:prstGeom>
        </p:spPr>
      </p:pic>
      <p:pic>
        <p:nvPicPr>
          <p:cNvPr id="19" name="図 18">
            <a:extLst>
              <a:ext uri="{FF2B5EF4-FFF2-40B4-BE49-F238E27FC236}">
                <a16:creationId xmlns:a16="http://schemas.microsoft.com/office/drawing/2014/main" id="{BA654296-B5BA-B55D-D175-93F7B57A8DB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63272" y="2677262"/>
            <a:ext cx="2402402" cy="1499076"/>
          </a:xfrm>
          <a:prstGeom prst="rect">
            <a:avLst/>
          </a:prstGeom>
        </p:spPr>
      </p:pic>
      <p:pic>
        <p:nvPicPr>
          <p:cNvPr id="21" name="図 20">
            <a:extLst>
              <a:ext uri="{FF2B5EF4-FFF2-40B4-BE49-F238E27FC236}">
                <a16:creationId xmlns:a16="http://schemas.microsoft.com/office/drawing/2014/main" id="{A6D90E2E-2999-747C-1DAA-9F17BCECC7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21899" y="2676592"/>
            <a:ext cx="3009236" cy="1997845"/>
          </a:xfrm>
          <a:prstGeom prst="rect">
            <a:avLst/>
          </a:prstGeom>
        </p:spPr>
      </p:pic>
      <p:pic>
        <p:nvPicPr>
          <p:cNvPr id="25" name="図 24">
            <a:extLst>
              <a:ext uri="{FF2B5EF4-FFF2-40B4-BE49-F238E27FC236}">
                <a16:creationId xmlns:a16="http://schemas.microsoft.com/office/drawing/2014/main" id="{989C7321-EA7F-4828-C205-BA92A961226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57731" y="4172496"/>
            <a:ext cx="2377463" cy="2998153"/>
          </a:xfrm>
          <a:prstGeom prst="rect">
            <a:avLst/>
          </a:prstGeom>
        </p:spPr>
      </p:pic>
      <p:pic>
        <p:nvPicPr>
          <p:cNvPr id="27" name="図 26">
            <a:extLst>
              <a:ext uri="{FF2B5EF4-FFF2-40B4-BE49-F238E27FC236}">
                <a16:creationId xmlns:a16="http://schemas.microsoft.com/office/drawing/2014/main" id="{01EB5DD3-C667-8A34-72F9-98C0A9BA99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22289" y="4667534"/>
            <a:ext cx="2995382" cy="2496613"/>
          </a:xfrm>
          <a:prstGeom prst="rect">
            <a:avLst/>
          </a:prstGeom>
        </p:spPr>
      </p:pic>
      <p:pic>
        <p:nvPicPr>
          <p:cNvPr id="35" name="図 34">
            <a:extLst>
              <a:ext uri="{FF2B5EF4-FFF2-40B4-BE49-F238E27FC236}">
                <a16:creationId xmlns:a16="http://schemas.microsoft.com/office/drawing/2014/main" id="{C699F0C9-AD75-6FFE-C5AE-EE497FA516B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175341" y="611942"/>
            <a:ext cx="2643473" cy="2103140"/>
          </a:xfrm>
          <a:prstGeom prst="rect">
            <a:avLst/>
          </a:prstGeom>
        </p:spPr>
      </p:pic>
      <p:pic>
        <p:nvPicPr>
          <p:cNvPr id="29" name="図 28">
            <a:extLst>
              <a:ext uri="{FF2B5EF4-FFF2-40B4-BE49-F238E27FC236}">
                <a16:creationId xmlns:a16="http://schemas.microsoft.com/office/drawing/2014/main" id="{FF7220C2-D73D-2274-6DF2-520AC8363CF4}"/>
              </a:ext>
            </a:extLst>
          </p:cNvPr>
          <p:cNvPicPr>
            <a:picLocks noChangeAspect="1"/>
          </p:cNvPicPr>
          <p:nvPr/>
        </p:nvPicPr>
        <p:blipFill>
          <a:blip r:embed="rId11"/>
          <a:stretch>
            <a:fillRect/>
          </a:stretch>
        </p:blipFill>
        <p:spPr>
          <a:xfrm>
            <a:off x="7821899" y="2676592"/>
            <a:ext cx="3017782" cy="1999661"/>
          </a:xfrm>
          <a:prstGeom prst="rect">
            <a:avLst/>
          </a:prstGeom>
        </p:spPr>
      </p:pic>
      <p:grpSp>
        <p:nvGrpSpPr>
          <p:cNvPr id="70" name="グループ化 69">
            <a:extLst>
              <a:ext uri="{FF2B5EF4-FFF2-40B4-BE49-F238E27FC236}">
                <a16:creationId xmlns:a16="http://schemas.microsoft.com/office/drawing/2014/main" id="{5D53F227-2E47-C2D4-BB63-F903CE726532}"/>
              </a:ext>
            </a:extLst>
          </p:cNvPr>
          <p:cNvGrpSpPr>
            <a:grpSpLocks/>
          </p:cNvGrpSpPr>
          <p:nvPr/>
        </p:nvGrpSpPr>
        <p:grpSpPr>
          <a:xfrm>
            <a:off x="11952" y="497558"/>
            <a:ext cx="10886167" cy="6848122"/>
            <a:chOff x="11952" y="497558"/>
            <a:chExt cx="10886167" cy="6848122"/>
          </a:xfrm>
        </p:grpSpPr>
        <p:cxnSp>
          <p:nvCxnSpPr>
            <p:cNvPr id="16" name="直線コネクタ 15">
              <a:extLst>
                <a:ext uri="{FF2B5EF4-FFF2-40B4-BE49-F238E27FC236}">
                  <a16:creationId xmlns:a16="http://schemas.microsoft.com/office/drawing/2014/main" id="{76C011FF-C35C-8138-07E3-7F509E9DF493}"/>
                </a:ext>
              </a:extLst>
            </p:cNvPr>
            <p:cNvCxnSpPr>
              <a:cxnSpLocks/>
            </p:cNvCxnSpPr>
            <p:nvPr/>
          </p:nvCxnSpPr>
          <p:spPr>
            <a:xfrm flipV="1">
              <a:off x="7821899" y="2676592"/>
              <a:ext cx="0" cy="4669088"/>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線コネクタ 50">
              <a:extLst>
                <a:ext uri="{FF2B5EF4-FFF2-40B4-BE49-F238E27FC236}">
                  <a16:creationId xmlns:a16="http://schemas.microsoft.com/office/drawing/2014/main" id="{3C55F599-E7C7-77D2-AFC7-234C51796AB5}"/>
                </a:ext>
              </a:extLst>
            </p:cNvPr>
            <p:cNvCxnSpPr>
              <a:cxnSpLocks/>
            </p:cNvCxnSpPr>
            <p:nvPr/>
          </p:nvCxnSpPr>
          <p:spPr>
            <a:xfrm flipV="1">
              <a:off x="8189892" y="545437"/>
              <a:ext cx="0" cy="212400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直線コネクタ 52">
              <a:extLst>
                <a:ext uri="{FF2B5EF4-FFF2-40B4-BE49-F238E27FC236}">
                  <a16:creationId xmlns:a16="http://schemas.microsoft.com/office/drawing/2014/main" id="{468B45D6-D952-97E0-4B13-4BD7D83E31F0}"/>
                </a:ext>
              </a:extLst>
            </p:cNvPr>
            <p:cNvCxnSpPr>
              <a:cxnSpLocks/>
            </p:cNvCxnSpPr>
            <p:nvPr/>
          </p:nvCxnSpPr>
          <p:spPr>
            <a:xfrm>
              <a:off x="5462119" y="2676592"/>
              <a:ext cx="5436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線コネクタ 53">
              <a:extLst>
                <a:ext uri="{FF2B5EF4-FFF2-40B4-BE49-F238E27FC236}">
                  <a16:creationId xmlns:a16="http://schemas.microsoft.com/office/drawing/2014/main" id="{D30BECE3-3934-5CA8-B922-56C29A9D264E}"/>
                </a:ext>
              </a:extLst>
            </p:cNvPr>
            <p:cNvCxnSpPr>
              <a:cxnSpLocks/>
            </p:cNvCxnSpPr>
            <p:nvPr/>
          </p:nvCxnSpPr>
          <p:spPr>
            <a:xfrm>
              <a:off x="5455773" y="4159924"/>
              <a:ext cx="2376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直線コネクタ 54">
              <a:extLst>
                <a:ext uri="{FF2B5EF4-FFF2-40B4-BE49-F238E27FC236}">
                  <a16:creationId xmlns:a16="http://schemas.microsoft.com/office/drawing/2014/main" id="{B0D5C136-2A79-DEFE-492C-C2E8F149DADC}"/>
                </a:ext>
              </a:extLst>
            </p:cNvPr>
            <p:cNvCxnSpPr>
              <a:cxnSpLocks/>
            </p:cNvCxnSpPr>
            <p:nvPr/>
          </p:nvCxnSpPr>
          <p:spPr>
            <a:xfrm>
              <a:off x="7818023" y="4678738"/>
              <a:ext cx="3024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直線コネクタ 55">
              <a:extLst>
                <a:ext uri="{FF2B5EF4-FFF2-40B4-BE49-F238E27FC236}">
                  <a16:creationId xmlns:a16="http://schemas.microsoft.com/office/drawing/2014/main" id="{E955359A-B217-B66E-7191-B03870072A52}"/>
                </a:ext>
              </a:extLst>
            </p:cNvPr>
            <p:cNvCxnSpPr>
              <a:cxnSpLocks/>
            </p:cNvCxnSpPr>
            <p:nvPr/>
          </p:nvCxnSpPr>
          <p:spPr>
            <a:xfrm flipV="1">
              <a:off x="5453856" y="497558"/>
              <a:ext cx="0" cy="676800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 name="直線コネクタ 1">
              <a:extLst>
                <a:ext uri="{FF2B5EF4-FFF2-40B4-BE49-F238E27FC236}">
                  <a16:creationId xmlns:a16="http://schemas.microsoft.com/office/drawing/2014/main" id="{24C72FB5-CAE1-7364-3C25-8CE6A50A749C}"/>
                </a:ext>
              </a:extLst>
            </p:cNvPr>
            <p:cNvCxnSpPr>
              <a:cxnSpLocks/>
            </p:cNvCxnSpPr>
            <p:nvPr/>
          </p:nvCxnSpPr>
          <p:spPr>
            <a:xfrm>
              <a:off x="11952" y="4478314"/>
              <a:ext cx="5436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 name="テキスト ボックス 3">
            <a:extLst>
              <a:ext uri="{FF2B5EF4-FFF2-40B4-BE49-F238E27FC236}">
                <a16:creationId xmlns:a16="http://schemas.microsoft.com/office/drawing/2014/main" id="{6CFA8AE3-A5DF-EDB9-566A-D1FDDFCED546}"/>
              </a:ext>
            </a:extLst>
          </p:cNvPr>
          <p:cNvSpPr txBox="1">
            <a:spLocks/>
          </p:cNvSpPr>
          <p:nvPr/>
        </p:nvSpPr>
        <p:spPr>
          <a:xfrm>
            <a:off x="524742" y="607636"/>
            <a:ext cx="1785745"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D6AD00"/>
                </a:solidFill>
                <a:latin typeface="+mj-ea"/>
                <a:ea typeface="+mj-ea"/>
              </a:rPr>
              <a:t>利根川のめぐみ</a:t>
            </a:r>
            <a:endParaRPr lang="en-US" altLang="ja-JP" sz="2000" dirty="0">
              <a:solidFill>
                <a:srgbClr val="D6AD00"/>
              </a:solidFill>
              <a:latin typeface="+mj-ea"/>
              <a:ea typeface="+mj-ea"/>
            </a:endParaRPr>
          </a:p>
        </p:txBody>
      </p:sp>
      <p:sp>
        <p:nvSpPr>
          <p:cNvPr id="5" name="テキスト ボックス 4">
            <a:extLst>
              <a:ext uri="{FF2B5EF4-FFF2-40B4-BE49-F238E27FC236}">
                <a16:creationId xmlns:a16="http://schemas.microsoft.com/office/drawing/2014/main" id="{C9E90D34-D6BC-DEA1-0E9F-569187F0C824}"/>
              </a:ext>
            </a:extLst>
          </p:cNvPr>
          <p:cNvSpPr txBox="1">
            <a:spLocks/>
          </p:cNvSpPr>
          <p:nvPr/>
        </p:nvSpPr>
        <p:spPr>
          <a:xfrm>
            <a:off x="334799" y="1094363"/>
            <a:ext cx="4914000" cy="632481"/>
          </a:xfrm>
          <a:prstGeom prst="rect">
            <a:avLst/>
          </a:prstGeom>
          <a:noFill/>
        </p:spPr>
        <p:txBody>
          <a:bodyPr wrap="square">
            <a:spAutoFit/>
          </a:bodyPr>
          <a:lstStyle/>
          <a:p>
            <a:pPr indent="180000" algn="just">
              <a:lnSpc>
                <a:spcPts val="2300"/>
              </a:lnSpc>
            </a:pPr>
            <a:r>
              <a:rPr kumimoji="1" lang="ja-JP" altLang="en-US" sz="1300" dirty="0">
                <a:effectLst>
                  <a:glow rad="63500">
                    <a:schemeClr val="bg1"/>
                  </a:glow>
                </a:effectLst>
              </a:rPr>
              <a:t>利根川は、生き物の大切なすみかであるとともに、私たちの</a:t>
            </a:r>
            <a:br>
              <a:rPr kumimoji="1" lang="en-US" altLang="ja-JP" sz="1300" dirty="0">
                <a:effectLst>
                  <a:glow rad="63500">
                    <a:schemeClr val="bg1"/>
                  </a:glow>
                </a:effectLst>
              </a:rPr>
            </a:br>
            <a:r>
              <a:rPr kumimoji="1" lang="ja-JP" altLang="en-US" sz="1300" dirty="0">
                <a:effectLst>
                  <a:glow rad="63500">
                    <a:schemeClr val="bg1"/>
                  </a:glow>
                </a:effectLst>
              </a:rPr>
              <a:t>いこいの場、遊び・スポーツの場としても大切にされています。</a:t>
            </a:r>
            <a:endParaRPr kumimoji="1" lang="en-US" altLang="ja-JP" sz="1300" dirty="0">
              <a:effectLst>
                <a:glow rad="63500">
                  <a:schemeClr val="bg1"/>
                </a:glow>
              </a:effectLst>
            </a:endParaRPr>
          </a:p>
        </p:txBody>
      </p:sp>
      <p:sp>
        <p:nvSpPr>
          <p:cNvPr id="8" name="テキスト ボックス 7">
            <a:extLst>
              <a:ext uri="{FF2B5EF4-FFF2-40B4-BE49-F238E27FC236}">
                <a16:creationId xmlns:a16="http://schemas.microsoft.com/office/drawing/2014/main" id="{424AB8D1-25B6-C59F-5E1E-7077DD3DDECE}"/>
              </a:ext>
            </a:extLst>
          </p:cNvPr>
          <p:cNvSpPr txBox="1">
            <a:spLocks/>
          </p:cNvSpPr>
          <p:nvPr/>
        </p:nvSpPr>
        <p:spPr>
          <a:xfrm>
            <a:off x="691170" y="476857"/>
            <a:ext cx="452047" cy="174851"/>
          </a:xfrm>
          <a:prstGeom prst="rect">
            <a:avLst/>
          </a:prstGeom>
          <a:noFill/>
        </p:spPr>
        <p:txBody>
          <a:bodyPr wrap="none" lIns="0" tIns="0" rIns="0" bIns="36000" rtlCol="0" anchor="ctr" anchorCtr="0">
            <a:spAutoFit/>
          </a:bodyPr>
          <a:lstStyle>
            <a:defPPr>
              <a:defRPr lang="en-US"/>
            </a:defPPr>
            <a:lvl1pPr algn="ctr">
              <a:defRPr sz="900">
                <a:solidFill>
                  <a:schemeClr val="accent4">
                    <a:lumMod val="75000"/>
                  </a:schemeClr>
                </a:solidFill>
              </a:defRPr>
            </a:lvl1pPr>
          </a:lstStyle>
          <a:p>
            <a:r>
              <a:rPr lang="ja-JP" altLang="en-US" dirty="0"/>
              <a:t>とねがわ</a:t>
            </a:r>
          </a:p>
        </p:txBody>
      </p:sp>
      <p:sp>
        <p:nvSpPr>
          <p:cNvPr id="15" name="テキスト ボックス 14">
            <a:extLst>
              <a:ext uri="{FF2B5EF4-FFF2-40B4-BE49-F238E27FC236}">
                <a16:creationId xmlns:a16="http://schemas.microsoft.com/office/drawing/2014/main" id="{A3D5BA89-312D-69D4-230B-4CA05E945169}"/>
              </a:ext>
            </a:extLst>
          </p:cNvPr>
          <p:cNvSpPr txBox="1">
            <a:spLocks/>
          </p:cNvSpPr>
          <p:nvPr/>
        </p:nvSpPr>
        <p:spPr>
          <a:xfrm>
            <a:off x="708660" y="1075754"/>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23" name="テキスト ボックス 22">
            <a:extLst>
              <a:ext uri="{FF2B5EF4-FFF2-40B4-BE49-F238E27FC236}">
                <a16:creationId xmlns:a16="http://schemas.microsoft.com/office/drawing/2014/main" id="{2EBDE17A-692C-159A-CFFC-E81EC92A446C}"/>
              </a:ext>
            </a:extLst>
          </p:cNvPr>
          <p:cNvSpPr txBox="1">
            <a:spLocks/>
          </p:cNvSpPr>
          <p:nvPr/>
        </p:nvSpPr>
        <p:spPr>
          <a:xfrm>
            <a:off x="4438970" y="1075754"/>
            <a:ext cx="23403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わたし</a:t>
            </a:r>
          </a:p>
        </p:txBody>
      </p:sp>
      <p:sp>
        <p:nvSpPr>
          <p:cNvPr id="115" name="テキスト ボックス 114">
            <a:extLst>
              <a:ext uri="{FF2B5EF4-FFF2-40B4-BE49-F238E27FC236}">
                <a16:creationId xmlns:a16="http://schemas.microsoft.com/office/drawing/2014/main" id="{06589130-D30F-F3CF-9557-48F7B895C985}"/>
              </a:ext>
            </a:extLst>
          </p:cNvPr>
          <p:cNvSpPr txBox="1">
            <a:spLocks/>
          </p:cNvSpPr>
          <p:nvPr/>
        </p:nvSpPr>
        <p:spPr>
          <a:xfrm>
            <a:off x="8645854" y="2871844"/>
            <a:ext cx="2077492" cy="184666"/>
          </a:xfrm>
          <a:prstGeom prst="rect">
            <a:avLst/>
          </a:prstGeom>
          <a:noFill/>
          <a:effectLst>
            <a:glow rad="76200">
              <a:schemeClr val="bg1"/>
            </a:glow>
          </a:effectLst>
        </p:spPr>
        <p:txBody>
          <a:bodyPr wrap="none" lIns="0" tIns="0" rIns="0" bIns="0" rtlCol="0" anchor="ctr" anchorCtr="0">
            <a:spAutoFit/>
          </a:bodyPr>
          <a:lstStyle/>
          <a:p>
            <a:pPr algn="ctr"/>
            <a:r>
              <a:rPr kumimoji="1" lang="ja-JP" altLang="en-US" sz="1200" dirty="0">
                <a:effectLst>
                  <a:glow rad="76200">
                    <a:schemeClr val="bg1"/>
                  </a:glow>
                </a:effectLst>
              </a:rPr>
              <a:t>佐原の観光船（香取市・小野川）</a:t>
            </a:r>
          </a:p>
        </p:txBody>
      </p:sp>
      <p:sp>
        <p:nvSpPr>
          <p:cNvPr id="118" name="テキスト ボックス 117">
            <a:extLst>
              <a:ext uri="{FF2B5EF4-FFF2-40B4-BE49-F238E27FC236}">
                <a16:creationId xmlns:a16="http://schemas.microsoft.com/office/drawing/2014/main" id="{34EA8552-A5D0-D28E-72DE-D52000A8128E}"/>
              </a:ext>
            </a:extLst>
          </p:cNvPr>
          <p:cNvSpPr txBox="1">
            <a:spLocks/>
          </p:cNvSpPr>
          <p:nvPr/>
        </p:nvSpPr>
        <p:spPr>
          <a:xfrm>
            <a:off x="9093135" y="2783789"/>
            <a:ext cx="496421" cy="100027"/>
          </a:xfrm>
          <a:prstGeom prst="rect">
            <a:avLst/>
          </a:prstGeom>
          <a:noFill/>
          <a:effectLst>
            <a:glow rad="76200">
              <a:schemeClr val="bg1"/>
            </a:glow>
          </a:effectLst>
        </p:spPr>
        <p:txBody>
          <a:bodyPr wrap="none" lIns="0" tIns="0" rIns="0" bIns="0" rtlCol="0" anchor="ctr" anchorCtr="0">
            <a:spAutoFit/>
          </a:bodyPr>
          <a:lstStyle/>
          <a:p>
            <a:pPr algn="ctr"/>
            <a:r>
              <a:rPr kumimoji="1" lang="ja-JP" altLang="en-US" sz="650" b="1" dirty="0">
                <a:effectLst>
                  <a:glow rad="76200">
                    <a:schemeClr val="bg1"/>
                  </a:glow>
                </a:effectLst>
              </a:rPr>
              <a:t>かんこうせん</a:t>
            </a:r>
          </a:p>
        </p:txBody>
      </p:sp>
      <p:sp>
        <p:nvSpPr>
          <p:cNvPr id="119" name="テキスト ボックス 118">
            <a:extLst>
              <a:ext uri="{FF2B5EF4-FFF2-40B4-BE49-F238E27FC236}">
                <a16:creationId xmlns:a16="http://schemas.microsoft.com/office/drawing/2014/main" id="{8CA915A7-9F27-C99A-85B7-9AE9B998233C}"/>
              </a:ext>
            </a:extLst>
          </p:cNvPr>
          <p:cNvSpPr txBox="1">
            <a:spLocks/>
          </p:cNvSpPr>
          <p:nvPr/>
        </p:nvSpPr>
        <p:spPr>
          <a:xfrm>
            <a:off x="9715964" y="2783789"/>
            <a:ext cx="310983" cy="100027"/>
          </a:xfrm>
          <a:prstGeom prst="rect">
            <a:avLst/>
          </a:prstGeom>
          <a:noFill/>
          <a:effectLst>
            <a:glow rad="76200">
              <a:schemeClr val="bg1"/>
            </a:glow>
          </a:effectLst>
        </p:spPr>
        <p:txBody>
          <a:bodyPr wrap="none" lIns="0" tIns="0" rIns="0" bIns="0" rtlCol="0" anchor="ctr" anchorCtr="0">
            <a:spAutoFit/>
          </a:bodyPr>
          <a:lstStyle/>
          <a:p>
            <a:pPr algn="ctr"/>
            <a:r>
              <a:rPr kumimoji="1" lang="ja-JP" altLang="en-US" sz="650" b="1" dirty="0">
                <a:effectLst>
                  <a:glow rad="76200">
                    <a:schemeClr val="bg1"/>
                  </a:glow>
                </a:effectLst>
              </a:rPr>
              <a:t>かとりし</a:t>
            </a:r>
          </a:p>
        </p:txBody>
      </p:sp>
      <p:sp>
        <p:nvSpPr>
          <p:cNvPr id="122" name="テキスト ボックス 121">
            <a:extLst>
              <a:ext uri="{FF2B5EF4-FFF2-40B4-BE49-F238E27FC236}">
                <a16:creationId xmlns:a16="http://schemas.microsoft.com/office/drawing/2014/main" id="{76DA355A-9982-EE09-A072-781A8DA57AF4}"/>
              </a:ext>
            </a:extLst>
          </p:cNvPr>
          <p:cNvSpPr txBox="1">
            <a:spLocks/>
          </p:cNvSpPr>
          <p:nvPr/>
        </p:nvSpPr>
        <p:spPr>
          <a:xfrm>
            <a:off x="10248237" y="2783789"/>
            <a:ext cx="333425" cy="100027"/>
          </a:xfrm>
          <a:prstGeom prst="rect">
            <a:avLst/>
          </a:prstGeom>
          <a:noFill/>
          <a:effectLst>
            <a:glow rad="76200">
              <a:schemeClr val="bg1"/>
            </a:glow>
          </a:effectLst>
        </p:spPr>
        <p:txBody>
          <a:bodyPr wrap="none" lIns="0" tIns="0" rIns="0" bIns="0" rtlCol="0" anchor="ctr" anchorCtr="0">
            <a:spAutoFit/>
          </a:bodyPr>
          <a:lstStyle/>
          <a:p>
            <a:pPr algn="ctr"/>
            <a:r>
              <a:rPr kumimoji="1" lang="ja-JP" altLang="en-US" sz="650" b="1" dirty="0">
                <a:effectLst>
                  <a:glow rad="76200">
                    <a:schemeClr val="bg1"/>
                  </a:glow>
                </a:effectLst>
              </a:rPr>
              <a:t>おのがわ</a:t>
            </a:r>
          </a:p>
        </p:txBody>
      </p:sp>
      <p:sp>
        <p:nvSpPr>
          <p:cNvPr id="72" name="テキスト ボックス 71">
            <a:extLst>
              <a:ext uri="{FF2B5EF4-FFF2-40B4-BE49-F238E27FC236}">
                <a16:creationId xmlns:a16="http://schemas.microsoft.com/office/drawing/2014/main" id="{B696DBCF-60B0-095B-3C44-66ED2C576C8D}"/>
              </a:ext>
            </a:extLst>
          </p:cNvPr>
          <p:cNvSpPr txBox="1">
            <a:spLocks/>
          </p:cNvSpPr>
          <p:nvPr/>
        </p:nvSpPr>
        <p:spPr>
          <a:xfrm>
            <a:off x="9497144" y="3108215"/>
            <a:ext cx="1192634" cy="92333"/>
          </a:xfrm>
          <a:prstGeom prst="rect">
            <a:avLst/>
          </a:prstGeom>
          <a:noFill/>
          <a:effectLst>
            <a:glow rad="76200">
              <a:schemeClr val="bg1"/>
            </a:glow>
          </a:effectLst>
        </p:spPr>
        <p:txBody>
          <a:bodyPr wrap="none" lIns="0" tIns="0" rIns="0" bIns="0">
            <a:spAutoFit/>
          </a:bodyPr>
          <a:lstStyle/>
          <a:p>
            <a:pPr algn="r"/>
            <a:r>
              <a:rPr kumimoji="1" lang="ja-JP" altLang="en-US" sz="600" dirty="0">
                <a:effectLst>
                  <a:glow rad="76200">
                    <a:schemeClr val="bg1"/>
                  </a:glow>
                </a:effectLst>
              </a:rPr>
              <a:t>出典：利根川水系河川整備基本方針</a:t>
            </a:r>
            <a:endParaRPr kumimoji="1" lang="en-US" altLang="ja-JP" sz="600" dirty="0">
              <a:effectLst>
                <a:glow rad="76200">
                  <a:schemeClr val="bg1"/>
                </a:glow>
              </a:effectLst>
            </a:endParaRPr>
          </a:p>
        </p:txBody>
      </p:sp>
      <p:pic>
        <p:nvPicPr>
          <p:cNvPr id="9" name="図 8" descr="挿絵 が含まれている画像&#10;&#10;自動的に生成された説明">
            <a:extLst>
              <a:ext uri="{FF2B5EF4-FFF2-40B4-BE49-F238E27FC236}">
                <a16:creationId xmlns:a16="http://schemas.microsoft.com/office/drawing/2014/main" id="{EC9E679F-2C28-7C86-EFD7-9A0912CAC78A}"/>
              </a:ext>
            </a:extLst>
          </p:cNvPr>
          <p:cNvPicPr>
            <a:picLocks noChangeAspect="1"/>
          </p:cNvPicPr>
          <p:nvPr/>
        </p:nvPicPr>
        <p:blipFill rotWithShape="1">
          <a:blip r:embed="rId12">
            <a:extLst>
              <a:ext uri="{28A0092B-C50C-407E-A947-70E740481C1C}">
                <a14:useLocalDpi xmlns:a14="http://schemas.microsoft.com/office/drawing/2010/main" val="0"/>
              </a:ext>
            </a:extLst>
          </a:blip>
          <a:srcRect/>
          <a:stretch/>
        </p:blipFill>
        <p:spPr>
          <a:xfrm>
            <a:off x="583109" y="6450882"/>
            <a:ext cx="668117" cy="847836"/>
          </a:xfrm>
          <a:prstGeom prst="rect">
            <a:avLst/>
          </a:prstGeom>
          <a:effectLst>
            <a:outerShdw blurRad="50800" dist="38100" dir="2700000" algn="tl" rotWithShape="0">
              <a:prstClr val="black">
                <a:alpha val="40000"/>
              </a:prstClr>
            </a:outerShdw>
          </a:effectLst>
        </p:spPr>
      </p:pic>
      <p:grpSp>
        <p:nvGrpSpPr>
          <p:cNvPr id="47" name="グループ化 46">
            <a:extLst>
              <a:ext uri="{FF2B5EF4-FFF2-40B4-BE49-F238E27FC236}">
                <a16:creationId xmlns:a16="http://schemas.microsoft.com/office/drawing/2014/main" id="{6E13DCBE-2E4F-A589-1EF7-B026709C87FF}"/>
              </a:ext>
            </a:extLst>
          </p:cNvPr>
          <p:cNvGrpSpPr/>
          <p:nvPr/>
        </p:nvGrpSpPr>
        <p:grpSpPr>
          <a:xfrm>
            <a:off x="9421264" y="79233"/>
            <a:ext cx="1346844" cy="313971"/>
            <a:chOff x="9421264" y="79233"/>
            <a:chExt cx="1346844" cy="313971"/>
          </a:xfrm>
        </p:grpSpPr>
        <p:sp>
          <p:nvSpPr>
            <p:cNvPr id="48" name="テキスト ボックス 47">
              <a:extLst>
                <a:ext uri="{FF2B5EF4-FFF2-40B4-BE49-F238E27FC236}">
                  <a16:creationId xmlns:a16="http://schemas.microsoft.com/office/drawing/2014/main" id="{350A3215-3D35-9496-038E-AA3800DE2739}"/>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60" name="テキスト ボックス 59">
              <a:extLst>
                <a:ext uri="{FF2B5EF4-FFF2-40B4-BE49-F238E27FC236}">
                  <a16:creationId xmlns:a16="http://schemas.microsoft.com/office/drawing/2014/main" id="{CF6029F3-A2DB-3D97-F606-AEE5877A185E}"/>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61" name="テキスト ボックス 60">
              <a:extLst>
                <a:ext uri="{FF2B5EF4-FFF2-40B4-BE49-F238E27FC236}">
                  <a16:creationId xmlns:a16="http://schemas.microsoft.com/office/drawing/2014/main" id="{D2E60F02-AB5A-3014-1018-2191B65E0E1B}"/>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2796693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テキスト ボックス 5">
            <a:extLst>
              <a:ext uri="{FF2B5EF4-FFF2-40B4-BE49-F238E27FC236}">
                <a16:creationId xmlns:a16="http://schemas.microsoft.com/office/drawing/2014/main" id="{629EBA88-E9A0-7392-4019-ED1A15AA6A53}"/>
              </a:ext>
            </a:extLst>
          </p:cNvPr>
          <p:cNvSpPr txBox="1"/>
          <p:nvPr/>
        </p:nvSpPr>
        <p:spPr>
          <a:xfrm>
            <a:off x="429494" y="666392"/>
            <a:ext cx="2821285"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D6AD00"/>
                </a:solidFill>
                <a:latin typeface="+mj-ea"/>
                <a:ea typeface="+mj-ea"/>
              </a:rPr>
              <a:t>●●小学校周辺の利根川</a:t>
            </a:r>
            <a:endParaRPr lang="en-US" altLang="ja-JP" sz="2000" dirty="0">
              <a:solidFill>
                <a:srgbClr val="D6AD00"/>
              </a:solidFill>
              <a:latin typeface="+mj-ea"/>
              <a:ea typeface="+mj-ea"/>
            </a:endParaRPr>
          </a:p>
        </p:txBody>
      </p:sp>
      <p:sp>
        <p:nvSpPr>
          <p:cNvPr id="7" name="テキスト ボックス 6">
            <a:extLst>
              <a:ext uri="{FF2B5EF4-FFF2-40B4-BE49-F238E27FC236}">
                <a16:creationId xmlns:a16="http://schemas.microsoft.com/office/drawing/2014/main" id="{145B2D64-DF18-1095-8273-7EDC96821E60}"/>
              </a:ext>
            </a:extLst>
          </p:cNvPr>
          <p:cNvSpPr txBox="1"/>
          <p:nvPr/>
        </p:nvSpPr>
        <p:spPr>
          <a:xfrm>
            <a:off x="2633530" y="491541"/>
            <a:ext cx="452047" cy="174851"/>
          </a:xfrm>
          <a:prstGeom prst="rect">
            <a:avLst/>
          </a:prstGeom>
          <a:noFill/>
        </p:spPr>
        <p:txBody>
          <a:bodyPr wrap="none" lIns="0" tIns="0" rIns="0" bIns="36000" rtlCol="0" anchor="ctr" anchorCtr="0">
            <a:spAutoFit/>
          </a:bodyPr>
          <a:lstStyle>
            <a:defPPr>
              <a:defRPr lang="en-US"/>
            </a:defPPr>
            <a:lvl1pPr algn="ctr">
              <a:defRPr sz="900">
                <a:solidFill>
                  <a:schemeClr val="accent4">
                    <a:lumMod val="75000"/>
                  </a:schemeClr>
                </a:solidFill>
              </a:defRPr>
            </a:lvl1pPr>
          </a:lstStyle>
          <a:p>
            <a:r>
              <a:rPr lang="ja-JP" altLang="en-US" dirty="0"/>
              <a:t>とねがわ</a:t>
            </a:r>
          </a:p>
        </p:txBody>
      </p:sp>
      <p:sp>
        <p:nvSpPr>
          <p:cNvPr id="8" name="正方形/長方形 7">
            <a:extLst>
              <a:ext uri="{FF2B5EF4-FFF2-40B4-BE49-F238E27FC236}">
                <a16:creationId xmlns:a16="http://schemas.microsoft.com/office/drawing/2014/main" id="{731A11F3-0D17-8CCA-DCE5-A9949497D3FA}"/>
              </a:ext>
            </a:extLst>
          </p:cNvPr>
          <p:cNvSpPr/>
          <p:nvPr/>
        </p:nvSpPr>
        <p:spPr>
          <a:xfrm>
            <a:off x="539066" y="2264919"/>
            <a:ext cx="4502834" cy="4385351"/>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142" b="1" dirty="0">
                <a:solidFill>
                  <a:schemeClr val="tx1"/>
                </a:solidFill>
              </a:rPr>
              <a:t>写真や図①</a:t>
            </a:r>
          </a:p>
        </p:txBody>
      </p:sp>
      <p:sp>
        <p:nvSpPr>
          <p:cNvPr id="9" name="正方形/長方形 8">
            <a:extLst>
              <a:ext uri="{FF2B5EF4-FFF2-40B4-BE49-F238E27FC236}">
                <a16:creationId xmlns:a16="http://schemas.microsoft.com/office/drawing/2014/main" id="{15206FCB-FB53-74A0-881D-394BF0F8AC10}"/>
              </a:ext>
            </a:extLst>
          </p:cNvPr>
          <p:cNvSpPr/>
          <p:nvPr/>
        </p:nvSpPr>
        <p:spPr>
          <a:xfrm>
            <a:off x="5542756" y="1004623"/>
            <a:ext cx="4718844" cy="2883164"/>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142" b="1" dirty="0">
                <a:solidFill>
                  <a:schemeClr val="tx1"/>
                </a:solidFill>
              </a:rPr>
              <a:t>写真や図②</a:t>
            </a:r>
          </a:p>
        </p:txBody>
      </p:sp>
      <p:sp>
        <p:nvSpPr>
          <p:cNvPr id="11" name="正方形/長方形 10">
            <a:extLst>
              <a:ext uri="{FF2B5EF4-FFF2-40B4-BE49-F238E27FC236}">
                <a16:creationId xmlns:a16="http://schemas.microsoft.com/office/drawing/2014/main" id="{DF26A951-1DC0-71AA-7604-F48D93C98CE3}"/>
              </a:ext>
            </a:extLst>
          </p:cNvPr>
          <p:cNvSpPr/>
          <p:nvPr/>
        </p:nvSpPr>
        <p:spPr>
          <a:xfrm>
            <a:off x="5542756" y="4129679"/>
            <a:ext cx="4718844" cy="2883164"/>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sz="2142" b="1" dirty="0">
                <a:solidFill>
                  <a:schemeClr val="tx1"/>
                </a:solidFill>
              </a:rPr>
              <a:t>写真や図③</a:t>
            </a:r>
          </a:p>
        </p:txBody>
      </p:sp>
      <p:sp>
        <p:nvSpPr>
          <p:cNvPr id="12" name="テキスト ボックス 11">
            <a:extLst>
              <a:ext uri="{FF2B5EF4-FFF2-40B4-BE49-F238E27FC236}">
                <a16:creationId xmlns:a16="http://schemas.microsoft.com/office/drawing/2014/main" id="{0D771A51-3EBE-C0C8-501D-FDAC1B7FBE2E}"/>
              </a:ext>
            </a:extLst>
          </p:cNvPr>
          <p:cNvSpPr txBox="1"/>
          <p:nvPr/>
        </p:nvSpPr>
        <p:spPr>
          <a:xfrm>
            <a:off x="298450" y="1324661"/>
            <a:ext cx="4914000" cy="632481"/>
          </a:xfrm>
          <a:prstGeom prst="rect">
            <a:avLst/>
          </a:prstGeom>
          <a:noFill/>
        </p:spPr>
        <p:txBody>
          <a:bodyPr wrap="square">
            <a:spAutoFit/>
          </a:bodyPr>
          <a:lstStyle/>
          <a:p>
            <a:pPr indent="180000" algn="just">
              <a:lnSpc>
                <a:spcPts val="2300"/>
              </a:lnSpc>
            </a:pPr>
            <a:r>
              <a:rPr kumimoji="1" lang="ja-JP" altLang="en-US" sz="1300" dirty="0">
                <a:effectLst>
                  <a:glow rad="63500">
                    <a:schemeClr val="bg1"/>
                  </a:glow>
                </a:effectLst>
              </a:rPr>
              <a:t>利根川は、生き物の大切なすみかであるとともに、私たちの</a:t>
            </a:r>
            <a:br>
              <a:rPr kumimoji="1" lang="en-US" altLang="ja-JP" sz="1300" dirty="0">
                <a:effectLst>
                  <a:glow rad="63500">
                    <a:schemeClr val="bg1"/>
                  </a:glow>
                </a:effectLst>
              </a:rPr>
            </a:br>
            <a:r>
              <a:rPr kumimoji="1" lang="ja-JP" altLang="en-US" sz="1300" dirty="0">
                <a:effectLst>
                  <a:glow rad="63500">
                    <a:schemeClr val="bg1"/>
                  </a:glow>
                </a:effectLst>
              </a:rPr>
              <a:t>いこいの場、遊び・スポーツの場としても大切にされています。</a:t>
            </a:r>
            <a:endParaRPr kumimoji="1" lang="en-US" altLang="ja-JP" sz="1300" dirty="0">
              <a:effectLst>
                <a:glow rad="63500">
                  <a:schemeClr val="bg1"/>
                </a:glow>
              </a:effectLst>
            </a:endParaRPr>
          </a:p>
        </p:txBody>
      </p:sp>
      <p:sp>
        <p:nvSpPr>
          <p:cNvPr id="13" name="テキスト ボックス 12">
            <a:extLst>
              <a:ext uri="{FF2B5EF4-FFF2-40B4-BE49-F238E27FC236}">
                <a16:creationId xmlns:a16="http://schemas.microsoft.com/office/drawing/2014/main" id="{EBC9E137-0795-4192-EBE6-1B7F5DC4CC6E}"/>
              </a:ext>
            </a:extLst>
          </p:cNvPr>
          <p:cNvSpPr txBox="1"/>
          <p:nvPr/>
        </p:nvSpPr>
        <p:spPr>
          <a:xfrm>
            <a:off x="672311" y="1306052"/>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とねがわ</a:t>
            </a:r>
          </a:p>
        </p:txBody>
      </p:sp>
      <p:sp>
        <p:nvSpPr>
          <p:cNvPr id="14" name="テキスト ボックス 13">
            <a:extLst>
              <a:ext uri="{FF2B5EF4-FFF2-40B4-BE49-F238E27FC236}">
                <a16:creationId xmlns:a16="http://schemas.microsoft.com/office/drawing/2014/main" id="{4278ECBC-475E-43E3-61D9-D57F1C5F5696}"/>
              </a:ext>
            </a:extLst>
          </p:cNvPr>
          <p:cNvSpPr txBox="1"/>
          <p:nvPr/>
        </p:nvSpPr>
        <p:spPr>
          <a:xfrm>
            <a:off x="4402621" y="1306052"/>
            <a:ext cx="234038"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わたし</a:t>
            </a:r>
          </a:p>
        </p:txBody>
      </p:sp>
      <p:grpSp>
        <p:nvGrpSpPr>
          <p:cNvPr id="2" name="グループ化 1">
            <a:extLst>
              <a:ext uri="{FF2B5EF4-FFF2-40B4-BE49-F238E27FC236}">
                <a16:creationId xmlns:a16="http://schemas.microsoft.com/office/drawing/2014/main" id="{7954001B-E723-90D6-4D1E-AFF61BD8CC90}"/>
              </a:ext>
            </a:extLst>
          </p:cNvPr>
          <p:cNvGrpSpPr/>
          <p:nvPr/>
        </p:nvGrpSpPr>
        <p:grpSpPr>
          <a:xfrm>
            <a:off x="9421264" y="79233"/>
            <a:ext cx="1346844" cy="313971"/>
            <a:chOff x="9421264" y="79233"/>
            <a:chExt cx="1346844" cy="313971"/>
          </a:xfrm>
        </p:grpSpPr>
        <p:sp>
          <p:nvSpPr>
            <p:cNvPr id="3" name="テキスト ボックス 2">
              <a:extLst>
                <a:ext uri="{FF2B5EF4-FFF2-40B4-BE49-F238E27FC236}">
                  <a16:creationId xmlns:a16="http://schemas.microsoft.com/office/drawing/2014/main" id="{D54F7355-9949-5427-C21E-967771579B77}"/>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4" name="テキスト ボックス 3">
              <a:extLst>
                <a:ext uri="{FF2B5EF4-FFF2-40B4-BE49-F238E27FC236}">
                  <a16:creationId xmlns:a16="http://schemas.microsoft.com/office/drawing/2014/main" id="{2130475F-C6FD-491F-EBFE-08E262FE41E3}"/>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10" name="テキスト ボックス 9">
              <a:extLst>
                <a:ext uri="{FF2B5EF4-FFF2-40B4-BE49-F238E27FC236}">
                  <a16:creationId xmlns:a16="http://schemas.microsoft.com/office/drawing/2014/main" id="{D2D6F17C-E3E0-4CFD-22FB-F6807BACE80D}"/>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46138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図 33">
            <a:extLst>
              <a:ext uri="{FF2B5EF4-FFF2-40B4-BE49-F238E27FC236}">
                <a16:creationId xmlns:a16="http://schemas.microsoft.com/office/drawing/2014/main" id="{F54505E9-22B8-1E22-920C-49E383EF2F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2555" y="4964218"/>
            <a:ext cx="3834975" cy="2396860"/>
          </a:xfrm>
          <a:prstGeom prst="rect">
            <a:avLst/>
          </a:prstGeom>
        </p:spPr>
      </p:pic>
      <p:pic>
        <p:nvPicPr>
          <p:cNvPr id="12" name="図 11">
            <a:extLst>
              <a:ext uri="{FF2B5EF4-FFF2-40B4-BE49-F238E27FC236}">
                <a16:creationId xmlns:a16="http://schemas.microsoft.com/office/drawing/2014/main" id="{9B0AD29A-44F9-FCA0-9F26-1A4C1DA2AD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1948" y="3043811"/>
            <a:ext cx="3181035" cy="4148091"/>
          </a:xfrm>
          <a:prstGeom prst="rect">
            <a:avLst/>
          </a:prstGeom>
        </p:spPr>
      </p:pic>
      <p:sp>
        <p:nvSpPr>
          <p:cNvPr id="3" name="テキスト ボックス 2">
            <a:extLst>
              <a:ext uri="{FF2B5EF4-FFF2-40B4-BE49-F238E27FC236}">
                <a16:creationId xmlns:a16="http://schemas.microsoft.com/office/drawing/2014/main" id="{33D6CE46-A53D-66B4-2AE8-FB2A4BDA0F49}"/>
              </a:ext>
            </a:extLst>
          </p:cNvPr>
          <p:cNvSpPr txBox="1"/>
          <p:nvPr/>
        </p:nvSpPr>
        <p:spPr>
          <a:xfrm>
            <a:off x="400620" y="624585"/>
            <a:ext cx="3605726"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l" defTabSz="383276"/>
            <a:r>
              <a:rPr lang="ja-JP" altLang="en-US" sz="2000" dirty="0">
                <a:solidFill>
                  <a:srgbClr val="D6AD00"/>
                </a:solidFill>
                <a:latin typeface="BIZ UDPゴシック"/>
                <a:ea typeface="BIZ UDPゴシック"/>
              </a:rPr>
              <a:t>利根川による地形の変化</a:t>
            </a:r>
            <a:endParaRPr lang="en-US" altLang="ja-JP" sz="2000" dirty="0">
              <a:solidFill>
                <a:srgbClr val="D6AD00"/>
              </a:solidFill>
              <a:latin typeface="BIZ UDPゴシック"/>
              <a:ea typeface="BIZ UDPゴシック"/>
            </a:endParaRPr>
          </a:p>
        </p:txBody>
      </p:sp>
      <p:sp>
        <p:nvSpPr>
          <p:cNvPr id="4" name="テキスト ボックス 3">
            <a:extLst>
              <a:ext uri="{FF2B5EF4-FFF2-40B4-BE49-F238E27FC236}">
                <a16:creationId xmlns:a16="http://schemas.microsoft.com/office/drawing/2014/main" id="{5880A552-0924-740B-8042-F3F28A2A876E}"/>
              </a:ext>
            </a:extLst>
          </p:cNvPr>
          <p:cNvSpPr txBox="1"/>
          <p:nvPr/>
        </p:nvSpPr>
        <p:spPr>
          <a:xfrm>
            <a:off x="5684898" y="1915300"/>
            <a:ext cx="4748027" cy="364066"/>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lang="ja-JP" altLang="en-US" sz="1600" b="1" dirty="0">
                <a:solidFill>
                  <a:schemeClr val="bg1"/>
                </a:solidFill>
                <a:latin typeface="+mj-ea"/>
                <a:ea typeface="+mj-ea"/>
              </a:rPr>
              <a:t>②運搬</a:t>
            </a:r>
          </a:p>
        </p:txBody>
      </p:sp>
      <p:sp>
        <p:nvSpPr>
          <p:cNvPr id="5" name="テキスト ボックス 4">
            <a:extLst>
              <a:ext uri="{FF2B5EF4-FFF2-40B4-BE49-F238E27FC236}">
                <a16:creationId xmlns:a16="http://schemas.microsoft.com/office/drawing/2014/main" id="{0284A3A0-EA92-6516-2DEC-171A486A5D9D}"/>
              </a:ext>
            </a:extLst>
          </p:cNvPr>
          <p:cNvSpPr txBox="1"/>
          <p:nvPr/>
        </p:nvSpPr>
        <p:spPr>
          <a:xfrm>
            <a:off x="580874" y="1927720"/>
            <a:ext cx="4548717" cy="364067"/>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lang="ja-JP" altLang="en-US" sz="1600" b="1" dirty="0">
                <a:solidFill>
                  <a:schemeClr val="bg1"/>
                </a:solidFill>
                <a:latin typeface="+mj-ea"/>
                <a:ea typeface="+mj-ea"/>
              </a:rPr>
              <a:t>①浸食</a:t>
            </a:r>
          </a:p>
        </p:txBody>
      </p:sp>
      <p:sp>
        <p:nvSpPr>
          <p:cNvPr id="6" name="テキスト ボックス 5">
            <a:extLst>
              <a:ext uri="{FF2B5EF4-FFF2-40B4-BE49-F238E27FC236}">
                <a16:creationId xmlns:a16="http://schemas.microsoft.com/office/drawing/2014/main" id="{A266D4D4-C336-FD76-EADF-FFAD56FF5C57}"/>
              </a:ext>
            </a:extLst>
          </p:cNvPr>
          <p:cNvSpPr txBox="1"/>
          <p:nvPr/>
        </p:nvSpPr>
        <p:spPr>
          <a:xfrm>
            <a:off x="5688218" y="3371804"/>
            <a:ext cx="4748027" cy="364066"/>
          </a:xfrm>
          <a:prstGeom prst="roundRect">
            <a:avLst>
              <a:gd name="adj" fmla="val 50000"/>
            </a:avLst>
          </a:prstGeom>
          <a:solidFill>
            <a:srgbClr val="FFC000"/>
          </a:solidFill>
        </p:spPr>
        <p:style>
          <a:lnRef idx="0">
            <a:scrgbClr r="0" g="0" b="0"/>
          </a:lnRef>
          <a:fillRef idx="0">
            <a:scrgbClr r="0" g="0" b="0"/>
          </a:fillRef>
          <a:effectRef idx="0">
            <a:scrgbClr r="0" g="0" b="0"/>
          </a:effectRef>
          <a:fontRef idx="minor">
            <a:schemeClr val="tx1"/>
          </a:fontRef>
        </p:style>
        <p:txBody>
          <a:bodyPr wrap="none" lIns="180000" tIns="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r>
              <a:rPr lang="ja-JP" altLang="en-US" sz="1600" b="1" dirty="0">
                <a:solidFill>
                  <a:schemeClr val="bg1"/>
                </a:solidFill>
                <a:latin typeface="+mj-ea"/>
                <a:ea typeface="+mj-ea"/>
              </a:rPr>
              <a:t>③堆積</a:t>
            </a:r>
          </a:p>
        </p:txBody>
      </p:sp>
      <p:sp>
        <p:nvSpPr>
          <p:cNvPr id="7" name="テキスト ボックス 6">
            <a:extLst>
              <a:ext uri="{FF2B5EF4-FFF2-40B4-BE49-F238E27FC236}">
                <a16:creationId xmlns:a16="http://schemas.microsoft.com/office/drawing/2014/main" id="{4159D34E-E892-E612-1778-0B73D96F1D7A}"/>
              </a:ext>
            </a:extLst>
          </p:cNvPr>
          <p:cNvSpPr txBox="1"/>
          <p:nvPr/>
        </p:nvSpPr>
        <p:spPr>
          <a:xfrm>
            <a:off x="305311" y="1049702"/>
            <a:ext cx="10111904" cy="683713"/>
          </a:xfrm>
          <a:prstGeom prst="rect">
            <a:avLst/>
          </a:prstGeom>
          <a:noFill/>
        </p:spPr>
        <p:txBody>
          <a:bodyPr wrap="square">
            <a:spAutoFit/>
          </a:bodyPr>
          <a:lstStyle/>
          <a:p>
            <a:pPr indent="150896" algn="just" defTabSz="383276">
              <a:lnSpc>
                <a:spcPct val="150000"/>
              </a:lnSpc>
            </a:pPr>
            <a:r>
              <a:rPr kumimoji="1" lang="ja-JP" altLang="en-US" sz="1090" dirty="0">
                <a:solidFill>
                  <a:prstClr val="black"/>
                </a:solidFill>
                <a:effectLst>
                  <a:glow rad="63500">
                    <a:prstClr val="white"/>
                  </a:glow>
                </a:effectLst>
                <a:latin typeface="BIZ UDPゴシック"/>
                <a:ea typeface="BIZ UDPゴシック"/>
              </a:rPr>
              <a:t>　</a:t>
            </a:r>
            <a:r>
              <a:rPr kumimoji="1" lang="ja-JP" altLang="en-US" sz="1400" dirty="0">
                <a:solidFill>
                  <a:prstClr val="black"/>
                </a:solidFill>
                <a:effectLst>
                  <a:glow rad="63500">
                    <a:prstClr val="white"/>
                  </a:glow>
                </a:effectLst>
                <a:latin typeface="BIZ UDPゴシック"/>
                <a:ea typeface="BIZ UDPゴシック"/>
              </a:rPr>
              <a:t>理科で学習した「流れる水の</a:t>
            </a:r>
            <a:r>
              <a:rPr kumimoji="1" lang="en-US" altLang="ja-JP" sz="1400" dirty="0">
                <a:solidFill>
                  <a:prstClr val="black"/>
                </a:solidFill>
                <a:effectLst>
                  <a:glow rad="63500">
                    <a:prstClr val="white"/>
                  </a:glow>
                </a:effectLst>
                <a:latin typeface="BIZ UDPゴシック"/>
                <a:ea typeface="BIZ UDPゴシック"/>
              </a:rPr>
              <a:t>3</a:t>
            </a:r>
            <a:r>
              <a:rPr kumimoji="1" lang="ja-JP" altLang="en-US" sz="1400" dirty="0">
                <a:solidFill>
                  <a:prstClr val="black"/>
                </a:solidFill>
                <a:effectLst>
                  <a:glow rad="63500">
                    <a:prstClr val="white"/>
                  </a:glow>
                </a:effectLst>
                <a:latin typeface="BIZ UDPゴシック"/>
                <a:ea typeface="BIZ UDPゴシック"/>
              </a:rPr>
              <a:t>つの働き」によって、利根川も周りの土地を変えてしまうことがあります。</a:t>
            </a:r>
            <a:endParaRPr kumimoji="1" lang="en-US" altLang="ja-JP" sz="1400" dirty="0">
              <a:solidFill>
                <a:prstClr val="black"/>
              </a:solidFill>
              <a:effectLst>
                <a:glow rad="63500">
                  <a:prstClr val="white"/>
                </a:glow>
              </a:effectLst>
              <a:latin typeface="BIZ UDPゴシック"/>
              <a:ea typeface="BIZ UDPゴシック"/>
            </a:endParaRPr>
          </a:p>
          <a:p>
            <a:pPr indent="150896" algn="just" defTabSz="383276">
              <a:lnSpc>
                <a:spcPct val="150000"/>
              </a:lnSpc>
            </a:pPr>
            <a:r>
              <a:rPr kumimoji="1" lang="ja-JP" altLang="en-US" sz="1400" dirty="0">
                <a:solidFill>
                  <a:prstClr val="black"/>
                </a:solidFill>
                <a:effectLst>
                  <a:glow rad="63500">
                    <a:prstClr val="white"/>
                  </a:glow>
                </a:effectLst>
                <a:latin typeface="BIZ UDPゴシック"/>
                <a:ea typeface="BIZ UDPゴシック"/>
              </a:rPr>
              <a:t>大きく土地が変わってしまう場合、水災害が発生しやすくなって皆さんの生活に影響が出てしまうかもしれません。</a:t>
            </a:r>
            <a:endParaRPr kumimoji="1" lang="en-US" altLang="ja-JP" sz="1400" dirty="0">
              <a:solidFill>
                <a:prstClr val="black"/>
              </a:solidFill>
              <a:effectLst>
                <a:glow rad="63500">
                  <a:prstClr val="white"/>
                </a:glow>
              </a:effectLst>
              <a:latin typeface="BIZ UDPゴシック"/>
              <a:ea typeface="BIZ UDPゴシック"/>
            </a:endParaRPr>
          </a:p>
        </p:txBody>
      </p:sp>
      <p:sp>
        <p:nvSpPr>
          <p:cNvPr id="8" name="テキスト ボックス 7">
            <a:extLst>
              <a:ext uri="{FF2B5EF4-FFF2-40B4-BE49-F238E27FC236}">
                <a16:creationId xmlns:a16="http://schemas.microsoft.com/office/drawing/2014/main" id="{C34D01DA-14FD-B2DC-090B-3DA17E94A739}"/>
              </a:ext>
            </a:extLst>
          </p:cNvPr>
          <p:cNvSpPr txBox="1"/>
          <p:nvPr/>
        </p:nvSpPr>
        <p:spPr>
          <a:xfrm>
            <a:off x="580874" y="2314093"/>
            <a:ext cx="4548717" cy="683713"/>
          </a:xfrm>
          <a:prstGeom prst="rect">
            <a:avLst/>
          </a:prstGeom>
          <a:noFill/>
        </p:spPr>
        <p:txBody>
          <a:bodyPr wrap="square">
            <a:spAutoFit/>
          </a:bodyPr>
          <a:lstStyle/>
          <a:p>
            <a:pPr indent="150896" algn="just" defTabSz="383276">
              <a:lnSpc>
                <a:spcPct val="150000"/>
              </a:lnSpc>
            </a:pPr>
            <a:r>
              <a:rPr kumimoji="1" lang="ja-JP" altLang="en-US" sz="1400" dirty="0">
                <a:solidFill>
                  <a:prstClr val="black"/>
                </a:solidFill>
                <a:effectLst>
                  <a:glow rad="63500">
                    <a:prstClr val="white"/>
                  </a:glow>
                </a:effectLst>
                <a:latin typeface="BIZ UDPゴシック"/>
                <a:ea typeface="BIZ UDPゴシック"/>
              </a:rPr>
              <a:t>流れの急な上流部では、石など比較的大きい物の衝突や摩擦によって、川底や川岸をけずってしまいます。</a:t>
            </a:r>
            <a:endParaRPr kumimoji="1" lang="en-US" altLang="ja-JP" sz="1400" dirty="0">
              <a:solidFill>
                <a:prstClr val="black"/>
              </a:solidFill>
              <a:effectLst>
                <a:glow rad="63500">
                  <a:prstClr val="white"/>
                </a:glow>
              </a:effectLst>
              <a:latin typeface="BIZ UDPゴシック"/>
              <a:ea typeface="BIZ UDPゴシック"/>
            </a:endParaRPr>
          </a:p>
        </p:txBody>
      </p:sp>
      <p:sp>
        <p:nvSpPr>
          <p:cNvPr id="9" name="テキスト ボックス 8">
            <a:extLst>
              <a:ext uri="{FF2B5EF4-FFF2-40B4-BE49-F238E27FC236}">
                <a16:creationId xmlns:a16="http://schemas.microsoft.com/office/drawing/2014/main" id="{1C08252F-E6C0-9830-D56A-7DBDB9A1E66D}"/>
              </a:ext>
            </a:extLst>
          </p:cNvPr>
          <p:cNvSpPr txBox="1"/>
          <p:nvPr/>
        </p:nvSpPr>
        <p:spPr>
          <a:xfrm>
            <a:off x="5557207" y="2289462"/>
            <a:ext cx="5178526" cy="1006879"/>
          </a:xfrm>
          <a:prstGeom prst="rect">
            <a:avLst/>
          </a:prstGeom>
          <a:noFill/>
        </p:spPr>
        <p:txBody>
          <a:bodyPr wrap="square">
            <a:spAutoFit/>
          </a:bodyPr>
          <a:lstStyle/>
          <a:p>
            <a:pPr indent="150896" algn="just" defTabSz="383276">
              <a:lnSpc>
                <a:spcPct val="150000"/>
              </a:lnSpc>
            </a:pPr>
            <a:r>
              <a:rPr kumimoji="1" lang="ja-JP" altLang="en-US" sz="1400" dirty="0">
                <a:solidFill>
                  <a:prstClr val="black"/>
                </a:solidFill>
                <a:effectLst>
                  <a:glow rad="63500">
                    <a:prstClr val="white"/>
                  </a:glow>
                </a:effectLst>
                <a:latin typeface="BIZ UDPゴシック"/>
                <a:ea typeface="BIZ UDPゴシック"/>
              </a:rPr>
              <a:t>浸食作用で川岸から削られた土砂や石は水の流れる働きによって、川の下流へと運ばれます。大きいものより小さいものは、より下流へと運ばれます。</a:t>
            </a:r>
            <a:endParaRPr kumimoji="1" lang="en-US" altLang="ja-JP" sz="1400" dirty="0">
              <a:solidFill>
                <a:prstClr val="black"/>
              </a:solidFill>
              <a:effectLst>
                <a:glow rad="63500">
                  <a:prstClr val="white"/>
                </a:glow>
              </a:effectLst>
              <a:latin typeface="BIZ UDPゴシック"/>
              <a:ea typeface="BIZ UDPゴシック"/>
            </a:endParaRPr>
          </a:p>
        </p:txBody>
      </p:sp>
      <p:sp>
        <p:nvSpPr>
          <p:cNvPr id="10" name="テキスト ボックス 9">
            <a:extLst>
              <a:ext uri="{FF2B5EF4-FFF2-40B4-BE49-F238E27FC236}">
                <a16:creationId xmlns:a16="http://schemas.microsoft.com/office/drawing/2014/main" id="{077392D4-2E3D-39D5-5A5A-B82138874AA8}"/>
              </a:ext>
            </a:extLst>
          </p:cNvPr>
          <p:cNvSpPr txBox="1"/>
          <p:nvPr/>
        </p:nvSpPr>
        <p:spPr>
          <a:xfrm>
            <a:off x="5604602" y="3735870"/>
            <a:ext cx="5131131" cy="1006879"/>
          </a:xfrm>
          <a:prstGeom prst="rect">
            <a:avLst/>
          </a:prstGeom>
          <a:noFill/>
        </p:spPr>
        <p:txBody>
          <a:bodyPr wrap="square">
            <a:spAutoFit/>
          </a:bodyPr>
          <a:lstStyle/>
          <a:p>
            <a:pPr indent="150896" algn="just" defTabSz="383276">
              <a:lnSpc>
                <a:spcPct val="150000"/>
              </a:lnSpc>
            </a:pPr>
            <a:r>
              <a:rPr kumimoji="1" lang="ja-JP" altLang="en-US" sz="1400" dirty="0">
                <a:solidFill>
                  <a:prstClr val="black"/>
                </a:solidFill>
                <a:effectLst>
                  <a:glow rad="63500">
                    <a:prstClr val="white"/>
                  </a:glow>
                </a:effectLst>
                <a:latin typeface="BIZ UDPゴシック"/>
                <a:ea typeface="BIZ UDPゴシック"/>
              </a:rPr>
              <a:t>流れる水の力で運ばれた土砂や石は、流れの弱い場所でたまります。運搬される物の大きさは、流れる水の力の大きさによって決まるため、場所によって堆積する物の大きさが違います。</a:t>
            </a:r>
            <a:endParaRPr kumimoji="1" lang="en-US" altLang="ja-JP" sz="1400" dirty="0">
              <a:solidFill>
                <a:prstClr val="black"/>
              </a:solidFill>
              <a:effectLst>
                <a:glow rad="63500">
                  <a:prstClr val="white"/>
                </a:glow>
              </a:effectLst>
              <a:latin typeface="BIZ UDPゴシック"/>
              <a:ea typeface="BIZ UDPゴシック"/>
            </a:endParaRPr>
          </a:p>
        </p:txBody>
      </p:sp>
      <p:sp>
        <p:nvSpPr>
          <p:cNvPr id="14" name="テキスト ボックス 13">
            <a:extLst>
              <a:ext uri="{FF2B5EF4-FFF2-40B4-BE49-F238E27FC236}">
                <a16:creationId xmlns:a16="http://schemas.microsoft.com/office/drawing/2014/main" id="{21043BB9-998A-E538-D846-20DC64FD31B7}"/>
              </a:ext>
            </a:extLst>
          </p:cNvPr>
          <p:cNvSpPr txBox="1"/>
          <p:nvPr/>
        </p:nvSpPr>
        <p:spPr>
          <a:xfrm>
            <a:off x="1809230" y="6869440"/>
            <a:ext cx="2733753" cy="324512"/>
          </a:xfrm>
          <a:prstGeom prst="rect">
            <a:avLst/>
          </a:prstGeom>
          <a:noFill/>
        </p:spPr>
        <p:txBody>
          <a:bodyPr wrap="square" rtlCol="0" anchor="ctr">
            <a:spAutoFit/>
          </a:bodyPr>
          <a:lstStyle/>
          <a:p>
            <a:pPr algn="r" defTabSz="383276"/>
            <a:r>
              <a:rPr kumimoji="1" lang="ja-JP" altLang="en-US" sz="503" dirty="0">
                <a:solidFill>
                  <a:prstClr val="black"/>
                </a:solidFill>
                <a:latin typeface="BIZ UDPゴシック"/>
                <a:ea typeface="BIZ UDPゴシック"/>
              </a:rPr>
              <a:t>出典；国土交通省　国土地理院</a:t>
            </a:r>
            <a:r>
              <a:rPr kumimoji="1" lang="en-US" altLang="ja-JP" sz="503" dirty="0">
                <a:solidFill>
                  <a:prstClr val="black"/>
                </a:solidFill>
                <a:latin typeface="BIZ UDPゴシック"/>
                <a:ea typeface="BIZ UDPゴシック"/>
              </a:rPr>
              <a:t>web</a:t>
            </a:r>
            <a:r>
              <a:rPr kumimoji="1" lang="ja-JP" altLang="en-US" sz="503" dirty="0">
                <a:solidFill>
                  <a:prstClr val="black"/>
                </a:solidFill>
                <a:latin typeface="BIZ UDPゴシック"/>
                <a:ea typeface="BIZ UDPゴシック"/>
              </a:rPr>
              <a:t>サイト　</a:t>
            </a:r>
            <a:r>
              <a:rPr kumimoji="1" lang="en-US" altLang="ja-JP" sz="503" dirty="0">
                <a:solidFill>
                  <a:prstClr val="black"/>
                </a:solidFill>
              </a:rPr>
              <a:t> https://www.gsi.go.jp/CHIRIKYOUIKU/kawa_0-1.html</a:t>
            </a:r>
          </a:p>
          <a:p>
            <a:pPr algn="r" defTabSz="383276"/>
            <a:endParaRPr kumimoji="1" lang="ja-JP" altLang="en-US" sz="503" dirty="0">
              <a:solidFill>
                <a:prstClr val="black"/>
              </a:solidFill>
              <a:latin typeface="BIZ UDPゴシック"/>
              <a:ea typeface="BIZ UDPゴシック"/>
            </a:endParaRPr>
          </a:p>
        </p:txBody>
      </p:sp>
      <p:grpSp>
        <p:nvGrpSpPr>
          <p:cNvPr id="15" name="グループ化 14">
            <a:extLst>
              <a:ext uri="{FF2B5EF4-FFF2-40B4-BE49-F238E27FC236}">
                <a16:creationId xmlns:a16="http://schemas.microsoft.com/office/drawing/2014/main" id="{3EF9E84D-B8D5-FBE9-37B7-F410DC6E1D99}"/>
              </a:ext>
            </a:extLst>
          </p:cNvPr>
          <p:cNvGrpSpPr/>
          <p:nvPr/>
        </p:nvGrpSpPr>
        <p:grpSpPr>
          <a:xfrm>
            <a:off x="9421264" y="79233"/>
            <a:ext cx="1346844" cy="313971"/>
            <a:chOff x="9421264" y="79233"/>
            <a:chExt cx="1346844" cy="313971"/>
          </a:xfrm>
        </p:grpSpPr>
        <p:sp>
          <p:nvSpPr>
            <p:cNvPr id="16" name="テキスト ボックス 15">
              <a:extLst>
                <a:ext uri="{FF2B5EF4-FFF2-40B4-BE49-F238E27FC236}">
                  <a16:creationId xmlns:a16="http://schemas.microsoft.com/office/drawing/2014/main" id="{FC238DD7-4017-5BDA-61F5-F49456A8C1A9}"/>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17" name="テキスト ボックス 16">
              <a:extLst>
                <a:ext uri="{FF2B5EF4-FFF2-40B4-BE49-F238E27FC236}">
                  <a16:creationId xmlns:a16="http://schemas.microsoft.com/office/drawing/2014/main" id="{91AA0B8E-CBBD-3650-A675-6C7E7066C383}"/>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18" name="テキスト ボックス 17">
              <a:extLst>
                <a:ext uri="{FF2B5EF4-FFF2-40B4-BE49-F238E27FC236}">
                  <a16:creationId xmlns:a16="http://schemas.microsoft.com/office/drawing/2014/main" id="{ED5C6034-FFFD-725A-FDC1-E16FDEA41BE7}"/>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19" name="テキスト ボックス 18">
            <a:extLst>
              <a:ext uri="{FF2B5EF4-FFF2-40B4-BE49-F238E27FC236}">
                <a16:creationId xmlns:a16="http://schemas.microsoft.com/office/drawing/2014/main" id="{FB5F389F-0BE1-F634-F6D6-CAB3B5A5B8C0}"/>
              </a:ext>
            </a:extLst>
          </p:cNvPr>
          <p:cNvSpPr txBox="1"/>
          <p:nvPr/>
        </p:nvSpPr>
        <p:spPr>
          <a:xfrm>
            <a:off x="507934" y="490282"/>
            <a:ext cx="452047" cy="174851"/>
          </a:xfrm>
          <a:prstGeom prst="rect">
            <a:avLst/>
          </a:prstGeom>
          <a:noFill/>
        </p:spPr>
        <p:txBody>
          <a:bodyPr wrap="none" lIns="0" tIns="0" rIns="0" bIns="36000" rtlCol="0" anchor="ctr" anchorCtr="0">
            <a:spAutoFit/>
          </a:bodyPr>
          <a:lstStyle>
            <a:defPPr>
              <a:defRPr lang="en-US"/>
            </a:defPPr>
            <a:lvl1pPr algn="ctr">
              <a:defRPr sz="900">
                <a:solidFill>
                  <a:schemeClr val="accent4">
                    <a:lumMod val="75000"/>
                  </a:schemeClr>
                </a:solidFill>
              </a:defRPr>
            </a:lvl1pPr>
          </a:lstStyle>
          <a:p>
            <a:r>
              <a:rPr lang="ja-JP" altLang="en-US" dirty="0"/>
              <a:t>とねがわ</a:t>
            </a:r>
          </a:p>
        </p:txBody>
      </p:sp>
      <p:sp>
        <p:nvSpPr>
          <p:cNvPr id="20" name="テキスト ボックス 19">
            <a:extLst>
              <a:ext uri="{FF2B5EF4-FFF2-40B4-BE49-F238E27FC236}">
                <a16:creationId xmlns:a16="http://schemas.microsoft.com/office/drawing/2014/main" id="{BE766ADA-0137-ABF6-A1C9-0CBE383F9065}"/>
              </a:ext>
            </a:extLst>
          </p:cNvPr>
          <p:cNvSpPr txBox="1"/>
          <p:nvPr/>
        </p:nvSpPr>
        <p:spPr>
          <a:xfrm>
            <a:off x="4596611" y="1066485"/>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とねがわ</a:t>
            </a:r>
          </a:p>
        </p:txBody>
      </p:sp>
      <p:sp>
        <p:nvSpPr>
          <p:cNvPr id="21" name="テキスト ボックス 20">
            <a:extLst>
              <a:ext uri="{FF2B5EF4-FFF2-40B4-BE49-F238E27FC236}">
                <a16:creationId xmlns:a16="http://schemas.microsoft.com/office/drawing/2014/main" id="{78C68EC7-EBFA-B529-0D74-877320E8CA8E}"/>
              </a:ext>
            </a:extLst>
          </p:cNvPr>
          <p:cNvSpPr txBox="1"/>
          <p:nvPr/>
        </p:nvSpPr>
        <p:spPr>
          <a:xfrm>
            <a:off x="6619925" y="1343955"/>
            <a:ext cx="406203" cy="184666"/>
          </a:xfrm>
          <a:prstGeom prst="rect">
            <a:avLst/>
          </a:prstGeom>
          <a:noFill/>
        </p:spPr>
        <p:txBody>
          <a:bodyPr wrap="square" lIns="0" rIns="0" rtlCol="0">
            <a:spAutoFit/>
          </a:bodyPr>
          <a:lstStyle/>
          <a:p>
            <a:pPr algn="ctr"/>
            <a:r>
              <a:rPr kumimoji="1" lang="ja-JP" altLang="en-US" sz="600" dirty="0">
                <a:latin typeface="+mn-ea"/>
              </a:rPr>
              <a:t>えいきょう</a:t>
            </a:r>
          </a:p>
        </p:txBody>
      </p:sp>
      <p:sp>
        <p:nvSpPr>
          <p:cNvPr id="23" name="テキスト ボックス 22">
            <a:extLst>
              <a:ext uri="{FF2B5EF4-FFF2-40B4-BE49-F238E27FC236}">
                <a16:creationId xmlns:a16="http://schemas.microsoft.com/office/drawing/2014/main" id="{567C25C4-F874-62E5-5A58-67646CFABA81}"/>
              </a:ext>
            </a:extLst>
          </p:cNvPr>
          <p:cNvSpPr txBox="1"/>
          <p:nvPr/>
        </p:nvSpPr>
        <p:spPr>
          <a:xfrm>
            <a:off x="1996328" y="2643249"/>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かわぞこ</a:t>
            </a:r>
          </a:p>
        </p:txBody>
      </p:sp>
      <p:sp>
        <p:nvSpPr>
          <p:cNvPr id="24" name="テキスト ボックス 23">
            <a:extLst>
              <a:ext uri="{FF2B5EF4-FFF2-40B4-BE49-F238E27FC236}">
                <a16:creationId xmlns:a16="http://schemas.microsoft.com/office/drawing/2014/main" id="{C7B51F4D-A438-7D28-A882-BE42F589C75D}"/>
              </a:ext>
            </a:extLst>
          </p:cNvPr>
          <p:cNvSpPr txBox="1"/>
          <p:nvPr/>
        </p:nvSpPr>
        <p:spPr>
          <a:xfrm>
            <a:off x="2523505" y="2643249"/>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かわぎし</a:t>
            </a:r>
          </a:p>
        </p:txBody>
      </p:sp>
      <p:sp>
        <p:nvSpPr>
          <p:cNvPr id="25" name="テキスト ボックス 24">
            <a:extLst>
              <a:ext uri="{FF2B5EF4-FFF2-40B4-BE49-F238E27FC236}">
                <a16:creationId xmlns:a16="http://schemas.microsoft.com/office/drawing/2014/main" id="{17C3EEA1-765E-5B46-6EB4-F72F3ECE6BE5}"/>
              </a:ext>
            </a:extLst>
          </p:cNvPr>
          <p:cNvSpPr txBox="1"/>
          <p:nvPr/>
        </p:nvSpPr>
        <p:spPr>
          <a:xfrm>
            <a:off x="6767845" y="2303042"/>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かわぎし</a:t>
            </a:r>
          </a:p>
        </p:txBody>
      </p:sp>
      <p:sp>
        <p:nvSpPr>
          <p:cNvPr id="26" name="テキスト ボックス 25">
            <a:extLst>
              <a:ext uri="{FF2B5EF4-FFF2-40B4-BE49-F238E27FC236}">
                <a16:creationId xmlns:a16="http://schemas.microsoft.com/office/drawing/2014/main" id="{80A7FEB6-9E24-7755-F8F7-16437CC7F6A4}"/>
              </a:ext>
            </a:extLst>
          </p:cNvPr>
          <p:cNvSpPr txBox="1"/>
          <p:nvPr/>
        </p:nvSpPr>
        <p:spPr>
          <a:xfrm>
            <a:off x="4648200" y="2323422"/>
            <a:ext cx="394275"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しょうとつ</a:t>
            </a:r>
          </a:p>
        </p:txBody>
      </p:sp>
      <p:sp>
        <p:nvSpPr>
          <p:cNvPr id="27" name="テキスト ボックス 26">
            <a:extLst>
              <a:ext uri="{FF2B5EF4-FFF2-40B4-BE49-F238E27FC236}">
                <a16:creationId xmlns:a16="http://schemas.microsoft.com/office/drawing/2014/main" id="{B37E6782-527E-5DF4-5509-3120D3CD992D}"/>
              </a:ext>
            </a:extLst>
          </p:cNvPr>
          <p:cNvSpPr txBox="1"/>
          <p:nvPr/>
        </p:nvSpPr>
        <p:spPr>
          <a:xfrm>
            <a:off x="822960" y="2657543"/>
            <a:ext cx="394275"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まさつ</a:t>
            </a:r>
          </a:p>
        </p:txBody>
      </p:sp>
      <p:sp>
        <p:nvSpPr>
          <p:cNvPr id="28" name="テキスト ボックス 27">
            <a:extLst>
              <a:ext uri="{FF2B5EF4-FFF2-40B4-BE49-F238E27FC236}">
                <a16:creationId xmlns:a16="http://schemas.microsoft.com/office/drawing/2014/main" id="{D746FFE3-024F-4975-F2EA-3E9201C2B40B}"/>
              </a:ext>
            </a:extLst>
          </p:cNvPr>
          <p:cNvSpPr txBox="1"/>
          <p:nvPr/>
        </p:nvSpPr>
        <p:spPr>
          <a:xfrm>
            <a:off x="2758440" y="1905414"/>
            <a:ext cx="455975"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solidFill>
                  <a:schemeClr val="bg1"/>
                </a:solidFill>
              </a:rPr>
              <a:t>しんしょく</a:t>
            </a:r>
          </a:p>
        </p:txBody>
      </p:sp>
      <p:sp>
        <p:nvSpPr>
          <p:cNvPr id="29" name="テキスト ボックス 28">
            <a:extLst>
              <a:ext uri="{FF2B5EF4-FFF2-40B4-BE49-F238E27FC236}">
                <a16:creationId xmlns:a16="http://schemas.microsoft.com/office/drawing/2014/main" id="{33157FC2-1B98-16E5-26E0-4235617AC978}"/>
              </a:ext>
            </a:extLst>
          </p:cNvPr>
          <p:cNvSpPr txBox="1"/>
          <p:nvPr/>
        </p:nvSpPr>
        <p:spPr>
          <a:xfrm>
            <a:off x="7942178" y="1890174"/>
            <a:ext cx="455975"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solidFill>
                  <a:schemeClr val="bg1"/>
                </a:solidFill>
              </a:rPr>
              <a:t>うんぱん</a:t>
            </a:r>
          </a:p>
        </p:txBody>
      </p:sp>
      <p:sp>
        <p:nvSpPr>
          <p:cNvPr id="30" name="テキスト ボックス 29">
            <a:extLst>
              <a:ext uri="{FF2B5EF4-FFF2-40B4-BE49-F238E27FC236}">
                <a16:creationId xmlns:a16="http://schemas.microsoft.com/office/drawing/2014/main" id="{45F806A8-B0CD-D4A2-108A-3381D6BE1812}"/>
              </a:ext>
            </a:extLst>
          </p:cNvPr>
          <p:cNvSpPr txBox="1"/>
          <p:nvPr/>
        </p:nvSpPr>
        <p:spPr>
          <a:xfrm>
            <a:off x="7965038" y="3352714"/>
            <a:ext cx="455975"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solidFill>
                  <a:schemeClr val="bg1"/>
                </a:solidFill>
              </a:rPr>
              <a:t>たいせき</a:t>
            </a:r>
          </a:p>
        </p:txBody>
      </p:sp>
      <p:sp>
        <p:nvSpPr>
          <p:cNvPr id="31" name="テキスト ボックス 30">
            <a:extLst>
              <a:ext uri="{FF2B5EF4-FFF2-40B4-BE49-F238E27FC236}">
                <a16:creationId xmlns:a16="http://schemas.microsoft.com/office/drawing/2014/main" id="{FD6E9B7B-4ADF-B27A-DFBF-B3EF3C687673}"/>
              </a:ext>
            </a:extLst>
          </p:cNvPr>
          <p:cNvSpPr txBox="1"/>
          <p:nvPr/>
        </p:nvSpPr>
        <p:spPr>
          <a:xfrm>
            <a:off x="6316691" y="4060581"/>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うんぱん</a:t>
            </a:r>
          </a:p>
        </p:txBody>
      </p:sp>
      <p:sp>
        <p:nvSpPr>
          <p:cNvPr id="32" name="テキスト ボックス 31">
            <a:extLst>
              <a:ext uri="{FF2B5EF4-FFF2-40B4-BE49-F238E27FC236}">
                <a16:creationId xmlns:a16="http://schemas.microsoft.com/office/drawing/2014/main" id="{6D2B7D4F-9FF2-24C6-A81A-D589FDCAC458}"/>
              </a:ext>
            </a:extLst>
          </p:cNvPr>
          <p:cNvSpPr txBox="1"/>
          <p:nvPr/>
        </p:nvSpPr>
        <p:spPr>
          <a:xfrm>
            <a:off x="7896206" y="4372625"/>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たいせき</a:t>
            </a:r>
          </a:p>
        </p:txBody>
      </p:sp>
      <p:sp>
        <p:nvSpPr>
          <p:cNvPr id="33" name="テキスト ボックス 32">
            <a:extLst>
              <a:ext uri="{FF2B5EF4-FFF2-40B4-BE49-F238E27FC236}">
                <a16:creationId xmlns:a16="http://schemas.microsoft.com/office/drawing/2014/main" id="{BFB5ADBD-833A-BB3D-FB82-56502A1ED8EE}"/>
              </a:ext>
            </a:extLst>
          </p:cNvPr>
          <p:cNvSpPr txBox="1"/>
          <p:nvPr/>
        </p:nvSpPr>
        <p:spPr>
          <a:xfrm>
            <a:off x="3165338" y="1368098"/>
            <a:ext cx="612912"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すいさいがい</a:t>
            </a:r>
          </a:p>
        </p:txBody>
      </p:sp>
    </p:spTree>
    <p:extLst>
      <p:ext uri="{BB962C8B-B14F-4D97-AF65-F5344CB8AC3E}">
        <p14:creationId xmlns:p14="http://schemas.microsoft.com/office/powerpoint/2010/main" val="3478961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図 35">
            <a:extLst>
              <a:ext uri="{FF2B5EF4-FFF2-40B4-BE49-F238E27FC236}">
                <a16:creationId xmlns:a16="http://schemas.microsoft.com/office/drawing/2014/main" id="{678E7387-1167-3AE8-4132-38D3FBFD7D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1752" y="2663262"/>
            <a:ext cx="4779865" cy="3782328"/>
          </a:xfrm>
          <a:prstGeom prst="rect">
            <a:avLst/>
          </a:prstGeom>
        </p:spPr>
      </p:pic>
      <p:sp>
        <p:nvSpPr>
          <p:cNvPr id="5" name="テキスト ボックス 4">
            <a:extLst>
              <a:ext uri="{FF2B5EF4-FFF2-40B4-BE49-F238E27FC236}">
                <a16:creationId xmlns:a16="http://schemas.microsoft.com/office/drawing/2014/main" id="{CE0D4736-A207-57DC-70E5-5800CBB4676F}"/>
              </a:ext>
            </a:extLst>
          </p:cNvPr>
          <p:cNvSpPr txBox="1"/>
          <p:nvPr/>
        </p:nvSpPr>
        <p:spPr>
          <a:xfrm>
            <a:off x="5952411" y="897893"/>
            <a:ext cx="3887333"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FFCC00"/>
                </a:solidFill>
              </a:rPr>
              <a:t>■たくさんの水を流せるようしていること</a:t>
            </a:r>
            <a:endParaRPr lang="en-US" altLang="ja-JP" dirty="0">
              <a:solidFill>
                <a:srgbClr val="FFCC00"/>
              </a:solidFill>
            </a:endParaRPr>
          </a:p>
        </p:txBody>
      </p:sp>
      <p:sp>
        <p:nvSpPr>
          <p:cNvPr id="8" name="円形吹き出し 9">
            <a:extLst>
              <a:ext uri="{FF2B5EF4-FFF2-40B4-BE49-F238E27FC236}">
                <a16:creationId xmlns:a16="http://schemas.microsoft.com/office/drawing/2014/main" id="{BFEE8996-6D03-C74B-35BF-E7DD60D82BF5}"/>
              </a:ext>
            </a:extLst>
          </p:cNvPr>
          <p:cNvSpPr/>
          <p:nvPr/>
        </p:nvSpPr>
        <p:spPr>
          <a:xfrm>
            <a:off x="1402463" y="1070594"/>
            <a:ext cx="3836713" cy="913341"/>
          </a:xfrm>
          <a:prstGeom prst="wedgeRoundRectCallout">
            <a:avLst>
              <a:gd name="adj1" fmla="val -56863"/>
              <a:gd name="adj2" fmla="val 313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lstStyle/>
          <a:p>
            <a:pPr>
              <a:lnSpc>
                <a:spcPct val="150000"/>
              </a:lnSpc>
            </a:pPr>
            <a:r>
              <a:rPr lang="ja-JP" altLang="en-US" sz="1200" dirty="0">
                <a:solidFill>
                  <a:schemeClr val="tx1"/>
                </a:solidFill>
              </a:rPr>
              <a:t>利根川のような大きな川では、流れる水の働きによって、地形が変化してしまうことを学びましたね。地形の変化で私たちにどんな影響がでるだろうか。</a:t>
            </a:r>
            <a:endParaRPr lang="en-US" altLang="ja-JP" sz="1200" dirty="0">
              <a:solidFill>
                <a:schemeClr val="tx1"/>
              </a:solidFill>
            </a:endParaRPr>
          </a:p>
        </p:txBody>
      </p:sp>
      <p:pic>
        <p:nvPicPr>
          <p:cNvPr id="9" name="図 8">
            <a:extLst>
              <a:ext uri="{FF2B5EF4-FFF2-40B4-BE49-F238E27FC236}">
                <a16:creationId xmlns:a16="http://schemas.microsoft.com/office/drawing/2014/main" id="{53CBACE6-5266-0EC0-07B4-F728CC8F6BD3}"/>
              </a:ext>
            </a:extLst>
          </p:cNvPr>
          <p:cNvPicPr>
            <a:picLocks noChangeAspect="1"/>
          </p:cNvPicPr>
          <p:nvPr/>
        </p:nvPicPr>
        <p:blipFill rotWithShape="1">
          <a:blip r:embed="rId4">
            <a:extLst>
              <a:ext uri="{28A0092B-C50C-407E-A947-70E740481C1C}">
                <a14:useLocalDpi xmlns:a14="http://schemas.microsoft.com/office/drawing/2010/main" val="0"/>
              </a:ext>
            </a:extLst>
          </a:blip>
          <a:srcRect b="505"/>
          <a:stretch/>
        </p:blipFill>
        <p:spPr>
          <a:xfrm>
            <a:off x="6734208" y="1523439"/>
            <a:ext cx="1721911" cy="831830"/>
          </a:xfrm>
          <a:prstGeom prst="rect">
            <a:avLst/>
          </a:prstGeom>
        </p:spPr>
      </p:pic>
      <p:pic>
        <p:nvPicPr>
          <p:cNvPr id="10" name="図 9">
            <a:extLst>
              <a:ext uri="{FF2B5EF4-FFF2-40B4-BE49-F238E27FC236}">
                <a16:creationId xmlns:a16="http://schemas.microsoft.com/office/drawing/2014/main" id="{C507233A-ED26-399E-A5DB-3252D0409E7F}"/>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8787761" y="1505556"/>
            <a:ext cx="1721912" cy="831830"/>
          </a:xfrm>
          <a:prstGeom prst="rect">
            <a:avLst/>
          </a:prstGeom>
        </p:spPr>
      </p:pic>
      <p:sp>
        <p:nvSpPr>
          <p:cNvPr id="15" name="四角形: 角を丸くする 14">
            <a:extLst>
              <a:ext uri="{FF2B5EF4-FFF2-40B4-BE49-F238E27FC236}">
                <a16:creationId xmlns:a16="http://schemas.microsoft.com/office/drawing/2014/main" id="{3DAA6CF6-EA1F-0087-FBF1-91F5C70CD36F}"/>
              </a:ext>
            </a:extLst>
          </p:cNvPr>
          <p:cNvSpPr/>
          <p:nvPr/>
        </p:nvSpPr>
        <p:spPr>
          <a:xfrm>
            <a:off x="6630332" y="1334787"/>
            <a:ext cx="3961816" cy="1076697"/>
          </a:xfrm>
          <a:prstGeom prst="roundRect">
            <a:avLst>
              <a:gd name="adj" fmla="val 3070"/>
            </a:avLst>
          </a:prstGeom>
          <a:noFill/>
          <a:ln w="25400">
            <a:solidFill>
              <a:srgbClr val="FFCC00">
                <a:alpha val="58000"/>
              </a:srgb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6" name="四角形: 角を丸くする 15">
            <a:extLst>
              <a:ext uri="{FF2B5EF4-FFF2-40B4-BE49-F238E27FC236}">
                <a16:creationId xmlns:a16="http://schemas.microsoft.com/office/drawing/2014/main" id="{B16FBE61-EDCE-CA78-BD33-02E6B4A404A0}"/>
              </a:ext>
            </a:extLst>
          </p:cNvPr>
          <p:cNvSpPr/>
          <p:nvPr/>
        </p:nvSpPr>
        <p:spPr>
          <a:xfrm>
            <a:off x="5821939" y="1334787"/>
            <a:ext cx="753404" cy="1076697"/>
          </a:xfrm>
          <a:prstGeom prst="roundRect">
            <a:avLst>
              <a:gd name="adj" fmla="val 3070"/>
            </a:avLst>
          </a:prstGeom>
          <a:solidFill>
            <a:srgbClr val="FFCC00"/>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sz="1299" dirty="0"/>
          </a:p>
        </p:txBody>
      </p:sp>
      <p:sp>
        <p:nvSpPr>
          <p:cNvPr id="17" name="テキスト ボックス 16">
            <a:extLst>
              <a:ext uri="{FF2B5EF4-FFF2-40B4-BE49-F238E27FC236}">
                <a16:creationId xmlns:a16="http://schemas.microsoft.com/office/drawing/2014/main" id="{F45AB905-F6ED-B457-6C31-B6DCA62A9658}"/>
              </a:ext>
            </a:extLst>
          </p:cNvPr>
          <p:cNvSpPr txBox="1"/>
          <p:nvPr/>
        </p:nvSpPr>
        <p:spPr>
          <a:xfrm>
            <a:off x="5761929" y="1627043"/>
            <a:ext cx="870544" cy="4921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defPPr>
              <a:defRPr lang="en-US"/>
            </a:defPPr>
            <a:lvl1pPr algn="ctr">
              <a:defRPr kumimoji="1" b="1">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99" dirty="0">
                <a:ln w="38100">
                  <a:solidFill>
                    <a:schemeClr val="bg1"/>
                  </a:solidFill>
                </a:ln>
                <a:noFill/>
                <a:effectLst/>
              </a:rPr>
              <a:t>川の底を</a:t>
            </a:r>
            <a:endParaRPr lang="en-US" altLang="ja-JP" sz="1299" dirty="0">
              <a:ln w="38100">
                <a:solidFill>
                  <a:schemeClr val="bg1"/>
                </a:solidFill>
              </a:ln>
              <a:noFill/>
              <a:effectLst/>
            </a:endParaRPr>
          </a:p>
          <a:p>
            <a:r>
              <a:rPr lang="ja-JP" altLang="en-US" sz="1299" dirty="0">
                <a:ln w="38100">
                  <a:solidFill>
                    <a:schemeClr val="bg1"/>
                  </a:solidFill>
                </a:ln>
                <a:noFill/>
                <a:effectLst/>
              </a:rPr>
              <a:t>ほる</a:t>
            </a:r>
            <a:endParaRPr lang="en-US" altLang="ja-JP" sz="1299" dirty="0">
              <a:ln w="38100">
                <a:solidFill>
                  <a:schemeClr val="bg1"/>
                </a:solidFill>
              </a:ln>
              <a:noFill/>
              <a:effectLst/>
            </a:endParaRPr>
          </a:p>
        </p:txBody>
      </p:sp>
      <p:sp>
        <p:nvSpPr>
          <p:cNvPr id="18" name="矢印: 右 17">
            <a:extLst>
              <a:ext uri="{FF2B5EF4-FFF2-40B4-BE49-F238E27FC236}">
                <a16:creationId xmlns:a16="http://schemas.microsoft.com/office/drawing/2014/main" id="{DFD23A18-E224-3CD6-D45C-035C9AFC6AE5}"/>
              </a:ext>
            </a:extLst>
          </p:cNvPr>
          <p:cNvSpPr/>
          <p:nvPr/>
        </p:nvSpPr>
        <p:spPr>
          <a:xfrm>
            <a:off x="8472576" y="1837867"/>
            <a:ext cx="263583" cy="443452"/>
          </a:xfrm>
          <a:prstGeom prst="rightArrow">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sz="1299"/>
          </a:p>
        </p:txBody>
      </p:sp>
      <p:pic>
        <p:nvPicPr>
          <p:cNvPr id="30" name="図 29" descr="座る, 立つ, 時計 が含まれている画像&#10;&#10;自動的に生成された説明">
            <a:extLst>
              <a:ext uri="{FF2B5EF4-FFF2-40B4-BE49-F238E27FC236}">
                <a16:creationId xmlns:a16="http://schemas.microsoft.com/office/drawing/2014/main" id="{0BCD188A-554F-8295-9C56-5FA1BF7CC589}"/>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30813" y="1052925"/>
            <a:ext cx="788087" cy="941027"/>
          </a:xfrm>
          <a:prstGeom prst="rect">
            <a:avLst/>
          </a:prstGeom>
        </p:spPr>
      </p:pic>
      <p:sp>
        <p:nvSpPr>
          <p:cNvPr id="34" name="テキスト ボックス 33">
            <a:extLst>
              <a:ext uri="{FF2B5EF4-FFF2-40B4-BE49-F238E27FC236}">
                <a16:creationId xmlns:a16="http://schemas.microsoft.com/office/drawing/2014/main" id="{C4DA00C1-0828-4E0B-C318-D07FA9255E98}"/>
              </a:ext>
            </a:extLst>
          </p:cNvPr>
          <p:cNvSpPr txBox="1"/>
          <p:nvPr/>
        </p:nvSpPr>
        <p:spPr>
          <a:xfrm>
            <a:off x="6208474" y="1573486"/>
            <a:ext cx="152286" cy="118075"/>
          </a:xfrm>
          <a:prstGeom prst="rect">
            <a:avLst/>
          </a:prstGeom>
          <a:noFill/>
        </p:spPr>
        <p:txBody>
          <a:bodyPr wrap="none" lIns="0" tIns="0" rIns="0" bIns="18000" rtlCol="0">
            <a:spAutoFit/>
          </a:bodyPr>
          <a:lstStyle/>
          <a:p>
            <a:pPr algn="ctr"/>
            <a:r>
              <a:rPr kumimoji="1" lang="ja-JP" altLang="en-US" sz="649" dirty="0">
                <a:ln w="38100">
                  <a:solidFill>
                    <a:schemeClr val="bg1"/>
                  </a:solidFill>
                </a:ln>
                <a:noFill/>
                <a:effectLst/>
              </a:rPr>
              <a:t>そこ</a:t>
            </a:r>
          </a:p>
        </p:txBody>
      </p:sp>
      <p:sp>
        <p:nvSpPr>
          <p:cNvPr id="37" name="テキスト ボックス 36">
            <a:extLst>
              <a:ext uri="{FF2B5EF4-FFF2-40B4-BE49-F238E27FC236}">
                <a16:creationId xmlns:a16="http://schemas.microsoft.com/office/drawing/2014/main" id="{E1F2AEC7-CAFF-3D94-2E54-68E51C15808E}"/>
              </a:ext>
            </a:extLst>
          </p:cNvPr>
          <p:cNvSpPr txBox="1"/>
          <p:nvPr/>
        </p:nvSpPr>
        <p:spPr>
          <a:xfrm>
            <a:off x="5761929" y="1627043"/>
            <a:ext cx="870544" cy="4921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defPPr>
              <a:defRPr lang="en-US"/>
            </a:defPPr>
            <a:lvl1pPr algn="ctr">
              <a:defRPr kumimoji="1" b="1">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99" dirty="0">
                <a:solidFill>
                  <a:schemeClr val="tx1"/>
                </a:solidFill>
                <a:effectLst/>
              </a:rPr>
              <a:t>川の底を</a:t>
            </a:r>
            <a:endParaRPr lang="en-US" altLang="ja-JP" sz="1299" dirty="0">
              <a:solidFill>
                <a:schemeClr val="tx1"/>
              </a:solidFill>
              <a:effectLst/>
            </a:endParaRPr>
          </a:p>
          <a:p>
            <a:r>
              <a:rPr lang="ja-JP" altLang="en-US" sz="1299" dirty="0">
                <a:solidFill>
                  <a:schemeClr val="tx1"/>
                </a:solidFill>
                <a:effectLst/>
              </a:rPr>
              <a:t>ほる</a:t>
            </a:r>
            <a:endParaRPr lang="en-US" altLang="ja-JP" sz="1299" dirty="0">
              <a:solidFill>
                <a:schemeClr val="tx1"/>
              </a:solidFill>
              <a:effectLst/>
            </a:endParaRPr>
          </a:p>
        </p:txBody>
      </p:sp>
      <p:sp>
        <p:nvSpPr>
          <p:cNvPr id="41" name="テキスト ボックス 40">
            <a:extLst>
              <a:ext uri="{FF2B5EF4-FFF2-40B4-BE49-F238E27FC236}">
                <a16:creationId xmlns:a16="http://schemas.microsoft.com/office/drawing/2014/main" id="{3392E4AE-2026-7D16-2EA9-7171300E4DE2}"/>
              </a:ext>
            </a:extLst>
          </p:cNvPr>
          <p:cNvSpPr txBox="1"/>
          <p:nvPr/>
        </p:nvSpPr>
        <p:spPr>
          <a:xfrm>
            <a:off x="6208474" y="1573486"/>
            <a:ext cx="152286" cy="118075"/>
          </a:xfrm>
          <a:prstGeom prst="rect">
            <a:avLst/>
          </a:prstGeom>
          <a:noFill/>
        </p:spPr>
        <p:txBody>
          <a:bodyPr wrap="none" lIns="0" tIns="0" rIns="0" bIns="18000" rtlCol="0">
            <a:spAutoFit/>
          </a:bodyPr>
          <a:lstStyle/>
          <a:p>
            <a:pPr algn="ctr"/>
            <a:r>
              <a:rPr kumimoji="1" lang="ja-JP" altLang="en-US" sz="649" dirty="0">
                <a:effectLst/>
              </a:rPr>
              <a:t>そこ</a:t>
            </a:r>
          </a:p>
        </p:txBody>
      </p:sp>
      <p:sp>
        <p:nvSpPr>
          <p:cNvPr id="48" name="テキスト ボックス 47">
            <a:extLst>
              <a:ext uri="{FF2B5EF4-FFF2-40B4-BE49-F238E27FC236}">
                <a16:creationId xmlns:a16="http://schemas.microsoft.com/office/drawing/2014/main" id="{2868A662-93A2-CF8D-605A-22EF58068581}"/>
              </a:ext>
            </a:extLst>
          </p:cNvPr>
          <p:cNvSpPr txBox="1"/>
          <p:nvPr/>
        </p:nvSpPr>
        <p:spPr>
          <a:xfrm>
            <a:off x="359201" y="604332"/>
            <a:ext cx="3605726"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l" defTabSz="383276"/>
            <a:r>
              <a:rPr lang="ja-JP" altLang="en-US" sz="2000" dirty="0">
                <a:solidFill>
                  <a:srgbClr val="D6AD00"/>
                </a:solidFill>
                <a:latin typeface="BIZ UDPゴシック"/>
                <a:ea typeface="BIZ UDPゴシック"/>
              </a:rPr>
              <a:t>川を管理する人達の取組</a:t>
            </a:r>
            <a:endParaRPr lang="en-US" altLang="ja-JP" sz="2000" dirty="0">
              <a:solidFill>
                <a:srgbClr val="D6AD00"/>
              </a:solidFill>
              <a:latin typeface="BIZ UDPゴシック"/>
              <a:ea typeface="BIZ UDPゴシック"/>
            </a:endParaRPr>
          </a:p>
        </p:txBody>
      </p:sp>
      <p:sp>
        <p:nvSpPr>
          <p:cNvPr id="7" name="円形吹き出し 14">
            <a:extLst>
              <a:ext uri="{FF2B5EF4-FFF2-40B4-BE49-F238E27FC236}">
                <a16:creationId xmlns:a16="http://schemas.microsoft.com/office/drawing/2014/main" id="{2B1B9566-E820-4F87-4933-3D7EAFFD085D}"/>
              </a:ext>
            </a:extLst>
          </p:cNvPr>
          <p:cNvSpPr/>
          <p:nvPr/>
        </p:nvSpPr>
        <p:spPr>
          <a:xfrm>
            <a:off x="990316" y="2448659"/>
            <a:ext cx="3520175" cy="913341"/>
          </a:xfrm>
          <a:prstGeom prst="wedgeRoundRectCallout">
            <a:avLst>
              <a:gd name="adj1" fmla="val 58446"/>
              <a:gd name="adj2" fmla="val 19665"/>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gn="ctr">
              <a:lnSpc>
                <a:spcPct val="150000"/>
              </a:lnSpc>
            </a:pPr>
            <a:r>
              <a:rPr lang="ja-JP" altLang="en-US" sz="1200" dirty="0">
                <a:solidFill>
                  <a:schemeClr val="tx1"/>
                </a:solidFill>
              </a:rPr>
              <a:t>川は水を運んでくれる大事なものだよね。</a:t>
            </a:r>
            <a:endParaRPr lang="en-US" altLang="ja-JP" sz="1200" dirty="0">
              <a:solidFill>
                <a:schemeClr val="tx1"/>
              </a:solidFill>
            </a:endParaRPr>
          </a:p>
          <a:p>
            <a:pPr algn="ctr">
              <a:lnSpc>
                <a:spcPct val="150000"/>
              </a:lnSpc>
            </a:pPr>
            <a:r>
              <a:rPr lang="ja-JP" altLang="en-US" sz="1200" dirty="0">
                <a:solidFill>
                  <a:schemeClr val="tx1"/>
                </a:solidFill>
              </a:rPr>
              <a:t>ただ水を運ぶだけじゃなくて、水が流れる力で上流から土や石が運ばれてくると思います。</a:t>
            </a:r>
          </a:p>
        </p:txBody>
      </p:sp>
      <p:sp>
        <p:nvSpPr>
          <p:cNvPr id="11" name="円形吹き出し 9">
            <a:extLst>
              <a:ext uri="{FF2B5EF4-FFF2-40B4-BE49-F238E27FC236}">
                <a16:creationId xmlns:a16="http://schemas.microsoft.com/office/drawing/2014/main" id="{EDC92C58-AA74-A9A3-1AF7-19E7A4CBC3D6}"/>
              </a:ext>
            </a:extLst>
          </p:cNvPr>
          <p:cNvSpPr/>
          <p:nvPr/>
        </p:nvSpPr>
        <p:spPr>
          <a:xfrm>
            <a:off x="1402463" y="3839937"/>
            <a:ext cx="3836713" cy="631408"/>
          </a:xfrm>
          <a:prstGeom prst="wedgeRoundRectCallout">
            <a:avLst>
              <a:gd name="adj1" fmla="val -56863"/>
              <a:gd name="adj2" fmla="val 313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lstStyle/>
          <a:p>
            <a:pPr algn="ctr">
              <a:lnSpc>
                <a:spcPct val="150000"/>
              </a:lnSpc>
            </a:pPr>
            <a:r>
              <a:rPr lang="ja-JP" altLang="en-US" sz="1200" dirty="0">
                <a:solidFill>
                  <a:schemeClr val="tx1"/>
                </a:solidFill>
              </a:rPr>
              <a:t>その土や石は川の底にだんだんとたまってしまいます。</a:t>
            </a:r>
          </a:p>
          <a:p>
            <a:pPr algn="ctr">
              <a:lnSpc>
                <a:spcPct val="150000"/>
              </a:lnSpc>
            </a:pPr>
            <a:r>
              <a:rPr lang="ja-JP" altLang="en-US" sz="1200" dirty="0">
                <a:solidFill>
                  <a:schemeClr val="tx1"/>
                </a:solidFill>
              </a:rPr>
              <a:t>するとどうなると思いますか？</a:t>
            </a:r>
          </a:p>
        </p:txBody>
      </p:sp>
      <p:pic>
        <p:nvPicPr>
          <p:cNvPr id="12" name="図 11" descr="座る, 立つ, 時計 が含まれている画像&#10;&#10;自動的に生成された説明">
            <a:extLst>
              <a:ext uri="{FF2B5EF4-FFF2-40B4-BE49-F238E27FC236}">
                <a16:creationId xmlns:a16="http://schemas.microsoft.com/office/drawing/2014/main" id="{31A75551-7C2B-24AB-F870-79C90A16B87E}"/>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30813" y="3512650"/>
            <a:ext cx="788087" cy="941027"/>
          </a:xfrm>
          <a:prstGeom prst="rect">
            <a:avLst/>
          </a:prstGeom>
        </p:spPr>
      </p:pic>
      <p:pic>
        <p:nvPicPr>
          <p:cNvPr id="13" name="図 12" descr="挿絵 が含まれている画像&#10;&#10;自動的に生成された説明">
            <a:extLst>
              <a:ext uri="{FF2B5EF4-FFF2-40B4-BE49-F238E27FC236}">
                <a16:creationId xmlns:a16="http://schemas.microsoft.com/office/drawing/2014/main" id="{F1809E42-7FDC-CBB5-453F-4D8FD8B4016E}"/>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4739116" y="4629410"/>
            <a:ext cx="907974" cy="1152213"/>
          </a:xfrm>
          <a:prstGeom prst="rect">
            <a:avLst/>
          </a:prstGeom>
          <a:effectLst>
            <a:outerShdw blurRad="50800" dist="38100" dir="2700000" algn="tl" rotWithShape="0">
              <a:prstClr val="black">
                <a:alpha val="40000"/>
              </a:prstClr>
            </a:outerShdw>
          </a:effectLst>
        </p:spPr>
      </p:pic>
      <p:sp>
        <p:nvSpPr>
          <p:cNvPr id="14" name="円形吹き出し 9">
            <a:extLst>
              <a:ext uri="{FF2B5EF4-FFF2-40B4-BE49-F238E27FC236}">
                <a16:creationId xmlns:a16="http://schemas.microsoft.com/office/drawing/2014/main" id="{0401BC07-61E2-5D3C-81B6-8BF006F90FA3}"/>
              </a:ext>
            </a:extLst>
          </p:cNvPr>
          <p:cNvSpPr/>
          <p:nvPr/>
        </p:nvSpPr>
        <p:spPr>
          <a:xfrm>
            <a:off x="727554" y="5111479"/>
            <a:ext cx="3836713" cy="570328"/>
          </a:xfrm>
          <a:prstGeom prst="wedgeRoundRectCallout">
            <a:avLst>
              <a:gd name="adj1" fmla="val 57194"/>
              <a:gd name="adj2" fmla="val -258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lstStyle/>
          <a:p>
            <a:pPr algn="ctr">
              <a:lnSpc>
                <a:spcPct val="150000"/>
              </a:lnSpc>
            </a:pPr>
            <a:r>
              <a:rPr lang="ja-JP" altLang="en-US" sz="1200" dirty="0">
                <a:solidFill>
                  <a:schemeClr val="tx1"/>
                </a:solidFill>
              </a:rPr>
              <a:t>たくさんの雨がふった時に、水があふれやすくなってしまい、町が水びたしになる危険が大きくなります！</a:t>
            </a:r>
          </a:p>
        </p:txBody>
      </p:sp>
      <p:sp>
        <p:nvSpPr>
          <p:cNvPr id="21" name="円形吹き出し 9">
            <a:extLst>
              <a:ext uri="{FF2B5EF4-FFF2-40B4-BE49-F238E27FC236}">
                <a16:creationId xmlns:a16="http://schemas.microsoft.com/office/drawing/2014/main" id="{117F5A57-AD16-CDE6-6FAB-890F5B8A28D5}"/>
              </a:ext>
            </a:extLst>
          </p:cNvPr>
          <p:cNvSpPr/>
          <p:nvPr/>
        </p:nvSpPr>
        <p:spPr>
          <a:xfrm>
            <a:off x="1402463" y="6194426"/>
            <a:ext cx="3836713" cy="941026"/>
          </a:xfrm>
          <a:prstGeom prst="wedgeRoundRectCallout">
            <a:avLst>
              <a:gd name="adj1" fmla="val -56863"/>
              <a:gd name="adj2" fmla="val 3138"/>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lstStyle/>
          <a:p>
            <a:pPr algn="ctr">
              <a:lnSpc>
                <a:spcPct val="150000"/>
              </a:lnSpc>
            </a:pPr>
            <a:r>
              <a:rPr lang="ja-JP" altLang="en-US" sz="1200" dirty="0">
                <a:solidFill>
                  <a:schemeClr val="tx1"/>
                </a:solidFill>
              </a:rPr>
              <a:t>そのとおり！そこで川を守る人（河川管理者）は、</a:t>
            </a:r>
          </a:p>
          <a:p>
            <a:pPr algn="ctr">
              <a:lnSpc>
                <a:spcPct val="150000"/>
              </a:lnSpc>
            </a:pPr>
            <a:r>
              <a:rPr lang="ja-JP" altLang="en-US" sz="1200" dirty="0">
                <a:solidFill>
                  <a:schemeClr val="tx1"/>
                </a:solidFill>
              </a:rPr>
              <a:t>川があふれないように、川の底にたまった土や石を取り除いて水がちゃんと流れるように工事をしているよ。</a:t>
            </a:r>
          </a:p>
        </p:txBody>
      </p:sp>
      <p:pic>
        <p:nvPicPr>
          <p:cNvPr id="22" name="図 21" descr="座る, 立つ, 時計 が含まれている画像&#10;&#10;自動的に生成された説明">
            <a:extLst>
              <a:ext uri="{FF2B5EF4-FFF2-40B4-BE49-F238E27FC236}">
                <a16:creationId xmlns:a16="http://schemas.microsoft.com/office/drawing/2014/main" id="{9EBE292F-C366-1ECF-5A9E-AA11FF76D05E}"/>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30813" y="6176757"/>
            <a:ext cx="788087" cy="941027"/>
          </a:xfrm>
          <a:prstGeom prst="rect">
            <a:avLst/>
          </a:prstGeom>
        </p:spPr>
      </p:pic>
      <p:pic>
        <p:nvPicPr>
          <p:cNvPr id="24" name="図 23" descr="挿絵, シャツ が含まれている画像&#10;&#10;自動的に生成された説明">
            <a:extLst>
              <a:ext uri="{FF2B5EF4-FFF2-40B4-BE49-F238E27FC236}">
                <a16:creationId xmlns:a16="http://schemas.microsoft.com/office/drawing/2014/main" id="{9B93B20C-D9C8-0C46-2AEB-732BAC96BB5C}"/>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flipH="1">
            <a:off x="4905016" y="2190473"/>
            <a:ext cx="876906" cy="1174798"/>
          </a:xfrm>
          <a:prstGeom prst="rect">
            <a:avLst/>
          </a:prstGeom>
        </p:spPr>
      </p:pic>
      <p:grpSp>
        <p:nvGrpSpPr>
          <p:cNvPr id="6" name="グループ化 5">
            <a:extLst>
              <a:ext uri="{FF2B5EF4-FFF2-40B4-BE49-F238E27FC236}">
                <a16:creationId xmlns:a16="http://schemas.microsoft.com/office/drawing/2014/main" id="{34200285-1324-0547-E2C0-3AA3752D870E}"/>
              </a:ext>
            </a:extLst>
          </p:cNvPr>
          <p:cNvGrpSpPr/>
          <p:nvPr/>
        </p:nvGrpSpPr>
        <p:grpSpPr>
          <a:xfrm>
            <a:off x="9421264" y="79233"/>
            <a:ext cx="1346844" cy="313971"/>
            <a:chOff x="9421264" y="79233"/>
            <a:chExt cx="1346844" cy="313971"/>
          </a:xfrm>
        </p:grpSpPr>
        <p:sp>
          <p:nvSpPr>
            <p:cNvPr id="19" name="テキスト ボックス 18">
              <a:extLst>
                <a:ext uri="{FF2B5EF4-FFF2-40B4-BE49-F238E27FC236}">
                  <a16:creationId xmlns:a16="http://schemas.microsoft.com/office/drawing/2014/main" id="{29E85E1B-421C-0417-2B07-7FA327822A51}"/>
                </a:ext>
              </a:extLst>
            </p:cNvPr>
            <p:cNvSpPr txBox="1"/>
            <p:nvPr/>
          </p:nvSpPr>
          <p:spPr>
            <a:xfrm>
              <a:off x="9421264" y="131594"/>
              <a:ext cx="1346844"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私たちの利根川</a:t>
              </a:r>
            </a:p>
          </p:txBody>
        </p:sp>
        <p:sp>
          <p:nvSpPr>
            <p:cNvPr id="20" name="テキスト ボックス 19">
              <a:extLst>
                <a:ext uri="{FF2B5EF4-FFF2-40B4-BE49-F238E27FC236}">
                  <a16:creationId xmlns:a16="http://schemas.microsoft.com/office/drawing/2014/main" id="{B1DFDA72-1413-D1E7-4332-CD225D427418}"/>
                </a:ext>
              </a:extLst>
            </p:cNvPr>
            <p:cNvSpPr txBox="1"/>
            <p:nvPr/>
          </p:nvSpPr>
          <p:spPr>
            <a:xfrm>
              <a:off x="9648105" y="79233"/>
              <a:ext cx="218008" cy="128685"/>
            </a:xfrm>
            <a:prstGeom prst="rect">
              <a:avLst/>
            </a:prstGeom>
            <a:noFill/>
          </p:spPr>
          <p:txBody>
            <a:bodyPr wrap="none" lIns="0" tIns="18000" rIns="0" bIns="18000" rtlCol="0" anchor="ctr" anchorCtr="0">
              <a:spAutoFit/>
            </a:bodyPr>
            <a:lstStyle/>
            <a:p>
              <a:pPr algn="ctr"/>
              <a:r>
                <a:rPr lang="ja-JP" altLang="en-US" sz="600" dirty="0"/>
                <a:t>わたし</a:t>
              </a:r>
              <a:endParaRPr kumimoji="1" lang="ja-JP" altLang="en-US" sz="600" dirty="0"/>
            </a:p>
          </p:txBody>
        </p:sp>
        <p:sp>
          <p:nvSpPr>
            <p:cNvPr id="23" name="テキスト ボックス 22">
              <a:extLst>
                <a:ext uri="{FF2B5EF4-FFF2-40B4-BE49-F238E27FC236}">
                  <a16:creationId xmlns:a16="http://schemas.microsoft.com/office/drawing/2014/main" id="{5A1E61D9-1143-40F5-9433-0709DF8AF8FA}"/>
                </a:ext>
              </a:extLst>
            </p:cNvPr>
            <p:cNvSpPr txBox="1"/>
            <p:nvPr/>
          </p:nvSpPr>
          <p:spPr>
            <a:xfrm>
              <a:off x="1025576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25" name="テキスト ボックス 24">
            <a:extLst>
              <a:ext uri="{FF2B5EF4-FFF2-40B4-BE49-F238E27FC236}">
                <a16:creationId xmlns:a16="http://schemas.microsoft.com/office/drawing/2014/main" id="{F5078C7A-2D3E-DD2F-7086-90E51457AF84}"/>
              </a:ext>
            </a:extLst>
          </p:cNvPr>
          <p:cNvSpPr txBox="1"/>
          <p:nvPr/>
        </p:nvSpPr>
        <p:spPr>
          <a:xfrm>
            <a:off x="2630354" y="3865755"/>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そこ</a:t>
            </a:r>
          </a:p>
        </p:txBody>
      </p:sp>
      <p:sp>
        <p:nvSpPr>
          <p:cNvPr id="26" name="テキスト ボックス 25">
            <a:extLst>
              <a:ext uri="{FF2B5EF4-FFF2-40B4-BE49-F238E27FC236}">
                <a16:creationId xmlns:a16="http://schemas.microsoft.com/office/drawing/2014/main" id="{6F8F9B1E-20DF-44F7-396B-AA79427F2D74}"/>
              </a:ext>
            </a:extLst>
          </p:cNvPr>
          <p:cNvSpPr txBox="1"/>
          <p:nvPr/>
        </p:nvSpPr>
        <p:spPr>
          <a:xfrm>
            <a:off x="3297959" y="6541406"/>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そこ</a:t>
            </a:r>
          </a:p>
        </p:txBody>
      </p:sp>
      <p:sp>
        <p:nvSpPr>
          <p:cNvPr id="27" name="テキスト ボックス 26">
            <a:extLst>
              <a:ext uri="{FF2B5EF4-FFF2-40B4-BE49-F238E27FC236}">
                <a16:creationId xmlns:a16="http://schemas.microsoft.com/office/drawing/2014/main" id="{BAA21AD4-E2D0-FF46-42C1-92532A216116}"/>
              </a:ext>
            </a:extLst>
          </p:cNvPr>
          <p:cNvSpPr txBox="1"/>
          <p:nvPr/>
        </p:nvSpPr>
        <p:spPr>
          <a:xfrm>
            <a:off x="2613098" y="5385305"/>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きけん</a:t>
            </a:r>
          </a:p>
        </p:txBody>
      </p:sp>
      <p:sp>
        <p:nvSpPr>
          <p:cNvPr id="28" name="テキスト ボックス 27">
            <a:extLst>
              <a:ext uri="{FF2B5EF4-FFF2-40B4-BE49-F238E27FC236}">
                <a16:creationId xmlns:a16="http://schemas.microsoft.com/office/drawing/2014/main" id="{FF5D9F4A-2F6D-AC4C-0234-6546934F66C8}"/>
              </a:ext>
            </a:extLst>
          </p:cNvPr>
          <p:cNvSpPr txBox="1"/>
          <p:nvPr/>
        </p:nvSpPr>
        <p:spPr>
          <a:xfrm>
            <a:off x="1496879" y="1101816"/>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とねがわ</a:t>
            </a:r>
          </a:p>
        </p:txBody>
      </p:sp>
      <p:sp>
        <p:nvSpPr>
          <p:cNvPr id="29" name="テキスト ボックス 28">
            <a:extLst>
              <a:ext uri="{FF2B5EF4-FFF2-40B4-BE49-F238E27FC236}">
                <a16:creationId xmlns:a16="http://schemas.microsoft.com/office/drawing/2014/main" id="{71848BCB-581C-A8D9-3DA3-5D375F139410}"/>
              </a:ext>
            </a:extLst>
          </p:cNvPr>
          <p:cNvSpPr txBox="1"/>
          <p:nvPr/>
        </p:nvSpPr>
        <p:spPr>
          <a:xfrm>
            <a:off x="961741" y="519456"/>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solidFill>
                  <a:schemeClr val="accent4">
                    <a:lumMod val="75000"/>
                  </a:schemeClr>
                </a:solidFill>
              </a:rPr>
              <a:t>かんり</a:t>
            </a:r>
          </a:p>
        </p:txBody>
      </p:sp>
      <p:sp>
        <p:nvSpPr>
          <p:cNvPr id="31" name="テキスト ボックス 30">
            <a:extLst>
              <a:ext uri="{FF2B5EF4-FFF2-40B4-BE49-F238E27FC236}">
                <a16:creationId xmlns:a16="http://schemas.microsoft.com/office/drawing/2014/main" id="{69F1AB4E-DB04-EE6A-A1BC-3D0AE8BF4BDE}"/>
              </a:ext>
            </a:extLst>
          </p:cNvPr>
          <p:cNvSpPr txBox="1"/>
          <p:nvPr/>
        </p:nvSpPr>
        <p:spPr>
          <a:xfrm>
            <a:off x="2589957" y="1611457"/>
            <a:ext cx="406203" cy="184666"/>
          </a:xfrm>
          <a:prstGeom prst="rect">
            <a:avLst/>
          </a:prstGeom>
          <a:noFill/>
        </p:spPr>
        <p:txBody>
          <a:bodyPr wrap="square" lIns="0" rIns="0" rtlCol="0">
            <a:spAutoFit/>
          </a:bodyPr>
          <a:lstStyle/>
          <a:p>
            <a:pPr algn="ctr"/>
            <a:r>
              <a:rPr kumimoji="1" lang="ja-JP" altLang="en-US" sz="600" dirty="0">
                <a:latin typeface="+mn-ea"/>
              </a:rPr>
              <a:t>えいきょう</a:t>
            </a:r>
          </a:p>
        </p:txBody>
      </p:sp>
      <p:sp>
        <p:nvSpPr>
          <p:cNvPr id="32" name="テキスト ボックス 31">
            <a:extLst>
              <a:ext uri="{FF2B5EF4-FFF2-40B4-BE49-F238E27FC236}">
                <a16:creationId xmlns:a16="http://schemas.microsoft.com/office/drawing/2014/main" id="{53F0D10E-3101-A191-1278-5D0D0DFD6FA2}"/>
              </a:ext>
            </a:extLst>
          </p:cNvPr>
          <p:cNvSpPr txBox="1"/>
          <p:nvPr/>
        </p:nvSpPr>
        <p:spPr>
          <a:xfrm>
            <a:off x="3748808" y="6253933"/>
            <a:ext cx="886691"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かせんかんりしゃ</a:t>
            </a:r>
          </a:p>
        </p:txBody>
      </p:sp>
    </p:spTree>
    <p:extLst>
      <p:ext uri="{BB962C8B-B14F-4D97-AF65-F5344CB8AC3E}">
        <p14:creationId xmlns:p14="http://schemas.microsoft.com/office/powerpoint/2010/main" val="106505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6BEB4-171F-B069-16F3-1BB017637A63}"/>
            </a:ext>
          </a:extLst>
        </p:cNvPr>
        <p:cNvGrpSpPr/>
        <p:nvPr/>
      </p:nvGrpSpPr>
      <p:grpSpPr>
        <a:xfrm>
          <a:off x="0" y="0"/>
          <a:ext cx="0" cy="0"/>
          <a:chOff x="0" y="0"/>
          <a:chExt cx="0" cy="0"/>
        </a:xfrm>
      </p:grpSpPr>
      <p:pic>
        <p:nvPicPr>
          <p:cNvPr id="26" name="Picture 2">
            <a:extLst>
              <a:ext uri="{FF2B5EF4-FFF2-40B4-BE49-F238E27FC236}">
                <a16:creationId xmlns:a16="http://schemas.microsoft.com/office/drawing/2014/main" id="{2A17E994-72AA-AC61-B416-4DB1849D5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4688" y="62308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テキスト ボックス 2">
            <a:extLst>
              <a:ext uri="{FF2B5EF4-FFF2-40B4-BE49-F238E27FC236}">
                <a16:creationId xmlns:a16="http://schemas.microsoft.com/office/drawing/2014/main" id="{D95BCD07-A3C3-2EE8-21F1-DE2117842AA9}"/>
              </a:ext>
            </a:extLst>
          </p:cNvPr>
          <p:cNvSpPr txBox="1">
            <a:spLocks noChangeArrowheads="1"/>
          </p:cNvSpPr>
          <p:nvPr/>
        </p:nvSpPr>
        <p:spPr bwMode="auto">
          <a:xfrm>
            <a:off x="1288463" y="1606892"/>
            <a:ext cx="9206499"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利根川の流れが始まる</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「スタート」地点はどこですか？</a:t>
            </a:r>
            <a:endParaRPr lang="en-US" altLang="ja-JP" sz="4400" b="1"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C755FAE3-FB4B-0E96-2BD4-A706A0F8512C}"/>
              </a:ext>
            </a:extLst>
          </p:cNvPr>
          <p:cNvSpPr/>
          <p:nvPr/>
        </p:nvSpPr>
        <p:spPr>
          <a:xfrm>
            <a:off x="1264652" y="4386828"/>
            <a:ext cx="8281987"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１．山奥</a:t>
            </a:r>
          </a:p>
        </p:txBody>
      </p:sp>
      <p:sp>
        <p:nvSpPr>
          <p:cNvPr id="29" name="角丸四角形 5">
            <a:extLst>
              <a:ext uri="{FF2B5EF4-FFF2-40B4-BE49-F238E27FC236}">
                <a16:creationId xmlns:a16="http://schemas.microsoft.com/office/drawing/2014/main" id="{30557DDA-3802-FB5C-0C4D-2CAC2CD718C2}"/>
              </a:ext>
            </a:extLst>
          </p:cNvPr>
          <p:cNvSpPr/>
          <p:nvPr/>
        </p:nvSpPr>
        <p:spPr>
          <a:xfrm>
            <a:off x="1288464" y="5372829"/>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２．まちの中</a:t>
            </a:r>
          </a:p>
        </p:txBody>
      </p:sp>
      <p:sp>
        <p:nvSpPr>
          <p:cNvPr id="31" name="角丸四角形 6">
            <a:extLst>
              <a:ext uri="{FF2B5EF4-FFF2-40B4-BE49-F238E27FC236}">
                <a16:creationId xmlns:a16="http://schemas.microsoft.com/office/drawing/2014/main" id="{41470EE5-20D7-897B-3AE1-3B29B5AE0B02}"/>
              </a:ext>
            </a:extLst>
          </p:cNvPr>
          <p:cNvSpPr/>
          <p:nvPr/>
        </p:nvSpPr>
        <p:spPr>
          <a:xfrm>
            <a:off x="1288464" y="6358830"/>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３．スカイツリー</a:t>
            </a:r>
          </a:p>
        </p:txBody>
      </p:sp>
      <p:sp>
        <p:nvSpPr>
          <p:cNvPr id="6" name="テキスト ボックス 5">
            <a:extLst>
              <a:ext uri="{FF2B5EF4-FFF2-40B4-BE49-F238E27FC236}">
                <a16:creationId xmlns:a16="http://schemas.microsoft.com/office/drawing/2014/main" id="{5EAE85EF-BBC6-401D-8E4C-B37DE8152637}"/>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2" name="テキスト ボックス 2">
            <a:extLst>
              <a:ext uri="{FF2B5EF4-FFF2-40B4-BE49-F238E27FC236}">
                <a16:creationId xmlns:a16="http://schemas.microsoft.com/office/drawing/2014/main" id="{80B02351-EC0B-E02A-7AF9-7DCCFCD434E2}"/>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sp>
        <p:nvSpPr>
          <p:cNvPr id="5" name="テキスト ボックス 2">
            <a:extLst>
              <a:ext uri="{FF2B5EF4-FFF2-40B4-BE49-F238E27FC236}">
                <a16:creationId xmlns:a16="http://schemas.microsoft.com/office/drawing/2014/main" id="{267F940C-04EC-72D7-F44C-90643C36766A}"/>
              </a:ext>
            </a:extLst>
          </p:cNvPr>
          <p:cNvSpPr txBox="1">
            <a:spLocks noChangeArrowheads="1"/>
          </p:cNvSpPr>
          <p:nvPr/>
        </p:nvSpPr>
        <p:spPr bwMode="auto">
          <a:xfrm>
            <a:off x="1925053" y="4428928"/>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ysClr val="windowText" lastClr="000000"/>
                </a:solidFill>
                <a:latin typeface="メイリオ" panose="020B0604030504040204" pitchFamily="50" charset="-128"/>
                <a:ea typeface="メイリオ" panose="020B0604030504040204" pitchFamily="50" charset="-128"/>
              </a:rPr>
              <a:t>やまおく</a:t>
            </a:r>
            <a:endParaRPr lang="en-US" altLang="ja-JP" sz="1200" dirty="0">
              <a:solidFill>
                <a:sysClr val="windowText" lastClr="000000"/>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CE9A5B6A-0F88-5693-1307-D7A3F06F3A64}"/>
              </a:ext>
            </a:extLst>
          </p:cNvPr>
          <p:cNvSpPr txBox="1">
            <a:spLocks noChangeArrowheads="1"/>
          </p:cNvSpPr>
          <p:nvPr/>
        </p:nvSpPr>
        <p:spPr bwMode="auto">
          <a:xfrm>
            <a:off x="1723024" y="16135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2681832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A2502-AA27-BECC-DDEA-2DE7674D2393}"/>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6C351B02-C6B2-F850-240F-C40E1580ADD2}"/>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9" name="テキスト ボックス 2">
            <a:extLst>
              <a:ext uri="{FF2B5EF4-FFF2-40B4-BE49-F238E27FC236}">
                <a16:creationId xmlns:a16="http://schemas.microsoft.com/office/drawing/2014/main" id="{2CFBE1D1-8AC9-E9D1-B0C0-BDF46F0190EE}"/>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利根川の流れが始まる</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「スタート」地点はどこですか？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C39A3330-FE70-44A1-14D1-92E10CFFEF96}"/>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1" name="角丸四角形 4">
            <a:extLst>
              <a:ext uri="{FF2B5EF4-FFF2-40B4-BE49-F238E27FC236}">
                <a16:creationId xmlns:a16="http://schemas.microsoft.com/office/drawing/2014/main" id="{C7D6A481-DB53-7697-64FA-2CD22339CFA0}"/>
              </a:ext>
            </a:extLst>
          </p:cNvPr>
          <p:cNvSpPr/>
          <p:nvPr/>
        </p:nvSpPr>
        <p:spPr>
          <a:xfrm>
            <a:off x="1264652" y="3887787"/>
            <a:ext cx="8281987" cy="792163"/>
          </a:xfrm>
          <a:prstGeom prst="roundRect">
            <a:avLst/>
          </a:prstGeom>
          <a:solidFill>
            <a:srgbClr val="FFC000"/>
          </a:solidFill>
          <a:ln w="76200" cap="flat" cmpd="sng" algn="ctr">
            <a:solidFill>
              <a:srgbClr val="FF0000"/>
            </a:solid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１．山奥</a:t>
            </a:r>
          </a:p>
        </p:txBody>
      </p:sp>
      <p:sp>
        <p:nvSpPr>
          <p:cNvPr id="12" name="角丸四角形 5">
            <a:extLst>
              <a:ext uri="{FF2B5EF4-FFF2-40B4-BE49-F238E27FC236}">
                <a16:creationId xmlns:a16="http://schemas.microsoft.com/office/drawing/2014/main" id="{3BC62C5A-D098-0051-8027-E4935FE1EE96}"/>
              </a:ext>
            </a:extLst>
          </p:cNvPr>
          <p:cNvSpPr/>
          <p:nvPr/>
        </p:nvSpPr>
        <p:spPr>
          <a:xfrm>
            <a:off x="1288464" y="5009757"/>
            <a:ext cx="8280400"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２．まちの中</a:t>
            </a:r>
          </a:p>
        </p:txBody>
      </p:sp>
      <p:sp>
        <p:nvSpPr>
          <p:cNvPr id="13" name="角丸四角形 6">
            <a:extLst>
              <a:ext uri="{FF2B5EF4-FFF2-40B4-BE49-F238E27FC236}">
                <a16:creationId xmlns:a16="http://schemas.microsoft.com/office/drawing/2014/main" id="{1678B87E-9DAD-0408-2076-38A04C13508B}"/>
              </a:ext>
            </a:extLst>
          </p:cNvPr>
          <p:cNvSpPr/>
          <p:nvPr/>
        </p:nvSpPr>
        <p:spPr>
          <a:xfrm>
            <a:off x="1288464" y="6131726"/>
            <a:ext cx="8280400"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３．スカイツリー</a:t>
            </a:r>
          </a:p>
        </p:txBody>
      </p:sp>
      <p:sp>
        <p:nvSpPr>
          <p:cNvPr id="14" name="テキスト ボックス 2">
            <a:extLst>
              <a:ext uri="{FF2B5EF4-FFF2-40B4-BE49-F238E27FC236}">
                <a16:creationId xmlns:a16="http://schemas.microsoft.com/office/drawing/2014/main" id="{F648710E-5BBB-9688-4F68-9F3144856DA3}"/>
              </a:ext>
            </a:extLst>
          </p:cNvPr>
          <p:cNvSpPr txBox="1">
            <a:spLocks noChangeArrowheads="1"/>
          </p:cNvSpPr>
          <p:nvPr/>
        </p:nvSpPr>
        <p:spPr bwMode="auto">
          <a:xfrm>
            <a:off x="1925053" y="4006869"/>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ysClr val="windowText" lastClr="000000"/>
                </a:solidFill>
                <a:latin typeface="メイリオ" panose="020B0604030504040204" pitchFamily="50" charset="-128"/>
                <a:ea typeface="メイリオ" panose="020B0604030504040204" pitchFamily="50" charset="-128"/>
              </a:rPr>
              <a:t>やまおく</a:t>
            </a:r>
            <a:endParaRPr lang="en-US" altLang="ja-JP" sz="1200" dirty="0">
              <a:solidFill>
                <a:sysClr val="windowText" lastClr="000000"/>
              </a:solidFill>
              <a:latin typeface="メイリオ" panose="020B0604030504040204" pitchFamily="50" charset="-128"/>
              <a:ea typeface="メイリオ" panose="020B0604030504040204" pitchFamily="50" charset="-128"/>
            </a:endParaRPr>
          </a:p>
        </p:txBody>
      </p:sp>
      <p:sp>
        <p:nvSpPr>
          <p:cNvPr id="2" name="テキスト ボックス 1">
            <a:extLst>
              <a:ext uri="{FF2B5EF4-FFF2-40B4-BE49-F238E27FC236}">
                <a16:creationId xmlns:a16="http://schemas.microsoft.com/office/drawing/2014/main" id="{BF7FEC74-84A5-660B-0212-C4F015829E3F}"/>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53FFC245-084C-0168-6D86-E5EDD85959A7}"/>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pic>
        <p:nvPicPr>
          <p:cNvPr id="5" name="Picture 2">
            <a:extLst>
              <a:ext uri="{FF2B5EF4-FFF2-40B4-BE49-F238E27FC236}">
                <a16:creationId xmlns:a16="http://schemas.microsoft.com/office/drawing/2014/main" id="{87D9AC54-2834-AD1A-6659-70686F141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6526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22179-E504-3F5E-D746-DA0B67135704}"/>
            </a:ext>
          </a:extLst>
        </p:cNvPr>
        <p:cNvGrpSpPr/>
        <p:nvPr/>
      </p:nvGrpSpPr>
      <p:grpSpPr>
        <a:xfrm>
          <a:off x="0" y="0"/>
          <a:ext cx="0" cy="0"/>
          <a:chOff x="0" y="0"/>
          <a:chExt cx="0" cy="0"/>
        </a:xfrm>
      </p:grpSpPr>
      <p:pic>
        <p:nvPicPr>
          <p:cNvPr id="26" name="Picture 2">
            <a:extLst>
              <a:ext uri="{FF2B5EF4-FFF2-40B4-BE49-F238E27FC236}">
                <a16:creationId xmlns:a16="http://schemas.microsoft.com/office/drawing/2014/main" id="{72260827-B900-6805-0EB9-A9B41D0D2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5690" y="626413"/>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 name="角丸四角形 4">
            <a:extLst>
              <a:ext uri="{FF2B5EF4-FFF2-40B4-BE49-F238E27FC236}">
                <a16:creationId xmlns:a16="http://schemas.microsoft.com/office/drawing/2014/main" id="{A7C470DE-DA52-BA30-72FC-CF612806D5AD}"/>
              </a:ext>
            </a:extLst>
          </p:cNvPr>
          <p:cNvSpPr/>
          <p:nvPr/>
        </p:nvSpPr>
        <p:spPr>
          <a:xfrm>
            <a:off x="1264652" y="4386828"/>
            <a:ext cx="8281987"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1</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29" name="角丸四角形 5">
            <a:extLst>
              <a:ext uri="{FF2B5EF4-FFF2-40B4-BE49-F238E27FC236}">
                <a16:creationId xmlns:a16="http://schemas.microsoft.com/office/drawing/2014/main" id="{63064721-AD04-9DFD-3C2D-9947509EA6C3}"/>
              </a:ext>
            </a:extLst>
          </p:cNvPr>
          <p:cNvSpPr/>
          <p:nvPr/>
        </p:nvSpPr>
        <p:spPr>
          <a:xfrm>
            <a:off x="1288464" y="5372829"/>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2</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31" name="角丸四角形 6">
            <a:extLst>
              <a:ext uri="{FF2B5EF4-FFF2-40B4-BE49-F238E27FC236}">
                <a16:creationId xmlns:a16="http://schemas.microsoft.com/office/drawing/2014/main" id="{66232769-B9E4-A0A1-1A71-3C105C180556}"/>
              </a:ext>
            </a:extLst>
          </p:cNvPr>
          <p:cNvSpPr/>
          <p:nvPr/>
        </p:nvSpPr>
        <p:spPr>
          <a:xfrm>
            <a:off x="1288464" y="6358830"/>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10</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4" name="テキスト ボックス 2">
            <a:extLst>
              <a:ext uri="{FF2B5EF4-FFF2-40B4-BE49-F238E27FC236}">
                <a16:creationId xmlns:a16="http://schemas.microsoft.com/office/drawing/2014/main" id="{2A7232F3-0696-9111-A9EA-1B0B05A988C5}"/>
              </a:ext>
            </a:extLst>
          </p:cNvPr>
          <p:cNvSpPr txBox="1">
            <a:spLocks noChangeArrowheads="1"/>
          </p:cNvSpPr>
          <p:nvPr/>
        </p:nvSpPr>
        <p:spPr bwMode="auto">
          <a:xfrm>
            <a:off x="1288464" y="1606892"/>
            <a:ext cx="8280400"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利根川は、日本の川の中で</a:t>
            </a: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何番目に長い川でしょう？</a:t>
            </a:r>
          </a:p>
        </p:txBody>
      </p:sp>
      <p:sp>
        <p:nvSpPr>
          <p:cNvPr id="3" name="テキスト ボックス 2">
            <a:extLst>
              <a:ext uri="{FF2B5EF4-FFF2-40B4-BE49-F238E27FC236}">
                <a16:creationId xmlns:a16="http://schemas.microsoft.com/office/drawing/2014/main" id="{87F14373-9668-9587-F1C4-0B3160876F3F}"/>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8" name="テキスト ボックス 2">
            <a:extLst>
              <a:ext uri="{FF2B5EF4-FFF2-40B4-BE49-F238E27FC236}">
                <a16:creationId xmlns:a16="http://schemas.microsoft.com/office/drawing/2014/main" id="{D3CD1894-0973-E34F-73A6-E4C839CA4990}"/>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E338A27D-A3B3-74A2-6751-A8650CAD1E78}"/>
              </a:ext>
            </a:extLst>
          </p:cNvPr>
          <p:cNvSpPr txBox="1">
            <a:spLocks noChangeArrowheads="1"/>
          </p:cNvSpPr>
          <p:nvPr/>
        </p:nvSpPr>
        <p:spPr bwMode="auto">
          <a:xfrm>
            <a:off x="1723024" y="16135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1818648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F608A-F255-EBCD-401F-02796A087377}"/>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4DABD426-1C48-4714-B040-2C575DE3DC0B}"/>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利根川は、日本の川の中で</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何番目に長い川でしょう？</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F09D7456-D8E3-F97C-342F-55BB1DC85856}"/>
              </a:ext>
            </a:extLst>
          </p:cNvPr>
          <p:cNvSpPr/>
          <p:nvPr/>
        </p:nvSpPr>
        <p:spPr>
          <a:xfrm>
            <a:off x="1264652" y="3887787"/>
            <a:ext cx="8281987"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1</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29" name="角丸四角形 5">
            <a:extLst>
              <a:ext uri="{FF2B5EF4-FFF2-40B4-BE49-F238E27FC236}">
                <a16:creationId xmlns:a16="http://schemas.microsoft.com/office/drawing/2014/main" id="{65AD1062-D23C-0C10-07FD-D0D9B60F27C2}"/>
              </a:ext>
            </a:extLst>
          </p:cNvPr>
          <p:cNvSpPr/>
          <p:nvPr/>
        </p:nvSpPr>
        <p:spPr>
          <a:xfrm>
            <a:off x="1288464" y="5009757"/>
            <a:ext cx="8280400" cy="792163"/>
          </a:xfrm>
          <a:prstGeom prst="roundRect">
            <a:avLst/>
          </a:prstGeom>
          <a:solidFill>
            <a:srgbClr val="FFC000"/>
          </a:solidFill>
          <a:ln w="76200" cap="flat" cmpd="sng" algn="ctr">
            <a:solidFill>
              <a:srgbClr val="FF0000"/>
            </a:solidFill>
            <a:prstDash val="solid"/>
          </a:ln>
          <a:effectLst/>
        </p:spPr>
        <p:txBody>
          <a:bodyPr anchor="b" anchorCtr="0"/>
          <a:lstStyle/>
          <a:p>
            <a:pPr defTabSz="914400"/>
            <a:r>
              <a:rPr kumimoji="1" lang="ja-JP" altLang="en-US" sz="2400" b="1" kern="0">
                <a:solidFill>
                  <a:sysClr val="windowText" lastClr="000000"/>
                </a:solidFill>
                <a:latin typeface="メイリオ" panose="020B0604030504040204" pitchFamily="50" charset="-128"/>
                <a:ea typeface="メイリオ" panose="020B0604030504040204" pitchFamily="50" charset="-128"/>
              </a:rPr>
              <a:t>２．</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2</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31" name="角丸四角形 6">
            <a:extLst>
              <a:ext uri="{FF2B5EF4-FFF2-40B4-BE49-F238E27FC236}">
                <a16:creationId xmlns:a16="http://schemas.microsoft.com/office/drawing/2014/main" id="{DF531FE6-A3D6-D249-9436-F76F16C04F74}"/>
              </a:ext>
            </a:extLst>
          </p:cNvPr>
          <p:cNvSpPr/>
          <p:nvPr/>
        </p:nvSpPr>
        <p:spPr>
          <a:xfrm>
            <a:off x="1288464" y="6131726"/>
            <a:ext cx="8280400"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10</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番目</a:t>
            </a:r>
          </a:p>
        </p:txBody>
      </p:sp>
      <p:sp>
        <p:nvSpPr>
          <p:cNvPr id="7" name="テキスト ボックス 2">
            <a:extLst>
              <a:ext uri="{FF2B5EF4-FFF2-40B4-BE49-F238E27FC236}">
                <a16:creationId xmlns:a16="http://schemas.microsoft.com/office/drawing/2014/main" id="{C27D3568-154B-ACBA-948C-EDDC0D801D44}"/>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333FCBB3-865B-CB47-391C-3212B0BDEE18}"/>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4" name="テキスト ボックス 3">
            <a:extLst>
              <a:ext uri="{FF2B5EF4-FFF2-40B4-BE49-F238E27FC236}">
                <a16:creationId xmlns:a16="http://schemas.microsoft.com/office/drawing/2014/main" id="{09103711-89C2-DA4A-934A-1640AAB3A483}"/>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85E970D0-8371-EC07-3B63-8DD2AC5D2FBE}"/>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pic>
        <p:nvPicPr>
          <p:cNvPr id="8" name="Picture 2">
            <a:extLst>
              <a:ext uri="{FF2B5EF4-FFF2-40B4-BE49-F238E27FC236}">
                <a16:creationId xmlns:a16="http://schemas.microsoft.com/office/drawing/2014/main" id="{1B137AC3-B0A6-1ABF-B4C9-55C6D83DCC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3728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CF630-4607-920A-F491-128F2A0D5994}"/>
            </a:ext>
          </a:extLst>
        </p:cNvPr>
        <p:cNvGrpSpPr/>
        <p:nvPr/>
      </p:nvGrpSpPr>
      <p:grpSpPr>
        <a:xfrm>
          <a:off x="0" y="0"/>
          <a:ext cx="0" cy="0"/>
          <a:chOff x="0" y="0"/>
          <a:chExt cx="0" cy="0"/>
        </a:xfrm>
      </p:grpSpPr>
      <p:pic>
        <p:nvPicPr>
          <p:cNvPr id="26" name="Picture 2">
            <a:extLst>
              <a:ext uri="{FF2B5EF4-FFF2-40B4-BE49-F238E27FC236}">
                <a16:creationId xmlns:a16="http://schemas.microsoft.com/office/drawing/2014/main" id="{BE181C6A-292F-6EA0-2BFF-ED6079A215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 name="角丸四角形 4">
            <a:extLst>
              <a:ext uri="{FF2B5EF4-FFF2-40B4-BE49-F238E27FC236}">
                <a16:creationId xmlns:a16="http://schemas.microsoft.com/office/drawing/2014/main" id="{FDDECFAE-DA52-8DB1-A8FE-07303306AE90}"/>
              </a:ext>
            </a:extLst>
          </p:cNvPr>
          <p:cNvSpPr/>
          <p:nvPr/>
        </p:nvSpPr>
        <p:spPr>
          <a:xfrm>
            <a:off x="1264652" y="4386828"/>
            <a:ext cx="8281987"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１．テスト勉強をするところ</a:t>
            </a:r>
          </a:p>
        </p:txBody>
      </p:sp>
      <p:sp>
        <p:nvSpPr>
          <p:cNvPr id="29" name="角丸四角形 5">
            <a:extLst>
              <a:ext uri="{FF2B5EF4-FFF2-40B4-BE49-F238E27FC236}">
                <a16:creationId xmlns:a16="http://schemas.microsoft.com/office/drawing/2014/main" id="{006C5F96-FE68-770B-4DAE-66B5B9871438}"/>
              </a:ext>
            </a:extLst>
          </p:cNvPr>
          <p:cNvSpPr/>
          <p:nvPr/>
        </p:nvSpPr>
        <p:spPr>
          <a:xfrm>
            <a:off x="1288464" y="5372829"/>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２．遊びやスポーツをする場所</a:t>
            </a:r>
          </a:p>
        </p:txBody>
      </p:sp>
      <p:sp>
        <p:nvSpPr>
          <p:cNvPr id="31" name="角丸四角形 6">
            <a:extLst>
              <a:ext uri="{FF2B5EF4-FFF2-40B4-BE49-F238E27FC236}">
                <a16:creationId xmlns:a16="http://schemas.microsoft.com/office/drawing/2014/main" id="{D6AE241A-124F-2F75-E0A9-5F231DD8C9B9}"/>
              </a:ext>
            </a:extLst>
          </p:cNvPr>
          <p:cNvSpPr/>
          <p:nvPr/>
        </p:nvSpPr>
        <p:spPr>
          <a:xfrm>
            <a:off x="1288464" y="6358830"/>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You Tube</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を見る場所</a:t>
            </a:r>
          </a:p>
        </p:txBody>
      </p:sp>
      <p:sp>
        <p:nvSpPr>
          <p:cNvPr id="5" name="テキスト ボックス 2">
            <a:extLst>
              <a:ext uri="{FF2B5EF4-FFF2-40B4-BE49-F238E27FC236}">
                <a16:creationId xmlns:a16="http://schemas.microsoft.com/office/drawing/2014/main" id="{5FA86333-55F9-E728-6F0C-DA98F8F9B2A8}"/>
              </a:ext>
            </a:extLst>
          </p:cNvPr>
          <p:cNvSpPr txBox="1">
            <a:spLocks noChangeArrowheads="1"/>
          </p:cNvSpPr>
          <p:nvPr/>
        </p:nvSpPr>
        <p:spPr bwMode="auto">
          <a:xfrm>
            <a:off x="1288463" y="1606892"/>
            <a:ext cx="9206499"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利根川は、人々のどんな</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場所として大切にされていますか？</a:t>
            </a:r>
          </a:p>
        </p:txBody>
      </p:sp>
      <p:sp>
        <p:nvSpPr>
          <p:cNvPr id="3" name="テキスト ボックス 2">
            <a:extLst>
              <a:ext uri="{FF2B5EF4-FFF2-40B4-BE49-F238E27FC236}">
                <a16:creationId xmlns:a16="http://schemas.microsoft.com/office/drawing/2014/main" id="{F9F8B16E-EFAC-7F34-C199-BF8BB3DF124E}"/>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3C42F0F1-DE17-4086-E5B5-18564E915D5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sp>
        <p:nvSpPr>
          <p:cNvPr id="2" name="テキスト ボックス 2">
            <a:extLst>
              <a:ext uri="{FF2B5EF4-FFF2-40B4-BE49-F238E27FC236}">
                <a16:creationId xmlns:a16="http://schemas.microsoft.com/office/drawing/2014/main" id="{F78A387E-908A-34FC-1A8C-29728331BA51}"/>
              </a:ext>
            </a:extLst>
          </p:cNvPr>
          <p:cNvSpPr txBox="1">
            <a:spLocks noChangeArrowheads="1"/>
          </p:cNvSpPr>
          <p:nvPr/>
        </p:nvSpPr>
        <p:spPr bwMode="auto">
          <a:xfrm>
            <a:off x="1723024" y="16135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133970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E772E-EC79-4AF8-490B-C67C9DE04230}"/>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8D14AC7-550A-081B-3BC2-9960C0C3C686}"/>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利根川は、人々のどんな場所</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として大切にされていますか？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EBD19731-6C06-6D87-F431-38AFD4DD44E5}"/>
              </a:ext>
            </a:extLst>
          </p:cNvPr>
          <p:cNvSpPr/>
          <p:nvPr/>
        </p:nvSpPr>
        <p:spPr>
          <a:xfrm>
            <a:off x="1264652" y="3887787"/>
            <a:ext cx="8281987"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１．テスト勉強をするところ</a:t>
            </a:r>
          </a:p>
        </p:txBody>
      </p:sp>
      <p:sp>
        <p:nvSpPr>
          <p:cNvPr id="29" name="角丸四角形 5">
            <a:extLst>
              <a:ext uri="{FF2B5EF4-FFF2-40B4-BE49-F238E27FC236}">
                <a16:creationId xmlns:a16="http://schemas.microsoft.com/office/drawing/2014/main" id="{EDE3E1A1-59CF-7474-21DD-7E3D9F58A461}"/>
              </a:ext>
            </a:extLst>
          </p:cNvPr>
          <p:cNvSpPr/>
          <p:nvPr/>
        </p:nvSpPr>
        <p:spPr>
          <a:xfrm>
            <a:off x="1288464" y="5009757"/>
            <a:ext cx="8280400" cy="792163"/>
          </a:xfrm>
          <a:prstGeom prst="roundRect">
            <a:avLst/>
          </a:prstGeom>
          <a:solidFill>
            <a:srgbClr val="FFC000"/>
          </a:solidFill>
          <a:ln w="76200" cap="flat" cmpd="sng" algn="ctr">
            <a:solidFill>
              <a:srgbClr val="FF0000"/>
            </a:solid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２．遊びやスポーツをする場所</a:t>
            </a:r>
          </a:p>
        </p:txBody>
      </p:sp>
      <p:sp>
        <p:nvSpPr>
          <p:cNvPr id="31" name="角丸四角形 6">
            <a:extLst>
              <a:ext uri="{FF2B5EF4-FFF2-40B4-BE49-F238E27FC236}">
                <a16:creationId xmlns:a16="http://schemas.microsoft.com/office/drawing/2014/main" id="{FB958ABA-39E5-566A-5220-214DF38C8176}"/>
              </a:ext>
            </a:extLst>
          </p:cNvPr>
          <p:cNvSpPr/>
          <p:nvPr/>
        </p:nvSpPr>
        <p:spPr>
          <a:xfrm>
            <a:off x="1288464" y="6131726"/>
            <a:ext cx="8280400"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a:t>
            </a:r>
            <a:r>
              <a:rPr kumimoji="1" lang="en-US" altLang="ja-JP" sz="2400" b="1" kern="0" dirty="0">
                <a:solidFill>
                  <a:sysClr val="windowText" lastClr="000000"/>
                </a:solidFill>
                <a:latin typeface="メイリオ" panose="020B0604030504040204" pitchFamily="50" charset="-128"/>
                <a:ea typeface="メイリオ" panose="020B0604030504040204" pitchFamily="50" charset="-128"/>
              </a:rPr>
              <a:t>You Tube</a:t>
            </a:r>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を見る場所</a:t>
            </a:r>
          </a:p>
        </p:txBody>
      </p:sp>
      <p:sp>
        <p:nvSpPr>
          <p:cNvPr id="7" name="テキスト ボックス 2">
            <a:extLst>
              <a:ext uri="{FF2B5EF4-FFF2-40B4-BE49-F238E27FC236}">
                <a16:creationId xmlns:a16="http://schemas.microsoft.com/office/drawing/2014/main" id="{16383673-B17D-E060-7479-0D4B52096F46}"/>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64A48A9A-82D3-A6F4-0DE8-6DB66B457DED}"/>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4" name="テキスト ボックス 3">
            <a:extLst>
              <a:ext uri="{FF2B5EF4-FFF2-40B4-BE49-F238E27FC236}">
                <a16:creationId xmlns:a16="http://schemas.microsoft.com/office/drawing/2014/main" id="{0321229C-8477-2E57-1B57-7A9F004E0435}"/>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966C5520-154B-D309-0C44-FF6A0CB266AD}"/>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pic>
        <p:nvPicPr>
          <p:cNvPr id="8" name="Picture 2">
            <a:extLst>
              <a:ext uri="{FF2B5EF4-FFF2-40B4-BE49-F238E27FC236}">
                <a16:creationId xmlns:a16="http://schemas.microsoft.com/office/drawing/2014/main" id="{0DA8DB2F-6593-DC60-1429-1318BE2CEA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3783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DFA03-9BED-325E-DCB9-A0887948E845}"/>
            </a:ext>
          </a:extLst>
        </p:cNvPr>
        <p:cNvGrpSpPr/>
        <p:nvPr/>
      </p:nvGrpSpPr>
      <p:grpSpPr>
        <a:xfrm>
          <a:off x="0" y="0"/>
          <a:ext cx="0" cy="0"/>
          <a:chOff x="0" y="0"/>
          <a:chExt cx="0" cy="0"/>
        </a:xfrm>
      </p:grpSpPr>
      <p:pic>
        <p:nvPicPr>
          <p:cNvPr id="4" name="Picture 2">
            <a:extLst>
              <a:ext uri="{FF2B5EF4-FFF2-40B4-BE49-F238E27FC236}">
                <a16:creationId xmlns:a16="http://schemas.microsoft.com/office/drawing/2014/main" id="{7E3EDDE9-53A8-0DBA-F057-07E9D0AD3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テキスト ボックス 4">
            <a:extLst>
              <a:ext uri="{FF2B5EF4-FFF2-40B4-BE49-F238E27FC236}">
                <a16:creationId xmlns:a16="http://schemas.microsoft.com/office/drawing/2014/main" id="{B077652F-7E8A-0FD2-91BA-57D5D3E00BD9}"/>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7" name="テキスト ボックス 2">
            <a:extLst>
              <a:ext uri="{FF2B5EF4-FFF2-40B4-BE49-F238E27FC236}">
                <a16:creationId xmlns:a16="http://schemas.microsoft.com/office/drawing/2014/main" id="{D2E5A52D-1A5A-11FB-AC26-D21EBBA5B78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sp>
        <p:nvSpPr>
          <p:cNvPr id="10" name="角丸四角形 4">
            <a:extLst>
              <a:ext uri="{FF2B5EF4-FFF2-40B4-BE49-F238E27FC236}">
                <a16:creationId xmlns:a16="http://schemas.microsoft.com/office/drawing/2014/main" id="{4005EDF9-3D96-02E5-E937-D84FED7ED77C}"/>
              </a:ext>
            </a:extLst>
          </p:cNvPr>
          <p:cNvSpPr/>
          <p:nvPr/>
        </p:nvSpPr>
        <p:spPr>
          <a:xfrm>
            <a:off x="1264652" y="4386828"/>
            <a:ext cx="8281987"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１．家</a:t>
            </a:r>
          </a:p>
        </p:txBody>
      </p:sp>
      <p:sp>
        <p:nvSpPr>
          <p:cNvPr id="11" name="角丸四角形 5">
            <a:extLst>
              <a:ext uri="{FF2B5EF4-FFF2-40B4-BE49-F238E27FC236}">
                <a16:creationId xmlns:a16="http://schemas.microsoft.com/office/drawing/2014/main" id="{9789B823-31EF-DB4E-2EB0-B3A049D57289}"/>
              </a:ext>
            </a:extLst>
          </p:cNvPr>
          <p:cNvSpPr/>
          <p:nvPr/>
        </p:nvSpPr>
        <p:spPr>
          <a:xfrm>
            <a:off x="1288464" y="5372829"/>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２．学校</a:t>
            </a:r>
          </a:p>
        </p:txBody>
      </p:sp>
      <p:sp>
        <p:nvSpPr>
          <p:cNvPr id="12" name="角丸四角形 6">
            <a:extLst>
              <a:ext uri="{FF2B5EF4-FFF2-40B4-BE49-F238E27FC236}">
                <a16:creationId xmlns:a16="http://schemas.microsoft.com/office/drawing/2014/main" id="{890F8E88-2D51-9226-D91D-0274A122D7EC}"/>
              </a:ext>
            </a:extLst>
          </p:cNvPr>
          <p:cNvSpPr/>
          <p:nvPr/>
        </p:nvSpPr>
        <p:spPr>
          <a:xfrm>
            <a:off x="1288464" y="6358830"/>
            <a:ext cx="8280400" cy="720000"/>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３．川の底</a:t>
            </a:r>
          </a:p>
        </p:txBody>
      </p:sp>
      <p:sp>
        <p:nvSpPr>
          <p:cNvPr id="13" name="テキスト ボックス 12">
            <a:extLst>
              <a:ext uri="{FF2B5EF4-FFF2-40B4-BE49-F238E27FC236}">
                <a16:creationId xmlns:a16="http://schemas.microsoft.com/office/drawing/2014/main" id="{C402FC7F-06E3-A479-D51F-F940E0751A2A}"/>
              </a:ext>
            </a:extLst>
          </p:cNvPr>
          <p:cNvSpPr txBox="1">
            <a:spLocks noChangeArrowheads="1"/>
          </p:cNvSpPr>
          <p:nvPr/>
        </p:nvSpPr>
        <p:spPr bwMode="auto">
          <a:xfrm>
            <a:off x="1288464" y="1601450"/>
            <a:ext cx="9049336"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川の流れがとてもはやいとき、</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流れる水の力でけずられてしまうのは</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どこでしょう？</a:t>
            </a:r>
          </a:p>
        </p:txBody>
      </p:sp>
    </p:spTree>
    <p:extLst>
      <p:ext uri="{BB962C8B-B14F-4D97-AF65-F5344CB8AC3E}">
        <p14:creationId xmlns:p14="http://schemas.microsoft.com/office/powerpoint/2010/main" val="1228085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E739B-782E-E873-36D1-FE1DBB6B6AE1}"/>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511C6A7-F240-01D6-8B3B-FCEAFC1BA0FA}"/>
              </a:ext>
            </a:extLst>
          </p:cNvPr>
          <p:cNvSpPr txBox="1">
            <a:spLocks noChangeArrowheads="1"/>
          </p:cNvSpPr>
          <p:nvPr/>
        </p:nvSpPr>
        <p:spPr bwMode="auto">
          <a:xfrm>
            <a:off x="1288464" y="1606892"/>
            <a:ext cx="6598236" cy="1403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2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川の流れがとてもはやいとき、</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2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流れる水の力でけずられてしまうのは</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2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どこでしょう？</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80A68D52-1F5A-BD41-4A1A-6A65AEDE9E38}"/>
              </a:ext>
            </a:extLst>
          </p:cNvPr>
          <p:cNvSpPr/>
          <p:nvPr/>
        </p:nvSpPr>
        <p:spPr>
          <a:xfrm>
            <a:off x="1264652" y="3887787"/>
            <a:ext cx="8281987"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１．家</a:t>
            </a:r>
          </a:p>
        </p:txBody>
      </p:sp>
      <p:sp>
        <p:nvSpPr>
          <p:cNvPr id="29" name="角丸四角形 5">
            <a:extLst>
              <a:ext uri="{FF2B5EF4-FFF2-40B4-BE49-F238E27FC236}">
                <a16:creationId xmlns:a16="http://schemas.microsoft.com/office/drawing/2014/main" id="{5FECFBE4-0C42-EB6B-E924-1378DA4192A7}"/>
              </a:ext>
            </a:extLst>
          </p:cNvPr>
          <p:cNvSpPr/>
          <p:nvPr/>
        </p:nvSpPr>
        <p:spPr>
          <a:xfrm>
            <a:off x="1288464" y="5009757"/>
            <a:ext cx="8280400" cy="792163"/>
          </a:xfrm>
          <a:prstGeom prst="roundRect">
            <a:avLst/>
          </a:prstGeom>
          <a:solidFill>
            <a:srgbClr val="FFC000"/>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２．学校</a:t>
            </a:r>
          </a:p>
        </p:txBody>
      </p:sp>
      <p:sp>
        <p:nvSpPr>
          <p:cNvPr id="31" name="角丸四角形 6">
            <a:extLst>
              <a:ext uri="{FF2B5EF4-FFF2-40B4-BE49-F238E27FC236}">
                <a16:creationId xmlns:a16="http://schemas.microsoft.com/office/drawing/2014/main" id="{F4675186-813F-D41D-6413-36902A0FF792}"/>
              </a:ext>
            </a:extLst>
          </p:cNvPr>
          <p:cNvSpPr/>
          <p:nvPr/>
        </p:nvSpPr>
        <p:spPr>
          <a:xfrm>
            <a:off x="1288464" y="6131726"/>
            <a:ext cx="8280400" cy="792163"/>
          </a:xfrm>
          <a:prstGeom prst="roundRect">
            <a:avLst/>
          </a:prstGeom>
          <a:solidFill>
            <a:srgbClr val="FFC000"/>
          </a:solidFill>
          <a:ln w="76200" cap="flat" cmpd="sng" algn="ctr">
            <a:solidFill>
              <a:srgbClr val="FF0000"/>
            </a:solid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３．川の底</a:t>
            </a:r>
          </a:p>
        </p:txBody>
      </p:sp>
      <p:sp>
        <p:nvSpPr>
          <p:cNvPr id="4" name="テキスト ボックス 3">
            <a:extLst>
              <a:ext uri="{FF2B5EF4-FFF2-40B4-BE49-F238E27FC236}">
                <a16:creationId xmlns:a16="http://schemas.microsoft.com/office/drawing/2014/main" id="{8D22F234-D9C2-5D47-63AE-961355B924A6}"/>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4ED2EC3A-096F-BFD9-6FF4-D2D4DD584E87}"/>
              </a:ext>
            </a:extLst>
          </p:cNvPr>
          <p:cNvSpPr txBox="1"/>
          <p:nvPr/>
        </p:nvSpPr>
        <p:spPr>
          <a:xfrm>
            <a:off x="499084" y="565218"/>
            <a:ext cx="2914259" cy="766428"/>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000" dirty="0">
                <a:solidFill>
                  <a:schemeClr val="accent4"/>
                </a:solidFill>
                <a:effectLst>
                  <a:outerShdw blurRad="50800" dist="38100" dir="2700000" algn="tl" rotWithShape="0">
                    <a:prstClr val="black">
                      <a:alpha val="40000"/>
                    </a:prstClr>
                  </a:outerShdw>
                </a:effectLst>
                <a:latin typeface="+mj-ea"/>
                <a:ea typeface="+mj-ea"/>
              </a:rPr>
              <a:t>水防災クイズ</a:t>
            </a:r>
            <a:endParaRPr lang="en-US" altLang="ja-JP" sz="4000" dirty="0">
              <a:solidFill>
                <a:schemeClr val="accent4"/>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E951B495-E5F8-6365-2279-082525EB4A2D}"/>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chemeClr val="accent4"/>
                </a:solidFill>
                <a:latin typeface="メイリオ" panose="020B0604030504040204" pitchFamily="50" charset="-128"/>
                <a:ea typeface="メイリオ" panose="020B0604030504040204" pitchFamily="50" charset="-128"/>
              </a:rPr>
              <a:t>みずぼうさい</a:t>
            </a:r>
            <a:endParaRPr lang="en-US" altLang="ja-JP" sz="1600" dirty="0">
              <a:solidFill>
                <a:schemeClr val="accent4"/>
              </a:solidFill>
              <a:latin typeface="メイリオ" panose="020B0604030504040204" pitchFamily="50" charset="-128"/>
              <a:ea typeface="メイリオ" panose="020B0604030504040204" pitchFamily="50" charset="-128"/>
            </a:endParaRPr>
          </a:p>
        </p:txBody>
      </p:sp>
      <p:pic>
        <p:nvPicPr>
          <p:cNvPr id="7" name="Picture 2">
            <a:extLst>
              <a:ext uri="{FF2B5EF4-FFF2-40B4-BE49-F238E27FC236}">
                <a16:creationId xmlns:a16="http://schemas.microsoft.com/office/drawing/2014/main" id="{853803C1-86F5-C8F9-1D25-0882EADFA6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4747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図 34">
            <a:extLst>
              <a:ext uri="{FF2B5EF4-FFF2-40B4-BE49-F238E27FC236}">
                <a16:creationId xmlns:a16="http://schemas.microsoft.com/office/drawing/2014/main" id="{BEBB0893-9740-ED9F-EDDE-D8F3962C17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2233" y="2521368"/>
            <a:ext cx="5087438" cy="3646552"/>
          </a:xfrm>
          <a:prstGeom prst="rect">
            <a:avLst/>
          </a:prstGeom>
        </p:spPr>
      </p:pic>
      <p:sp>
        <p:nvSpPr>
          <p:cNvPr id="2" name="テキスト ボックス 1">
            <a:extLst>
              <a:ext uri="{FF2B5EF4-FFF2-40B4-BE49-F238E27FC236}">
                <a16:creationId xmlns:a16="http://schemas.microsoft.com/office/drawing/2014/main" id="{04D0073A-8F58-EF97-C072-3842EA53E84A}"/>
              </a:ext>
            </a:extLst>
          </p:cNvPr>
          <p:cNvSpPr txBox="1"/>
          <p:nvPr/>
        </p:nvSpPr>
        <p:spPr>
          <a:xfrm>
            <a:off x="813600" y="445415"/>
            <a:ext cx="2810385" cy="442557"/>
          </a:xfrm>
          <a:prstGeom prst="rect">
            <a:avLst/>
          </a:prstGeom>
          <a:noFill/>
        </p:spPr>
        <p:txBody>
          <a:bodyPr wrap="none" rtlCol="0">
            <a:spAutoFit/>
          </a:bodyPr>
          <a:lstStyle/>
          <a:p>
            <a:r>
              <a:rPr kumimoji="1" lang="ja-JP" altLang="en-US" sz="2276" dirty="0"/>
              <a:t>利根川の水害の歴史</a:t>
            </a:r>
            <a:endParaRPr kumimoji="1" lang="en-US" altLang="ja-JP" sz="2276" dirty="0"/>
          </a:p>
        </p:txBody>
      </p:sp>
      <p:sp>
        <p:nvSpPr>
          <p:cNvPr id="5" name="テキスト ボックス 4">
            <a:extLst>
              <a:ext uri="{FF2B5EF4-FFF2-40B4-BE49-F238E27FC236}">
                <a16:creationId xmlns:a16="http://schemas.microsoft.com/office/drawing/2014/main" id="{E2CF68A0-B3E4-FAE0-A1E6-7C087E19C49F}"/>
              </a:ext>
            </a:extLst>
          </p:cNvPr>
          <p:cNvSpPr txBox="1"/>
          <p:nvPr/>
        </p:nvSpPr>
        <p:spPr>
          <a:xfrm>
            <a:off x="507911" y="1176566"/>
            <a:ext cx="1282402" cy="383182"/>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2000" dirty="0">
                <a:solidFill>
                  <a:srgbClr val="E24B00"/>
                </a:solidFill>
                <a:latin typeface="+mj-ea"/>
                <a:ea typeface="+mj-ea"/>
              </a:rPr>
              <a:t>水害の歴史</a:t>
            </a:r>
            <a:endParaRPr lang="en-US" altLang="ja-JP" sz="2000" dirty="0">
              <a:solidFill>
                <a:srgbClr val="E24B00"/>
              </a:solidFill>
              <a:latin typeface="+mj-ea"/>
              <a:ea typeface="+mj-ea"/>
            </a:endParaRPr>
          </a:p>
        </p:txBody>
      </p:sp>
      <p:sp>
        <p:nvSpPr>
          <p:cNvPr id="6" name="テキスト ボックス 5">
            <a:extLst>
              <a:ext uri="{FF2B5EF4-FFF2-40B4-BE49-F238E27FC236}">
                <a16:creationId xmlns:a16="http://schemas.microsoft.com/office/drawing/2014/main" id="{2AAFD6CA-52BB-3711-BE1E-E5CCCC291DA2}"/>
              </a:ext>
            </a:extLst>
          </p:cNvPr>
          <p:cNvSpPr txBox="1"/>
          <p:nvPr/>
        </p:nvSpPr>
        <p:spPr>
          <a:xfrm>
            <a:off x="108913" y="248704"/>
            <a:ext cx="676788" cy="683392"/>
          </a:xfrm>
          <a:prstGeom prst="rect">
            <a:avLst/>
          </a:prstGeom>
          <a:noFill/>
        </p:spPr>
        <p:txBody>
          <a:bodyPr wrap="none" rtlCol="0">
            <a:spAutoFit/>
          </a:bodyPr>
          <a:lstStyle/>
          <a:p>
            <a:r>
              <a:rPr kumimoji="1" lang="ja-JP" altLang="en-US" sz="3841"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a:t>
            </a:r>
            <a:endParaRPr kumimoji="1" lang="ja-JP" altLang="en-US" sz="2276"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11" name="テキスト ボックス 10">
            <a:extLst>
              <a:ext uri="{FF2B5EF4-FFF2-40B4-BE49-F238E27FC236}">
                <a16:creationId xmlns:a16="http://schemas.microsoft.com/office/drawing/2014/main" id="{39814843-5AF3-CAC1-8AEC-55A43BA6FEEC}"/>
              </a:ext>
            </a:extLst>
          </p:cNvPr>
          <p:cNvSpPr txBox="1"/>
          <p:nvPr/>
        </p:nvSpPr>
        <p:spPr>
          <a:xfrm>
            <a:off x="359566" y="1652530"/>
            <a:ext cx="4881600" cy="816506"/>
          </a:xfrm>
          <a:prstGeom prst="rect">
            <a:avLst/>
          </a:prstGeom>
          <a:noFill/>
        </p:spPr>
        <p:txBody>
          <a:bodyPr wrap="square">
            <a:spAutoFit/>
          </a:bodyPr>
          <a:lstStyle>
            <a:defPPr>
              <a:defRPr lang="en-US"/>
            </a:defPPr>
            <a:lvl1pPr indent="180000" algn="just">
              <a:lnSpc>
                <a:spcPct val="200000"/>
              </a:lnSpc>
              <a:defRPr kumimoji="1" sz="1400"/>
            </a:lvl1pPr>
          </a:lstStyle>
          <a:p>
            <a:pPr>
              <a:lnSpc>
                <a:spcPts val="3000"/>
              </a:lnSpc>
            </a:pPr>
            <a:r>
              <a:rPr lang="ja-JP" altLang="en-US" sz="1300" dirty="0"/>
              <a:t>利根川は、昔から大雨が降るたびに水害におそわれてきました。特に、台風が来る夏から秋にかけて、水害が多く発生してきました。</a:t>
            </a:r>
            <a:endParaRPr lang="en-US" altLang="ja-JP" sz="1300" dirty="0"/>
          </a:p>
        </p:txBody>
      </p:sp>
      <p:sp>
        <p:nvSpPr>
          <p:cNvPr id="12" name="テキスト ボックス 11">
            <a:extLst>
              <a:ext uri="{FF2B5EF4-FFF2-40B4-BE49-F238E27FC236}">
                <a16:creationId xmlns:a16="http://schemas.microsoft.com/office/drawing/2014/main" id="{AFCE1AAE-7CC2-B2B5-2255-EDC83EC0EF88}"/>
              </a:ext>
            </a:extLst>
          </p:cNvPr>
          <p:cNvSpPr txBox="1"/>
          <p:nvPr/>
        </p:nvSpPr>
        <p:spPr>
          <a:xfrm>
            <a:off x="709724" y="1701664"/>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14" name="テキスト ボックス 13">
            <a:extLst>
              <a:ext uri="{FF2B5EF4-FFF2-40B4-BE49-F238E27FC236}">
                <a16:creationId xmlns:a16="http://schemas.microsoft.com/office/drawing/2014/main" id="{B187BF02-87D1-BA41-8178-F811647269F2}"/>
              </a:ext>
            </a:extLst>
          </p:cNvPr>
          <p:cNvSpPr txBox="1"/>
          <p:nvPr/>
        </p:nvSpPr>
        <p:spPr>
          <a:xfrm>
            <a:off x="3216124" y="1701664"/>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すいがい</a:t>
            </a:r>
          </a:p>
        </p:txBody>
      </p:sp>
      <p:sp>
        <p:nvSpPr>
          <p:cNvPr id="15" name="テキスト ボックス 14">
            <a:extLst>
              <a:ext uri="{FF2B5EF4-FFF2-40B4-BE49-F238E27FC236}">
                <a16:creationId xmlns:a16="http://schemas.microsoft.com/office/drawing/2014/main" id="{779A4663-FC6D-906C-4786-3C32D2965F99}"/>
              </a:ext>
            </a:extLst>
          </p:cNvPr>
          <p:cNvSpPr txBox="1"/>
          <p:nvPr/>
        </p:nvSpPr>
        <p:spPr>
          <a:xfrm>
            <a:off x="455874" y="2085810"/>
            <a:ext cx="14908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とく</a:t>
            </a:r>
          </a:p>
        </p:txBody>
      </p:sp>
      <p:sp>
        <p:nvSpPr>
          <p:cNvPr id="17" name="テキスト ボックス 16">
            <a:extLst>
              <a:ext uri="{FF2B5EF4-FFF2-40B4-BE49-F238E27FC236}">
                <a16:creationId xmlns:a16="http://schemas.microsoft.com/office/drawing/2014/main" id="{89C8F7D2-C805-3AED-903B-D05BA11F637C}"/>
              </a:ext>
            </a:extLst>
          </p:cNvPr>
          <p:cNvSpPr txBox="1"/>
          <p:nvPr/>
        </p:nvSpPr>
        <p:spPr>
          <a:xfrm>
            <a:off x="3082899" y="2085810"/>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すいがい</a:t>
            </a:r>
          </a:p>
        </p:txBody>
      </p:sp>
      <p:sp>
        <p:nvSpPr>
          <p:cNvPr id="19" name="テキスト ボックス 18">
            <a:extLst>
              <a:ext uri="{FF2B5EF4-FFF2-40B4-BE49-F238E27FC236}">
                <a16:creationId xmlns:a16="http://schemas.microsoft.com/office/drawing/2014/main" id="{E78793B2-C7A9-D23D-E172-773523745A2B}"/>
              </a:ext>
            </a:extLst>
          </p:cNvPr>
          <p:cNvSpPr txBox="1"/>
          <p:nvPr/>
        </p:nvSpPr>
        <p:spPr>
          <a:xfrm>
            <a:off x="6766983" y="1484222"/>
            <a:ext cx="2702984" cy="276999"/>
          </a:xfrm>
          <a:prstGeom prst="rect">
            <a:avLst/>
          </a:prstGeom>
          <a:noFill/>
        </p:spPr>
        <p:txBody>
          <a:bodyPr wrap="none" rtlCol="0">
            <a:spAutoFit/>
          </a:bodyPr>
          <a:lstStyle/>
          <a:p>
            <a:r>
              <a:rPr kumimoji="1" lang="ja-JP" altLang="en-US" sz="1200" dirty="0"/>
              <a:t>表　利根川流域で起こった大きな水害</a:t>
            </a:r>
          </a:p>
        </p:txBody>
      </p:sp>
      <p:sp>
        <p:nvSpPr>
          <p:cNvPr id="20" name="テキスト ボックス 19">
            <a:extLst>
              <a:ext uri="{FF2B5EF4-FFF2-40B4-BE49-F238E27FC236}">
                <a16:creationId xmlns:a16="http://schemas.microsoft.com/office/drawing/2014/main" id="{234489FE-B18B-F88C-992D-2932BA389B72}"/>
              </a:ext>
            </a:extLst>
          </p:cNvPr>
          <p:cNvSpPr txBox="1"/>
          <p:nvPr/>
        </p:nvSpPr>
        <p:spPr>
          <a:xfrm>
            <a:off x="7139748" y="1419689"/>
            <a:ext cx="713337"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とねがわりゅういき</a:t>
            </a:r>
          </a:p>
        </p:txBody>
      </p:sp>
      <p:sp>
        <p:nvSpPr>
          <p:cNvPr id="21" name="テキスト ボックス 20">
            <a:extLst>
              <a:ext uri="{FF2B5EF4-FFF2-40B4-BE49-F238E27FC236}">
                <a16:creationId xmlns:a16="http://schemas.microsoft.com/office/drawing/2014/main" id="{4D5DF547-CD7E-485A-8BE3-78059B2DB0C0}"/>
              </a:ext>
            </a:extLst>
          </p:cNvPr>
          <p:cNvSpPr txBox="1"/>
          <p:nvPr/>
        </p:nvSpPr>
        <p:spPr>
          <a:xfrm>
            <a:off x="9029474" y="1419689"/>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すいがい</a:t>
            </a:r>
          </a:p>
        </p:txBody>
      </p:sp>
      <p:sp>
        <p:nvSpPr>
          <p:cNvPr id="24" name="テキスト ボックス 23">
            <a:extLst>
              <a:ext uri="{FF2B5EF4-FFF2-40B4-BE49-F238E27FC236}">
                <a16:creationId xmlns:a16="http://schemas.microsoft.com/office/drawing/2014/main" id="{D20B7A84-5C1D-AD7B-4A33-6F3241DC5BA2}"/>
              </a:ext>
            </a:extLst>
          </p:cNvPr>
          <p:cNvSpPr txBox="1"/>
          <p:nvPr/>
        </p:nvSpPr>
        <p:spPr>
          <a:xfrm>
            <a:off x="2425776" y="1701664"/>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61" name="テキスト ボックス 60">
            <a:extLst>
              <a:ext uri="{FF2B5EF4-FFF2-40B4-BE49-F238E27FC236}">
                <a16:creationId xmlns:a16="http://schemas.microsoft.com/office/drawing/2014/main" id="{13ACE036-6B27-846F-5C1D-7ADACEE0CE25}"/>
              </a:ext>
            </a:extLst>
          </p:cNvPr>
          <p:cNvSpPr txBox="1"/>
          <p:nvPr/>
        </p:nvSpPr>
        <p:spPr>
          <a:xfrm>
            <a:off x="5614706" y="539969"/>
            <a:ext cx="5007538" cy="816506"/>
          </a:xfrm>
          <a:prstGeom prst="rect">
            <a:avLst/>
          </a:prstGeom>
          <a:noFill/>
        </p:spPr>
        <p:txBody>
          <a:bodyPr wrap="square" rtlCol="0">
            <a:spAutoFit/>
          </a:bodyPr>
          <a:lstStyle/>
          <a:p>
            <a:pPr indent="85725" algn="just">
              <a:lnSpc>
                <a:spcPts val="3000"/>
              </a:lnSpc>
            </a:pPr>
            <a:r>
              <a:rPr kumimoji="1" lang="ja-JP" altLang="en-US" sz="1300" dirty="0"/>
              <a:t>下の表は、昭和に入ってから</a:t>
            </a:r>
            <a:r>
              <a:rPr kumimoji="1" lang="en-US" altLang="ja-JP" sz="1300" dirty="0"/>
              <a:t>2019</a:t>
            </a:r>
            <a:r>
              <a:rPr kumimoji="1" lang="ja-JP" altLang="en-US" sz="1300" dirty="0"/>
              <a:t>年までに利根川で起きた水害をまとめたものです。</a:t>
            </a:r>
            <a:endParaRPr kumimoji="1" lang="en-US" altLang="ja-JP" sz="1300" dirty="0">
              <a:highlight>
                <a:srgbClr val="FFFF00"/>
              </a:highlight>
            </a:endParaRPr>
          </a:p>
        </p:txBody>
      </p:sp>
      <p:sp>
        <p:nvSpPr>
          <p:cNvPr id="62" name="テキスト ボックス 61">
            <a:extLst>
              <a:ext uri="{FF2B5EF4-FFF2-40B4-BE49-F238E27FC236}">
                <a16:creationId xmlns:a16="http://schemas.microsoft.com/office/drawing/2014/main" id="{C36B2EA8-AFC5-FB3B-1892-7284C7275AFB}"/>
              </a:ext>
            </a:extLst>
          </p:cNvPr>
          <p:cNvSpPr txBox="1"/>
          <p:nvPr/>
        </p:nvSpPr>
        <p:spPr>
          <a:xfrm>
            <a:off x="6593173" y="590400"/>
            <a:ext cx="29815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しょうわ</a:t>
            </a:r>
          </a:p>
        </p:txBody>
      </p:sp>
      <p:sp>
        <p:nvSpPr>
          <p:cNvPr id="56" name="テキスト ボックス 55">
            <a:extLst>
              <a:ext uri="{FF2B5EF4-FFF2-40B4-BE49-F238E27FC236}">
                <a16:creationId xmlns:a16="http://schemas.microsoft.com/office/drawing/2014/main" id="{9B1704F7-FA2E-6683-335C-29754F9E8784}"/>
              </a:ext>
            </a:extLst>
          </p:cNvPr>
          <p:cNvSpPr txBox="1"/>
          <p:nvPr/>
        </p:nvSpPr>
        <p:spPr>
          <a:xfrm>
            <a:off x="9098157" y="590400"/>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57" name="テキスト ボックス 56">
            <a:extLst>
              <a:ext uri="{FF2B5EF4-FFF2-40B4-BE49-F238E27FC236}">
                <a16:creationId xmlns:a16="http://schemas.microsoft.com/office/drawing/2014/main" id="{EDC69B19-F387-9D76-B610-671729BF4935}"/>
              </a:ext>
            </a:extLst>
          </p:cNvPr>
          <p:cNvSpPr txBox="1"/>
          <p:nvPr/>
        </p:nvSpPr>
        <p:spPr>
          <a:xfrm>
            <a:off x="538340" y="1062000"/>
            <a:ext cx="455253" cy="230832"/>
          </a:xfrm>
          <a:prstGeom prst="rect">
            <a:avLst/>
          </a:prstGeom>
          <a:noFill/>
        </p:spPr>
        <p:txBody>
          <a:bodyPr wrap="none" lIns="0" rIns="0" rtlCol="0">
            <a:spAutoFit/>
          </a:bodyPr>
          <a:lstStyle>
            <a:defPPr>
              <a:defRPr lang="en-US"/>
            </a:defPPr>
            <a:lvl1pPr>
              <a:defRPr sz="900">
                <a:solidFill>
                  <a:schemeClr val="accent4">
                    <a:lumMod val="75000"/>
                  </a:schemeClr>
                </a:solidFill>
              </a:defRPr>
            </a:lvl1pPr>
          </a:lstStyle>
          <a:p>
            <a:r>
              <a:rPr lang="ja-JP" altLang="en-US" dirty="0">
                <a:solidFill>
                  <a:srgbClr val="E24B00"/>
                </a:solidFill>
              </a:rPr>
              <a:t>すいがい</a:t>
            </a:r>
          </a:p>
        </p:txBody>
      </p:sp>
      <p:sp>
        <p:nvSpPr>
          <p:cNvPr id="58" name="テキスト ボックス 57">
            <a:extLst>
              <a:ext uri="{FF2B5EF4-FFF2-40B4-BE49-F238E27FC236}">
                <a16:creationId xmlns:a16="http://schemas.microsoft.com/office/drawing/2014/main" id="{39EF03CE-EECB-3BFF-3BCE-5623AD95077A}"/>
              </a:ext>
            </a:extLst>
          </p:cNvPr>
          <p:cNvSpPr txBox="1"/>
          <p:nvPr/>
        </p:nvSpPr>
        <p:spPr>
          <a:xfrm>
            <a:off x="1375316" y="1062000"/>
            <a:ext cx="325410" cy="230832"/>
          </a:xfrm>
          <a:prstGeom prst="rect">
            <a:avLst/>
          </a:prstGeom>
          <a:noFill/>
        </p:spPr>
        <p:txBody>
          <a:bodyPr wrap="none" lIns="0" rIns="0" rtlCol="0">
            <a:spAutoFit/>
          </a:bodyPr>
          <a:lstStyle>
            <a:defPPr>
              <a:defRPr lang="en-US"/>
            </a:defPPr>
            <a:lvl1pPr>
              <a:defRPr sz="900">
                <a:solidFill>
                  <a:srgbClr val="E24B00"/>
                </a:solidFill>
              </a:defRPr>
            </a:lvl1pPr>
          </a:lstStyle>
          <a:p>
            <a:r>
              <a:rPr lang="ja-JP" altLang="en-US" dirty="0"/>
              <a:t>れきし</a:t>
            </a:r>
          </a:p>
        </p:txBody>
      </p:sp>
      <p:sp>
        <p:nvSpPr>
          <p:cNvPr id="59" name="テキスト ボックス 58">
            <a:extLst>
              <a:ext uri="{FF2B5EF4-FFF2-40B4-BE49-F238E27FC236}">
                <a16:creationId xmlns:a16="http://schemas.microsoft.com/office/drawing/2014/main" id="{2C07F33A-17D4-4FAC-8A43-53626591F419}"/>
              </a:ext>
            </a:extLst>
          </p:cNvPr>
          <p:cNvSpPr txBox="1"/>
          <p:nvPr/>
        </p:nvSpPr>
        <p:spPr>
          <a:xfrm>
            <a:off x="2081063" y="349200"/>
            <a:ext cx="506549"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すいがい</a:t>
            </a:r>
          </a:p>
        </p:txBody>
      </p:sp>
      <p:sp>
        <p:nvSpPr>
          <p:cNvPr id="60" name="テキスト ボックス 59">
            <a:extLst>
              <a:ext uri="{FF2B5EF4-FFF2-40B4-BE49-F238E27FC236}">
                <a16:creationId xmlns:a16="http://schemas.microsoft.com/office/drawing/2014/main" id="{369338C2-8A90-B3EA-8E35-C2C9990FE5F1}"/>
              </a:ext>
            </a:extLst>
          </p:cNvPr>
          <p:cNvSpPr txBox="1"/>
          <p:nvPr/>
        </p:nvSpPr>
        <p:spPr>
          <a:xfrm>
            <a:off x="3052442" y="349200"/>
            <a:ext cx="359073"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れきし</a:t>
            </a:r>
          </a:p>
        </p:txBody>
      </p:sp>
      <p:sp>
        <p:nvSpPr>
          <p:cNvPr id="85" name="テキスト ボックス 84">
            <a:extLst>
              <a:ext uri="{FF2B5EF4-FFF2-40B4-BE49-F238E27FC236}">
                <a16:creationId xmlns:a16="http://schemas.microsoft.com/office/drawing/2014/main" id="{02BBEFFD-268F-7C4C-5E16-023FF7AA701C}"/>
              </a:ext>
            </a:extLst>
          </p:cNvPr>
          <p:cNvSpPr txBox="1"/>
          <p:nvPr/>
        </p:nvSpPr>
        <p:spPr>
          <a:xfrm>
            <a:off x="197437" y="6164134"/>
            <a:ext cx="5200142" cy="396766"/>
          </a:xfrm>
          <a:prstGeom prst="rect">
            <a:avLst/>
          </a:prstGeom>
          <a:noFill/>
        </p:spPr>
        <p:txBody>
          <a:bodyPr wrap="none" tIns="0" bIns="72000">
            <a:spAutoFit/>
          </a:bodyPr>
          <a:lstStyle>
            <a:defPPr>
              <a:defRPr lang="en-US"/>
            </a:defPPr>
            <a:lvl1pPr indent="180000" algn="just">
              <a:lnSpc>
                <a:spcPct val="200000"/>
              </a:lnSpc>
              <a:defRPr kumimoji="1" sz="1400"/>
            </a:lvl1pPr>
          </a:lstStyle>
          <a:p>
            <a:pPr indent="144000" algn="ctr"/>
            <a:r>
              <a:rPr lang="ja-JP" altLang="en-US" sz="1300" dirty="0"/>
              <a:t>平成</a:t>
            </a:r>
            <a:r>
              <a:rPr lang="en-US" altLang="zh-TW" sz="1300" dirty="0"/>
              <a:t>27</a:t>
            </a:r>
            <a:r>
              <a:rPr lang="zh-TW" altLang="en-US" sz="1300" dirty="0"/>
              <a:t>年</a:t>
            </a:r>
            <a:r>
              <a:rPr lang="ja-JP" altLang="en-US" sz="1300" dirty="0"/>
              <a:t>（</a:t>
            </a:r>
            <a:r>
              <a:rPr lang="en-US" altLang="ja-JP" sz="1300" dirty="0"/>
              <a:t>2015</a:t>
            </a:r>
            <a:r>
              <a:rPr lang="ja-JP" altLang="en-US" sz="1300" dirty="0"/>
              <a:t>年）</a:t>
            </a:r>
            <a:r>
              <a:rPr lang="en-US" altLang="zh-TW" sz="1300" dirty="0"/>
              <a:t>9</a:t>
            </a:r>
            <a:r>
              <a:rPr lang="zh-TW" altLang="en-US" sz="1300" dirty="0"/>
              <a:t>月関東</a:t>
            </a:r>
            <a:r>
              <a:rPr lang="ja-JP" altLang="en-US" sz="1300" dirty="0"/>
              <a:t>・</a:t>
            </a:r>
            <a:r>
              <a:rPr lang="zh-TW" altLang="en-US" sz="1300" dirty="0"/>
              <a:t>東北豪雨</a:t>
            </a:r>
            <a:r>
              <a:rPr lang="ja-JP" altLang="en-US" sz="1300" dirty="0"/>
              <a:t>のようす（支川の鬼怒川）</a:t>
            </a:r>
            <a:endParaRPr lang="en-US" altLang="ja-JP" sz="1300" dirty="0"/>
          </a:p>
        </p:txBody>
      </p:sp>
      <p:pic>
        <p:nvPicPr>
          <p:cNvPr id="88" name="図 87" descr="挿絵, 記号, シャツ が含まれている画像&#10;&#10;自動的に生成された説明">
            <a:extLst>
              <a:ext uri="{FF2B5EF4-FFF2-40B4-BE49-F238E27FC236}">
                <a16:creationId xmlns:a16="http://schemas.microsoft.com/office/drawing/2014/main" id="{276962CE-E3AE-9A44-018C-E81406881AEB}"/>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4155818" y="6157514"/>
            <a:ext cx="831082" cy="1203902"/>
          </a:xfrm>
          <a:prstGeom prst="rect">
            <a:avLst/>
          </a:prstGeom>
          <a:effectLst/>
        </p:spPr>
      </p:pic>
      <p:sp>
        <p:nvSpPr>
          <p:cNvPr id="89" name="円形吹き出し 14">
            <a:extLst>
              <a:ext uri="{FF2B5EF4-FFF2-40B4-BE49-F238E27FC236}">
                <a16:creationId xmlns:a16="http://schemas.microsoft.com/office/drawing/2014/main" id="{13CD4BD2-C92E-EF4D-71C9-70E068F8445C}"/>
              </a:ext>
            </a:extLst>
          </p:cNvPr>
          <p:cNvSpPr/>
          <p:nvPr/>
        </p:nvSpPr>
        <p:spPr>
          <a:xfrm>
            <a:off x="750235" y="6598459"/>
            <a:ext cx="3248280" cy="567040"/>
          </a:xfrm>
          <a:prstGeom prst="wedgeRoundRectCallout">
            <a:avLst>
              <a:gd name="adj1" fmla="val 58446"/>
              <a:gd name="adj2" fmla="val 19665"/>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nSpc>
                <a:spcPct val="150000"/>
              </a:lnSpc>
            </a:pPr>
            <a:r>
              <a:rPr kumimoji="1" lang="ja-JP" altLang="en-US" sz="1200" dirty="0">
                <a:solidFill>
                  <a:schemeClr val="tx1"/>
                </a:solidFill>
                <a:latin typeface="+mn-ea"/>
              </a:rPr>
              <a:t>町の広い範囲が水に浸かってしまっているね</a:t>
            </a:r>
          </a:p>
        </p:txBody>
      </p:sp>
      <p:graphicFrame>
        <p:nvGraphicFramePr>
          <p:cNvPr id="92" name="表 91">
            <a:extLst>
              <a:ext uri="{FF2B5EF4-FFF2-40B4-BE49-F238E27FC236}">
                <a16:creationId xmlns:a16="http://schemas.microsoft.com/office/drawing/2014/main" id="{07F649CB-3C58-5A89-3756-E6AB96DDE0BC}"/>
              </a:ext>
            </a:extLst>
          </p:cNvPr>
          <p:cNvGraphicFramePr>
            <a:graphicFrameLocks noGrp="1"/>
          </p:cNvGraphicFramePr>
          <p:nvPr>
            <p:extLst>
              <p:ext uri="{D42A27DB-BD31-4B8C-83A1-F6EECF244321}">
                <p14:modId xmlns:p14="http://schemas.microsoft.com/office/powerpoint/2010/main" val="512880828"/>
              </p:ext>
            </p:extLst>
          </p:nvPr>
        </p:nvGraphicFramePr>
        <p:xfrm>
          <a:off x="5693480" y="1804524"/>
          <a:ext cx="4932000" cy="4197727"/>
        </p:xfrm>
        <a:graphic>
          <a:graphicData uri="http://schemas.openxmlformats.org/drawingml/2006/table">
            <a:tbl>
              <a:tblPr/>
              <a:tblGrid>
                <a:gridCol w="1008000">
                  <a:extLst>
                    <a:ext uri="{9D8B030D-6E8A-4147-A177-3AD203B41FA5}">
                      <a16:colId xmlns:a16="http://schemas.microsoft.com/office/drawing/2014/main" val="3269215030"/>
                    </a:ext>
                  </a:extLst>
                </a:gridCol>
                <a:gridCol w="1008000">
                  <a:extLst>
                    <a:ext uri="{9D8B030D-6E8A-4147-A177-3AD203B41FA5}">
                      <a16:colId xmlns:a16="http://schemas.microsoft.com/office/drawing/2014/main" val="2245208484"/>
                    </a:ext>
                  </a:extLst>
                </a:gridCol>
                <a:gridCol w="2916000">
                  <a:extLst>
                    <a:ext uri="{9D8B030D-6E8A-4147-A177-3AD203B41FA5}">
                      <a16:colId xmlns:a16="http://schemas.microsoft.com/office/drawing/2014/main" val="3647089349"/>
                    </a:ext>
                  </a:extLst>
                </a:gridCol>
              </a:tblGrid>
              <a:tr h="292780">
                <a:tc>
                  <a:txBody>
                    <a:bodyPr/>
                    <a:lstStyle/>
                    <a:p>
                      <a:pPr algn="ctr"/>
                      <a:r>
                        <a:rPr lang="ja-JP" altLang="en-US" sz="1050" b="0" i="0" dirty="0">
                          <a:solidFill>
                            <a:srgbClr val="FFFFFF"/>
                          </a:solidFill>
                          <a:effectLst/>
                          <a:latin typeface="+mj-ea"/>
                          <a:ea typeface="+mj-ea"/>
                        </a:rPr>
                        <a:t>発生日</a:t>
                      </a:r>
                    </a:p>
                  </a:txBody>
                  <a:tcPr marL="43211" marR="43211" marT="0" marB="36000" anchor="b" anchorCtr="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8433"/>
                    </a:solidFill>
                  </a:tcPr>
                </a:tc>
                <a:tc>
                  <a:txBody>
                    <a:bodyPr/>
                    <a:lstStyle/>
                    <a:p>
                      <a:pPr algn="ctr"/>
                      <a:r>
                        <a:rPr lang="ja-JP" altLang="en-US" sz="1050" b="0" i="0" dirty="0">
                          <a:solidFill>
                            <a:srgbClr val="FFFFFF"/>
                          </a:solidFill>
                          <a:effectLst/>
                          <a:latin typeface="+mj-ea"/>
                          <a:ea typeface="+mj-ea"/>
                        </a:rPr>
                        <a:t>発生原因</a:t>
                      </a:r>
                    </a:p>
                  </a:txBody>
                  <a:tcPr marL="43211" marR="43211" marT="0" marB="36000" anchor="b" anchorCtr="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8433"/>
                    </a:solidFill>
                  </a:tcPr>
                </a:tc>
                <a:tc>
                  <a:txBody>
                    <a:bodyPr/>
                    <a:lstStyle/>
                    <a:p>
                      <a:pPr algn="ctr"/>
                      <a:r>
                        <a:rPr lang="ja-JP" altLang="en-US" sz="1050" b="0" i="0" dirty="0">
                          <a:solidFill>
                            <a:srgbClr val="FFFFFF"/>
                          </a:solidFill>
                          <a:effectLst/>
                          <a:latin typeface="+mj-ea"/>
                          <a:ea typeface="+mj-ea"/>
                        </a:rPr>
                        <a:t>被害状況</a:t>
                      </a:r>
                    </a:p>
                  </a:txBody>
                  <a:tcPr marL="43211" marR="43211" marT="0" marB="36000" anchor="b" anchorCtr="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8433"/>
                    </a:solidFill>
                  </a:tcPr>
                </a:tc>
                <a:extLst>
                  <a:ext uri="{0D108BD9-81ED-4DB2-BD59-A6C34878D82A}">
                    <a16:rowId xmlns:a16="http://schemas.microsoft.com/office/drawing/2014/main" val="1159806253"/>
                  </a:ext>
                </a:extLst>
              </a:tr>
              <a:tr h="1022155">
                <a:tc>
                  <a:txBody>
                    <a:bodyPr/>
                    <a:lstStyle/>
                    <a:p>
                      <a:pPr algn="l"/>
                      <a:r>
                        <a:rPr lang="en-US" altLang="ja-JP" sz="1050" dirty="0">
                          <a:solidFill>
                            <a:srgbClr val="000000"/>
                          </a:solidFill>
                          <a:effectLst/>
                          <a:latin typeface="+mj-ea"/>
                          <a:ea typeface="+mj-ea"/>
                        </a:rPr>
                        <a:t>1947</a:t>
                      </a:r>
                      <a:r>
                        <a:rPr lang="ja-JP" altLang="en-US" sz="1050" dirty="0">
                          <a:solidFill>
                            <a:srgbClr val="000000"/>
                          </a:solidFill>
                          <a:effectLst/>
                          <a:latin typeface="+mj-ea"/>
                          <a:ea typeface="+mj-ea"/>
                        </a:rPr>
                        <a:t>年</a:t>
                      </a:r>
                      <a:r>
                        <a:rPr lang="en-US" altLang="ja-JP" sz="1050" dirty="0">
                          <a:solidFill>
                            <a:srgbClr val="000000"/>
                          </a:solidFill>
                          <a:effectLst/>
                          <a:latin typeface="+mj-ea"/>
                          <a:ea typeface="+mj-ea"/>
                        </a:rPr>
                        <a:t>9</a:t>
                      </a:r>
                      <a:r>
                        <a:rPr lang="ja-JP" altLang="en-US" sz="1050" dirty="0">
                          <a:solidFill>
                            <a:srgbClr val="000000"/>
                          </a:solidFill>
                          <a:effectLst/>
                          <a:latin typeface="+mj-ea"/>
                          <a:ea typeface="+mj-ea"/>
                        </a:rPr>
                        <a:t>月</a:t>
                      </a:r>
                      <a:endParaRPr lang="en-US" altLang="ja-JP" sz="1050" dirty="0">
                        <a:solidFill>
                          <a:srgbClr val="000000"/>
                        </a:solidFill>
                        <a:effectLst/>
                        <a:latin typeface="+mj-ea"/>
                        <a:ea typeface="+mj-ea"/>
                      </a:endParaRPr>
                    </a:p>
                    <a:p>
                      <a:pPr algn="l"/>
                      <a:r>
                        <a:rPr lang="ja-JP" altLang="en-US" sz="1050" dirty="0">
                          <a:solidFill>
                            <a:srgbClr val="000000"/>
                          </a:solidFill>
                          <a:effectLst/>
                          <a:latin typeface="+mj-ea"/>
                          <a:ea typeface="+mj-ea"/>
                        </a:rPr>
                        <a:t>（昭和</a:t>
                      </a:r>
                      <a:r>
                        <a:rPr lang="en-US" altLang="ja-JP" sz="1050" dirty="0">
                          <a:solidFill>
                            <a:srgbClr val="000000"/>
                          </a:solidFill>
                          <a:effectLst/>
                          <a:latin typeface="+mj-ea"/>
                          <a:ea typeface="+mj-ea"/>
                        </a:rPr>
                        <a:t>22</a:t>
                      </a:r>
                      <a:r>
                        <a:rPr lang="ja-JP" altLang="en-US" sz="1050" dirty="0">
                          <a:solidFill>
                            <a:srgbClr val="000000"/>
                          </a:solidFill>
                          <a:effectLst/>
                          <a:latin typeface="+mj-ea"/>
                          <a:ea typeface="+mj-ea"/>
                        </a:rPr>
                        <a:t>年）</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r>
                        <a:rPr lang="ja-JP" altLang="en-US" sz="1050" dirty="0">
                          <a:solidFill>
                            <a:srgbClr val="000000"/>
                          </a:solidFill>
                          <a:effectLst/>
                          <a:latin typeface="+mj-ea"/>
                          <a:ea typeface="+mj-ea"/>
                        </a:rPr>
                        <a:t>カスリーン台風</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nSpc>
                          <a:spcPts val="2000"/>
                        </a:lnSpc>
                      </a:pPr>
                      <a:r>
                        <a:rPr lang="ja-JP" altLang="en-US" sz="1000" dirty="0">
                          <a:solidFill>
                            <a:srgbClr val="000000"/>
                          </a:solidFill>
                          <a:effectLst/>
                          <a:latin typeface="+mj-ea"/>
                          <a:ea typeface="+mj-ea"/>
                        </a:rPr>
                        <a:t>浸水戸数：</a:t>
                      </a:r>
                      <a:r>
                        <a:rPr lang="en-US" altLang="ja-JP" sz="1000" dirty="0">
                          <a:solidFill>
                            <a:srgbClr val="000000"/>
                          </a:solidFill>
                          <a:effectLst/>
                          <a:latin typeface="+mj-ea"/>
                          <a:ea typeface="+mj-ea"/>
                        </a:rPr>
                        <a:t>303,160 </a:t>
                      </a:r>
                      <a:r>
                        <a:rPr lang="ja-JP" altLang="en-US" sz="1000" dirty="0">
                          <a:solidFill>
                            <a:srgbClr val="000000"/>
                          </a:solidFill>
                          <a:effectLst/>
                          <a:latin typeface="+mj-ea"/>
                          <a:ea typeface="+mj-ea"/>
                        </a:rPr>
                        <a:t>戸</a:t>
                      </a:r>
                      <a:endParaRPr lang="en-US" altLang="ja-JP" sz="1000" dirty="0">
                        <a:solidFill>
                          <a:srgbClr val="000000"/>
                        </a:solidFill>
                        <a:effectLst/>
                        <a:latin typeface="+mj-ea"/>
                        <a:ea typeface="+mj-ea"/>
                      </a:endParaRPr>
                    </a:p>
                    <a:p>
                      <a:pPr>
                        <a:lnSpc>
                          <a:spcPts val="2000"/>
                        </a:lnSpc>
                      </a:pPr>
                      <a:r>
                        <a:rPr lang="ja-JP" altLang="en-US" sz="1000" dirty="0">
                          <a:solidFill>
                            <a:srgbClr val="000000"/>
                          </a:solidFill>
                          <a:effectLst/>
                          <a:latin typeface="+mj-ea"/>
                          <a:ea typeface="+mj-ea"/>
                        </a:rPr>
                        <a:t>流されたりこわれてしまったりした建物：</a:t>
                      </a:r>
                      <a:r>
                        <a:rPr lang="en-US" altLang="ja-JP" sz="1000" dirty="0">
                          <a:solidFill>
                            <a:srgbClr val="000000"/>
                          </a:solidFill>
                          <a:effectLst/>
                          <a:latin typeface="+mj-ea"/>
                          <a:ea typeface="+mj-ea"/>
                        </a:rPr>
                        <a:t>5,736 </a:t>
                      </a:r>
                      <a:r>
                        <a:rPr lang="ja-JP" altLang="en-US" sz="1000" dirty="0">
                          <a:solidFill>
                            <a:srgbClr val="000000"/>
                          </a:solidFill>
                          <a:effectLst/>
                          <a:latin typeface="+mj-ea"/>
                          <a:ea typeface="+mj-ea"/>
                        </a:rPr>
                        <a:t>戸</a:t>
                      </a:r>
                      <a:endParaRPr lang="en-US" altLang="ja-JP" sz="1000" dirty="0">
                        <a:solidFill>
                          <a:srgbClr val="000000"/>
                        </a:solidFill>
                        <a:effectLst/>
                        <a:latin typeface="+mj-ea"/>
                        <a:ea typeface="+mj-ea"/>
                      </a:endParaRPr>
                    </a:p>
                    <a:p>
                      <a:pPr>
                        <a:lnSpc>
                          <a:spcPts val="2000"/>
                        </a:lnSpc>
                      </a:pPr>
                      <a:r>
                        <a:rPr lang="ja-JP" altLang="en-US" sz="1000" dirty="0">
                          <a:solidFill>
                            <a:srgbClr val="000000"/>
                          </a:solidFill>
                          <a:effectLst/>
                          <a:latin typeface="+mj-ea"/>
                          <a:ea typeface="+mj-ea"/>
                        </a:rPr>
                        <a:t>一部こわれてしまった建物：</a:t>
                      </a:r>
                      <a:r>
                        <a:rPr lang="en-US" altLang="ja-JP" sz="1000" dirty="0">
                          <a:solidFill>
                            <a:srgbClr val="000000"/>
                          </a:solidFill>
                          <a:effectLst/>
                          <a:latin typeface="+mj-ea"/>
                          <a:ea typeface="+mj-ea"/>
                        </a:rPr>
                        <a:t>7,645 </a:t>
                      </a:r>
                      <a:r>
                        <a:rPr lang="ja-JP" altLang="en-US" sz="1000" dirty="0">
                          <a:solidFill>
                            <a:srgbClr val="000000"/>
                          </a:solidFill>
                          <a:effectLst/>
                          <a:latin typeface="+mj-ea"/>
                          <a:ea typeface="+mj-ea"/>
                        </a:rPr>
                        <a:t>戸</a:t>
                      </a:r>
                      <a:endParaRPr lang="en-US" altLang="ja-JP" sz="1000" dirty="0">
                        <a:solidFill>
                          <a:srgbClr val="000000"/>
                        </a:solidFill>
                        <a:effectLst/>
                        <a:latin typeface="+mj-ea"/>
                        <a:ea typeface="+mj-ea"/>
                      </a:endParaRPr>
                    </a:p>
                    <a:p>
                      <a:pPr>
                        <a:lnSpc>
                          <a:spcPts val="2000"/>
                        </a:lnSpc>
                      </a:pPr>
                      <a:r>
                        <a:rPr lang="ja-JP" altLang="en-US" sz="1000" dirty="0">
                          <a:solidFill>
                            <a:srgbClr val="000000"/>
                          </a:solidFill>
                          <a:effectLst/>
                          <a:latin typeface="+mj-ea"/>
                          <a:ea typeface="+mj-ea"/>
                        </a:rPr>
                        <a:t>田畑の浸水面積：</a:t>
                      </a:r>
                      <a:r>
                        <a:rPr lang="en-US" altLang="ja-JP" sz="1000" dirty="0">
                          <a:solidFill>
                            <a:srgbClr val="000000"/>
                          </a:solidFill>
                          <a:effectLst/>
                          <a:latin typeface="+mj-ea"/>
                          <a:ea typeface="+mj-ea"/>
                        </a:rPr>
                        <a:t>176,789 </a:t>
                      </a:r>
                      <a:r>
                        <a:rPr lang="en-US" sz="1000" dirty="0">
                          <a:solidFill>
                            <a:srgbClr val="000000"/>
                          </a:solidFill>
                          <a:effectLst/>
                          <a:latin typeface="+mj-ea"/>
                          <a:ea typeface="+mj-ea"/>
                        </a:rPr>
                        <a:t>ha</a:t>
                      </a:r>
                      <a:endParaRPr lang="en-US" sz="900" dirty="0">
                        <a:solidFill>
                          <a:srgbClr val="000000"/>
                        </a:solidFill>
                        <a:effectLst/>
                        <a:latin typeface="+mj-ea"/>
                        <a:ea typeface="+mj-ea"/>
                      </a:endParaRPr>
                    </a:p>
                    <a:p>
                      <a:pPr algn="r">
                        <a:lnSpc>
                          <a:spcPts val="2000"/>
                        </a:lnSpc>
                      </a:pPr>
                      <a:r>
                        <a:rPr lang="en-US" sz="900" dirty="0">
                          <a:solidFill>
                            <a:srgbClr val="000000"/>
                          </a:solidFill>
                          <a:effectLst/>
                          <a:latin typeface="+mj-ea"/>
                          <a:ea typeface="+mj-ea"/>
                        </a:rPr>
                        <a:t>※1</a:t>
                      </a:r>
                      <a:r>
                        <a:rPr lang="ja-JP" altLang="en-US" sz="900" dirty="0">
                          <a:solidFill>
                            <a:srgbClr val="000000"/>
                          </a:solidFill>
                          <a:effectLst/>
                          <a:latin typeface="+mj-ea"/>
                          <a:ea typeface="+mj-ea"/>
                        </a:rPr>
                        <a:t>都</a:t>
                      </a:r>
                      <a:r>
                        <a:rPr lang="en-US" altLang="ja-JP" sz="900" dirty="0">
                          <a:solidFill>
                            <a:srgbClr val="000000"/>
                          </a:solidFill>
                          <a:effectLst/>
                          <a:latin typeface="+mj-ea"/>
                          <a:ea typeface="+mj-ea"/>
                        </a:rPr>
                        <a:t>5</a:t>
                      </a:r>
                      <a:r>
                        <a:rPr lang="ja-JP" altLang="en-US" sz="900" dirty="0">
                          <a:solidFill>
                            <a:srgbClr val="000000"/>
                          </a:solidFill>
                          <a:effectLst/>
                          <a:latin typeface="+mj-ea"/>
                          <a:ea typeface="+mj-ea"/>
                        </a:rPr>
                        <a:t>県の合計値</a:t>
                      </a:r>
                      <a:endParaRPr lang="ja-JP" altLang="en-US" sz="1000" dirty="0">
                        <a:solidFill>
                          <a:srgbClr val="000000"/>
                        </a:solidFill>
                        <a:effectLst/>
                        <a:latin typeface="+mj-ea"/>
                        <a:ea typeface="+mj-ea"/>
                      </a:endParaRPr>
                    </a:p>
                  </a:txBody>
                  <a:tcPr marL="43211" marR="43211" marT="54000" marB="360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59677021"/>
                  </a:ext>
                </a:extLst>
              </a:tr>
              <a:tr h="648000">
                <a:tc>
                  <a:txBody>
                    <a:bodyPr/>
                    <a:lstStyle/>
                    <a:p>
                      <a:pPr algn="l"/>
                      <a:r>
                        <a:rPr lang="en-US" altLang="ja-JP" sz="1050" dirty="0">
                          <a:solidFill>
                            <a:srgbClr val="000000"/>
                          </a:solidFill>
                          <a:effectLst/>
                          <a:latin typeface="+mj-ea"/>
                          <a:ea typeface="+mj-ea"/>
                        </a:rPr>
                        <a:t>1982</a:t>
                      </a:r>
                      <a:r>
                        <a:rPr lang="ja-JP" altLang="en-US" sz="1050" dirty="0">
                          <a:solidFill>
                            <a:srgbClr val="000000"/>
                          </a:solidFill>
                          <a:effectLst/>
                          <a:latin typeface="+mj-ea"/>
                          <a:ea typeface="+mj-ea"/>
                        </a:rPr>
                        <a:t>年</a:t>
                      </a:r>
                      <a:r>
                        <a:rPr lang="en-US" altLang="ja-JP" sz="1050" dirty="0">
                          <a:solidFill>
                            <a:srgbClr val="000000"/>
                          </a:solidFill>
                          <a:effectLst/>
                          <a:latin typeface="+mj-ea"/>
                          <a:ea typeface="+mj-ea"/>
                        </a:rPr>
                        <a:t>8</a:t>
                      </a:r>
                      <a:r>
                        <a:rPr lang="ja-JP" altLang="en-US" sz="1050" dirty="0">
                          <a:solidFill>
                            <a:srgbClr val="000000"/>
                          </a:solidFill>
                          <a:effectLst/>
                          <a:latin typeface="+mj-ea"/>
                          <a:ea typeface="+mj-ea"/>
                        </a:rPr>
                        <a:t>月</a:t>
                      </a:r>
                      <a:endParaRPr lang="en-US" altLang="ja-JP" sz="1050" dirty="0">
                        <a:solidFill>
                          <a:srgbClr val="000000"/>
                        </a:solidFill>
                        <a:effectLst/>
                        <a:latin typeface="+mj-ea"/>
                        <a:ea typeface="+mj-ea"/>
                      </a:endParaRPr>
                    </a:p>
                    <a:p>
                      <a:pPr algn="l"/>
                      <a:r>
                        <a:rPr lang="ja-JP" altLang="en-US" sz="1050" dirty="0">
                          <a:solidFill>
                            <a:srgbClr val="000000"/>
                          </a:solidFill>
                          <a:effectLst/>
                          <a:latin typeface="+mj-ea"/>
                          <a:ea typeface="+mj-ea"/>
                        </a:rPr>
                        <a:t>（昭和</a:t>
                      </a:r>
                      <a:r>
                        <a:rPr lang="en-US" altLang="ja-JP" sz="1050" dirty="0">
                          <a:solidFill>
                            <a:srgbClr val="000000"/>
                          </a:solidFill>
                          <a:effectLst/>
                          <a:latin typeface="+mj-ea"/>
                          <a:ea typeface="+mj-ea"/>
                        </a:rPr>
                        <a:t>57</a:t>
                      </a:r>
                      <a:r>
                        <a:rPr lang="ja-JP" altLang="en-US" sz="1050" dirty="0">
                          <a:solidFill>
                            <a:srgbClr val="000000"/>
                          </a:solidFill>
                          <a:effectLst/>
                          <a:latin typeface="+mj-ea"/>
                          <a:ea typeface="+mj-ea"/>
                        </a:rPr>
                        <a:t>年）</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r>
                        <a:rPr lang="ja-JP" altLang="en-US" sz="1050" dirty="0">
                          <a:solidFill>
                            <a:srgbClr val="000000"/>
                          </a:solidFill>
                          <a:effectLst/>
                          <a:latin typeface="+mj-ea"/>
                          <a:ea typeface="+mj-ea"/>
                        </a:rPr>
                        <a:t>台風第</a:t>
                      </a:r>
                      <a:r>
                        <a:rPr lang="en-US" altLang="ja-JP" sz="1050" dirty="0">
                          <a:solidFill>
                            <a:srgbClr val="000000"/>
                          </a:solidFill>
                          <a:effectLst/>
                          <a:latin typeface="+mj-ea"/>
                          <a:ea typeface="+mj-ea"/>
                        </a:rPr>
                        <a:t>10</a:t>
                      </a:r>
                      <a:r>
                        <a:rPr lang="ja-JP" altLang="en-US" sz="1050" dirty="0">
                          <a:solidFill>
                            <a:srgbClr val="000000"/>
                          </a:solidFill>
                          <a:effectLst/>
                          <a:latin typeface="+mj-ea"/>
                          <a:ea typeface="+mj-ea"/>
                        </a:rPr>
                        <a:t>号</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nSpc>
                          <a:spcPts val="2000"/>
                        </a:lnSpc>
                      </a:pPr>
                      <a:r>
                        <a:rPr lang="ja-JP" altLang="en-US" sz="1000" dirty="0">
                          <a:solidFill>
                            <a:srgbClr val="000000"/>
                          </a:solidFill>
                          <a:effectLst/>
                          <a:latin typeface="+mj-ea"/>
                          <a:ea typeface="+mj-ea"/>
                        </a:rPr>
                        <a:t>浸水戸数：</a:t>
                      </a:r>
                      <a:r>
                        <a:rPr lang="en-US" altLang="ja-JP" sz="1000" dirty="0">
                          <a:solidFill>
                            <a:srgbClr val="000000"/>
                          </a:solidFill>
                          <a:effectLst/>
                          <a:latin typeface="+mj-ea"/>
                          <a:ea typeface="+mj-ea"/>
                        </a:rPr>
                        <a:t>1,615</a:t>
                      </a:r>
                      <a:r>
                        <a:rPr lang="ja-JP" altLang="en-US" sz="1000" dirty="0">
                          <a:solidFill>
                            <a:srgbClr val="000000"/>
                          </a:solidFill>
                          <a:effectLst/>
                          <a:latin typeface="+mj-ea"/>
                          <a:ea typeface="+mj-ea"/>
                        </a:rPr>
                        <a:t>戸</a:t>
                      </a:r>
                      <a:endParaRPr lang="en-US" altLang="ja-JP" sz="1000" dirty="0">
                        <a:solidFill>
                          <a:srgbClr val="000000"/>
                        </a:solidFill>
                        <a:effectLst/>
                        <a:latin typeface="+mj-ea"/>
                        <a:ea typeface="+mj-ea"/>
                      </a:endParaRPr>
                    </a:p>
                    <a:p>
                      <a:pPr>
                        <a:lnSpc>
                          <a:spcPts val="2000"/>
                        </a:lnSpc>
                      </a:pPr>
                      <a:r>
                        <a:rPr lang="ja-JP" altLang="en-US" sz="1000" dirty="0">
                          <a:solidFill>
                            <a:srgbClr val="000000"/>
                          </a:solidFill>
                          <a:effectLst/>
                          <a:latin typeface="+mj-ea"/>
                          <a:ea typeface="+mj-ea"/>
                        </a:rPr>
                        <a:t>浸水した面積：</a:t>
                      </a:r>
                      <a:r>
                        <a:rPr kumimoji="1" lang="ja-JP" altLang="en-US" sz="1000" kern="1200" dirty="0">
                          <a:solidFill>
                            <a:srgbClr val="000000"/>
                          </a:solidFill>
                          <a:effectLst/>
                          <a:latin typeface="+mj-ea"/>
                          <a:ea typeface="+mn-ea"/>
                          <a:cs typeface="+mn-cs"/>
                        </a:rPr>
                        <a:t>約</a:t>
                      </a:r>
                      <a:r>
                        <a:rPr kumimoji="1" lang="en-US" altLang="ja-JP" sz="1000" kern="1200" dirty="0">
                          <a:solidFill>
                            <a:srgbClr val="000000"/>
                          </a:solidFill>
                          <a:effectLst/>
                          <a:latin typeface="+mj-ea"/>
                          <a:ea typeface="+mn-ea"/>
                          <a:cs typeface="+mn-cs"/>
                        </a:rPr>
                        <a:t>360</a:t>
                      </a:r>
                      <a:r>
                        <a:rPr lang="en-US" altLang="ja-JP" sz="1000" dirty="0">
                          <a:solidFill>
                            <a:srgbClr val="000000"/>
                          </a:solidFill>
                          <a:effectLst/>
                          <a:latin typeface="+mj-ea"/>
                          <a:ea typeface="+mj-ea"/>
                        </a:rPr>
                        <a:t>ha</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9921025"/>
                  </a:ext>
                </a:extLst>
              </a:tr>
              <a:tr h="648000">
                <a:tc>
                  <a:txBody>
                    <a:bodyPr/>
                    <a:lstStyle/>
                    <a:p>
                      <a:pPr algn="l">
                        <a:lnSpc>
                          <a:spcPts val="1700"/>
                        </a:lnSpc>
                      </a:pPr>
                      <a:r>
                        <a:rPr lang="en-US" altLang="ja-JP" sz="1050" dirty="0">
                          <a:solidFill>
                            <a:srgbClr val="000000"/>
                          </a:solidFill>
                          <a:effectLst/>
                          <a:latin typeface="+mj-ea"/>
                          <a:ea typeface="+mj-ea"/>
                        </a:rPr>
                        <a:t>1998</a:t>
                      </a:r>
                      <a:r>
                        <a:rPr lang="ja-JP" altLang="en-US" sz="1050" dirty="0">
                          <a:solidFill>
                            <a:srgbClr val="000000"/>
                          </a:solidFill>
                          <a:effectLst/>
                          <a:latin typeface="+mj-ea"/>
                          <a:ea typeface="+mj-ea"/>
                        </a:rPr>
                        <a:t>年</a:t>
                      </a:r>
                      <a:r>
                        <a:rPr lang="en-US" altLang="ja-JP" sz="1050" dirty="0">
                          <a:solidFill>
                            <a:srgbClr val="000000"/>
                          </a:solidFill>
                          <a:effectLst/>
                          <a:latin typeface="+mj-ea"/>
                          <a:ea typeface="+mj-ea"/>
                        </a:rPr>
                        <a:t>9</a:t>
                      </a:r>
                      <a:r>
                        <a:rPr lang="ja-JP" altLang="en-US" sz="1050" dirty="0">
                          <a:solidFill>
                            <a:srgbClr val="000000"/>
                          </a:solidFill>
                          <a:effectLst/>
                          <a:latin typeface="+mj-ea"/>
                          <a:ea typeface="+mj-ea"/>
                        </a:rPr>
                        <a:t>月</a:t>
                      </a:r>
                      <a:endParaRPr lang="en-US" altLang="ja-JP" sz="1050" dirty="0">
                        <a:solidFill>
                          <a:srgbClr val="000000"/>
                        </a:solidFill>
                        <a:effectLst/>
                        <a:latin typeface="+mj-ea"/>
                        <a:ea typeface="+mj-ea"/>
                      </a:endParaRPr>
                    </a:p>
                    <a:p>
                      <a:pPr algn="l">
                        <a:lnSpc>
                          <a:spcPts val="2000"/>
                        </a:lnSpc>
                      </a:pPr>
                      <a:r>
                        <a:rPr lang="ja-JP" altLang="en-US" sz="1050" dirty="0">
                          <a:solidFill>
                            <a:srgbClr val="000000"/>
                          </a:solidFill>
                          <a:effectLst/>
                          <a:latin typeface="+mj-ea"/>
                          <a:ea typeface="+mj-ea"/>
                        </a:rPr>
                        <a:t>（平成</a:t>
                      </a:r>
                      <a:r>
                        <a:rPr lang="en-US" altLang="ja-JP" sz="1050" dirty="0">
                          <a:solidFill>
                            <a:srgbClr val="000000"/>
                          </a:solidFill>
                          <a:effectLst/>
                          <a:latin typeface="+mj-ea"/>
                          <a:ea typeface="+mj-ea"/>
                        </a:rPr>
                        <a:t>10</a:t>
                      </a:r>
                      <a:r>
                        <a:rPr lang="ja-JP" altLang="en-US" sz="1050" dirty="0">
                          <a:solidFill>
                            <a:srgbClr val="000000"/>
                          </a:solidFill>
                          <a:effectLst/>
                          <a:latin typeface="+mj-ea"/>
                          <a:ea typeface="+mj-ea"/>
                        </a:rPr>
                        <a:t>年）</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r>
                        <a:rPr lang="ja-JP" altLang="en-US" sz="1050" dirty="0">
                          <a:solidFill>
                            <a:srgbClr val="000000"/>
                          </a:solidFill>
                          <a:effectLst/>
                          <a:latin typeface="+mj-ea"/>
                          <a:ea typeface="+mj-ea"/>
                        </a:rPr>
                        <a:t>台風第</a:t>
                      </a:r>
                      <a:r>
                        <a:rPr lang="en-US" altLang="ja-JP" sz="1050" dirty="0">
                          <a:solidFill>
                            <a:srgbClr val="000000"/>
                          </a:solidFill>
                          <a:effectLst/>
                          <a:latin typeface="+mj-ea"/>
                          <a:ea typeface="+mj-ea"/>
                        </a:rPr>
                        <a:t>5</a:t>
                      </a:r>
                      <a:r>
                        <a:rPr lang="ja-JP" altLang="en-US" sz="1050" dirty="0">
                          <a:solidFill>
                            <a:srgbClr val="000000"/>
                          </a:solidFill>
                          <a:effectLst/>
                          <a:latin typeface="+mj-ea"/>
                          <a:ea typeface="+mj-ea"/>
                        </a:rPr>
                        <a:t>号</a:t>
                      </a:r>
                      <a:endParaRPr lang="en-US" altLang="ja-JP" sz="1050" dirty="0">
                        <a:solidFill>
                          <a:srgbClr val="000000"/>
                        </a:solidFill>
                        <a:effectLst/>
                        <a:latin typeface="+mj-ea"/>
                        <a:ea typeface="+mj-ea"/>
                      </a:endParaRP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nSpc>
                          <a:spcPts val="2000"/>
                        </a:lnSpc>
                      </a:pPr>
                      <a:r>
                        <a:rPr kumimoji="1" lang="ja-JP" altLang="en-US" sz="1000" kern="1200" dirty="0">
                          <a:solidFill>
                            <a:srgbClr val="000000"/>
                          </a:solidFill>
                          <a:effectLst/>
                          <a:latin typeface="+mj-ea"/>
                          <a:ea typeface="+mn-ea"/>
                          <a:cs typeface="+mn-cs"/>
                        </a:rPr>
                        <a:t>浸水戸数：約</a:t>
                      </a:r>
                      <a:r>
                        <a:rPr kumimoji="1" lang="en-US" altLang="ja-JP" sz="1000" kern="1200" dirty="0">
                          <a:solidFill>
                            <a:srgbClr val="000000"/>
                          </a:solidFill>
                          <a:effectLst/>
                          <a:latin typeface="+mj-ea"/>
                          <a:ea typeface="+mn-ea"/>
                          <a:cs typeface="+mn-cs"/>
                        </a:rPr>
                        <a:t>1,300</a:t>
                      </a:r>
                      <a:r>
                        <a:rPr kumimoji="1" lang="ja-JP" altLang="en-US" sz="1000" kern="1200" dirty="0">
                          <a:solidFill>
                            <a:srgbClr val="000000"/>
                          </a:solidFill>
                          <a:effectLst/>
                          <a:latin typeface="+mj-ea"/>
                          <a:ea typeface="+mn-ea"/>
                          <a:cs typeface="+mn-cs"/>
                        </a:rPr>
                        <a:t>戸</a:t>
                      </a:r>
                      <a:endParaRPr kumimoji="1" lang="en-US" altLang="ja-JP" sz="1000" kern="1200" dirty="0">
                        <a:solidFill>
                          <a:srgbClr val="000000"/>
                        </a:solidFill>
                        <a:effectLst/>
                        <a:latin typeface="+mj-ea"/>
                        <a:ea typeface="+mn-ea"/>
                        <a:cs typeface="+mn-cs"/>
                      </a:endParaRPr>
                    </a:p>
                    <a:p>
                      <a:pPr>
                        <a:lnSpc>
                          <a:spcPts val="2000"/>
                        </a:lnSpc>
                      </a:pPr>
                      <a:r>
                        <a:rPr kumimoji="1" lang="ja-JP" altLang="en-US" sz="1000" kern="1200" dirty="0">
                          <a:solidFill>
                            <a:srgbClr val="000000"/>
                          </a:solidFill>
                          <a:effectLst/>
                          <a:latin typeface="+mj-ea"/>
                          <a:ea typeface="+mn-ea"/>
                          <a:cs typeface="+mn-cs"/>
                        </a:rPr>
                        <a:t>浸水した面積：約</a:t>
                      </a:r>
                      <a:r>
                        <a:rPr kumimoji="1" lang="en-US" altLang="ja-JP" sz="1000" kern="1200" dirty="0">
                          <a:solidFill>
                            <a:srgbClr val="000000"/>
                          </a:solidFill>
                          <a:effectLst/>
                          <a:latin typeface="+mj-ea"/>
                          <a:ea typeface="+mn-ea"/>
                          <a:cs typeface="+mn-cs"/>
                        </a:rPr>
                        <a:t>1,400ha</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6344273"/>
                  </a:ext>
                </a:extLst>
              </a:tr>
              <a:tr h="648000">
                <a:tc>
                  <a:txBody>
                    <a:bodyPr/>
                    <a:lstStyle/>
                    <a:p>
                      <a:pPr algn="l">
                        <a:lnSpc>
                          <a:spcPts val="2000"/>
                        </a:lnSpc>
                      </a:pPr>
                      <a:r>
                        <a:rPr lang="en-US" altLang="ja-JP" sz="1050" dirty="0">
                          <a:solidFill>
                            <a:srgbClr val="000000"/>
                          </a:solidFill>
                          <a:effectLst/>
                          <a:latin typeface="+mj-ea"/>
                          <a:ea typeface="+mj-ea"/>
                        </a:rPr>
                        <a:t>2015</a:t>
                      </a:r>
                      <a:r>
                        <a:rPr lang="ja-JP" altLang="en-US" sz="1050" dirty="0">
                          <a:solidFill>
                            <a:srgbClr val="000000"/>
                          </a:solidFill>
                          <a:effectLst/>
                          <a:latin typeface="+mj-ea"/>
                          <a:ea typeface="+mj-ea"/>
                        </a:rPr>
                        <a:t>年</a:t>
                      </a:r>
                      <a:r>
                        <a:rPr lang="en-US" altLang="ja-JP" sz="1050" dirty="0">
                          <a:solidFill>
                            <a:srgbClr val="000000"/>
                          </a:solidFill>
                          <a:effectLst/>
                          <a:latin typeface="+mj-ea"/>
                          <a:ea typeface="+mj-ea"/>
                        </a:rPr>
                        <a:t>9</a:t>
                      </a:r>
                      <a:r>
                        <a:rPr lang="ja-JP" altLang="en-US" sz="1050" dirty="0">
                          <a:solidFill>
                            <a:srgbClr val="000000"/>
                          </a:solidFill>
                          <a:effectLst/>
                          <a:latin typeface="+mj-ea"/>
                          <a:ea typeface="+mj-ea"/>
                        </a:rPr>
                        <a:t>月</a:t>
                      </a:r>
                      <a:endParaRPr lang="en-US" altLang="ja-JP" sz="1050" dirty="0">
                        <a:solidFill>
                          <a:srgbClr val="000000"/>
                        </a:solidFill>
                        <a:effectLst/>
                        <a:latin typeface="+mj-ea"/>
                        <a:ea typeface="+mj-ea"/>
                      </a:endParaRPr>
                    </a:p>
                    <a:p>
                      <a:pPr algn="l">
                        <a:lnSpc>
                          <a:spcPts val="2000"/>
                        </a:lnSpc>
                      </a:pPr>
                      <a:r>
                        <a:rPr lang="ja-JP" altLang="en-US" sz="1050" dirty="0">
                          <a:solidFill>
                            <a:srgbClr val="000000"/>
                          </a:solidFill>
                          <a:effectLst/>
                          <a:latin typeface="+mj-ea"/>
                          <a:ea typeface="+mj-ea"/>
                        </a:rPr>
                        <a:t>（平成</a:t>
                      </a:r>
                      <a:r>
                        <a:rPr lang="en-US" altLang="ja-JP" sz="1050" dirty="0">
                          <a:solidFill>
                            <a:srgbClr val="000000"/>
                          </a:solidFill>
                          <a:effectLst/>
                          <a:latin typeface="+mj-ea"/>
                          <a:ea typeface="+mj-ea"/>
                        </a:rPr>
                        <a:t>27</a:t>
                      </a:r>
                      <a:r>
                        <a:rPr lang="ja-JP" altLang="en-US" sz="1050" dirty="0">
                          <a:solidFill>
                            <a:srgbClr val="000000"/>
                          </a:solidFill>
                          <a:effectLst/>
                          <a:latin typeface="+mj-ea"/>
                          <a:ea typeface="+mj-ea"/>
                        </a:rPr>
                        <a:t>年）</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r>
                        <a:rPr lang="ja-JP" altLang="en-US" sz="1050" dirty="0">
                          <a:solidFill>
                            <a:srgbClr val="000000"/>
                          </a:solidFill>
                          <a:effectLst/>
                          <a:latin typeface="+mj-ea"/>
                          <a:ea typeface="+mj-ea"/>
                        </a:rPr>
                        <a:t>関東・東北豪雨</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nSpc>
                          <a:spcPts val="2000"/>
                        </a:lnSpc>
                      </a:pPr>
                      <a:r>
                        <a:rPr lang="ja-JP" altLang="en-US" sz="1000" dirty="0">
                          <a:solidFill>
                            <a:srgbClr val="000000"/>
                          </a:solidFill>
                          <a:effectLst/>
                          <a:latin typeface="+mj-ea"/>
                          <a:ea typeface="+mj-ea"/>
                        </a:rPr>
                        <a:t>浸水戸数：約</a:t>
                      </a:r>
                      <a:r>
                        <a:rPr lang="en-US" altLang="zh-TW" sz="1000" dirty="0">
                          <a:solidFill>
                            <a:srgbClr val="000000"/>
                          </a:solidFill>
                          <a:effectLst/>
                          <a:latin typeface="+mj-ea"/>
                          <a:ea typeface="+mj-ea"/>
                        </a:rPr>
                        <a:t>3,500</a:t>
                      </a:r>
                      <a:r>
                        <a:rPr lang="ja-JP" altLang="en-US" sz="1000" dirty="0">
                          <a:solidFill>
                            <a:srgbClr val="000000"/>
                          </a:solidFill>
                          <a:effectLst/>
                          <a:latin typeface="+mj-ea"/>
                          <a:ea typeface="+mj-ea"/>
                        </a:rPr>
                        <a:t>戸</a:t>
                      </a:r>
                      <a:endParaRPr lang="en-US" altLang="zh-TW" sz="1000" dirty="0">
                        <a:solidFill>
                          <a:srgbClr val="000000"/>
                        </a:solidFill>
                        <a:effectLst/>
                        <a:latin typeface="+mj-ea"/>
                        <a:ea typeface="+mj-ea"/>
                      </a:endParaRPr>
                    </a:p>
                    <a:p>
                      <a:pPr>
                        <a:lnSpc>
                          <a:spcPts val="2000"/>
                        </a:lnSpc>
                      </a:pPr>
                      <a:r>
                        <a:rPr lang="ja-JP" altLang="en-US" sz="1000" dirty="0">
                          <a:solidFill>
                            <a:srgbClr val="000000"/>
                          </a:solidFill>
                          <a:effectLst/>
                          <a:latin typeface="+mj-ea"/>
                          <a:ea typeface="+mj-ea"/>
                        </a:rPr>
                        <a:t>一部または全てこわれた建物：約</a:t>
                      </a:r>
                      <a:r>
                        <a:rPr lang="en-US" altLang="ja-JP" sz="1000" dirty="0">
                          <a:solidFill>
                            <a:srgbClr val="000000"/>
                          </a:solidFill>
                          <a:effectLst/>
                          <a:latin typeface="+mj-ea"/>
                          <a:ea typeface="+mj-ea"/>
                        </a:rPr>
                        <a:t>5,300</a:t>
                      </a:r>
                      <a:r>
                        <a:rPr lang="ja-JP" altLang="en-US" sz="1000" dirty="0">
                          <a:solidFill>
                            <a:srgbClr val="000000"/>
                          </a:solidFill>
                          <a:effectLst/>
                          <a:latin typeface="+mj-ea"/>
                          <a:ea typeface="+mj-ea"/>
                        </a:rPr>
                        <a:t>戸</a:t>
                      </a:r>
                      <a:endParaRPr lang="zh-TW" altLang="en-US" sz="1000" dirty="0">
                        <a:solidFill>
                          <a:srgbClr val="000000"/>
                        </a:solidFill>
                        <a:effectLst/>
                        <a:latin typeface="+mj-ea"/>
                        <a:ea typeface="+mj-ea"/>
                      </a:endParaRP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32955600"/>
                  </a:ext>
                </a:extLst>
              </a:tr>
              <a:tr h="648000">
                <a:tc>
                  <a:txBody>
                    <a:bodyPr/>
                    <a:lstStyle/>
                    <a:p>
                      <a:pPr algn="l">
                        <a:lnSpc>
                          <a:spcPts val="2000"/>
                        </a:lnSpc>
                      </a:pPr>
                      <a:r>
                        <a:rPr lang="en-US" altLang="ja-JP" sz="1050" dirty="0">
                          <a:solidFill>
                            <a:srgbClr val="000000"/>
                          </a:solidFill>
                          <a:effectLst/>
                          <a:latin typeface="+mj-ea"/>
                          <a:ea typeface="+mj-ea"/>
                        </a:rPr>
                        <a:t>2019</a:t>
                      </a:r>
                      <a:r>
                        <a:rPr lang="ja-JP" altLang="en-US" sz="1050" dirty="0">
                          <a:solidFill>
                            <a:srgbClr val="000000"/>
                          </a:solidFill>
                          <a:effectLst/>
                          <a:latin typeface="+mj-ea"/>
                          <a:ea typeface="+mj-ea"/>
                        </a:rPr>
                        <a:t>年</a:t>
                      </a:r>
                      <a:r>
                        <a:rPr lang="en-US" altLang="ja-JP" sz="1050" dirty="0">
                          <a:solidFill>
                            <a:srgbClr val="000000"/>
                          </a:solidFill>
                          <a:effectLst/>
                          <a:latin typeface="+mj-ea"/>
                          <a:ea typeface="+mj-ea"/>
                        </a:rPr>
                        <a:t>10</a:t>
                      </a:r>
                      <a:r>
                        <a:rPr lang="ja-JP" altLang="en-US" sz="1050" dirty="0">
                          <a:solidFill>
                            <a:srgbClr val="000000"/>
                          </a:solidFill>
                          <a:effectLst/>
                          <a:latin typeface="+mj-ea"/>
                          <a:ea typeface="+mj-ea"/>
                        </a:rPr>
                        <a:t>月</a:t>
                      </a:r>
                      <a:endParaRPr lang="en-US" altLang="ja-JP" sz="1050" dirty="0">
                        <a:solidFill>
                          <a:srgbClr val="000000"/>
                        </a:solidFill>
                        <a:effectLst/>
                        <a:latin typeface="+mj-ea"/>
                        <a:ea typeface="+mj-ea"/>
                      </a:endParaRPr>
                    </a:p>
                    <a:p>
                      <a:pPr algn="l">
                        <a:lnSpc>
                          <a:spcPts val="2000"/>
                        </a:lnSpc>
                      </a:pPr>
                      <a:r>
                        <a:rPr lang="ja-JP" altLang="en-US" sz="1050" dirty="0">
                          <a:solidFill>
                            <a:srgbClr val="000000"/>
                          </a:solidFill>
                          <a:effectLst/>
                          <a:latin typeface="+mj-ea"/>
                          <a:ea typeface="+mj-ea"/>
                        </a:rPr>
                        <a:t>（令和元年）</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r>
                        <a:rPr lang="ja-JP" altLang="en-US" sz="1050" dirty="0">
                          <a:solidFill>
                            <a:srgbClr val="000000"/>
                          </a:solidFill>
                          <a:effectLst/>
                          <a:latin typeface="+mj-ea"/>
                          <a:ea typeface="+mj-ea"/>
                        </a:rPr>
                        <a:t>台風第</a:t>
                      </a:r>
                      <a:r>
                        <a:rPr lang="en-US" altLang="ja-JP" sz="1050" dirty="0">
                          <a:solidFill>
                            <a:srgbClr val="000000"/>
                          </a:solidFill>
                          <a:effectLst/>
                          <a:latin typeface="+mj-ea"/>
                          <a:ea typeface="+mj-ea"/>
                        </a:rPr>
                        <a:t>19</a:t>
                      </a:r>
                      <a:r>
                        <a:rPr lang="ja-JP" altLang="en-US" sz="1050" dirty="0">
                          <a:solidFill>
                            <a:srgbClr val="000000"/>
                          </a:solidFill>
                          <a:effectLst/>
                          <a:latin typeface="+mj-ea"/>
                          <a:ea typeface="+mj-ea"/>
                        </a:rPr>
                        <a:t>号</a:t>
                      </a: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marL="0" marR="0" lvl="0" indent="0" algn="l" defTabSz="1007943" rtl="0" eaLnBrk="1" fontAlgn="auto" latinLnBrk="0" hangingPunct="1">
                        <a:lnSpc>
                          <a:spcPct val="100000"/>
                        </a:lnSpc>
                        <a:spcBef>
                          <a:spcPts val="0"/>
                        </a:spcBef>
                        <a:spcAft>
                          <a:spcPts val="0"/>
                        </a:spcAft>
                        <a:buClrTx/>
                        <a:buSzTx/>
                        <a:buFontTx/>
                        <a:buNone/>
                        <a:tabLst/>
                        <a:defRPr/>
                      </a:pPr>
                      <a:r>
                        <a:rPr lang="ja-JP" altLang="en-US" sz="1000" dirty="0">
                          <a:solidFill>
                            <a:srgbClr val="000000"/>
                          </a:solidFill>
                          <a:effectLst/>
                          <a:latin typeface="+mj-ea"/>
                          <a:ea typeface="+mj-ea"/>
                        </a:rPr>
                        <a:t>浸水戸数：</a:t>
                      </a:r>
                      <a:r>
                        <a:rPr lang="en-US" altLang="ja-JP" sz="1000" dirty="0">
                          <a:solidFill>
                            <a:srgbClr val="000000"/>
                          </a:solidFill>
                          <a:effectLst/>
                          <a:latin typeface="+mj-ea"/>
                          <a:ea typeface="+mj-ea"/>
                        </a:rPr>
                        <a:t>184</a:t>
                      </a:r>
                      <a:r>
                        <a:rPr lang="ja-JP" altLang="en-US" sz="1000" dirty="0">
                          <a:solidFill>
                            <a:srgbClr val="000000"/>
                          </a:solidFill>
                          <a:effectLst/>
                          <a:latin typeface="+mj-ea"/>
                          <a:ea typeface="+mj-ea"/>
                        </a:rPr>
                        <a:t>戸</a:t>
                      </a:r>
                      <a:endParaRPr lang="en-US" altLang="ja-JP" sz="1000" dirty="0">
                        <a:solidFill>
                          <a:srgbClr val="000000"/>
                        </a:solidFill>
                        <a:effectLst/>
                        <a:latin typeface="+mj-ea"/>
                        <a:ea typeface="+mj-ea"/>
                      </a:endParaRPr>
                    </a:p>
                  </a:txBody>
                  <a:tcPr marL="43211" marR="43211" marT="17285" marB="1728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16831116"/>
                  </a:ext>
                </a:extLst>
              </a:tr>
            </a:tbl>
          </a:graphicData>
        </a:graphic>
      </p:graphicFrame>
      <p:sp>
        <p:nvSpPr>
          <p:cNvPr id="94" name="テキスト ボックス 93">
            <a:extLst>
              <a:ext uri="{FF2B5EF4-FFF2-40B4-BE49-F238E27FC236}">
                <a16:creationId xmlns:a16="http://schemas.microsoft.com/office/drawing/2014/main" id="{93C58081-4626-A6CF-AB05-5EB93D4A07B4}"/>
              </a:ext>
            </a:extLst>
          </p:cNvPr>
          <p:cNvSpPr txBox="1"/>
          <p:nvPr/>
        </p:nvSpPr>
        <p:spPr>
          <a:xfrm>
            <a:off x="8857597" y="1812619"/>
            <a:ext cx="535403" cy="113296"/>
          </a:xfrm>
          <a:prstGeom prst="rect">
            <a:avLst/>
          </a:prstGeom>
          <a:noFill/>
        </p:spPr>
        <p:txBody>
          <a:bodyPr wrap="none" lIns="0" tIns="18000" rIns="0" bIns="18000" rtlCol="0" anchor="b">
            <a:spAutoFit/>
          </a:bodyPr>
          <a:lstStyle/>
          <a:p>
            <a:pPr algn="ctr"/>
            <a:r>
              <a:rPr lang="ja-JP" altLang="en-US" sz="500" dirty="0">
                <a:solidFill>
                  <a:schemeClr val="bg1"/>
                </a:solidFill>
              </a:rPr>
              <a:t>ひがいじょうきょう</a:t>
            </a:r>
            <a:endParaRPr kumimoji="1" lang="ja-JP" altLang="en-US" sz="500" dirty="0">
              <a:solidFill>
                <a:schemeClr val="bg1"/>
              </a:solidFill>
            </a:endParaRPr>
          </a:p>
        </p:txBody>
      </p:sp>
      <p:sp>
        <p:nvSpPr>
          <p:cNvPr id="95" name="テキスト ボックス 94">
            <a:extLst>
              <a:ext uri="{FF2B5EF4-FFF2-40B4-BE49-F238E27FC236}">
                <a16:creationId xmlns:a16="http://schemas.microsoft.com/office/drawing/2014/main" id="{4390EBD4-88CE-743E-3036-ED7351E2920A}"/>
              </a:ext>
            </a:extLst>
          </p:cNvPr>
          <p:cNvSpPr txBox="1"/>
          <p:nvPr/>
        </p:nvSpPr>
        <p:spPr>
          <a:xfrm>
            <a:off x="7210019" y="1812619"/>
            <a:ext cx="250068" cy="113296"/>
          </a:xfrm>
          <a:prstGeom prst="rect">
            <a:avLst/>
          </a:prstGeom>
          <a:noFill/>
        </p:spPr>
        <p:txBody>
          <a:bodyPr wrap="none" lIns="0" tIns="18000" rIns="0" bIns="18000" rtlCol="0" anchor="b">
            <a:spAutoFit/>
          </a:bodyPr>
          <a:lstStyle/>
          <a:p>
            <a:pPr algn="ctr"/>
            <a:r>
              <a:rPr kumimoji="1" lang="ja-JP" altLang="en-US" sz="500" dirty="0">
                <a:solidFill>
                  <a:schemeClr val="bg1"/>
                </a:solidFill>
              </a:rPr>
              <a:t>げんいん</a:t>
            </a:r>
          </a:p>
        </p:txBody>
      </p:sp>
      <p:sp>
        <p:nvSpPr>
          <p:cNvPr id="96" name="テキスト ボックス 95">
            <a:extLst>
              <a:ext uri="{FF2B5EF4-FFF2-40B4-BE49-F238E27FC236}">
                <a16:creationId xmlns:a16="http://schemas.microsoft.com/office/drawing/2014/main" id="{D579A431-51F3-22AA-5560-5C5979A589D1}"/>
              </a:ext>
            </a:extLst>
          </p:cNvPr>
          <p:cNvSpPr txBox="1"/>
          <p:nvPr/>
        </p:nvSpPr>
        <p:spPr>
          <a:xfrm>
            <a:off x="7799267" y="2120901"/>
            <a:ext cx="416781"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しんすいこすう</a:t>
            </a:r>
          </a:p>
        </p:txBody>
      </p:sp>
      <p:sp>
        <p:nvSpPr>
          <p:cNvPr id="97" name="テキスト ボックス 96">
            <a:extLst>
              <a:ext uri="{FF2B5EF4-FFF2-40B4-BE49-F238E27FC236}">
                <a16:creationId xmlns:a16="http://schemas.microsoft.com/office/drawing/2014/main" id="{EEC0CFFE-8C5F-0741-36D5-9084059A6E04}"/>
              </a:ext>
            </a:extLst>
          </p:cNvPr>
          <p:cNvSpPr txBox="1"/>
          <p:nvPr/>
        </p:nvSpPr>
        <p:spPr>
          <a:xfrm>
            <a:off x="9006422" y="2120901"/>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98" name="テキスト ボックス 97">
            <a:extLst>
              <a:ext uri="{FF2B5EF4-FFF2-40B4-BE49-F238E27FC236}">
                <a16:creationId xmlns:a16="http://schemas.microsoft.com/office/drawing/2014/main" id="{24140634-2BAD-F0B5-E483-8EDA488ED429}"/>
              </a:ext>
            </a:extLst>
          </p:cNvPr>
          <p:cNvSpPr txBox="1"/>
          <p:nvPr/>
        </p:nvSpPr>
        <p:spPr>
          <a:xfrm>
            <a:off x="10485676" y="2369542"/>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99" name="テキスト ボックス 98">
            <a:extLst>
              <a:ext uri="{FF2B5EF4-FFF2-40B4-BE49-F238E27FC236}">
                <a16:creationId xmlns:a16="http://schemas.microsoft.com/office/drawing/2014/main" id="{C05C15F8-349E-41ED-4E1C-52DA879B4828}"/>
              </a:ext>
            </a:extLst>
          </p:cNvPr>
          <p:cNvSpPr txBox="1"/>
          <p:nvPr/>
        </p:nvSpPr>
        <p:spPr>
          <a:xfrm>
            <a:off x="9779639" y="2627955"/>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0" name="テキスト ボックス 99">
            <a:extLst>
              <a:ext uri="{FF2B5EF4-FFF2-40B4-BE49-F238E27FC236}">
                <a16:creationId xmlns:a16="http://schemas.microsoft.com/office/drawing/2014/main" id="{659FE882-080A-B948-B971-5B54CC740342}"/>
              </a:ext>
            </a:extLst>
          </p:cNvPr>
          <p:cNvSpPr txBox="1"/>
          <p:nvPr/>
        </p:nvSpPr>
        <p:spPr>
          <a:xfrm>
            <a:off x="9661296" y="2369542"/>
            <a:ext cx="250068" cy="113296"/>
          </a:xfrm>
          <a:prstGeom prst="rect">
            <a:avLst/>
          </a:prstGeom>
          <a:noFill/>
        </p:spPr>
        <p:txBody>
          <a:bodyPr wrap="none" lIns="0" tIns="18000" rIns="0" bIns="18000" rtlCol="0">
            <a:spAutoFit/>
          </a:bodyPr>
          <a:lstStyle/>
          <a:p>
            <a:pPr algn="ctr">
              <a:tabLst>
                <a:tab pos="715963" algn="l"/>
              </a:tabLst>
            </a:pPr>
            <a:r>
              <a:rPr kumimoji="1" lang="ja-JP" altLang="en-US" sz="500" dirty="0"/>
              <a:t>たてもの</a:t>
            </a:r>
          </a:p>
        </p:txBody>
      </p:sp>
      <p:sp>
        <p:nvSpPr>
          <p:cNvPr id="101" name="テキスト ボックス 100">
            <a:extLst>
              <a:ext uri="{FF2B5EF4-FFF2-40B4-BE49-F238E27FC236}">
                <a16:creationId xmlns:a16="http://schemas.microsoft.com/office/drawing/2014/main" id="{419F84F4-262F-312B-70D8-735FDDFCCCB7}"/>
              </a:ext>
            </a:extLst>
          </p:cNvPr>
          <p:cNvSpPr txBox="1"/>
          <p:nvPr/>
        </p:nvSpPr>
        <p:spPr>
          <a:xfrm>
            <a:off x="8953240" y="2627955"/>
            <a:ext cx="250068" cy="113296"/>
          </a:xfrm>
          <a:prstGeom prst="rect">
            <a:avLst/>
          </a:prstGeom>
          <a:noFill/>
        </p:spPr>
        <p:txBody>
          <a:bodyPr wrap="none" lIns="0" tIns="18000" rIns="0" bIns="18000" rtlCol="0">
            <a:spAutoFit/>
          </a:bodyPr>
          <a:lstStyle/>
          <a:p>
            <a:pPr algn="ctr">
              <a:tabLst>
                <a:tab pos="715963" algn="l"/>
              </a:tabLst>
            </a:pPr>
            <a:r>
              <a:rPr kumimoji="1" lang="ja-JP" altLang="en-US" sz="500" dirty="0"/>
              <a:t>たてもの</a:t>
            </a:r>
          </a:p>
        </p:txBody>
      </p:sp>
      <p:sp>
        <p:nvSpPr>
          <p:cNvPr id="102" name="テキスト ボックス 101">
            <a:extLst>
              <a:ext uri="{FF2B5EF4-FFF2-40B4-BE49-F238E27FC236}">
                <a16:creationId xmlns:a16="http://schemas.microsoft.com/office/drawing/2014/main" id="{6F418D46-F9F5-D916-AC16-7F49A7FF00C7}"/>
              </a:ext>
            </a:extLst>
          </p:cNvPr>
          <p:cNvSpPr txBox="1"/>
          <p:nvPr/>
        </p:nvSpPr>
        <p:spPr>
          <a:xfrm>
            <a:off x="8147053" y="2877995"/>
            <a:ext cx="488915"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しんすいめんせき</a:t>
            </a:r>
          </a:p>
        </p:txBody>
      </p:sp>
      <p:sp>
        <p:nvSpPr>
          <p:cNvPr id="103" name="テキスト ボックス 102">
            <a:extLst>
              <a:ext uri="{FF2B5EF4-FFF2-40B4-BE49-F238E27FC236}">
                <a16:creationId xmlns:a16="http://schemas.microsoft.com/office/drawing/2014/main" id="{1C220B20-701C-B4F8-1AD4-45DBEAF38970}"/>
              </a:ext>
            </a:extLst>
          </p:cNvPr>
          <p:cNvSpPr txBox="1"/>
          <p:nvPr/>
        </p:nvSpPr>
        <p:spPr>
          <a:xfrm>
            <a:off x="10185384" y="3138384"/>
            <a:ext cx="306174" cy="113296"/>
          </a:xfrm>
          <a:prstGeom prst="rect">
            <a:avLst/>
          </a:prstGeom>
          <a:noFill/>
        </p:spPr>
        <p:txBody>
          <a:bodyPr wrap="none" lIns="0" tIns="18000" rIns="0" bIns="18000" rtlCol="0">
            <a:spAutoFit/>
          </a:bodyPr>
          <a:lstStyle/>
          <a:p>
            <a:pPr algn="ctr">
              <a:tabLst>
                <a:tab pos="715963" algn="l"/>
              </a:tabLst>
            </a:pPr>
            <a:r>
              <a:rPr kumimoji="1" lang="ja-JP" altLang="en-US" sz="500" dirty="0"/>
              <a:t>ごうけいち</a:t>
            </a:r>
          </a:p>
        </p:txBody>
      </p:sp>
      <p:sp>
        <p:nvSpPr>
          <p:cNvPr id="104" name="テキスト ボックス 103">
            <a:extLst>
              <a:ext uri="{FF2B5EF4-FFF2-40B4-BE49-F238E27FC236}">
                <a16:creationId xmlns:a16="http://schemas.microsoft.com/office/drawing/2014/main" id="{68F374E1-7EE8-8CE4-5D33-1C360042CDC6}"/>
              </a:ext>
            </a:extLst>
          </p:cNvPr>
          <p:cNvSpPr txBox="1"/>
          <p:nvPr/>
        </p:nvSpPr>
        <p:spPr>
          <a:xfrm>
            <a:off x="8752905" y="3471779"/>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5" name="テキスト ボックス 104">
            <a:extLst>
              <a:ext uri="{FF2B5EF4-FFF2-40B4-BE49-F238E27FC236}">
                <a16:creationId xmlns:a16="http://schemas.microsoft.com/office/drawing/2014/main" id="{69049F8F-CD61-2DB3-D7E1-C77DC6B4E351}"/>
              </a:ext>
            </a:extLst>
          </p:cNvPr>
          <p:cNvSpPr txBox="1"/>
          <p:nvPr/>
        </p:nvSpPr>
        <p:spPr>
          <a:xfrm>
            <a:off x="8891894" y="4117712"/>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6" name="テキスト ボックス 105">
            <a:extLst>
              <a:ext uri="{FF2B5EF4-FFF2-40B4-BE49-F238E27FC236}">
                <a16:creationId xmlns:a16="http://schemas.microsoft.com/office/drawing/2014/main" id="{7DDD1ABC-B20D-9F92-09C7-41AF98676873}"/>
              </a:ext>
            </a:extLst>
          </p:cNvPr>
          <p:cNvSpPr txBox="1"/>
          <p:nvPr/>
        </p:nvSpPr>
        <p:spPr>
          <a:xfrm>
            <a:off x="8914860" y="4762983"/>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7" name="テキスト ボックス 106">
            <a:extLst>
              <a:ext uri="{FF2B5EF4-FFF2-40B4-BE49-F238E27FC236}">
                <a16:creationId xmlns:a16="http://schemas.microsoft.com/office/drawing/2014/main" id="{2186E3CC-AF50-24EF-0036-AFE81CBE4FBA}"/>
              </a:ext>
            </a:extLst>
          </p:cNvPr>
          <p:cNvSpPr txBox="1"/>
          <p:nvPr/>
        </p:nvSpPr>
        <p:spPr>
          <a:xfrm>
            <a:off x="10021896" y="5015768"/>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8" name="テキスト ボックス 107">
            <a:extLst>
              <a:ext uri="{FF2B5EF4-FFF2-40B4-BE49-F238E27FC236}">
                <a16:creationId xmlns:a16="http://schemas.microsoft.com/office/drawing/2014/main" id="{191337DB-81FE-18FB-E158-D9539C7A2A2C}"/>
              </a:ext>
            </a:extLst>
          </p:cNvPr>
          <p:cNvSpPr txBox="1"/>
          <p:nvPr/>
        </p:nvSpPr>
        <p:spPr>
          <a:xfrm>
            <a:off x="8618487" y="5509262"/>
            <a:ext cx="57708" cy="113296"/>
          </a:xfrm>
          <a:prstGeom prst="rect">
            <a:avLst/>
          </a:prstGeom>
          <a:noFill/>
        </p:spPr>
        <p:txBody>
          <a:bodyPr wrap="none" lIns="0" tIns="18000" rIns="0" bIns="18000" rtlCol="0">
            <a:spAutoFit/>
          </a:bodyPr>
          <a:lstStyle/>
          <a:p>
            <a:pPr algn="ctr">
              <a:tabLst>
                <a:tab pos="715963" algn="l"/>
              </a:tabLst>
            </a:pPr>
            <a:r>
              <a:rPr kumimoji="1" lang="ja-JP" altLang="en-US" sz="500" dirty="0"/>
              <a:t>こ</a:t>
            </a:r>
          </a:p>
        </p:txBody>
      </p:sp>
      <p:sp>
        <p:nvSpPr>
          <p:cNvPr id="109" name="テキスト ボックス 108">
            <a:extLst>
              <a:ext uri="{FF2B5EF4-FFF2-40B4-BE49-F238E27FC236}">
                <a16:creationId xmlns:a16="http://schemas.microsoft.com/office/drawing/2014/main" id="{7F1DE215-DF40-4671-A57B-ADA4D73937FC}"/>
              </a:ext>
            </a:extLst>
          </p:cNvPr>
          <p:cNvSpPr txBox="1"/>
          <p:nvPr/>
        </p:nvSpPr>
        <p:spPr>
          <a:xfrm>
            <a:off x="9114917" y="5015768"/>
            <a:ext cx="250068" cy="113296"/>
          </a:xfrm>
          <a:prstGeom prst="rect">
            <a:avLst/>
          </a:prstGeom>
          <a:noFill/>
        </p:spPr>
        <p:txBody>
          <a:bodyPr wrap="none" lIns="0" tIns="18000" rIns="0" bIns="18000" rtlCol="0">
            <a:spAutoFit/>
          </a:bodyPr>
          <a:lstStyle/>
          <a:p>
            <a:pPr algn="ctr">
              <a:tabLst>
                <a:tab pos="715963" algn="l"/>
              </a:tabLst>
            </a:pPr>
            <a:r>
              <a:rPr kumimoji="1" lang="ja-JP" altLang="en-US" sz="500" dirty="0"/>
              <a:t>たてもの</a:t>
            </a:r>
          </a:p>
        </p:txBody>
      </p:sp>
      <p:sp>
        <p:nvSpPr>
          <p:cNvPr id="110" name="テキスト ボックス 109">
            <a:extLst>
              <a:ext uri="{FF2B5EF4-FFF2-40B4-BE49-F238E27FC236}">
                <a16:creationId xmlns:a16="http://schemas.microsoft.com/office/drawing/2014/main" id="{270DFFED-A25D-9E17-B61F-2372E000C7BD}"/>
              </a:ext>
            </a:extLst>
          </p:cNvPr>
          <p:cNvSpPr txBox="1"/>
          <p:nvPr/>
        </p:nvSpPr>
        <p:spPr>
          <a:xfrm>
            <a:off x="7762512" y="3722965"/>
            <a:ext cx="240450"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a:t>
            </a:r>
          </a:p>
        </p:txBody>
      </p:sp>
      <p:sp>
        <p:nvSpPr>
          <p:cNvPr id="111" name="テキスト ボックス 110">
            <a:extLst>
              <a:ext uri="{FF2B5EF4-FFF2-40B4-BE49-F238E27FC236}">
                <a16:creationId xmlns:a16="http://schemas.microsoft.com/office/drawing/2014/main" id="{7E8EE597-C774-0538-535E-84E14747090B}"/>
              </a:ext>
            </a:extLst>
          </p:cNvPr>
          <p:cNvSpPr txBox="1"/>
          <p:nvPr/>
        </p:nvSpPr>
        <p:spPr>
          <a:xfrm>
            <a:off x="7761896" y="4348676"/>
            <a:ext cx="240450"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a:t>
            </a:r>
          </a:p>
        </p:txBody>
      </p:sp>
      <p:sp>
        <p:nvSpPr>
          <p:cNvPr id="112" name="テキスト ボックス 111">
            <a:extLst>
              <a:ext uri="{FF2B5EF4-FFF2-40B4-BE49-F238E27FC236}">
                <a16:creationId xmlns:a16="http://schemas.microsoft.com/office/drawing/2014/main" id="{0F58D103-13E3-AC8F-8B8F-E388F1D609D4}"/>
              </a:ext>
            </a:extLst>
          </p:cNvPr>
          <p:cNvSpPr txBox="1"/>
          <p:nvPr/>
        </p:nvSpPr>
        <p:spPr>
          <a:xfrm>
            <a:off x="8243390" y="3722965"/>
            <a:ext cx="248466" cy="113296"/>
          </a:xfrm>
          <a:prstGeom prst="rect">
            <a:avLst/>
          </a:prstGeom>
          <a:noFill/>
        </p:spPr>
        <p:txBody>
          <a:bodyPr wrap="none" lIns="0" tIns="18000" rIns="0" bIns="18000" rtlCol="0">
            <a:spAutoFit/>
          </a:bodyPr>
          <a:lstStyle/>
          <a:p>
            <a:pPr algn="ctr">
              <a:tabLst>
                <a:tab pos="715963" algn="l"/>
              </a:tabLst>
            </a:pPr>
            <a:r>
              <a:rPr kumimoji="1" lang="ja-JP" altLang="en-US" sz="500" dirty="0"/>
              <a:t>めんせき</a:t>
            </a:r>
          </a:p>
        </p:txBody>
      </p:sp>
      <p:sp>
        <p:nvSpPr>
          <p:cNvPr id="113" name="テキスト ボックス 112">
            <a:extLst>
              <a:ext uri="{FF2B5EF4-FFF2-40B4-BE49-F238E27FC236}">
                <a16:creationId xmlns:a16="http://schemas.microsoft.com/office/drawing/2014/main" id="{54AD4D96-AB19-E444-2079-F09CF9E726E7}"/>
              </a:ext>
            </a:extLst>
          </p:cNvPr>
          <p:cNvSpPr txBox="1"/>
          <p:nvPr/>
        </p:nvSpPr>
        <p:spPr>
          <a:xfrm>
            <a:off x="8243390" y="4367726"/>
            <a:ext cx="248466" cy="113296"/>
          </a:xfrm>
          <a:prstGeom prst="rect">
            <a:avLst/>
          </a:prstGeom>
          <a:noFill/>
        </p:spPr>
        <p:txBody>
          <a:bodyPr wrap="none" lIns="0" tIns="18000" rIns="0" bIns="18000" rtlCol="0">
            <a:spAutoFit/>
          </a:bodyPr>
          <a:lstStyle/>
          <a:p>
            <a:pPr algn="ctr">
              <a:tabLst>
                <a:tab pos="715963" algn="l"/>
              </a:tabLst>
            </a:pPr>
            <a:r>
              <a:rPr kumimoji="1" lang="ja-JP" altLang="en-US" sz="500" dirty="0"/>
              <a:t>めんせき</a:t>
            </a:r>
          </a:p>
        </p:txBody>
      </p:sp>
      <p:sp>
        <p:nvSpPr>
          <p:cNvPr id="114" name="テキスト ボックス 113">
            <a:extLst>
              <a:ext uri="{FF2B5EF4-FFF2-40B4-BE49-F238E27FC236}">
                <a16:creationId xmlns:a16="http://schemas.microsoft.com/office/drawing/2014/main" id="{D27B0C34-FF7A-5D93-E822-5240FB74ED0B}"/>
              </a:ext>
            </a:extLst>
          </p:cNvPr>
          <p:cNvSpPr txBox="1"/>
          <p:nvPr/>
        </p:nvSpPr>
        <p:spPr>
          <a:xfrm>
            <a:off x="5803994" y="4348676"/>
            <a:ext cx="253274" cy="113296"/>
          </a:xfrm>
          <a:prstGeom prst="rect">
            <a:avLst/>
          </a:prstGeom>
          <a:noFill/>
        </p:spPr>
        <p:txBody>
          <a:bodyPr wrap="none" lIns="0" tIns="18000" rIns="0" bIns="18000" rtlCol="0">
            <a:spAutoFit/>
          </a:bodyPr>
          <a:lstStyle>
            <a:defPPr>
              <a:defRPr lang="en-US"/>
            </a:defPPr>
            <a:lvl1pPr algn="ctr">
              <a:tabLst>
                <a:tab pos="715963" algn="l"/>
              </a:tabLst>
              <a:defRPr kumimoji="1" sz="500"/>
            </a:lvl1pPr>
          </a:lstStyle>
          <a:p>
            <a:r>
              <a:rPr lang="ja-JP" altLang="en-US" dirty="0"/>
              <a:t>へいせい</a:t>
            </a:r>
          </a:p>
        </p:txBody>
      </p:sp>
      <p:sp>
        <p:nvSpPr>
          <p:cNvPr id="115" name="テキスト ボックス 114">
            <a:extLst>
              <a:ext uri="{FF2B5EF4-FFF2-40B4-BE49-F238E27FC236}">
                <a16:creationId xmlns:a16="http://schemas.microsoft.com/office/drawing/2014/main" id="{CB566737-F2B7-6AC4-877A-51324D763EBD}"/>
              </a:ext>
            </a:extLst>
          </p:cNvPr>
          <p:cNvSpPr txBox="1"/>
          <p:nvPr/>
        </p:nvSpPr>
        <p:spPr>
          <a:xfrm>
            <a:off x="5803994" y="5014685"/>
            <a:ext cx="253274" cy="113296"/>
          </a:xfrm>
          <a:prstGeom prst="rect">
            <a:avLst/>
          </a:prstGeom>
          <a:noFill/>
        </p:spPr>
        <p:txBody>
          <a:bodyPr wrap="none" lIns="0" tIns="18000" rIns="0" bIns="18000" rtlCol="0">
            <a:spAutoFit/>
          </a:bodyPr>
          <a:lstStyle/>
          <a:p>
            <a:pPr algn="ctr">
              <a:tabLst>
                <a:tab pos="715963" algn="l"/>
              </a:tabLst>
            </a:pPr>
            <a:r>
              <a:rPr kumimoji="1" lang="ja-JP" altLang="en-US" sz="500" dirty="0"/>
              <a:t>へいせい</a:t>
            </a:r>
          </a:p>
        </p:txBody>
      </p:sp>
      <p:sp>
        <p:nvSpPr>
          <p:cNvPr id="116" name="テキスト ボックス 115">
            <a:extLst>
              <a:ext uri="{FF2B5EF4-FFF2-40B4-BE49-F238E27FC236}">
                <a16:creationId xmlns:a16="http://schemas.microsoft.com/office/drawing/2014/main" id="{551E7632-64E8-25F0-EB8A-F6F40516CDD6}"/>
              </a:ext>
            </a:extLst>
          </p:cNvPr>
          <p:cNvSpPr txBox="1"/>
          <p:nvPr/>
        </p:nvSpPr>
        <p:spPr>
          <a:xfrm>
            <a:off x="5835252" y="5660927"/>
            <a:ext cx="190758" cy="113296"/>
          </a:xfrm>
          <a:prstGeom prst="rect">
            <a:avLst/>
          </a:prstGeom>
          <a:noFill/>
        </p:spPr>
        <p:txBody>
          <a:bodyPr wrap="none" lIns="0" tIns="18000" rIns="0" bIns="18000" rtlCol="0">
            <a:spAutoFit/>
          </a:bodyPr>
          <a:lstStyle/>
          <a:p>
            <a:pPr algn="ctr">
              <a:tabLst>
                <a:tab pos="715963" algn="l"/>
              </a:tabLst>
            </a:pPr>
            <a:r>
              <a:rPr kumimoji="1" lang="ja-JP" altLang="en-US" sz="500" dirty="0"/>
              <a:t>れいわ</a:t>
            </a:r>
          </a:p>
        </p:txBody>
      </p:sp>
      <p:sp>
        <p:nvSpPr>
          <p:cNvPr id="117" name="テキスト ボックス 116">
            <a:extLst>
              <a:ext uri="{FF2B5EF4-FFF2-40B4-BE49-F238E27FC236}">
                <a16:creationId xmlns:a16="http://schemas.microsoft.com/office/drawing/2014/main" id="{9882C7DF-279E-66AA-3CC9-5FD4CBAC2119}"/>
              </a:ext>
            </a:extLst>
          </p:cNvPr>
          <p:cNvSpPr txBox="1"/>
          <p:nvPr/>
        </p:nvSpPr>
        <p:spPr>
          <a:xfrm>
            <a:off x="7799267" y="3471779"/>
            <a:ext cx="416781"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しんすいこすう</a:t>
            </a:r>
          </a:p>
        </p:txBody>
      </p:sp>
      <p:sp>
        <p:nvSpPr>
          <p:cNvPr id="118" name="テキスト ボックス 117">
            <a:extLst>
              <a:ext uri="{FF2B5EF4-FFF2-40B4-BE49-F238E27FC236}">
                <a16:creationId xmlns:a16="http://schemas.microsoft.com/office/drawing/2014/main" id="{F62500DC-9D95-624C-A082-568E60F6D5C3}"/>
              </a:ext>
            </a:extLst>
          </p:cNvPr>
          <p:cNvSpPr txBox="1"/>
          <p:nvPr/>
        </p:nvSpPr>
        <p:spPr>
          <a:xfrm>
            <a:off x="7799267" y="4117712"/>
            <a:ext cx="416781"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しんすいこすう</a:t>
            </a:r>
          </a:p>
        </p:txBody>
      </p:sp>
      <p:sp>
        <p:nvSpPr>
          <p:cNvPr id="119" name="テキスト ボックス 118">
            <a:extLst>
              <a:ext uri="{FF2B5EF4-FFF2-40B4-BE49-F238E27FC236}">
                <a16:creationId xmlns:a16="http://schemas.microsoft.com/office/drawing/2014/main" id="{5DF46B6F-43AC-A940-5E3A-E766E8A72677}"/>
              </a:ext>
            </a:extLst>
          </p:cNvPr>
          <p:cNvSpPr txBox="1"/>
          <p:nvPr/>
        </p:nvSpPr>
        <p:spPr>
          <a:xfrm>
            <a:off x="7799267" y="4762983"/>
            <a:ext cx="416781"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しんすいこすう</a:t>
            </a:r>
          </a:p>
        </p:txBody>
      </p:sp>
      <p:sp>
        <p:nvSpPr>
          <p:cNvPr id="120" name="テキスト ボックス 119">
            <a:extLst>
              <a:ext uri="{FF2B5EF4-FFF2-40B4-BE49-F238E27FC236}">
                <a16:creationId xmlns:a16="http://schemas.microsoft.com/office/drawing/2014/main" id="{283E750C-A0FA-B4B2-DE25-3E64AA0395A4}"/>
              </a:ext>
            </a:extLst>
          </p:cNvPr>
          <p:cNvSpPr txBox="1"/>
          <p:nvPr/>
        </p:nvSpPr>
        <p:spPr>
          <a:xfrm>
            <a:off x="7799267" y="5509262"/>
            <a:ext cx="416781" cy="113296"/>
          </a:xfrm>
          <a:prstGeom prst="rect">
            <a:avLst/>
          </a:prstGeom>
          <a:noFill/>
        </p:spPr>
        <p:txBody>
          <a:bodyPr wrap="none" lIns="0" tIns="18000" rIns="0" bIns="18000" rtlCol="0">
            <a:spAutoFit/>
          </a:bodyPr>
          <a:lstStyle/>
          <a:p>
            <a:pPr algn="ctr">
              <a:tabLst>
                <a:tab pos="715963" algn="l"/>
              </a:tabLst>
            </a:pPr>
            <a:r>
              <a:rPr kumimoji="1" lang="ja-JP" altLang="en-US" sz="500" dirty="0"/>
              <a:t>しんすいこすう</a:t>
            </a:r>
          </a:p>
        </p:txBody>
      </p:sp>
      <p:sp>
        <p:nvSpPr>
          <p:cNvPr id="121" name="四角形: 角を丸くする 120">
            <a:extLst>
              <a:ext uri="{FF2B5EF4-FFF2-40B4-BE49-F238E27FC236}">
                <a16:creationId xmlns:a16="http://schemas.microsoft.com/office/drawing/2014/main" id="{F913C278-0EC7-D414-6082-394846E3B071}"/>
              </a:ext>
            </a:extLst>
          </p:cNvPr>
          <p:cNvSpPr/>
          <p:nvPr/>
        </p:nvSpPr>
        <p:spPr>
          <a:xfrm>
            <a:off x="5827613" y="6201407"/>
            <a:ext cx="4586400" cy="945069"/>
          </a:xfrm>
          <a:prstGeom prst="roundRect">
            <a:avLst/>
          </a:prstGeom>
          <a:solidFill>
            <a:srgbClr val="FFFCF0"/>
          </a:solidFill>
          <a:ln w="28575">
            <a:solidFill>
              <a:srgbClr val="FFC8BE"/>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kumimoji="1" lang="ja-JP" altLang="en-US" sz="1400" b="1" dirty="0">
                <a:solidFill>
                  <a:schemeClr val="accent5">
                    <a:lumMod val="50000"/>
                  </a:schemeClr>
                </a:solidFill>
              </a:rPr>
              <a:t>　　　</a:t>
            </a:r>
          </a:p>
        </p:txBody>
      </p:sp>
      <p:grpSp>
        <p:nvGrpSpPr>
          <p:cNvPr id="122" name="グループ化 121">
            <a:extLst>
              <a:ext uri="{FF2B5EF4-FFF2-40B4-BE49-F238E27FC236}">
                <a16:creationId xmlns:a16="http://schemas.microsoft.com/office/drawing/2014/main" id="{79259A81-150B-F53A-DCF7-18249E8719D6}"/>
              </a:ext>
            </a:extLst>
          </p:cNvPr>
          <p:cNvGrpSpPr/>
          <p:nvPr/>
        </p:nvGrpSpPr>
        <p:grpSpPr>
          <a:xfrm>
            <a:off x="6027322" y="6341415"/>
            <a:ext cx="328096" cy="329589"/>
            <a:chOff x="8273010" y="-1260822"/>
            <a:chExt cx="530621" cy="533037"/>
          </a:xfrm>
        </p:grpSpPr>
        <p:sp>
          <p:nvSpPr>
            <p:cNvPr id="123" name="楕円 122">
              <a:extLst>
                <a:ext uri="{FF2B5EF4-FFF2-40B4-BE49-F238E27FC236}">
                  <a16:creationId xmlns:a16="http://schemas.microsoft.com/office/drawing/2014/main" id="{4E58D505-4A6D-6F73-EA98-9FC6D4276461}"/>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テキスト ボックス 123">
              <a:extLst>
                <a:ext uri="{FF2B5EF4-FFF2-40B4-BE49-F238E27FC236}">
                  <a16:creationId xmlns:a16="http://schemas.microsoft.com/office/drawing/2014/main" id="{E15DAF4B-A212-D041-70AE-78F9A6E0C47D}"/>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sp>
        <p:nvSpPr>
          <p:cNvPr id="16" name="テキスト ボックス 15">
            <a:extLst>
              <a:ext uri="{FF2B5EF4-FFF2-40B4-BE49-F238E27FC236}">
                <a16:creationId xmlns:a16="http://schemas.microsoft.com/office/drawing/2014/main" id="{00C21D60-D0BE-CD3C-98CB-ECD1B8382576}"/>
              </a:ext>
            </a:extLst>
          </p:cNvPr>
          <p:cNvSpPr txBox="1"/>
          <p:nvPr/>
        </p:nvSpPr>
        <p:spPr>
          <a:xfrm>
            <a:off x="2368710" y="6182245"/>
            <a:ext cx="31418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かんとう</a:t>
            </a:r>
          </a:p>
        </p:txBody>
      </p:sp>
      <p:sp>
        <p:nvSpPr>
          <p:cNvPr id="22" name="テキスト ボックス 21">
            <a:extLst>
              <a:ext uri="{FF2B5EF4-FFF2-40B4-BE49-F238E27FC236}">
                <a16:creationId xmlns:a16="http://schemas.microsoft.com/office/drawing/2014/main" id="{75FF1F56-53D9-F064-AC70-68E0FB161E03}"/>
              </a:ext>
            </a:extLst>
          </p:cNvPr>
          <p:cNvSpPr txBox="1"/>
          <p:nvPr/>
        </p:nvSpPr>
        <p:spPr>
          <a:xfrm>
            <a:off x="3149916" y="6182245"/>
            <a:ext cx="23083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ごうう</a:t>
            </a:r>
          </a:p>
        </p:txBody>
      </p:sp>
      <p:sp>
        <p:nvSpPr>
          <p:cNvPr id="23" name="テキスト ボックス 22">
            <a:extLst>
              <a:ext uri="{FF2B5EF4-FFF2-40B4-BE49-F238E27FC236}">
                <a16:creationId xmlns:a16="http://schemas.microsoft.com/office/drawing/2014/main" id="{28225551-66EC-0CAD-E079-D23C00E2A80E}"/>
              </a:ext>
            </a:extLst>
          </p:cNvPr>
          <p:cNvSpPr txBox="1"/>
          <p:nvPr/>
        </p:nvSpPr>
        <p:spPr>
          <a:xfrm>
            <a:off x="4196618" y="6182245"/>
            <a:ext cx="22922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しせん</a:t>
            </a:r>
          </a:p>
        </p:txBody>
      </p:sp>
      <p:sp>
        <p:nvSpPr>
          <p:cNvPr id="25" name="テキスト ボックス 24">
            <a:extLst>
              <a:ext uri="{FF2B5EF4-FFF2-40B4-BE49-F238E27FC236}">
                <a16:creationId xmlns:a16="http://schemas.microsoft.com/office/drawing/2014/main" id="{48D1802D-4D5E-720C-78C2-92151BAFA306}"/>
              </a:ext>
            </a:extLst>
          </p:cNvPr>
          <p:cNvSpPr txBox="1"/>
          <p:nvPr/>
        </p:nvSpPr>
        <p:spPr>
          <a:xfrm>
            <a:off x="4722066" y="6182245"/>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きぬがわ</a:t>
            </a:r>
          </a:p>
        </p:txBody>
      </p:sp>
      <p:sp>
        <p:nvSpPr>
          <p:cNvPr id="26" name="テキスト ボックス 25">
            <a:extLst>
              <a:ext uri="{FF2B5EF4-FFF2-40B4-BE49-F238E27FC236}">
                <a16:creationId xmlns:a16="http://schemas.microsoft.com/office/drawing/2014/main" id="{84E3458D-223B-D68B-AD78-AEB216287C33}"/>
              </a:ext>
            </a:extLst>
          </p:cNvPr>
          <p:cNvSpPr txBox="1"/>
          <p:nvPr/>
        </p:nvSpPr>
        <p:spPr>
          <a:xfrm>
            <a:off x="1538021" y="6728195"/>
            <a:ext cx="22602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はんい</a:t>
            </a:r>
          </a:p>
        </p:txBody>
      </p:sp>
      <p:sp>
        <p:nvSpPr>
          <p:cNvPr id="27" name="テキスト ボックス 26">
            <a:extLst>
              <a:ext uri="{FF2B5EF4-FFF2-40B4-BE49-F238E27FC236}">
                <a16:creationId xmlns:a16="http://schemas.microsoft.com/office/drawing/2014/main" id="{1F7716AC-3F81-8F2C-BF7E-464F39B5FD5E}"/>
              </a:ext>
            </a:extLst>
          </p:cNvPr>
          <p:cNvSpPr txBox="1"/>
          <p:nvPr/>
        </p:nvSpPr>
        <p:spPr>
          <a:xfrm>
            <a:off x="2293369" y="6728195"/>
            <a:ext cx="7534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つ</a:t>
            </a:r>
          </a:p>
        </p:txBody>
      </p:sp>
      <p:sp>
        <p:nvSpPr>
          <p:cNvPr id="28" name="テキスト ボックス 27">
            <a:extLst>
              <a:ext uri="{FF2B5EF4-FFF2-40B4-BE49-F238E27FC236}">
                <a16:creationId xmlns:a16="http://schemas.microsoft.com/office/drawing/2014/main" id="{047ACACB-34AB-0402-CA5D-3F981834AF40}"/>
              </a:ext>
            </a:extLst>
          </p:cNvPr>
          <p:cNvSpPr txBox="1"/>
          <p:nvPr/>
        </p:nvSpPr>
        <p:spPr>
          <a:xfrm>
            <a:off x="10197332" y="590400"/>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すいがい</a:t>
            </a:r>
          </a:p>
        </p:txBody>
      </p:sp>
      <p:sp>
        <p:nvSpPr>
          <p:cNvPr id="29" name="テキスト ボックス 28">
            <a:extLst>
              <a:ext uri="{FF2B5EF4-FFF2-40B4-BE49-F238E27FC236}">
                <a16:creationId xmlns:a16="http://schemas.microsoft.com/office/drawing/2014/main" id="{5A533863-A6F4-1B2F-BA4C-1EFA4FF3939E}"/>
              </a:ext>
            </a:extLst>
          </p:cNvPr>
          <p:cNvSpPr txBox="1"/>
          <p:nvPr/>
        </p:nvSpPr>
        <p:spPr>
          <a:xfrm>
            <a:off x="6532476" y="6680583"/>
            <a:ext cx="302968"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とねがわ</a:t>
            </a:r>
          </a:p>
        </p:txBody>
      </p:sp>
      <p:sp>
        <p:nvSpPr>
          <p:cNvPr id="30" name="テキスト ボックス 29">
            <a:extLst>
              <a:ext uri="{FF2B5EF4-FFF2-40B4-BE49-F238E27FC236}">
                <a16:creationId xmlns:a16="http://schemas.microsoft.com/office/drawing/2014/main" id="{8DE34D64-0FE3-50D2-1BE6-59E76C34365A}"/>
              </a:ext>
            </a:extLst>
          </p:cNvPr>
          <p:cNvSpPr txBox="1"/>
          <p:nvPr/>
        </p:nvSpPr>
        <p:spPr>
          <a:xfrm>
            <a:off x="7685789" y="6680583"/>
            <a:ext cx="304571"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すいがい</a:t>
            </a:r>
          </a:p>
        </p:txBody>
      </p:sp>
      <p:sp>
        <p:nvSpPr>
          <p:cNvPr id="31" name="四角形: 角を丸くする 30">
            <a:extLst>
              <a:ext uri="{FF2B5EF4-FFF2-40B4-BE49-F238E27FC236}">
                <a16:creationId xmlns:a16="http://schemas.microsoft.com/office/drawing/2014/main" id="{06932F45-0D5C-4912-328D-EA6A2A7097FB}"/>
              </a:ext>
            </a:extLst>
          </p:cNvPr>
          <p:cNvSpPr/>
          <p:nvPr/>
        </p:nvSpPr>
        <p:spPr>
          <a:xfrm>
            <a:off x="6438085" y="6335950"/>
            <a:ext cx="1439889" cy="340519"/>
          </a:xfrm>
          <a:prstGeom prst="roundRect">
            <a:avLst/>
          </a:prstGeom>
          <a:noFill/>
        </p:spPr>
        <p:txBody>
          <a:bodyPr wrap="none">
            <a:spAutoFit/>
          </a:bodyPr>
          <a:lstStyle/>
          <a:p>
            <a:r>
              <a:rPr kumimoji="1" lang="ja-JP" altLang="en-US" sz="1400" b="1" dirty="0">
                <a:solidFill>
                  <a:schemeClr val="accent5">
                    <a:lumMod val="50000"/>
                  </a:schemeClr>
                </a:solidFill>
              </a:rPr>
              <a:t>考えてみよう！</a:t>
            </a:r>
          </a:p>
        </p:txBody>
      </p:sp>
      <p:sp>
        <p:nvSpPr>
          <p:cNvPr id="32" name="四角形: 角を丸くする 31">
            <a:extLst>
              <a:ext uri="{FF2B5EF4-FFF2-40B4-BE49-F238E27FC236}">
                <a16:creationId xmlns:a16="http://schemas.microsoft.com/office/drawing/2014/main" id="{F5734E7D-36CE-E52B-50D0-72629CD3B62D}"/>
              </a:ext>
            </a:extLst>
          </p:cNvPr>
          <p:cNvSpPr/>
          <p:nvPr/>
        </p:nvSpPr>
        <p:spPr>
          <a:xfrm>
            <a:off x="6027322" y="6682518"/>
            <a:ext cx="4095993" cy="375493"/>
          </a:xfrm>
          <a:prstGeom prst="roundRect">
            <a:avLst/>
          </a:prstGeom>
          <a:noFill/>
        </p:spPr>
        <p:txBody>
          <a:bodyPr wrap="none">
            <a:spAutoFit/>
          </a:bodyPr>
          <a:lstStyle/>
          <a:p>
            <a:pPr marL="285750" indent="-285750">
              <a:lnSpc>
                <a:spcPts val="2300"/>
              </a:lnSpc>
              <a:buFont typeface="Wingdings" panose="05000000000000000000" pitchFamily="2" charset="2"/>
              <a:buChar char="ü"/>
            </a:pPr>
            <a:r>
              <a:rPr kumimoji="1" lang="ja-JP" altLang="en-US" sz="1400" dirty="0">
                <a:solidFill>
                  <a:schemeClr val="accent5">
                    <a:lumMod val="50000"/>
                  </a:schemeClr>
                </a:solidFill>
              </a:rPr>
              <a:t>利根川ではなぜ水害が起こりやすいのだろう</a:t>
            </a:r>
          </a:p>
        </p:txBody>
      </p:sp>
      <p:sp>
        <p:nvSpPr>
          <p:cNvPr id="18" name="テキスト ボックス 17">
            <a:extLst>
              <a:ext uri="{FF2B5EF4-FFF2-40B4-BE49-F238E27FC236}">
                <a16:creationId xmlns:a16="http://schemas.microsoft.com/office/drawing/2014/main" id="{E354BDED-D46B-7A02-646E-986C186B9887}"/>
              </a:ext>
            </a:extLst>
          </p:cNvPr>
          <p:cNvSpPr txBox="1"/>
          <p:nvPr/>
        </p:nvSpPr>
        <p:spPr>
          <a:xfrm>
            <a:off x="6842488" y="4859094"/>
            <a:ext cx="690895" cy="113296"/>
          </a:xfrm>
          <a:prstGeom prst="rect">
            <a:avLst/>
          </a:prstGeom>
          <a:noFill/>
        </p:spPr>
        <p:txBody>
          <a:bodyPr wrap="none" lIns="0" tIns="18000" rIns="0" bIns="18000" rtlCol="0">
            <a:spAutoFit/>
          </a:bodyPr>
          <a:lstStyle/>
          <a:p>
            <a:pPr algn="dist"/>
            <a:r>
              <a:rPr kumimoji="1" lang="ja-JP" altLang="en-US" sz="500" dirty="0"/>
              <a:t>かんとう・とうほくごうう</a:t>
            </a:r>
          </a:p>
        </p:txBody>
      </p:sp>
      <p:sp>
        <p:nvSpPr>
          <p:cNvPr id="3" name="テキスト ボックス 2">
            <a:extLst>
              <a:ext uri="{FF2B5EF4-FFF2-40B4-BE49-F238E27FC236}">
                <a16:creationId xmlns:a16="http://schemas.microsoft.com/office/drawing/2014/main" id="{D8CB6F08-B861-559B-B749-35D4A12C41C9}"/>
              </a:ext>
            </a:extLst>
          </p:cNvPr>
          <p:cNvSpPr txBox="1"/>
          <p:nvPr/>
        </p:nvSpPr>
        <p:spPr>
          <a:xfrm>
            <a:off x="1114494" y="349204"/>
            <a:ext cx="501739" cy="190240"/>
          </a:xfrm>
          <a:prstGeom prst="rect">
            <a:avLst/>
          </a:prstGeom>
          <a:noFill/>
        </p:spPr>
        <p:txBody>
          <a:bodyPr wrap="none" lIns="0" tIns="18000" rIns="0" bIns="18000" rtlCol="0" anchor="ctr" anchorCtr="0">
            <a:spAutoFit/>
          </a:bodyPr>
          <a:lstStyle/>
          <a:p>
            <a:pPr algn="ctr"/>
            <a:r>
              <a:rPr lang="ja-JP" altLang="en-US" sz="1000" dirty="0"/>
              <a:t>とねがわ</a:t>
            </a:r>
            <a:endParaRPr kumimoji="1" lang="ja-JP" altLang="en-US" sz="1000" dirty="0"/>
          </a:p>
        </p:txBody>
      </p:sp>
      <p:grpSp>
        <p:nvGrpSpPr>
          <p:cNvPr id="9" name="グループ化 8">
            <a:extLst>
              <a:ext uri="{FF2B5EF4-FFF2-40B4-BE49-F238E27FC236}">
                <a16:creationId xmlns:a16="http://schemas.microsoft.com/office/drawing/2014/main" id="{F46D18DC-767A-D4D6-BEDD-18542A078143}"/>
              </a:ext>
            </a:extLst>
          </p:cNvPr>
          <p:cNvGrpSpPr/>
          <p:nvPr/>
        </p:nvGrpSpPr>
        <p:grpSpPr>
          <a:xfrm>
            <a:off x="9086595" y="79200"/>
            <a:ext cx="1638590" cy="314004"/>
            <a:chOff x="9086595" y="79200"/>
            <a:chExt cx="1638590" cy="314004"/>
          </a:xfrm>
        </p:grpSpPr>
        <p:sp>
          <p:nvSpPr>
            <p:cNvPr id="7" name="テキスト ボックス 6">
              <a:extLst>
                <a:ext uri="{FF2B5EF4-FFF2-40B4-BE49-F238E27FC236}">
                  <a16:creationId xmlns:a16="http://schemas.microsoft.com/office/drawing/2014/main" id="{CE466CA9-534A-7301-620F-77104DF886E9}"/>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10" name="テキスト ボックス 9">
              <a:extLst>
                <a:ext uri="{FF2B5EF4-FFF2-40B4-BE49-F238E27FC236}">
                  <a16:creationId xmlns:a16="http://schemas.microsoft.com/office/drawing/2014/main" id="{C1989F7E-138C-C64A-FFD2-428C7D905F55}"/>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13" name="テキスト ボックス 12">
              <a:extLst>
                <a:ext uri="{FF2B5EF4-FFF2-40B4-BE49-F238E27FC236}">
                  <a16:creationId xmlns:a16="http://schemas.microsoft.com/office/drawing/2014/main" id="{3BD9BE29-0345-8CFA-A123-C4B797EF3BA4}"/>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8" name="テキスト ボックス 7">
              <a:extLst>
                <a:ext uri="{FF2B5EF4-FFF2-40B4-BE49-F238E27FC236}">
                  <a16:creationId xmlns:a16="http://schemas.microsoft.com/office/drawing/2014/main" id="{88B776DF-1ADA-094A-94ED-1D0FA19D7EA5}"/>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3240650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テキスト ボックス 11">
            <a:extLst>
              <a:ext uri="{FF2B5EF4-FFF2-40B4-BE49-F238E27FC236}">
                <a16:creationId xmlns:a16="http://schemas.microsoft.com/office/drawing/2014/main" id="{AB61E8AE-757F-21AC-7C7C-8C8AB0E0A719}"/>
              </a:ext>
            </a:extLst>
          </p:cNvPr>
          <p:cNvSpPr txBox="1"/>
          <p:nvPr/>
        </p:nvSpPr>
        <p:spPr>
          <a:xfrm>
            <a:off x="334800" y="1094400"/>
            <a:ext cx="5035130" cy="337528"/>
          </a:xfrm>
          <a:prstGeom prst="rect">
            <a:avLst/>
          </a:prstGeom>
          <a:noFill/>
        </p:spPr>
        <p:txBody>
          <a:bodyPr wrap="square">
            <a:spAutoFit/>
          </a:bodyPr>
          <a:lstStyle>
            <a:defPPr>
              <a:defRPr lang="en-US"/>
            </a:defPPr>
            <a:lvl1pPr indent="180000" algn="just">
              <a:lnSpc>
                <a:spcPts val="2300"/>
              </a:lnSpc>
              <a:defRPr kumimoji="1" sz="1300">
                <a:effectLst>
                  <a:glow rad="63500">
                    <a:schemeClr val="bg1"/>
                  </a:glow>
                </a:effectLst>
              </a:defRPr>
            </a:lvl1pPr>
          </a:lstStyle>
          <a:p>
            <a:r>
              <a:rPr lang="ja-JP" altLang="en-US" dirty="0"/>
              <a:t>利根川流域で水害が起こったときの様子を写真で見てみましょう。</a:t>
            </a:r>
            <a:endParaRPr lang="en-US" altLang="ja-JP" dirty="0"/>
          </a:p>
        </p:txBody>
      </p:sp>
      <p:sp>
        <p:nvSpPr>
          <p:cNvPr id="15" name="トリミング枠" hidden="1">
            <a:extLst>
              <a:ext uri="{FF2B5EF4-FFF2-40B4-BE49-F238E27FC236}">
                <a16:creationId xmlns:a16="http://schemas.microsoft.com/office/drawing/2014/main" id="{49D9E106-F1AA-B028-4728-3079D4068CCA}"/>
              </a:ext>
            </a:extLst>
          </p:cNvPr>
          <p:cNvSpPr/>
          <p:nvPr/>
        </p:nvSpPr>
        <p:spPr>
          <a:xfrm>
            <a:off x="5839810" y="4061016"/>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トリミング枠" hidden="1">
            <a:extLst>
              <a:ext uri="{FF2B5EF4-FFF2-40B4-BE49-F238E27FC236}">
                <a16:creationId xmlns:a16="http://schemas.microsoft.com/office/drawing/2014/main" id="{E6FF557F-4BF3-11CE-040A-8C6158F25E9E}"/>
              </a:ext>
            </a:extLst>
          </p:cNvPr>
          <p:cNvSpPr/>
          <p:nvPr/>
        </p:nvSpPr>
        <p:spPr>
          <a:xfrm>
            <a:off x="5839810" y="596555"/>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トリミング枠" hidden="1">
            <a:extLst>
              <a:ext uri="{FF2B5EF4-FFF2-40B4-BE49-F238E27FC236}">
                <a16:creationId xmlns:a16="http://schemas.microsoft.com/office/drawing/2014/main" id="{8139310B-97FD-A78F-A4AF-F685FB51E6C8}"/>
              </a:ext>
            </a:extLst>
          </p:cNvPr>
          <p:cNvSpPr/>
          <p:nvPr/>
        </p:nvSpPr>
        <p:spPr>
          <a:xfrm>
            <a:off x="747903" y="4061015"/>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51" name="テキスト ボックス 50">
            <a:extLst>
              <a:ext uri="{FF2B5EF4-FFF2-40B4-BE49-F238E27FC236}">
                <a16:creationId xmlns:a16="http://schemas.microsoft.com/office/drawing/2014/main" id="{1A25BF62-845E-D403-7DF4-84DDA852A0E5}"/>
              </a:ext>
            </a:extLst>
          </p:cNvPr>
          <p:cNvSpPr txBox="1"/>
          <p:nvPr/>
        </p:nvSpPr>
        <p:spPr>
          <a:xfrm>
            <a:off x="666005" y="1080243"/>
            <a:ext cx="713337"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とねがわりゅういき</a:t>
            </a:r>
          </a:p>
        </p:txBody>
      </p:sp>
      <p:sp>
        <p:nvSpPr>
          <p:cNvPr id="52" name="テキスト ボックス 51">
            <a:extLst>
              <a:ext uri="{FF2B5EF4-FFF2-40B4-BE49-F238E27FC236}">
                <a16:creationId xmlns:a16="http://schemas.microsoft.com/office/drawing/2014/main" id="{8903FE41-3930-890D-2FEB-9962FFCAAEC8}"/>
              </a:ext>
            </a:extLst>
          </p:cNvPr>
          <p:cNvSpPr txBox="1"/>
          <p:nvPr/>
        </p:nvSpPr>
        <p:spPr>
          <a:xfrm>
            <a:off x="1598903" y="1080243"/>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すいがい</a:t>
            </a:r>
          </a:p>
        </p:txBody>
      </p:sp>
      <p:sp>
        <p:nvSpPr>
          <p:cNvPr id="24" name="四角形: 角を丸くする 23">
            <a:extLst>
              <a:ext uri="{FF2B5EF4-FFF2-40B4-BE49-F238E27FC236}">
                <a16:creationId xmlns:a16="http://schemas.microsoft.com/office/drawing/2014/main" id="{521BB805-0C8A-DAD8-0C65-CABCB9123F6F}"/>
              </a:ext>
            </a:extLst>
          </p:cNvPr>
          <p:cNvSpPr/>
          <p:nvPr/>
        </p:nvSpPr>
        <p:spPr>
          <a:xfrm>
            <a:off x="396485" y="1642111"/>
            <a:ext cx="4795032" cy="920737"/>
          </a:xfrm>
          <a:prstGeom prst="roundRect">
            <a:avLst/>
          </a:prstGeom>
          <a:solidFill>
            <a:srgbClr val="FFFCF0"/>
          </a:solidFill>
          <a:ln w="28575">
            <a:solidFill>
              <a:srgbClr val="FFC8BE"/>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kumimoji="1" lang="ja-JP" altLang="en-US" sz="1400" b="1">
              <a:solidFill>
                <a:schemeClr val="accent5">
                  <a:lumMod val="50000"/>
                </a:schemeClr>
              </a:solidFill>
            </a:endParaRPr>
          </a:p>
        </p:txBody>
      </p:sp>
      <p:sp>
        <p:nvSpPr>
          <p:cNvPr id="31" name="テキスト ボックス 30">
            <a:extLst>
              <a:ext uri="{FF2B5EF4-FFF2-40B4-BE49-F238E27FC236}">
                <a16:creationId xmlns:a16="http://schemas.microsoft.com/office/drawing/2014/main" id="{8846A210-4442-6348-D408-4959362B0B0E}"/>
              </a:ext>
            </a:extLst>
          </p:cNvPr>
          <p:cNvSpPr txBox="1"/>
          <p:nvPr/>
        </p:nvSpPr>
        <p:spPr>
          <a:xfrm>
            <a:off x="957727" y="1745502"/>
            <a:ext cx="4177294" cy="778226"/>
          </a:xfrm>
          <a:prstGeom prst="rect">
            <a:avLst/>
          </a:prstGeom>
          <a:noFill/>
        </p:spPr>
        <p:txBody>
          <a:bodyPr wrap="square">
            <a:spAutoFit/>
          </a:bodyPr>
          <a:lstStyle>
            <a:defPPr>
              <a:defRPr lang="en-US"/>
            </a:defPPr>
            <a:lvl1pPr indent="180000">
              <a:lnSpc>
                <a:spcPct val="200000"/>
              </a:lnSpc>
              <a:defRPr kumimoji="1" sz="1400"/>
            </a:lvl1pPr>
          </a:lstStyle>
          <a:p>
            <a:pPr indent="0" algn="just">
              <a:lnSpc>
                <a:spcPct val="150000"/>
              </a:lnSpc>
            </a:pPr>
            <a:r>
              <a:rPr lang="ja-JP" altLang="en-US" sz="1050" dirty="0">
                <a:solidFill>
                  <a:schemeClr val="accent5">
                    <a:lumMod val="50000"/>
                  </a:schemeClr>
                </a:solidFill>
              </a:rPr>
              <a:t>水害が起こったときの町はどんな様子か、人々はどんなことに困るか</a:t>
            </a:r>
            <a:endParaRPr lang="en-US" altLang="ja-JP" sz="1050" dirty="0">
              <a:solidFill>
                <a:schemeClr val="accent5">
                  <a:lumMod val="50000"/>
                </a:schemeClr>
              </a:solidFill>
            </a:endParaRPr>
          </a:p>
          <a:p>
            <a:pPr indent="0" algn="just">
              <a:lnSpc>
                <a:spcPct val="150000"/>
              </a:lnSpc>
            </a:pPr>
            <a:r>
              <a:rPr lang="ja-JP" altLang="en-US" sz="1050" dirty="0">
                <a:solidFill>
                  <a:schemeClr val="accent5">
                    <a:lumMod val="50000"/>
                  </a:schemeClr>
                </a:solidFill>
              </a:rPr>
              <a:t>考えてみましょう。</a:t>
            </a:r>
            <a:endParaRPr lang="en-US" altLang="ja-JP" sz="1050" dirty="0">
              <a:solidFill>
                <a:schemeClr val="accent5">
                  <a:lumMod val="50000"/>
                </a:schemeClr>
              </a:solidFill>
            </a:endParaRPr>
          </a:p>
          <a:p>
            <a:pPr indent="0" algn="just">
              <a:lnSpc>
                <a:spcPct val="150000"/>
              </a:lnSpc>
            </a:pPr>
            <a:r>
              <a:rPr lang="ja-JP" altLang="en-US" sz="1000" dirty="0">
                <a:solidFill>
                  <a:schemeClr val="accent5">
                    <a:lumMod val="50000"/>
                  </a:schemeClr>
                </a:solidFill>
              </a:rPr>
              <a:t>＊数字をクリックするとその地点の被害写真のスライドにとべます。</a:t>
            </a:r>
            <a:endParaRPr lang="en-US" altLang="ja-JP" sz="1000" dirty="0">
              <a:solidFill>
                <a:schemeClr val="accent5">
                  <a:lumMod val="50000"/>
                </a:schemeClr>
              </a:solidFill>
            </a:endParaRPr>
          </a:p>
        </p:txBody>
      </p:sp>
      <p:sp>
        <p:nvSpPr>
          <p:cNvPr id="59" name="テキスト ボックス 58">
            <a:extLst>
              <a:ext uri="{FF2B5EF4-FFF2-40B4-BE49-F238E27FC236}">
                <a16:creationId xmlns:a16="http://schemas.microsoft.com/office/drawing/2014/main" id="{FC40EC34-08F2-FE0A-D02D-B82ECA3FD97E}"/>
              </a:ext>
            </a:extLst>
          </p:cNvPr>
          <p:cNvSpPr txBox="1"/>
          <p:nvPr/>
        </p:nvSpPr>
        <p:spPr>
          <a:xfrm>
            <a:off x="1027642" y="1725073"/>
            <a:ext cx="304571"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すいがい</a:t>
            </a:r>
          </a:p>
        </p:txBody>
      </p:sp>
      <p:sp>
        <p:nvSpPr>
          <p:cNvPr id="71" name="テキスト ボックス 70">
            <a:extLst>
              <a:ext uri="{FF2B5EF4-FFF2-40B4-BE49-F238E27FC236}">
                <a16:creationId xmlns:a16="http://schemas.microsoft.com/office/drawing/2014/main" id="{0BA866EF-1C36-8916-7BB1-C3A656F6931A}"/>
              </a:ext>
            </a:extLst>
          </p:cNvPr>
          <p:cNvSpPr txBox="1"/>
          <p:nvPr/>
        </p:nvSpPr>
        <p:spPr>
          <a:xfrm>
            <a:off x="1562744" y="7024687"/>
            <a:ext cx="2462213" cy="184666"/>
          </a:xfrm>
          <a:prstGeom prst="rect">
            <a:avLst/>
          </a:prstGeom>
          <a:noFill/>
        </p:spPr>
        <p:txBody>
          <a:bodyPr wrap="none" lIns="0" tIns="0" rIns="0" bIns="0" anchor="ctr" anchorCtr="0">
            <a:spAutoFit/>
          </a:bodyPr>
          <a:lstStyle>
            <a:defPPr>
              <a:defRPr lang="en-US"/>
            </a:defPPr>
            <a:lvl1pPr indent="0" algn="ctr">
              <a:lnSpc>
                <a:spcPct val="100000"/>
              </a:lnSpc>
              <a:defRPr kumimoji="1" sz="1200">
                <a:solidFill>
                  <a:schemeClr val="accent5">
                    <a:lumMod val="50000"/>
                  </a:schemeClr>
                </a:solidFill>
              </a:defRPr>
            </a:lvl1pPr>
          </a:lstStyle>
          <a:p>
            <a:r>
              <a:rPr lang="ja-JP" altLang="en-US" dirty="0"/>
              <a:t>利根川上流河川事務所管内の市町村</a:t>
            </a:r>
            <a:endParaRPr lang="en-US" altLang="ja-JP" dirty="0"/>
          </a:p>
        </p:txBody>
      </p:sp>
      <p:pic>
        <p:nvPicPr>
          <p:cNvPr id="72" name="図 71" descr="屋外, 道路 が含まれている画像&#10;&#10;自動的に生成された説明">
            <a:extLst>
              <a:ext uri="{FF2B5EF4-FFF2-40B4-BE49-F238E27FC236}">
                <a16:creationId xmlns:a16="http://schemas.microsoft.com/office/drawing/2014/main" id="{12A97A59-D881-331A-A8B0-35E040D21C9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5456782" y="611416"/>
            <a:ext cx="5364000" cy="3240327"/>
          </a:xfrm>
          <a:prstGeom prst="rect">
            <a:avLst/>
          </a:prstGeom>
          <a:ln w="63500">
            <a:noFill/>
          </a:ln>
        </p:spPr>
      </p:pic>
      <p:pic>
        <p:nvPicPr>
          <p:cNvPr id="73" name="図 72" descr="山の町&#10;&#10;自動的に生成された説明">
            <a:extLst>
              <a:ext uri="{FF2B5EF4-FFF2-40B4-BE49-F238E27FC236}">
                <a16:creationId xmlns:a16="http://schemas.microsoft.com/office/drawing/2014/main" id="{CE31EFE2-B578-E64F-B644-F810E1D7AC0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5456782" y="3851743"/>
            <a:ext cx="5365366" cy="3238500"/>
          </a:xfrm>
          <a:prstGeom prst="rect">
            <a:avLst/>
          </a:prstGeom>
          <a:ln w="63500">
            <a:noFill/>
          </a:ln>
        </p:spPr>
      </p:pic>
      <p:sp>
        <p:nvSpPr>
          <p:cNvPr id="7" name="テキスト ボックス 6">
            <a:extLst>
              <a:ext uri="{FF2B5EF4-FFF2-40B4-BE49-F238E27FC236}">
                <a16:creationId xmlns:a16="http://schemas.microsoft.com/office/drawing/2014/main" id="{C860034E-DC25-9976-1EAF-6FE5505773EC}"/>
              </a:ext>
            </a:extLst>
          </p:cNvPr>
          <p:cNvSpPr txBox="1"/>
          <p:nvPr/>
        </p:nvSpPr>
        <p:spPr>
          <a:xfrm>
            <a:off x="4622552" y="1725073"/>
            <a:ext cx="141064"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こま</a:t>
            </a:r>
          </a:p>
        </p:txBody>
      </p:sp>
      <p:sp>
        <p:nvSpPr>
          <p:cNvPr id="8" name="テキスト ボックス 7">
            <a:extLst>
              <a:ext uri="{FF2B5EF4-FFF2-40B4-BE49-F238E27FC236}">
                <a16:creationId xmlns:a16="http://schemas.microsoft.com/office/drawing/2014/main" id="{6AB14B84-89D3-0488-3E1B-23EC81C34168}"/>
              </a:ext>
            </a:extLst>
          </p:cNvPr>
          <p:cNvSpPr txBox="1"/>
          <p:nvPr/>
        </p:nvSpPr>
        <p:spPr>
          <a:xfrm>
            <a:off x="1709857" y="6918218"/>
            <a:ext cx="1552669" cy="136379"/>
          </a:xfrm>
          <a:prstGeom prst="rect">
            <a:avLst/>
          </a:prstGeom>
          <a:noFill/>
        </p:spPr>
        <p:txBody>
          <a:bodyPr wrap="none" lIns="0" tIns="18000" rIns="0" bIns="18000" rtlCol="0" anchor="ctr" anchorCtr="0">
            <a:spAutoFit/>
          </a:bodyPr>
          <a:lstStyle>
            <a:defPPr>
              <a:defRPr lang="en-US"/>
            </a:defPPr>
            <a:lvl1pPr algn="ctr">
              <a:defRPr kumimoji="1" sz="650">
                <a:solidFill>
                  <a:schemeClr val="accent5">
                    <a:lumMod val="50000"/>
                  </a:schemeClr>
                </a:solidFill>
              </a:defRPr>
            </a:lvl1pPr>
          </a:lstStyle>
          <a:p>
            <a:r>
              <a:rPr lang="ja-JP" altLang="en-US" spc="-30" dirty="0"/>
              <a:t>とねがわじょうりゅうかせんじむしょかんない</a:t>
            </a:r>
          </a:p>
        </p:txBody>
      </p:sp>
      <p:grpSp>
        <p:nvGrpSpPr>
          <p:cNvPr id="2" name="グループ化 1">
            <a:extLst>
              <a:ext uri="{FF2B5EF4-FFF2-40B4-BE49-F238E27FC236}">
                <a16:creationId xmlns:a16="http://schemas.microsoft.com/office/drawing/2014/main" id="{353C46F1-D373-11ED-C447-B788A80D0FCC}"/>
              </a:ext>
            </a:extLst>
          </p:cNvPr>
          <p:cNvGrpSpPr/>
          <p:nvPr/>
        </p:nvGrpSpPr>
        <p:grpSpPr>
          <a:xfrm>
            <a:off x="573136" y="1848634"/>
            <a:ext cx="328096" cy="329589"/>
            <a:chOff x="8273010" y="-1260822"/>
            <a:chExt cx="530621" cy="533037"/>
          </a:xfrm>
        </p:grpSpPr>
        <p:sp>
          <p:nvSpPr>
            <p:cNvPr id="3" name="楕円 2">
              <a:extLst>
                <a:ext uri="{FF2B5EF4-FFF2-40B4-BE49-F238E27FC236}">
                  <a16:creationId xmlns:a16="http://schemas.microsoft.com/office/drawing/2014/main" id="{767C3981-90ED-70B1-97C8-E2205708F93A}"/>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a:extLst>
                <a:ext uri="{FF2B5EF4-FFF2-40B4-BE49-F238E27FC236}">
                  <a16:creationId xmlns:a16="http://schemas.microsoft.com/office/drawing/2014/main" id="{DFDA7D5C-4E92-FC92-DCD7-F99C46D84F2D}"/>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grpSp>
        <p:nvGrpSpPr>
          <p:cNvPr id="17" name="グループ化 16">
            <a:extLst>
              <a:ext uri="{FF2B5EF4-FFF2-40B4-BE49-F238E27FC236}">
                <a16:creationId xmlns:a16="http://schemas.microsoft.com/office/drawing/2014/main" id="{6301EF6A-F0A0-B030-B5BC-17DDBDD8ED97}"/>
              </a:ext>
            </a:extLst>
          </p:cNvPr>
          <p:cNvGrpSpPr/>
          <p:nvPr/>
        </p:nvGrpSpPr>
        <p:grpSpPr>
          <a:xfrm>
            <a:off x="334800" y="2627209"/>
            <a:ext cx="5042747" cy="4223049"/>
            <a:chOff x="444323" y="2634205"/>
            <a:chExt cx="5042747" cy="4223049"/>
          </a:xfrm>
        </p:grpSpPr>
        <p:pic>
          <p:nvPicPr>
            <p:cNvPr id="60" name="図 59" descr="マップ&#10;&#10;自動的に生成された説明">
              <a:extLst>
                <a:ext uri="{FF2B5EF4-FFF2-40B4-BE49-F238E27FC236}">
                  <a16:creationId xmlns:a16="http://schemas.microsoft.com/office/drawing/2014/main" id="{8A007DB9-59D9-623F-91AC-90723187A789}"/>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444323" y="2634205"/>
              <a:ext cx="5042747" cy="4223049"/>
            </a:xfrm>
            <a:prstGeom prst="rect">
              <a:avLst/>
            </a:prstGeom>
          </p:spPr>
        </p:pic>
        <p:sp>
          <p:nvSpPr>
            <p:cNvPr id="61" name="テキスト ボックス 60">
              <a:extLst>
                <a:ext uri="{FF2B5EF4-FFF2-40B4-BE49-F238E27FC236}">
                  <a16:creationId xmlns:a16="http://schemas.microsoft.com/office/drawing/2014/main" id="{2507D431-2CF1-0BEE-5712-BFF8B78F2866}"/>
                </a:ext>
              </a:extLst>
            </p:cNvPr>
            <p:cNvSpPr txBox="1"/>
            <p:nvPr/>
          </p:nvSpPr>
          <p:spPr>
            <a:xfrm>
              <a:off x="3204751" y="4242788"/>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①</a:t>
              </a:r>
            </a:p>
          </p:txBody>
        </p:sp>
        <p:sp>
          <p:nvSpPr>
            <p:cNvPr id="62" name="楕円 61">
              <a:extLst>
                <a:ext uri="{FF2B5EF4-FFF2-40B4-BE49-F238E27FC236}">
                  <a16:creationId xmlns:a16="http://schemas.microsoft.com/office/drawing/2014/main" id="{388DBB04-A196-3993-1C1B-EBBB12A2B282}"/>
                </a:ext>
              </a:extLst>
            </p:cNvPr>
            <p:cNvSpPr/>
            <p:nvPr/>
          </p:nvSpPr>
          <p:spPr>
            <a:xfrm>
              <a:off x="3684588" y="4712627"/>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7" name="楕円 66">
              <a:extLst>
                <a:ext uri="{FF2B5EF4-FFF2-40B4-BE49-F238E27FC236}">
                  <a16:creationId xmlns:a16="http://schemas.microsoft.com/office/drawing/2014/main" id="{B7F13C97-F983-F325-55A5-4A60E2A2580D}"/>
                </a:ext>
              </a:extLst>
            </p:cNvPr>
            <p:cNvSpPr/>
            <p:nvPr/>
          </p:nvSpPr>
          <p:spPr>
            <a:xfrm>
              <a:off x="850098" y="3808630"/>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68" name="楕円 67">
              <a:extLst>
                <a:ext uri="{FF2B5EF4-FFF2-40B4-BE49-F238E27FC236}">
                  <a16:creationId xmlns:a16="http://schemas.microsoft.com/office/drawing/2014/main" id="{31BBA9CB-37BE-2E1F-07F9-301D92BAB19D}"/>
                </a:ext>
              </a:extLst>
            </p:cNvPr>
            <p:cNvSpPr/>
            <p:nvPr/>
          </p:nvSpPr>
          <p:spPr>
            <a:xfrm>
              <a:off x="2068513" y="4238357"/>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9" name="楕円 68">
              <a:extLst>
                <a:ext uri="{FF2B5EF4-FFF2-40B4-BE49-F238E27FC236}">
                  <a16:creationId xmlns:a16="http://schemas.microsoft.com/office/drawing/2014/main" id="{92765196-BED2-F6F2-79B5-E291C3E71271}"/>
                </a:ext>
              </a:extLst>
            </p:cNvPr>
            <p:cNvSpPr/>
            <p:nvPr/>
          </p:nvSpPr>
          <p:spPr>
            <a:xfrm>
              <a:off x="1825107" y="4180629"/>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7" name="楕円 76">
              <a:extLst>
                <a:ext uri="{FF2B5EF4-FFF2-40B4-BE49-F238E27FC236}">
                  <a16:creationId xmlns:a16="http://schemas.microsoft.com/office/drawing/2014/main" id="{32C09D6B-986E-3B5C-7431-86664ED2653D}"/>
                </a:ext>
              </a:extLst>
            </p:cNvPr>
            <p:cNvSpPr/>
            <p:nvPr/>
          </p:nvSpPr>
          <p:spPr>
            <a:xfrm>
              <a:off x="3308351" y="4519481"/>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9" name="テキスト ボックス 78">
              <a:extLst>
                <a:ext uri="{FF2B5EF4-FFF2-40B4-BE49-F238E27FC236}">
                  <a16:creationId xmlns:a16="http://schemas.microsoft.com/office/drawing/2014/main" id="{B8EFB6B8-C421-8A4A-153E-343B38F402CA}"/>
                </a:ext>
              </a:extLst>
            </p:cNvPr>
            <p:cNvSpPr txBox="1"/>
            <p:nvPr/>
          </p:nvSpPr>
          <p:spPr>
            <a:xfrm>
              <a:off x="1601166" y="4230141"/>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②</a:t>
              </a:r>
            </a:p>
          </p:txBody>
        </p:sp>
        <p:sp>
          <p:nvSpPr>
            <p:cNvPr id="80" name="テキスト ボックス 79">
              <a:extLst>
                <a:ext uri="{FF2B5EF4-FFF2-40B4-BE49-F238E27FC236}">
                  <a16:creationId xmlns:a16="http://schemas.microsoft.com/office/drawing/2014/main" id="{0B2386A9-DD0B-6165-0451-9D5AD3899FBE}"/>
                </a:ext>
              </a:extLst>
            </p:cNvPr>
            <p:cNvSpPr txBox="1"/>
            <p:nvPr/>
          </p:nvSpPr>
          <p:spPr>
            <a:xfrm>
              <a:off x="3843853" y="4706771"/>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③</a:t>
              </a:r>
            </a:p>
          </p:txBody>
        </p:sp>
        <p:sp>
          <p:nvSpPr>
            <p:cNvPr id="81" name="テキスト ボックス 80">
              <a:extLst>
                <a:ext uri="{FF2B5EF4-FFF2-40B4-BE49-F238E27FC236}">
                  <a16:creationId xmlns:a16="http://schemas.microsoft.com/office/drawing/2014/main" id="{F90BEBEA-8EC3-A309-1CF8-160434337E5F}"/>
                </a:ext>
              </a:extLst>
            </p:cNvPr>
            <p:cNvSpPr txBox="1"/>
            <p:nvPr/>
          </p:nvSpPr>
          <p:spPr>
            <a:xfrm>
              <a:off x="2036289" y="4379059"/>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④</a:t>
              </a:r>
            </a:p>
          </p:txBody>
        </p:sp>
        <p:sp>
          <p:nvSpPr>
            <p:cNvPr id="82" name="テキスト ボックス 81">
              <a:extLst>
                <a:ext uri="{FF2B5EF4-FFF2-40B4-BE49-F238E27FC236}">
                  <a16:creationId xmlns:a16="http://schemas.microsoft.com/office/drawing/2014/main" id="{D31B37D6-2402-0828-44E4-B8D8B46997D5}"/>
                </a:ext>
              </a:extLst>
            </p:cNvPr>
            <p:cNvSpPr txBox="1"/>
            <p:nvPr/>
          </p:nvSpPr>
          <p:spPr>
            <a:xfrm>
              <a:off x="816539" y="3573677"/>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⑤</a:t>
              </a:r>
            </a:p>
          </p:txBody>
        </p:sp>
        <p:sp>
          <p:nvSpPr>
            <p:cNvPr id="84" name="楕円 83">
              <a:extLst>
                <a:ext uri="{FF2B5EF4-FFF2-40B4-BE49-F238E27FC236}">
                  <a16:creationId xmlns:a16="http://schemas.microsoft.com/office/drawing/2014/main" id="{6F39A449-38D6-2FC4-77CA-839770BE0EC6}"/>
                </a:ext>
              </a:extLst>
            </p:cNvPr>
            <p:cNvSpPr/>
            <p:nvPr/>
          </p:nvSpPr>
          <p:spPr>
            <a:xfrm>
              <a:off x="3486945" y="5049017"/>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5" name="テキスト ボックス 84">
              <a:extLst>
                <a:ext uri="{FF2B5EF4-FFF2-40B4-BE49-F238E27FC236}">
                  <a16:creationId xmlns:a16="http://schemas.microsoft.com/office/drawing/2014/main" id="{02E87CAD-E087-4BFC-726E-AB64F577BB09}"/>
                </a:ext>
              </a:extLst>
            </p:cNvPr>
            <p:cNvSpPr txBox="1"/>
            <p:nvPr/>
          </p:nvSpPr>
          <p:spPr>
            <a:xfrm>
              <a:off x="3325767" y="5142607"/>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⑥</a:t>
              </a:r>
            </a:p>
          </p:txBody>
        </p:sp>
        <p:sp>
          <p:nvSpPr>
            <p:cNvPr id="86" name="楕円 85">
              <a:extLst>
                <a:ext uri="{FF2B5EF4-FFF2-40B4-BE49-F238E27FC236}">
                  <a16:creationId xmlns:a16="http://schemas.microsoft.com/office/drawing/2014/main" id="{63AC4F0C-F271-20AC-D506-326F41B72C56}"/>
                </a:ext>
              </a:extLst>
            </p:cNvPr>
            <p:cNvSpPr/>
            <p:nvPr/>
          </p:nvSpPr>
          <p:spPr>
            <a:xfrm>
              <a:off x="3678819" y="4663915"/>
              <a:ext cx="115456" cy="115456"/>
            </a:xfrm>
            <a:prstGeom prst="ellipse">
              <a:avLst/>
            </a:prstGeom>
            <a:solidFill>
              <a:srgbClr val="FFFF00"/>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8" name="テキスト ボックス 87">
              <a:extLst>
                <a:ext uri="{FF2B5EF4-FFF2-40B4-BE49-F238E27FC236}">
                  <a16:creationId xmlns:a16="http://schemas.microsoft.com/office/drawing/2014/main" id="{40DF1709-659E-548D-C9EB-14A124F73511}"/>
                </a:ext>
              </a:extLst>
            </p:cNvPr>
            <p:cNvSpPr txBox="1"/>
            <p:nvPr/>
          </p:nvSpPr>
          <p:spPr>
            <a:xfrm>
              <a:off x="3589091" y="4402607"/>
              <a:ext cx="205184" cy="246221"/>
            </a:xfrm>
            <a:prstGeom prst="rect">
              <a:avLst/>
            </a:prstGeom>
            <a:noFill/>
            <a:ln w="31750">
              <a:noFill/>
            </a:ln>
            <a:effectLst/>
          </p:spPr>
          <p:txBody>
            <a:bodyPr wrap="none" lIns="0" tIns="0" rIns="0" bIns="0" rtlCol="0">
              <a:spAutoFit/>
            </a:bodyPr>
            <a:lstStyle/>
            <a:p>
              <a:r>
                <a:rPr kumimoji="1" lang="ja-JP" altLang="en-US" sz="1600" b="1" dirty="0">
                  <a:ln w="38100">
                    <a:solidFill>
                      <a:schemeClr val="bg1"/>
                    </a:solidFill>
                  </a:ln>
                  <a:solidFill>
                    <a:schemeClr val="bg1"/>
                  </a:solidFill>
                  <a:effectLst/>
                </a:rPr>
                <a:t>⑦</a:t>
              </a:r>
            </a:p>
          </p:txBody>
        </p:sp>
        <p:sp>
          <p:nvSpPr>
            <p:cNvPr id="27" name="テキスト ボックス 26">
              <a:extLst>
                <a:ext uri="{FF2B5EF4-FFF2-40B4-BE49-F238E27FC236}">
                  <a16:creationId xmlns:a16="http://schemas.microsoft.com/office/drawing/2014/main" id="{36DAAA5F-9738-903D-06C5-0792EC9E5837}"/>
                </a:ext>
              </a:extLst>
            </p:cNvPr>
            <p:cNvSpPr txBox="1"/>
            <p:nvPr/>
          </p:nvSpPr>
          <p:spPr>
            <a:xfrm>
              <a:off x="3204751" y="4242788"/>
              <a:ext cx="205184" cy="246221"/>
            </a:xfrm>
            <a:prstGeom prst="rect">
              <a:avLst/>
            </a:prstGeom>
            <a:noFill/>
            <a:effectLst/>
          </p:spPr>
          <p:txBody>
            <a:bodyPr wrap="none" lIns="0" tIns="0" rIns="0" bIns="0" rtlCol="0">
              <a:spAutoFit/>
            </a:bodyPr>
            <a:lstStyle/>
            <a:p>
              <a:r>
                <a:rPr kumimoji="1" lang="ja-JP" altLang="en-US" sz="1600" b="1" u="sng" dirty="0">
                  <a:effectLst/>
                </a:rPr>
                <a:t>①</a:t>
              </a:r>
            </a:p>
          </p:txBody>
        </p:sp>
        <p:sp>
          <p:nvSpPr>
            <p:cNvPr id="28" name="テキスト ボックス 27">
              <a:hlinkClick r:id="rId6" action="ppaction://hlinksldjump"/>
              <a:extLst>
                <a:ext uri="{FF2B5EF4-FFF2-40B4-BE49-F238E27FC236}">
                  <a16:creationId xmlns:a16="http://schemas.microsoft.com/office/drawing/2014/main" id="{E7825917-0606-6DE2-6FC4-97860A77FEDD}"/>
                </a:ext>
              </a:extLst>
            </p:cNvPr>
            <p:cNvSpPr txBox="1"/>
            <p:nvPr/>
          </p:nvSpPr>
          <p:spPr>
            <a:xfrm>
              <a:off x="1595320" y="4230140"/>
              <a:ext cx="205184" cy="246221"/>
            </a:xfrm>
            <a:prstGeom prst="rect">
              <a:avLst/>
            </a:prstGeom>
            <a:noFill/>
            <a:effectLst/>
          </p:spPr>
          <p:txBody>
            <a:bodyPr wrap="none" lIns="0" tIns="0" rIns="0" bIns="0" rtlCol="0">
              <a:spAutoFit/>
            </a:bodyPr>
            <a:lstStyle/>
            <a:p>
              <a:r>
                <a:rPr kumimoji="1" lang="ja-JP" altLang="en-US" sz="1600" b="1" u="sng" dirty="0">
                  <a:effectLst/>
                </a:rPr>
                <a:t>②</a:t>
              </a:r>
            </a:p>
          </p:txBody>
        </p:sp>
        <p:sp>
          <p:nvSpPr>
            <p:cNvPr id="33" name="テキスト ボックス 32">
              <a:hlinkClick r:id="rId6" action="ppaction://hlinksldjump"/>
              <a:extLst>
                <a:ext uri="{FF2B5EF4-FFF2-40B4-BE49-F238E27FC236}">
                  <a16:creationId xmlns:a16="http://schemas.microsoft.com/office/drawing/2014/main" id="{7A399B90-BD10-4860-9445-E20E409F7F61}"/>
                </a:ext>
              </a:extLst>
            </p:cNvPr>
            <p:cNvSpPr txBox="1"/>
            <p:nvPr/>
          </p:nvSpPr>
          <p:spPr>
            <a:xfrm>
              <a:off x="3843853" y="4706771"/>
              <a:ext cx="205184" cy="246221"/>
            </a:xfrm>
            <a:prstGeom prst="rect">
              <a:avLst/>
            </a:prstGeom>
            <a:noFill/>
            <a:effectLst/>
          </p:spPr>
          <p:txBody>
            <a:bodyPr wrap="none" lIns="0" tIns="0" rIns="0" bIns="0" rtlCol="0">
              <a:spAutoFit/>
            </a:bodyPr>
            <a:lstStyle/>
            <a:p>
              <a:r>
                <a:rPr kumimoji="1" lang="ja-JP" altLang="en-US" sz="1600" b="1" u="sng" dirty="0">
                  <a:effectLst/>
                </a:rPr>
                <a:t>③</a:t>
              </a:r>
            </a:p>
          </p:txBody>
        </p:sp>
        <p:sp>
          <p:nvSpPr>
            <p:cNvPr id="34" name="テキスト ボックス 33">
              <a:extLst>
                <a:ext uri="{FF2B5EF4-FFF2-40B4-BE49-F238E27FC236}">
                  <a16:creationId xmlns:a16="http://schemas.microsoft.com/office/drawing/2014/main" id="{C6470F60-F403-62C0-E4FD-855360AEAF9D}"/>
                </a:ext>
              </a:extLst>
            </p:cNvPr>
            <p:cNvSpPr txBox="1"/>
            <p:nvPr/>
          </p:nvSpPr>
          <p:spPr>
            <a:xfrm>
              <a:off x="2038533" y="4376827"/>
              <a:ext cx="205185" cy="246221"/>
            </a:xfrm>
            <a:prstGeom prst="rect">
              <a:avLst/>
            </a:prstGeom>
            <a:noFill/>
            <a:effectLst/>
          </p:spPr>
          <p:txBody>
            <a:bodyPr wrap="none" lIns="0" tIns="0" rIns="0" bIns="0" rtlCol="0">
              <a:spAutoFit/>
            </a:bodyPr>
            <a:lstStyle/>
            <a:p>
              <a:pPr algn="ctr"/>
              <a:r>
                <a:rPr kumimoji="1" lang="ja-JP" altLang="en-US" sz="1600" b="1" dirty="0">
                  <a:effectLst/>
                  <a:hlinkClick r:id="rId7" action="ppaction://hlinksldjump">
                    <a:extLst>
                      <a:ext uri="{A12FA001-AC4F-418D-AE19-62706E023703}">
                        <ahyp:hlinkClr xmlns:ahyp="http://schemas.microsoft.com/office/drawing/2018/hyperlinkcolor" val="tx"/>
                      </a:ext>
                    </a:extLst>
                  </a:hlinkClick>
                </a:rPr>
                <a:t>④</a:t>
              </a:r>
              <a:endParaRPr kumimoji="1" lang="ja-JP" altLang="en-US" sz="1600" b="1" dirty="0">
                <a:effectLst/>
              </a:endParaRPr>
            </a:p>
          </p:txBody>
        </p:sp>
        <p:sp>
          <p:nvSpPr>
            <p:cNvPr id="35" name="テキスト ボックス 34">
              <a:hlinkClick r:id="rId7" action="ppaction://hlinksldjump"/>
              <a:extLst>
                <a:ext uri="{FF2B5EF4-FFF2-40B4-BE49-F238E27FC236}">
                  <a16:creationId xmlns:a16="http://schemas.microsoft.com/office/drawing/2014/main" id="{205CA00F-5108-73D9-250F-7922B4A23E7B}"/>
                </a:ext>
              </a:extLst>
            </p:cNvPr>
            <p:cNvSpPr txBox="1"/>
            <p:nvPr/>
          </p:nvSpPr>
          <p:spPr>
            <a:xfrm>
              <a:off x="816539" y="3573677"/>
              <a:ext cx="205184" cy="246221"/>
            </a:xfrm>
            <a:prstGeom prst="rect">
              <a:avLst/>
            </a:prstGeom>
            <a:noFill/>
            <a:effectLst/>
          </p:spPr>
          <p:txBody>
            <a:bodyPr wrap="none" lIns="0" tIns="0" rIns="0" bIns="0" rtlCol="0">
              <a:spAutoFit/>
            </a:bodyPr>
            <a:lstStyle/>
            <a:p>
              <a:r>
                <a:rPr kumimoji="1" lang="ja-JP" altLang="en-US" sz="1600" b="1" u="sng" dirty="0">
                  <a:effectLst/>
                </a:rPr>
                <a:t>⑤</a:t>
              </a:r>
            </a:p>
          </p:txBody>
        </p:sp>
        <p:sp>
          <p:nvSpPr>
            <p:cNvPr id="36" name="テキスト ボックス 35">
              <a:extLst>
                <a:ext uri="{FF2B5EF4-FFF2-40B4-BE49-F238E27FC236}">
                  <a16:creationId xmlns:a16="http://schemas.microsoft.com/office/drawing/2014/main" id="{39962FBB-F432-4733-B2C7-AC627455DE10}"/>
                </a:ext>
              </a:extLst>
            </p:cNvPr>
            <p:cNvSpPr txBox="1"/>
            <p:nvPr/>
          </p:nvSpPr>
          <p:spPr>
            <a:xfrm>
              <a:off x="3318255" y="5154167"/>
              <a:ext cx="205184" cy="246221"/>
            </a:xfrm>
            <a:prstGeom prst="rect">
              <a:avLst/>
            </a:prstGeom>
            <a:noFill/>
            <a:effectLst/>
          </p:spPr>
          <p:txBody>
            <a:bodyPr wrap="none" lIns="0" tIns="0" rIns="0" bIns="0" rtlCol="0">
              <a:spAutoFit/>
            </a:bodyPr>
            <a:lstStyle/>
            <a:p>
              <a:r>
                <a:rPr kumimoji="1" lang="ja-JP" altLang="en-US" sz="1600" b="1" dirty="0">
                  <a:effectLst/>
                  <a:hlinkClick r:id="rId7" action="ppaction://hlinksldjump">
                    <a:extLst>
                      <a:ext uri="{A12FA001-AC4F-418D-AE19-62706E023703}">
                        <ahyp:hlinkClr xmlns:ahyp="http://schemas.microsoft.com/office/drawing/2018/hyperlinkcolor" val="tx"/>
                      </a:ext>
                    </a:extLst>
                  </a:hlinkClick>
                </a:rPr>
                <a:t>⑥</a:t>
              </a:r>
              <a:endParaRPr kumimoji="1" lang="ja-JP" altLang="en-US" sz="1600" b="1" dirty="0">
                <a:effectLst/>
              </a:endParaRPr>
            </a:p>
          </p:txBody>
        </p:sp>
        <p:sp>
          <p:nvSpPr>
            <p:cNvPr id="37" name="テキスト ボックス 36">
              <a:extLst>
                <a:ext uri="{FF2B5EF4-FFF2-40B4-BE49-F238E27FC236}">
                  <a16:creationId xmlns:a16="http://schemas.microsoft.com/office/drawing/2014/main" id="{D93567AE-F4E2-3AD4-F861-C70DD79994DB}"/>
                </a:ext>
              </a:extLst>
            </p:cNvPr>
            <p:cNvSpPr txBox="1"/>
            <p:nvPr/>
          </p:nvSpPr>
          <p:spPr>
            <a:xfrm>
              <a:off x="3589091" y="4402607"/>
              <a:ext cx="205184" cy="246221"/>
            </a:xfrm>
            <a:prstGeom prst="rect">
              <a:avLst/>
            </a:prstGeom>
            <a:noFill/>
            <a:effectLst/>
          </p:spPr>
          <p:txBody>
            <a:bodyPr wrap="none" lIns="0" tIns="0" rIns="0" bIns="0" rtlCol="0">
              <a:spAutoFit/>
            </a:bodyPr>
            <a:lstStyle/>
            <a:p>
              <a:r>
                <a:rPr kumimoji="1" lang="ja-JP" altLang="en-US" sz="1600" b="1" dirty="0">
                  <a:effectLst/>
                  <a:hlinkClick r:id="rId7" action="ppaction://hlinksldjump">
                    <a:extLst>
                      <a:ext uri="{A12FA001-AC4F-418D-AE19-62706E023703}">
                        <ahyp:hlinkClr xmlns:ahyp="http://schemas.microsoft.com/office/drawing/2018/hyperlinkcolor" val="tx"/>
                      </a:ext>
                    </a:extLst>
                  </a:hlinkClick>
                </a:rPr>
                <a:t>⑦</a:t>
              </a:r>
              <a:endParaRPr kumimoji="1" lang="ja-JP" altLang="en-US" sz="1600" b="1" dirty="0">
                <a:effectLst/>
              </a:endParaRPr>
            </a:p>
          </p:txBody>
        </p:sp>
      </p:grpSp>
      <p:grpSp>
        <p:nvGrpSpPr>
          <p:cNvPr id="54" name="グループ化 53">
            <a:extLst>
              <a:ext uri="{FF2B5EF4-FFF2-40B4-BE49-F238E27FC236}">
                <a16:creationId xmlns:a16="http://schemas.microsoft.com/office/drawing/2014/main" id="{CE942C18-6029-5E47-A298-378A21033ADC}"/>
              </a:ext>
            </a:extLst>
          </p:cNvPr>
          <p:cNvGrpSpPr/>
          <p:nvPr/>
        </p:nvGrpSpPr>
        <p:grpSpPr>
          <a:xfrm>
            <a:off x="5645326" y="727200"/>
            <a:ext cx="2231381" cy="272176"/>
            <a:chOff x="8236861" y="1303702"/>
            <a:chExt cx="2231381" cy="272176"/>
          </a:xfrm>
        </p:grpSpPr>
        <p:sp>
          <p:nvSpPr>
            <p:cNvPr id="40" name="テキスト ボックス 39">
              <a:extLst>
                <a:ext uri="{FF2B5EF4-FFF2-40B4-BE49-F238E27FC236}">
                  <a16:creationId xmlns:a16="http://schemas.microsoft.com/office/drawing/2014/main" id="{6FA39AB6-588A-4F95-F9C1-43696FC442E5}"/>
                </a:ext>
              </a:extLst>
            </p:cNvPr>
            <p:cNvSpPr txBox="1"/>
            <p:nvPr/>
          </p:nvSpPr>
          <p:spPr>
            <a:xfrm>
              <a:off x="8236861" y="1391212"/>
              <a:ext cx="2231381"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①普段の利根川（久喜市・古河市）</a:t>
              </a:r>
            </a:p>
          </p:txBody>
        </p:sp>
        <p:sp>
          <p:nvSpPr>
            <p:cNvPr id="43" name="テキスト ボックス 42">
              <a:extLst>
                <a:ext uri="{FF2B5EF4-FFF2-40B4-BE49-F238E27FC236}">
                  <a16:creationId xmlns:a16="http://schemas.microsoft.com/office/drawing/2014/main" id="{753F2E23-5824-5A58-B283-31950DE8E21E}"/>
                </a:ext>
              </a:extLst>
            </p:cNvPr>
            <p:cNvSpPr txBox="1"/>
            <p:nvPr/>
          </p:nvSpPr>
          <p:spPr>
            <a:xfrm>
              <a:off x="8434411" y="1303702"/>
              <a:ext cx="246862"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ふだん</a:t>
              </a:r>
            </a:p>
          </p:txBody>
        </p:sp>
        <p:sp>
          <p:nvSpPr>
            <p:cNvPr id="46" name="テキスト ボックス 45">
              <a:extLst>
                <a:ext uri="{FF2B5EF4-FFF2-40B4-BE49-F238E27FC236}">
                  <a16:creationId xmlns:a16="http://schemas.microsoft.com/office/drawing/2014/main" id="{40BE5373-008F-F070-1BBB-AF9F7CA9BBD0}"/>
                </a:ext>
              </a:extLst>
            </p:cNvPr>
            <p:cNvSpPr txBox="1"/>
            <p:nvPr/>
          </p:nvSpPr>
          <p:spPr>
            <a:xfrm>
              <a:off x="10043495" y="1303702"/>
              <a:ext cx="230832"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こがし</a:t>
              </a:r>
            </a:p>
          </p:txBody>
        </p:sp>
        <p:sp>
          <p:nvSpPr>
            <p:cNvPr id="48" name="テキスト ボックス 47">
              <a:extLst>
                <a:ext uri="{FF2B5EF4-FFF2-40B4-BE49-F238E27FC236}">
                  <a16:creationId xmlns:a16="http://schemas.microsoft.com/office/drawing/2014/main" id="{0F44916B-DB34-B7FA-FBDF-D1B1685A55C3}"/>
                </a:ext>
              </a:extLst>
            </p:cNvPr>
            <p:cNvSpPr txBox="1"/>
            <p:nvPr/>
          </p:nvSpPr>
          <p:spPr>
            <a:xfrm>
              <a:off x="8926032" y="1303702"/>
              <a:ext cx="33022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50" name="テキスト ボックス 49">
              <a:extLst>
                <a:ext uri="{FF2B5EF4-FFF2-40B4-BE49-F238E27FC236}">
                  <a16:creationId xmlns:a16="http://schemas.microsoft.com/office/drawing/2014/main" id="{1FABD121-DE9D-056F-5717-DAC7A0A720C1}"/>
                </a:ext>
              </a:extLst>
            </p:cNvPr>
            <p:cNvSpPr txBox="1"/>
            <p:nvPr/>
          </p:nvSpPr>
          <p:spPr>
            <a:xfrm>
              <a:off x="9502743" y="1303702"/>
              <a:ext cx="227626"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くきし</a:t>
              </a:r>
            </a:p>
          </p:txBody>
        </p:sp>
      </p:grpSp>
      <p:sp>
        <p:nvSpPr>
          <p:cNvPr id="90" name="テキスト ボックス 89">
            <a:extLst>
              <a:ext uri="{FF2B5EF4-FFF2-40B4-BE49-F238E27FC236}">
                <a16:creationId xmlns:a16="http://schemas.microsoft.com/office/drawing/2014/main" id="{D315A0E9-2734-4766-FF5E-F9BAFD2C5E2D}"/>
              </a:ext>
            </a:extLst>
          </p:cNvPr>
          <p:cNvSpPr txBox="1"/>
          <p:nvPr/>
        </p:nvSpPr>
        <p:spPr>
          <a:xfrm>
            <a:off x="5577384" y="4084773"/>
            <a:ext cx="4477188"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①令和元年（</a:t>
            </a:r>
            <a:r>
              <a:rPr kumimoji="1" lang="en-US" altLang="ja-JP" sz="1200" dirty="0">
                <a:effectLst>
                  <a:glow rad="76200">
                    <a:schemeClr val="bg1"/>
                  </a:glow>
                </a:effectLst>
              </a:rPr>
              <a:t>2019</a:t>
            </a:r>
            <a:r>
              <a:rPr kumimoji="1" lang="ja-JP" altLang="en-US" sz="1200" dirty="0">
                <a:effectLst>
                  <a:glow rad="76200">
                    <a:schemeClr val="bg1"/>
                  </a:glow>
                </a:effectLst>
              </a:rPr>
              <a:t>年）東日本台風の時の利根川（久喜市・古河市）</a:t>
            </a:r>
          </a:p>
        </p:txBody>
      </p:sp>
      <p:sp>
        <p:nvSpPr>
          <p:cNvPr id="64" name="テキスト ボックス 63">
            <a:extLst>
              <a:ext uri="{FF2B5EF4-FFF2-40B4-BE49-F238E27FC236}">
                <a16:creationId xmlns:a16="http://schemas.microsoft.com/office/drawing/2014/main" id="{007EECFF-2BA5-AC02-5F40-B793B95C03DB}"/>
              </a:ext>
            </a:extLst>
          </p:cNvPr>
          <p:cNvSpPr txBox="1"/>
          <p:nvPr/>
        </p:nvSpPr>
        <p:spPr>
          <a:xfrm>
            <a:off x="5845280" y="3984702"/>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れいわ</a:t>
            </a:r>
          </a:p>
        </p:txBody>
      </p:sp>
      <p:sp>
        <p:nvSpPr>
          <p:cNvPr id="66" name="テキスト ボックス 65">
            <a:extLst>
              <a:ext uri="{FF2B5EF4-FFF2-40B4-BE49-F238E27FC236}">
                <a16:creationId xmlns:a16="http://schemas.microsoft.com/office/drawing/2014/main" id="{682DEEAC-2795-BBE5-9DCE-AB9D4EDD0B44}"/>
              </a:ext>
            </a:extLst>
          </p:cNvPr>
          <p:cNvSpPr txBox="1"/>
          <p:nvPr/>
        </p:nvSpPr>
        <p:spPr>
          <a:xfrm>
            <a:off x="9576215" y="3984702"/>
            <a:ext cx="230832"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こがし</a:t>
            </a:r>
          </a:p>
        </p:txBody>
      </p:sp>
      <p:sp>
        <p:nvSpPr>
          <p:cNvPr id="78" name="テキスト ボックス 77">
            <a:extLst>
              <a:ext uri="{FF2B5EF4-FFF2-40B4-BE49-F238E27FC236}">
                <a16:creationId xmlns:a16="http://schemas.microsoft.com/office/drawing/2014/main" id="{7B5EC711-3560-D6B9-3343-549025D512B1}"/>
              </a:ext>
            </a:extLst>
          </p:cNvPr>
          <p:cNvSpPr txBox="1"/>
          <p:nvPr/>
        </p:nvSpPr>
        <p:spPr>
          <a:xfrm>
            <a:off x="8458752" y="3984702"/>
            <a:ext cx="33022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87" name="テキスト ボックス 86">
            <a:extLst>
              <a:ext uri="{FF2B5EF4-FFF2-40B4-BE49-F238E27FC236}">
                <a16:creationId xmlns:a16="http://schemas.microsoft.com/office/drawing/2014/main" id="{ECD89A23-C249-FE21-11AE-45029CF14E80}"/>
              </a:ext>
            </a:extLst>
          </p:cNvPr>
          <p:cNvSpPr txBox="1"/>
          <p:nvPr/>
        </p:nvSpPr>
        <p:spPr>
          <a:xfrm>
            <a:off x="9035463" y="3984702"/>
            <a:ext cx="227626"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くきし</a:t>
            </a:r>
          </a:p>
        </p:txBody>
      </p:sp>
      <p:cxnSp>
        <p:nvCxnSpPr>
          <p:cNvPr id="92" name="直線コネクタ 91">
            <a:extLst>
              <a:ext uri="{FF2B5EF4-FFF2-40B4-BE49-F238E27FC236}">
                <a16:creationId xmlns:a16="http://schemas.microsoft.com/office/drawing/2014/main" id="{0CF1649D-2B62-0D7E-D5B8-65FB6AD7113B}"/>
              </a:ext>
            </a:extLst>
          </p:cNvPr>
          <p:cNvCxnSpPr>
            <a:cxnSpLocks/>
          </p:cNvCxnSpPr>
          <p:nvPr/>
        </p:nvCxnSpPr>
        <p:spPr>
          <a:xfrm>
            <a:off x="5424744" y="3852000"/>
            <a:ext cx="5436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直線コネクタ 92">
            <a:extLst>
              <a:ext uri="{FF2B5EF4-FFF2-40B4-BE49-F238E27FC236}">
                <a16:creationId xmlns:a16="http://schemas.microsoft.com/office/drawing/2014/main" id="{6A883B53-CBBA-5849-4EFE-4683325CCE4C}"/>
              </a:ext>
            </a:extLst>
          </p:cNvPr>
          <p:cNvCxnSpPr>
            <a:cxnSpLocks/>
          </p:cNvCxnSpPr>
          <p:nvPr/>
        </p:nvCxnSpPr>
        <p:spPr>
          <a:xfrm flipV="1">
            <a:off x="5453856" y="497558"/>
            <a:ext cx="0" cy="6768000"/>
          </a:xfrm>
          <a:prstGeom prst="line">
            <a:avLst/>
          </a:prstGeom>
          <a:ln w="114300">
            <a:solidFill>
              <a:schemeClr val="bg1"/>
            </a:solidFill>
          </a:ln>
        </p:spPr>
        <p:style>
          <a:lnRef idx="1">
            <a:schemeClr val="accent1"/>
          </a:lnRef>
          <a:fillRef idx="0">
            <a:schemeClr val="accent1"/>
          </a:fillRef>
          <a:effectRef idx="0">
            <a:schemeClr val="accent1"/>
          </a:effectRef>
          <a:fontRef idx="minor">
            <a:schemeClr val="tx1"/>
          </a:fontRef>
        </p:style>
      </p:cxnSp>
      <p:sp>
        <p:nvSpPr>
          <p:cNvPr id="74" name="二等辺三角形 73">
            <a:extLst>
              <a:ext uri="{FF2B5EF4-FFF2-40B4-BE49-F238E27FC236}">
                <a16:creationId xmlns:a16="http://schemas.microsoft.com/office/drawing/2014/main" id="{97EE80C0-9138-599B-35CA-4CEE9D743C9B}"/>
              </a:ext>
            </a:extLst>
          </p:cNvPr>
          <p:cNvSpPr/>
          <p:nvPr/>
        </p:nvSpPr>
        <p:spPr>
          <a:xfrm flipV="1">
            <a:off x="7952433" y="3641110"/>
            <a:ext cx="340750" cy="293750"/>
          </a:xfrm>
          <a:prstGeom prst="triangle">
            <a:avLst/>
          </a:prstGeom>
          <a:solidFill>
            <a:srgbClr val="FF9966"/>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形吹き出し 14">
            <a:extLst>
              <a:ext uri="{FF2B5EF4-FFF2-40B4-BE49-F238E27FC236}">
                <a16:creationId xmlns:a16="http://schemas.microsoft.com/office/drawing/2014/main" id="{C4CD82B0-9AC7-8FC2-243B-FBB3EE42B4F5}"/>
              </a:ext>
            </a:extLst>
          </p:cNvPr>
          <p:cNvSpPr/>
          <p:nvPr/>
        </p:nvSpPr>
        <p:spPr>
          <a:xfrm>
            <a:off x="574116" y="5106328"/>
            <a:ext cx="1649176" cy="941415"/>
          </a:xfrm>
          <a:prstGeom prst="wedgeRoundRectCallout">
            <a:avLst>
              <a:gd name="adj1" fmla="val -29721"/>
              <a:gd name="adj2" fmla="val 60845"/>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b">
            <a:noAutofit/>
          </a:bodyPr>
          <a:lstStyle/>
          <a:p>
            <a:pPr>
              <a:lnSpc>
                <a:spcPct val="150000"/>
              </a:lnSpc>
            </a:pPr>
            <a:r>
              <a:rPr kumimoji="1" lang="ja-JP" altLang="en-US" sz="1050" dirty="0">
                <a:solidFill>
                  <a:schemeClr val="tx1"/>
                </a:solidFill>
                <a:latin typeface="+mn-ea"/>
              </a:rPr>
              <a:t>番号がある場所で</a:t>
            </a:r>
            <a:endParaRPr kumimoji="1" lang="en-US" altLang="ja-JP" sz="1050" dirty="0">
              <a:solidFill>
                <a:schemeClr val="tx1"/>
              </a:solidFill>
              <a:latin typeface="+mn-ea"/>
            </a:endParaRPr>
          </a:p>
          <a:p>
            <a:pPr>
              <a:lnSpc>
                <a:spcPct val="150000"/>
              </a:lnSpc>
            </a:pPr>
            <a:r>
              <a:rPr kumimoji="1" lang="ja-JP" altLang="en-US" sz="1050" dirty="0">
                <a:solidFill>
                  <a:schemeClr val="tx1"/>
                </a:solidFill>
                <a:latin typeface="+mn-ea"/>
              </a:rPr>
              <a:t>過去に起こった水害の</a:t>
            </a:r>
            <a:endParaRPr kumimoji="1" lang="en-US" altLang="ja-JP" sz="1050" dirty="0">
              <a:solidFill>
                <a:schemeClr val="tx1"/>
              </a:solidFill>
              <a:latin typeface="+mn-ea"/>
            </a:endParaRPr>
          </a:p>
          <a:p>
            <a:pPr>
              <a:lnSpc>
                <a:spcPct val="150000"/>
              </a:lnSpc>
            </a:pPr>
            <a:r>
              <a:rPr kumimoji="1" lang="ja-JP" altLang="en-US" sz="1050" dirty="0">
                <a:solidFill>
                  <a:schemeClr val="tx1"/>
                </a:solidFill>
                <a:latin typeface="+mn-ea"/>
              </a:rPr>
              <a:t>様子を見ていこう</a:t>
            </a:r>
          </a:p>
        </p:txBody>
      </p:sp>
      <p:pic>
        <p:nvPicPr>
          <p:cNvPr id="13" name="図 12" descr="挿絵, シャツ が含まれている画像&#10;&#10;自動的に生成された説明">
            <a:extLst>
              <a:ext uri="{FF2B5EF4-FFF2-40B4-BE49-F238E27FC236}">
                <a16:creationId xmlns:a16="http://schemas.microsoft.com/office/drawing/2014/main" id="{D9F76CDC-6326-F3F4-8415-7F222F564BE4}"/>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90646" y="5726469"/>
            <a:ext cx="867081" cy="1161634"/>
          </a:xfrm>
          <a:prstGeom prst="rect">
            <a:avLst/>
          </a:prstGeom>
          <a:effectLst>
            <a:outerShdw blurRad="50800" dist="38100" dir="2700000" algn="tl" rotWithShape="0">
              <a:prstClr val="black">
                <a:alpha val="40000"/>
              </a:prstClr>
            </a:outerShdw>
          </a:effectLst>
        </p:spPr>
      </p:pic>
      <p:sp>
        <p:nvSpPr>
          <p:cNvPr id="18" name="テキスト ボックス 17">
            <a:extLst>
              <a:ext uri="{FF2B5EF4-FFF2-40B4-BE49-F238E27FC236}">
                <a16:creationId xmlns:a16="http://schemas.microsoft.com/office/drawing/2014/main" id="{6A935023-6977-B6D1-AE21-A5BD2F3D05EF}"/>
              </a:ext>
            </a:extLst>
          </p:cNvPr>
          <p:cNvSpPr txBox="1"/>
          <p:nvPr/>
        </p:nvSpPr>
        <p:spPr>
          <a:xfrm>
            <a:off x="798303" y="5438080"/>
            <a:ext cx="145874" cy="128685"/>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sz="600" dirty="0"/>
              <a:t>かこ</a:t>
            </a:r>
          </a:p>
        </p:txBody>
      </p:sp>
      <p:sp>
        <p:nvSpPr>
          <p:cNvPr id="20" name="テキスト ボックス 19">
            <a:extLst>
              <a:ext uri="{FF2B5EF4-FFF2-40B4-BE49-F238E27FC236}">
                <a16:creationId xmlns:a16="http://schemas.microsoft.com/office/drawing/2014/main" id="{3B337E1B-02EB-2EA9-ACA2-2F413E525230}"/>
              </a:ext>
            </a:extLst>
          </p:cNvPr>
          <p:cNvSpPr txBox="1"/>
          <p:nvPr/>
        </p:nvSpPr>
        <p:spPr>
          <a:xfrm>
            <a:off x="4994910" y="3276600"/>
            <a:ext cx="65" cy="276999"/>
          </a:xfrm>
          <a:prstGeom prst="rect">
            <a:avLst/>
          </a:prstGeom>
          <a:noFill/>
        </p:spPr>
        <p:txBody>
          <a:bodyPr wrap="none" lIns="0" tIns="0" rIns="0" bIns="0" rtlCol="0">
            <a:spAutoFit/>
          </a:bodyPr>
          <a:lstStyle/>
          <a:p>
            <a:endParaRPr kumimoji="1" lang="ja-JP" altLang="en-US" dirty="0"/>
          </a:p>
        </p:txBody>
      </p:sp>
      <p:sp>
        <p:nvSpPr>
          <p:cNvPr id="4" name="テキスト ボックス 3">
            <a:extLst>
              <a:ext uri="{FF2B5EF4-FFF2-40B4-BE49-F238E27FC236}">
                <a16:creationId xmlns:a16="http://schemas.microsoft.com/office/drawing/2014/main" id="{BFC442BC-7F1C-D6D6-D54E-72A2B7184BD1}"/>
              </a:ext>
            </a:extLst>
          </p:cNvPr>
          <p:cNvSpPr txBox="1"/>
          <p:nvPr/>
        </p:nvSpPr>
        <p:spPr>
          <a:xfrm>
            <a:off x="8350958" y="935820"/>
            <a:ext cx="754237" cy="215444"/>
          </a:xfrm>
          <a:prstGeom prst="rect">
            <a:avLst/>
          </a:prstGeom>
          <a:noFill/>
        </p:spPr>
        <p:txBody>
          <a:bodyPr wrap="square" rtlCol="0">
            <a:spAutoFit/>
          </a:bodyPr>
          <a:lstStyle/>
          <a:p>
            <a:r>
              <a:rPr kumimoji="1" lang="ja-JP" altLang="en-US" sz="800" dirty="0">
                <a:solidFill>
                  <a:schemeClr val="bg1"/>
                </a:solidFill>
              </a:rPr>
              <a:t>渡良瀬川</a:t>
            </a:r>
          </a:p>
        </p:txBody>
      </p:sp>
      <p:sp>
        <p:nvSpPr>
          <p:cNvPr id="5" name="テキスト ボックス 4">
            <a:extLst>
              <a:ext uri="{FF2B5EF4-FFF2-40B4-BE49-F238E27FC236}">
                <a16:creationId xmlns:a16="http://schemas.microsoft.com/office/drawing/2014/main" id="{2717B7B4-BEA3-FD7F-B486-C5AF023A2B51}"/>
              </a:ext>
            </a:extLst>
          </p:cNvPr>
          <p:cNvSpPr txBox="1"/>
          <p:nvPr/>
        </p:nvSpPr>
        <p:spPr>
          <a:xfrm>
            <a:off x="7738409" y="1851957"/>
            <a:ext cx="754237" cy="215444"/>
          </a:xfrm>
          <a:prstGeom prst="rect">
            <a:avLst/>
          </a:prstGeom>
          <a:noFill/>
        </p:spPr>
        <p:txBody>
          <a:bodyPr wrap="square" rtlCol="0">
            <a:spAutoFit/>
          </a:bodyPr>
          <a:lstStyle/>
          <a:p>
            <a:r>
              <a:rPr kumimoji="1" lang="ja-JP" altLang="en-US" sz="800" dirty="0">
                <a:solidFill>
                  <a:schemeClr val="bg1"/>
                </a:solidFill>
              </a:rPr>
              <a:t>利根川</a:t>
            </a:r>
          </a:p>
        </p:txBody>
      </p:sp>
      <p:sp>
        <p:nvSpPr>
          <p:cNvPr id="11" name="矢印: 下 10">
            <a:extLst>
              <a:ext uri="{FF2B5EF4-FFF2-40B4-BE49-F238E27FC236}">
                <a16:creationId xmlns:a16="http://schemas.microsoft.com/office/drawing/2014/main" id="{583D3D09-5336-B772-A60F-D43DD65B9E19}"/>
              </a:ext>
            </a:extLst>
          </p:cNvPr>
          <p:cNvSpPr/>
          <p:nvPr/>
        </p:nvSpPr>
        <p:spPr>
          <a:xfrm rot="19192385">
            <a:off x="7770519" y="1114450"/>
            <a:ext cx="45719" cy="235909"/>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テキスト ボックス 18">
            <a:extLst>
              <a:ext uri="{FF2B5EF4-FFF2-40B4-BE49-F238E27FC236}">
                <a16:creationId xmlns:a16="http://schemas.microsoft.com/office/drawing/2014/main" id="{F10765D4-CD63-2338-33EA-FE2C3DE77F11}"/>
              </a:ext>
            </a:extLst>
          </p:cNvPr>
          <p:cNvSpPr txBox="1"/>
          <p:nvPr/>
        </p:nvSpPr>
        <p:spPr>
          <a:xfrm>
            <a:off x="7750373" y="1106496"/>
            <a:ext cx="754237" cy="215444"/>
          </a:xfrm>
          <a:prstGeom prst="rect">
            <a:avLst/>
          </a:prstGeom>
          <a:noFill/>
        </p:spPr>
        <p:txBody>
          <a:bodyPr wrap="square" rtlCol="0">
            <a:spAutoFit/>
          </a:bodyPr>
          <a:lstStyle/>
          <a:p>
            <a:r>
              <a:rPr kumimoji="1" lang="ja-JP" altLang="en-US" sz="800" dirty="0">
                <a:solidFill>
                  <a:schemeClr val="bg1"/>
                </a:solidFill>
              </a:rPr>
              <a:t>利根川</a:t>
            </a:r>
          </a:p>
        </p:txBody>
      </p:sp>
      <p:sp>
        <p:nvSpPr>
          <p:cNvPr id="21" name="矢印: 下 20">
            <a:extLst>
              <a:ext uri="{FF2B5EF4-FFF2-40B4-BE49-F238E27FC236}">
                <a16:creationId xmlns:a16="http://schemas.microsoft.com/office/drawing/2014/main" id="{24A6014D-C3F8-DEA2-328B-9E94C160E073}"/>
              </a:ext>
            </a:extLst>
          </p:cNvPr>
          <p:cNvSpPr/>
          <p:nvPr/>
        </p:nvSpPr>
        <p:spPr>
          <a:xfrm rot="18485997">
            <a:off x="7369452" y="4344931"/>
            <a:ext cx="45719" cy="235909"/>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ボックス 21">
            <a:extLst>
              <a:ext uri="{FF2B5EF4-FFF2-40B4-BE49-F238E27FC236}">
                <a16:creationId xmlns:a16="http://schemas.microsoft.com/office/drawing/2014/main" id="{656A2035-CB5C-F423-A547-D95B4BBB98E5}"/>
              </a:ext>
            </a:extLst>
          </p:cNvPr>
          <p:cNvSpPr txBox="1"/>
          <p:nvPr/>
        </p:nvSpPr>
        <p:spPr>
          <a:xfrm>
            <a:off x="8246743" y="5664886"/>
            <a:ext cx="754237" cy="215444"/>
          </a:xfrm>
          <a:prstGeom prst="rect">
            <a:avLst/>
          </a:prstGeom>
          <a:noFill/>
        </p:spPr>
        <p:txBody>
          <a:bodyPr wrap="square" rtlCol="0">
            <a:spAutoFit/>
          </a:bodyPr>
          <a:lstStyle/>
          <a:p>
            <a:r>
              <a:rPr kumimoji="1" lang="ja-JP" altLang="en-US" sz="800" dirty="0">
                <a:solidFill>
                  <a:schemeClr val="bg1"/>
                </a:solidFill>
              </a:rPr>
              <a:t>利根川</a:t>
            </a:r>
          </a:p>
        </p:txBody>
      </p:sp>
      <p:sp>
        <p:nvSpPr>
          <p:cNvPr id="26" name="テキスト ボックス 25">
            <a:extLst>
              <a:ext uri="{FF2B5EF4-FFF2-40B4-BE49-F238E27FC236}">
                <a16:creationId xmlns:a16="http://schemas.microsoft.com/office/drawing/2014/main" id="{BCE3ADF0-890D-768F-9916-EB99720C9DC6}"/>
              </a:ext>
            </a:extLst>
          </p:cNvPr>
          <p:cNvSpPr txBox="1"/>
          <p:nvPr/>
        </p:nvSpPr>
        <p:spPr>
          <a:xfrm>
            <a:off x="7596721" y="4385219"/>
            <a:ext cx="754237" cy="215444"/>
          </a:xfrm>
          <a:prstGeom prst="rect">
            <a:avLst/>
          </a:prstGeom>
          <a:noFill/>
        </p:spPr>
        <p:txBody>
          <a:bodyPr wrap="square" rtlCol="0">
            <a:spAutoFit/>
          </a:bodyPr>
          <a:lstStyle/>
          <a:p>
            <a:r>
              <a:rPr kumimoji="1" lang="ja-JP" altLang="en-US" sz="800" dirty="0">
                <a:solidFill>
                  <a:schemeClr val="bg1"/>
                </a:solidFill>
              </a:rPr>
              <a:t>利根川</a:t>
            </a:r>
          </a:p>
        </p:txBody>
      </p:sp>
      <p:grpSp>
        <p:nvGrpSpPr>
          <p:cNvPr id="29" name="グループ化 28">
            <a:extLst>
              <a:ext uri="{FF2B5EF4-FFF2-40B4-BE49-F238E27FC236}">
                <a16:creationId xmlns:a16="http://schemas.microsoft.com/office/drawing/2014/main" id="{77FE11D1-B5D4-37FC-418F-D36AEF0881A2}"/>
              </a:ext>
            </a:extLst>
          </p:cNvPr>
          <p:cNvGrpSpPr/>
          <p:nvPr/>
        </p:nvGrpSpPr>
        <p:grpSpPr>
          <a:xfrm>
            <a:off x="9086595" y="79200"/>
            <a:ext cx="1638590" cy="314004"/>
            <a:chOff x="9086595" y="79200"/>
            <a:chExt cx="1638590" cy="314004"/>
          </a:xfrm>
        </p:grpSpPr>
        <p:sp>
          <p:nvSpPr>
            <p:cNvPr id="30" name="テキスト ボックス 29">
              <a:extLst>
                <a:ext uri="{FF2B5EF4-FFF2-40B4-BE49-F238E27FC236}">
                  <a16:creationId xmlns:a16="http://schemas.microsoft.com/office/drawing/2014/main" id="{13A5A52C-B064-75D1-3D71-0DEF152B3DCC}"/>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41" name="テキスト ボックス 40">
              <a:extLst>
                <a:ext uri="{FF2B5EF4-FFF2-40B4-BE49-F238E27FC236}">
                  <a16:creationId xmlns:a16="http://schemas.microsoft.com/office/drawing/2014/main" id="{7E1224E3-6016-E72F-A82A-670A4544733A}"/>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44" name="テキスト ボックス 43">
              <a:extLst>
                <a:ext uri="{FF2B5EF4-FFF2-40B4-BE49-F238E27FC236}">
                  <a16:creationId xmlns:a16="http://schemas.microsoft.com/office/drawing/2014/main" id="{A44B0847-E90E-0895-7C0C-96AF3277D3ED}"/>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53" name="テキスト ボックス 52">
              <a:extLst>
                <a:ext uri="{FF2B5EF4-FFF2-40B4-BE49-F238E27FC236}">
                  <a16:creationId xmlns:a16="http://schemas.microsoft.com/office/drawing/2014/main" id="{CB509731-7304-1F4A-FDA8-4CABBAC4B2E9}"/>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55" name="テキスト ボックス 54">
            <a:extLst>
              <a:ext uri="{FF2B5EF4-FFF2-40B4-BE49-F238E27FC236}">
                <a16:creationId xmlns:a16="http://schemas.microsoft.com/office/drawing/2014/main" id="{BF969AF9-BE87-1D00-9D37-D9F20F436D04}"/>
              </a:ext>
            </a:extLst>
          </p:cNvPr>
          <p:cNvSpPr txBox="1"/>
          <p:nvPr/>
        </p:nvSpPr>
        <p:spPr>
          <a:xfrm>
            <a:off x="391746" y="593717"/>
            <a:ext cx="2393284"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E24B00"/>
                </a:solidFill>
                <a:latin typeface="+mj-ea"/>
                <a:ea typeface="+mj-ea"/>
              </a:rPr>
              <a:t>令和元年東日本台風</a:t>
            </a:r>
            <a:r>
              <a:rPr lang="en-US" altLang="ja-JP" sz="2000" dirty="0">
                <a:solidFill>
                  <a:srgbClr val="E24B00"/>
                </a:solidFill>
                <a:latin typeface="+mj-ea"/>
                <a:ea typeface="+mj-ea"/>
              </a:rPr>
              <a:t> </a:t>
            </a:r>
          </a:p>
        </p:txBody>
      </p:sp>
      <p:sp>
        <p:nvSpPr>
          <p:cNvPr id="6" name="テキスト ボックス 5">
            <a:extLst>
              <a:ext uri="{FF2B5EF4-FFF2-40B4-BE49-F238E27FC236}">
                <a16:creationId xmlns:a16="http://schemas.microsoft.com/office/drawing/2014/main" id="{135E871E-5559-0B03-4393-C425ED7664EB}"/>
              </a:ext>
            </a:extLst>
          </p:cNvPr>
          <p:cNvSpPr txBox="1"/>
          <p:nvPr/>
        </p:nvSpPr>
        <p:spPr>
          <a:xfrm>
            <a:off x="2995411" y="2198057"/>
            <a:ext cx="229230" cy="128685"/>
          </a:xfrm>
          <a:prstGeom prst="rect">
            <a:avLst/>
          </a:prstGeom>
          <a:noFill/>
        </p:spPr>
        <p:txBody>
          <a:bodyPr wrap="none" lIns="0" tIns="18000" rIns="0" bIns="18000" rtlCol="0">
            <a:spAutoFit/>
          </a:bodyPr>
          <a:lstStyle>
            <a:defPPr>
              <a:defRPr lang="en-US"/>
            </a:defPPr>
            <a:lvl1pPr algn="dist">
              <a:defRPr kumimoji="1" sz="600"/>
            </a:lvl1pPr>
          </a:lstStyle>
          <a:p>
            <a:r>
              <a:rPr lang="ja-JP" altLang="en-US" dirty="0">
                <a:solidFill>
                  <a:schemeClr val="accent5">
                    <a:lumMod val="50000"/>
                  </a:schemeClr>
                </a:solidFill>
              </a:rPr>
              <a:t>ひがい</a:t>
            </a:r>
          </a:p>
        </p:txBody>
      </p:sp>
    </p:spTree>
    <p:extLst>
      <p:ext uri="{BB962C8B-B14F-4D97-AF65-F5344CB8AC3E}">
        <p14:creationId xmlns:p14="http://schemas.microsoft.com/office/powerpoint/2010/main" val="1174025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2C8044D5-2240-61AC-0F59-C0EBBDE67B7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0650" y="571642"/>
            <a:ext cx="5364000" cy="3240000"/>
          </a:xfrm>
          <a:prstGeom prst="rect">
            <a:avLst/>
          </a:prstGeom>
        </p:spPr>
      </p:pic>
      <p:cxnSp>
        <p:nvCxnSpPr>
          <p:cNvPr id="6" name="直線矢印コネクタ 5">
            <a:extLst>
              <a:ext uri="{FF2B5EF4-FFF2-40B4-BE49-F238E27FC236}">
                <a16:creationId xmlns:a16="http://schemas.microsoft.com/office/drawing/2014/main" id="{72C5883D-8FF0-170D-2390-E28338530FC9}"/>
              </a:ext>
            </a:extLst>
          </p:cNvPr>
          <p:cNvCxnSpPr>
            <a:cxnSpLocks/>
          </p:cNvCxnSpPr>
          <p:nvPr/>
        </p:nvCxnSpPr>
        <p:spPr>
          <a:xfrm flipV="1">
            <a:off x="4445473" y="2550762"/>
            <a:ext cx="265022" cy="116832"/>
          </a:xfrm>
          <a:prstGeom prst="straightConnector1">
            <a:avLst/>
          </a:prstGeom>
          <a:ln w="25400">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図 1" descr="自然, 屋外 が含まれている画像&#10;&#10;自動的に生成された説明">
            <a:extLst>
              <a:ext uri="{FF2B5EF4-FFF2-40B4-BE49-F238E27FC236}">
                <a16:creationId xmlns:a16="http://schemas.microsoft.com/office/drawing/2014/main" id="{F293AA56-452B-386D-686F-F1DDBD2081E3}"/>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90650" y="3811642"/>
            <a:ext cx="5364000" cy="3240000"/>
          </a:xfrm>
          <a:prstGeom prst="rect">
            <a:avLst/>
          </a:prstGeom>
        </p:spPr>
      </p:pic>
      <p:cxnSp>
        <p:nvCxnSpPr>
          <p:cNvPr id="8" name="直線矢印コネクタ 7">
            <a:extLst>
              <a:ext uri="{FF2B5EF4-FFF2-40B4-BE49-F238E27FC236}">
                <a16:creationId xmlns:a16="http://schemas.microsoft.com/office/drawing/2014/main" id="{4A045D29-F894-6D12-BA1B-AA3AD9FDDD2A}"/>
              </a:ext>
            </a:extLst>
          </p:cNvPr>
          <p:cNvCxnSpPr>
            <a:cxnSpLocks/>
          </p:cNvCxnSpPr>
          <p:nvPr/>
        </p:nvCxnSpPr>
        <p:spPr>
          <a:xfrm flipV="1">
            <a:off x="3435350" y="5712742"/>
            <a:ext cx="847725" cy="419100"/>
          </a:xfrm>
          <a:prstGeom prst="straightConnector1">
            <a:avLst/>
          </a:prstGeom>
          <a:ln w="25400">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2" name="図 11" descr="川に浮かんでいる船&#10;&#10;自動的に生成された説明">
            <a:extLst>
              <a:ext uri="{FF2B5EF4-FFF2-40B4-BE49-F238E27FC236}">
                <a16:creationId xmlns:a16="http://schemas.microsoft.com/office/drawing/2014/main" id="{11B7ECA6-5250-32CA-BFC9-40111A670859}"/>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5454813" y="571642"/>
            <a:ext cx="5364000" cy="3240000"/>
          </a:xfrm>
          <a:prstGeom prst="rect">
            <a:avLst/>
          </a:prstGeom>
        </p:spPr>
      </p:pic>
      <p:pic>
        <p:nvPicPr>
          <p:cNvPr id="13" name="図 12" descr="屋外, 水, 川, 大きい が含まれている画像&#10;&#10;自動的に生成された説明">
            <a:extLst>
              <a:ext uri="{FF2B5EF4-FFF2-40B4-BE49-F238E27FC236}">
                <a16:creationId xmlns:a16="http://schemas.microsoft.com/office/drawing/2014/main" id="{4E5D958F-C6CE-F718-9DBA-CEBF618D7F69}"/>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5454813" y="3811642"/>
            <a:ext cx="5364000" cy="3240000"/>
          </a:xfrm>
          <a:prstGeom prst="rect">
            <a:avLst/>
          </a:prstGeom>
        </p:spPr>
      </p:pic>
      <p:grpSp>
        <p:nvGrpSpPr>
          <p:cNvPr id="94" name="グループ化 93">
            <a:extLst>
              <a:ext uri="{FF2B5EF4-FFF2-40B4-BE49-F238E27FC236}">
                <a16:creationId xmlns:a16="http://schemas.microsoft.com/office/drawing/2014/main" id="{12198C4B-1517-9065-CC35-1C4BD73F796C}"/>
              </a:ext>
            </a:extLst>
          </p:cNvPr>
          <p:cNvGrpSpPr/>
          <p:nvPr/>
        </p:nvGrpSpPr>
        <p:grpSpPr>
          <a:xfrm>
            <a:off x="399110" y="748042"/>
            <a:ext cx="1692771" cy="272433"/>
            <a:chOff x="680012" y="805261"/>
            <a:chExt cx="1692771" cy="272433"/>
          </a:xfrm>
        </p:grpSpPr>
        <p:sp>
          <p:nvSpPr>
            <p:cNvPr id="39" name="テキスト ボックス 38">
              <a:extLst>
                <a:ext uri="{FF2B5EF4-FFF2-40B4-BE49-F238E27FC236}">
                  <a16:creationId xmlns:a16="http://schemas.microsoft.com/office/drawing/2014/main" id="{ECD15815-599B-3E92-DE8F-63BB6301E77E}"/>
                </a:ext>
              </a:extLst>
            </p:cNvPr>
            <p:cNvSpPr txBox="1"/>
            <p:nvPr/>
          </p:nvSpPr>
          <p:spPr>
            <a:xfrm>
              <a:off x="680012" y="893028"/>
              <a:ext cx="1692771"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②普段の利根川（熊谷市）</a:t>
              </a:r>
            </a:p>
          </p:txBody>
        </p:sp>
        <p:sp>
          <p:nvSpPr>
            <p:cNvPr id="41" name="テキスト ボックス 40">
              <a:extLst>
                <a:ext uri="{FF2B5EF4-FFF2-40B4-BE49-F238E27FC236}">
                  <a16:creationId xmlns:a16="http://schemas.microsoft.com/office/drawing/2014/main" id="{CE57483C-6342-104A-795F-827529323C4C}"/>
                </a:ext>
              </a:extLst>
            </p:cNvPr>
            <p:cNvSpPr txBox="1"/>
            <p:nvPr/>
          </p:nvSpPr>
          <p:spPr>
            <a:xfrm>
              <a:off x="868477" y="805261"/>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ふだん</a:t>
              </a:r>
            </a:p>
          </p:txBody>
        </p:sp>
        <p:sp>
          <p:nvSpPr>
            <p:cNvPr id="45" name="テキスト ボックス 44">
              <a:extLst>
                <a:ext uri="{FF2B5EF4-FFF2-40B4-BE49-F238E27FC236}">
                  <a16:creationId xmlns:a16="http://schemas.microsoft.com/office/drawing/2014/main" id="{11542943-88F4-B2D0-8283-7C90D9A54794}"/>
                </a:ext>
              </a:extLst>
            </p:cNvPr>
            <p:cNvSpPr txBox="1"/>
            <p:nvPr/>
          </p:nvSpPr>
          <p:spPr>
            <a:xfrm>
              <a:off x="1361684" y="805261"/>
              <a:ext cx="33022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47" name="テキスト ボックス 46">
              <a:extLst>
                <a:ext uri="{FF2B5EF4-FFF2-40B4-BE49-F238E27FC236}">
                  <a16:creationId xmlns:a16="http://schemas.microsoft.com/office/drawing/2014/main" id="{C431B60F-949C-63C5-E997-F844479C7E42}"/>
                </a:ext>
              </a:extLst>
            </p:cNvPr>
            <p:cNvSpPr txBox="1"/>
            <p:nvPr/>
          </p:nvSpPr>
          <p:spPr>
            <a:xfrm>
              <a:off x="1863793" y="805261"/>
              <a:ext cx="38953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くまがやし</a:t>
              </a:r>
            </a:p>
          </p:txBody>
        </p:sp>
      </p:grpSp>
      <p:sp>
        <p:nvSpPr>
          <p:cNvPr id="49" name="テキスト ボックス 48">
            <a:extLst>
              <a:ext uri="{FF2B5EF4-FFF2-40B4-BE49-F238E27FC236}">
                <a16:creationId xmlns:a16="http://schemas.microsoft.com/office/drawing/2014/main" id="{E044AB61-B9FD-97EA-ACE6-8C80B86305E5}"/>
              </a:ext>
            </a:extLst>
          </p:cNvPr>
          <p:cNvSpPr txBox="1"/>
          <p:nvPr/>
        </p:nvSpPr>
        <p:spPr>
          <a:xfrm>
            <a:off x="396268" y="4139200"/>
            <a:ext cx="3832781"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②令和元年（</a:t>
            </a:r>
            <a:r>
              <a:rPr kumimoji="1" lang="en-US" altLang="ja-JP" sz="1200" dirty="0">
                <a:effectLst>
                  <a:glow rad="76200">
                    <a:schemeClr val="bg1"/>
                  </a:glow>
                </a:effectLst>
              </a:rPr>
              <a:t>2019</a:t>
            </a:r>
            <a:r>
              <a:rPr kumimoji="1" lang="ja-JP" altLang="en-US" sz="1200" dirty="0">
                <a:effectLst>
                  <a:glow rad="76200">
                    <a:schemeClr val="bg1"/>
                  </a:glow>
                </a:effectLst>
              </a:rPr>
              <a:t>年）東日本台風の時の利根川（熊谷市）</a:t>
            </a:r>
          </a:p>
        </p:txBody>
      </p:sp>
      <p:sp>
        <p:nvSpPr>
          <p:cNvPr id="51" name="テキスト ボックス 50">
            <a:extLst>
              <a:ext uri="{FF2B5EF4-FFF2-40B4-BE49-F238E27FC236}">
                <a16:creationId xmlns:a16="http://schemas.microsoft.com/office/drawing/2014/main" id="{2E892428-8C66-5524-17A3-5FCE9E1EE944}"/>
              </a:ext>
            </a:extLst>
          </p:cNvPr>
          <p:cNvSpPr txBox="1"/>
          <p:nvPr/>
        </p:nvSpPr>
        <p:spPr>
          <a:xfrm>
            <a:off x="592089" y="4001013"/>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れいわ</a:t>
            </a:r>
          </a:p>
        </p:txBody>
      </p:sp>
      <p:sp>
        <p:nvSpPr>
          <p:cNvPr id="53" name="テキスト ボックス 52">
            <a:extLst>
              <a:ext uri="{FF2B5EF4-FFF2-40B4-BE49-F238E27FC236}">
                <a16:creationId xmlns:a16="http://schemas.microsoft.com/office/drawing/2014/main" id="{1AEDDF77-9E6B-8B52-2114-D0259BA5740C}"/>
              </a:ext>
            </a:extLst>
          </p:cNvPr>
          <p:cNvSpPr txBox="1"/>
          <p:nvPr/>
        </p:nvSpPr>
        <p:spPr>
          <a:xfrm>
            <a:off x="3215844" y="4027737"/>
            <a:ext cx="330219"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55" name="テキスト ボックス 54">
            <a:extLst>
              <a:ext uri="{FF2B5EF4-FFF2-40B4-BE49-F238E27FC236}">
                <a16:creationId xmlns:a16="http://schemas.microsoft.com/office/drawing/2014/main" id="{01DE0520-2061-ED2C-58D0-09604DE64D0F}"/>
              </a:ext>
            </a:extLst>
          </p:cNvPr>
          <p:cNvSpPr txBox="1"/>
          <p:nvPr/>
        </p:nvSpPr>
        <p:spPr>
          <a:xfrm>
            <a:off x="3717039" y="4027737"/>
            <a:ext cx="38953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くまがやし</a:t>
            </a:r>
          </a:p>
        </p:txBody>
      </p:sp>
      <p:grpSp>
        <p:nvGrpSpPr>
          <p:cNvPr id="60" name="グループ化 59">
            <a:extLst>
              <a:ext uri="{FF2B5EF4-FFF2-40B4-BE49-F238E27FC236}">
                <a16:creationId xmlns:a16="http://schemas.microsoft.com/office/drawing/2014/main" id="{BCB6A5FB-BF1F-9070-B81D-C3EDF587E5E7}"/>
              </a:ext>
            </a:extLst>
          </p:cNvPr>
          <p:cNvGrpSpPr/>
          <p:nvPr/>
        </p:nvGrpSpPr>
        <p:grpSpPr>
          <a:xfrm>
            <a:off x="2091881" y="6081827"/>
            <a:ext cx="1217675" cy="272433"/>
            <a:chOff x="2744110" y="4972804"/>
            <a:chExt cx="1217675" cy="272433"/>
          </a:xfrm>
        </p:grpSpPr>
        <p:sp>
          <p:nvSpPr>
            <p:cNvPr id="57" name="テキスト ボックス 56">
              <a:extLst>
                <a:ext uri="{FF2B5EF4-FFF2-40B4-BE49-F238E27FC236}">
                  <a16:creationId xmlns:a16="http://schemas.microsoft.com/office/drawing/2014/main" id="{20B30887-DD1D-6A54-69AF-9246FD646E36}"/>
                </a:ext>
              </a:extLst>
            </p:cNvPr>
            <p:cNvSpPr txBox="1"/>
            <p:nvPr/>
          </p:nvSpPr>
          <p:spPr>
            <a:xfrm>
              <a:off x="2744110" y="5060571"/>
              <a:ext cx="1216679"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水が流れている幅</a:t>
              </a:r>
            </a:p>
          </p:txBody>
        </p:sp>
        <p:sp>
          <p:nvSpPr>
            <p:cNvPr id="59" name="テキスト ボックス 58">
              <a:extLst>
                <a:ext uri="{FF2B5EF4-FFF2-40B4-BE49-F238E27FC236}">
                  <a16:creationId xmlns:a16="http://schemas.microsoft.com/office/drawing/2014/main" id="{65B03EC8-196B-180D-D577-F85B828A55C6}"/>
                </a:ext>
              </a:extLst>
            </p:cNvPr>
            <p:cNvSpPr txBox="1"/>
            <p:nvPr/>
          </p:nvSpPr>
          <p:spPr>
            <a:xfrm>
              <a:off x="3795073" y="4972804"/>
              <a:ext cx="166712"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はば</a:t>
              </a:r>
            </a:p>
          </p:txBody>
        </p:sp>
      </p:grpSp>
      <p:grpSp>
        <p:nvGrpSpPr>
          <p:cNvPr id="61" name="グループ化 60">
            <a:extLst>
              <a:ext uri="{FF2B5EF4-FFF2-40B4-BE49-F238E27FC236}">
                <a16:creationId xmlns:a16="http://schemas.microsoft.com/office/drawing/2014/main" id="{A96D198C-623F-5985-0CE1-F636AB9E2C4D}"/>
              </a:ext>
            </a:extLst>
          </p:cNvPr>
          <p:cNvGrpSpPr/>
          <p:nvPr/>
        </p:nvGrpSpPr>
        <p:grpSpPr>
          <a:xfrm>
            <a:off x="3093363" y="2650448"/>
            <a:ext cx="1216679" cy="272433"/>
            <a:chOff x="2745106" y="4972804"/>
            <a:chExt cx="1216679" cy="272433"/>
          </a:xfrm>
        </p:grpSpPr>
        <p:sp>
          <p:nvSpPr>
            <p:cNvPr id="63" name="テキスト ボックス 62">
              <a:extLst>
                <a:ext uri="{FF2B5EF4-FFF2-40B4-BE49-F238E27FC236}">
                  <a16:creationId xmlns:a16="http://schemas.microsoft.com/office/drawing/2014/main" id="{5E2620EB-8464-70D2-D7C8-4D1BD34B6898}"/>
                </a:ext>
              </a:extLst>
            </p:cNvPr>
            <p:cNvSpPr txBox="1"/>
            <p:nvPr/>
          </p:nvSpPr>
          <p:spPr>
            <a:xfrm>
              <a:off x="2745106" y="5060571"/>
              <a:ext cx="1216679"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水が流れている幅</a:t>
              </a:r>
            </a:p>
          </p:txBody>
        </p:sp>
        <p:sp>
          <p:nvSpPr>
            <p:cNvPr id="65" name="テキスト ボックス 64">
              <a:extLst>
                <a:ext uri="{FF2B5EF4-FFF2-40B4-BE49-F238E27FC236}">
                  <a16:creationId xmlns:a16="http://schemas.microsoft.com/office/drawing/2014/main" id="{CBDED3CA-D6AA-FDD4-273A-4EA6A70926EA}"/>
                </a:ext>
              </a:extLst>
            </p:cNvPr>
            <p:cNvSpPr txBox="1"/>
            <p:nvPr/>
          </p:nvSpPr>
          <p:spPr>
            <a:xfrm>
              <a:off x="3795073" y="4972804"/>
              <a:ext cx="166712"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はば</a:t>
              </a:r>
            </a:p>
          </p:txBody>
        </p:sp>
      </p:grpSp>
      <p:grpSp>
        <p:nvGrpSpPr>
          <p:cNvPr id="95" name="グループ化 94">
            <a:extLst>
              <a:ext uri="{FF2B5EF4-FFF2-40B4-BE49-F238E27FC236}">
                <a16:creationId xmlns:a16="http://schemas.microsoft.com/office/drawing/2014/main" id="{267692E9-4F74-4E33-D8C6-D4032666C07F}"/>
              </a:ext>
            </a:extLst>
          </p:cNvPr>
          <p:cNvGrpSpPr/>
          <p:nvPr/>
        </p:nvGrpSpPr>
        <p:grpSpPr>
          <a:xfrm>
            <a:off x="5767200" y="748042"/>
            <a:ext cx="1538883" cy="272433"/>
            <a:chOff x="5842329" y="791450"/>
            <a:chExt cx="1538883" cy="272433"/>
          </a:xfrm>
        </p:grpSpPr>
        <p:sp>
          <p:nvSpPr>
            <p:cNvPr id="75" name="テキスト ボックス 74">
              <a:extLst>
                <a:ext uri="{FF2B5EF4-FFF2-40B4-BE49-F238E27FC236}">
                  <a16:creationId xmlns:a16="http://schemas.microsoft.com/office/drawing/2014/main" id="{7F4D1A3E-D29F-C001-32F2-77C0179C2807}"/>
                </a:ext>
              </a:extLst>
            </p:cNvPr>
            <p:cNvSpPr txBox="1"/>
            <p:nvPr/>
          </p:nvSpPr>
          <p:spPr>
            <a:xfrm>
              <a:off x="5842329" y="879217"/>
              <a:ext cx="1538883"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③普段の利根川（境町）</a:t>
              </a:r>
            </a:p>
          </p:txBody>
        </p:sp>
        <p:sp>
          <p:nvSpPr>
            <p:cNvPr id="77" name="テキスト ボックス 76">
              <a:extLst>
                <a:ext uri="{FF2B5EF4-FFF2-40B4-BE49-F238E27FC236}">
                  <a16:creationId xmlns:a16="http://schemas.microsoft.com/office/drawing/2014/main" id="{E07C21E0-1A88-089A-FF44-5F6D7875ED20}"/>
                </a:ext>
              </a:extLst>
            </p:cNvPr>
            <p:cNvSpPr txBox="1"/>
            <p:nvPr/>
          </p:nvSpPr>
          <p:spPr>
            <a:xfrm>
              <a:off x="5953850" y="791450"/>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ふだん</a:t>
              </a:r>
            </a:p>
          </p:txBody>
        </p:sp>
        <p:sp>
          <p:nvSpPr>
            <p:cNvPr id="79" name="テキスト ボックス 78">
              <a:extLst>
                <a:ext uri="{FF2B5EF4-FFF2-40B4-BE49-F238E27FC236}">
                  <a16:creationId xmlns:a16="http://schemas.microsoft.com/office/drawing/2014/main" id="{41C71F6E-7333-B6C4-C482-77ED8597DCEF}"/>
                </a:ext>
              </a:extLst>
            </p:cNvPr>
            <p:cNvSpPr txBox="1"/>
            <p:nvPr/>
          </p:nvSpPr>
          <p:spPr>
            <a:xfrm>
              <a:off x="6447057" y="791450"/>
              <a:ext cx="33022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81" name="テキスト ボックス 80">
              <a:extLst>
                <a:ext uri="{FF2B5EF4-FFF2-40B4-BE49-F238E27FC236}">
                  <a16:creationId xmlns:a16="http://schemas.microsoft.com/office/drawing/2014/main" id="{3018F3B9-7847-85D7-03BA-029EC5E788A8}"/>
                </a:ext>
              </a:extLst>
            </p:cNvPr>
            <p:cNvSpPr txBox="1"/>
            <p:nvPr/>
          </p:nvSpPr>
          <p:spPr>
            <a:xfrm>
              <a:off x="6938746" y="791450"/>
              <a:ext cx="410370"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さかいまち</a:t>
              </a:r>
              <a:endParaRPr kumimoji="1" lang="ja-JP" altLang="en-US" sz="650" b="1" dirty="0">
                <a:effectLst>
                  <a:glow rad="76200">
                    <a:schemeClr val="bg1"/>
                  </a:glow>
                </a:effectLst>
              </a:endParaRPr>
            </a:p>
          </p:txBody>
        </p:sp>
      </p:grpSp>
      <p:sp>
        <p:nvSpPr>
          <p:cNvPr id="83" name="テキスト ボックス 82">
            <a:extLst>
              <a:ext uri="{FF2B5EF4-FFF2-40B4-BE49-F238E27FC236}">
                <a16:creationId xmlns:a16="http://schemas.microsoft.com/office/drawing/2014/main" id="{CE79384A-9BCF-C48A-6E6C-C690C3A336DF}"/>
              </a:ext>
            </a:extLst>
          </p:cNvPr>
          <p:cNvSpPr txBox="1"/>
          <p:nvPr/>
        </p:nvSpPr>
        <p:spPr>
          <a:xfrm>
            <a:off x="5859232" y="4123972"/>
            <a:ext cx="3678892"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③令和元年（</a:t>
            </a:r>
            <a:r>
              <a:rPr kumimoji="1" lang="en-US" altLang="ja-JP" sz="1200" dirty="0">
                <a:effectLst>
                  <a:glow rad="76200">
                    <a:schemeClr val="bg1"/>
                  </a:glow>
                </a:effectLst>
              </a:rPr>
              <a:t>2019</a:t>
            </a:r>
            <a:r>
              <a:rPr kumimoji="1" lang="ja-JP" altLang="en-US" sz="1200" dirty="0">
                <a:effectLst>
                  <a:glow rad="76200">
                    <a:schemeClr val="bg1"/>
                  </a:glow>
                </a:effectLst>
              </a:rPr>
              <a:t>年）東日本台風の時の利根川（境町）</a:t>
            </a:r>
          </a:p>
        </p:txBody>
      </p:sp>
      <p:sp>
        <p:nvSpPr>
          <p:cNvPr id="85" name="テキスト ボックス 84">
            <a:extLst>
              <a:ext uri="{FF2B5EF4-FFF2-40B4-BE49-F238E27FC236}">
                <a16:creationId xmlns:a16="http://schemas.microsoft.com/office/drawing/2014/main" id="{59418BD0-88CB-10F7-26BE-F4F5F917B1B6}"/>
              </a:ext>
            </a:extLst>
          </p:cNvPr>
          <p:cNvSpPr txBox="1"/>
          <p:nvPr/>
        </p:nvSpPr>
        <p:spPr>
          <a:xfrm>
            <a:off x="6072184" y="3988042"/>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れいわ</a:t>
            </a:r>
          </a:p>
        </p:txBody>
      </p:sp>
      <p:sp>
        <p:nvSpPr>
          <p:cNvPr id="87" name="テキスト ボックス 86">
            <a:extLst>
              <a:ext uri="{FF2B5EF4-FFF2-40B4-BE49-F238E27FC236}">
                <a16:creationId xmlns:a16="http://schemas.microsoft.com/office/drawing/2014/main" id="{332A8BCF-3860-8C59-F23B-274B9AADE375}"/>
              </a:ext>
            </a:extLst>
          </p:cNvPr>
          <p:cNvSpPr txBox="1"/>
          <p:nvPr/>
        </p:nvSpPr>
        <p:spPr>
          <a:xfrm>
            <a:off x="8647911" y="3988042"/>
            <a:ext cx="330220"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とねがわ</a:t>
            </a:r>
          </a:p>
        </p:txBody>
      </p:sp>
      <p:sp>
        <p:nvSpPr>
          <p:cNvPr id="89" name="テキスト ボックス 88">
            <a:extLst>
              <a:ext uri="{FF2B5EF4-FFF2-40B4-BE49-F238E27FC236}">
                <a16:creationId xmlns:a16="http://schemas.microsoft.com/office/drawing/2014/main" id="{4CA8AEA8-5A60-928E-EEB6-2A3DD68F6690}"/>
              </a:ext>
            </a:extLst>
          </p:cNvPr>
          <p:cNvSpPr txBox="1"/>
          <p:nvPr/>
        </p:nvSpPr>
        <p:spPr>
          <a:xfrm>
            <a:off x="9077092" y="3988042"/>
            <a:ext cx="410370"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さかいまち</a:t>
            </a:r>
            <a:endParaRPr kumimoji="1" lang="ja-JP" altLang="en-US" sz="650" b="1" dirty="0">
              <a:effectLst>
                <a:glow rad="76200">
                  <a:schemeClr val="bg1"/>
                </a:glow>
              </a:effectLst>
            </a:endParaRPr>
          </a:p>
        </p:txBody>
      </p:sp>
      <p:cxnSp>
        <p:nvCxnSpPr>
          <p:cNvPr id="91" name="直線コネクタ 90">
            <a:extLst>
              <a:ext uri="{FF2B5EF4-FFF2-40B4-BE49-F238E27FC236}">
                <a16:creationId xmlns:a16="http://schemas.microsoft.com/office/drawing/2014/main" id="{5E1222B1-F5C1-C487-B9E6-50237133B46A}"/>
              </a:ext>
            </a:extLst>
          </p:cNvPr>
          <p:cNvCxnSpPr>
            <a:cxnSpLocks/>
          </p:cNvCxnSpPr>
          <p:nvPr/>
        </p:nvCxnSpPr>
        <p:spPr>
          <a:xfrm>
            <a:off x="23484" y="3811642"/>
            <a:ext cx="1086074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 name="直線コネクタ 91">
            <a:extLst>
              <a:ext uri="{FF2B5EF4-FFF2-40B4-BE49-F238E27FC236}">
                <a16:creationId xmlns:a16="http://schemas.microsoft.com/office/drawing/2014/main" id="{B2BD5128-61CB-FE44-0835-5D76ABF97B25}"/>
              </a:ext>
            </a:extLst>
          </p:cNvPr>
          <p:cNvCxnSpPr>
            <a:cxnSpLocks/>
          </p:cNvCxnSpPr>
          <p:nvPr/>
        </p:nvCxnSpPr>
        <p:spPr>
          <a:xfrm flipV="1">
            <a:off x="5453856" y="457200"/>
            <a:ext cx="0" cy="6768000"/>
          </a:xfrm>
          <a:prstGeom prst="line">
            <a:avLst/>
          </a:prstGeom>
          <a:ln w="1143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二等辺三角形 3">
            <a:extLst>
              <a:ext uri="{FF2B5EF4-FFF2-40B4-BE49-F238E27FC236}">
                <a16:creationId xmlns:a16="http://schemas.microsoft.com/office/drawing/2014/main" id="{26B2549C-355A-1622-3903-54A3B7143AC5}"/>
              </a:ext>
            </a:extLst>
          </p:cNvPr>
          <p:cNvSpPr/>
          <p:nvPr/>
        </p:nvSpPr>
        <p:spPr>
          <a:xfrm flipV="1">
            <a:off x="2626980" y="3599242"/>
            <a:ext cx="340750" cy="293750"/>
          </a:xfrm>
          <a:prstGeom prst="triangle">
            <a:avLst/>
          </a:prstGeom>
          <a:solidFill>
            <a:srgbClr val="FF9966"/>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二等辺三角形 13">
            <a:extLst>
              <a:ext uri="{FF2B5EF4-FFF2-40B4-BE49-F238E27FC236}">
                <a16:creationId xmlns:a16="http://schemas.microsoft.com/office/drawing/2014/main" id="{B7898C55-89BA-77D0-6127-9FFAE30A7AE2}"/>
              </a:ext>
            </a:extLst>
          </p:cNvPr>
          <p:cNvSpPr/>
          <p:nvPr/>
        </p:nvSpPr>
        <p:spPr>
          <a:xfrm flipV="1">
            <a:off x="7948100" y="3599242"/>
            <a:ext cx="340750" cy="293750"/>
          </a:xfrm>
          <a:prstGeom prst="triangle">
            <a:avLst/>
          </a:prstGeom>
          <a:solidFill>
            <a:srgbClr val="FF9966"/>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矢印: 下 4">
            <a:extLst>
              <a:ext uri="{FF2B5EF4-FFF2-40B4-BE49-F238E27FC236}">
                <a16:creationId xmlns:a16="http://schemas.microsoft.com/office/drawing/2014/main" id="{08C41227-0293-2BC4-FB1F-9BA811D01D80}"/>
              </a:ext>
            </a:extLst>
          </p:cNvPr>
          <p:cNvSpPr/>
          <p:nvPr/>
        </p:nvSpPr>
        <p:spPr>
          <a:xfrm rot="19453264" flipH="1">
            <a:off x="4414530" y="2126555"/>
            <a:ext cx="96761" cy="488555"/>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ボックス 6">
            <a:extLst>
              <a:ext uri="{FF2B5EF4-FFF2-40B4-BE49-F238E27FC236}">
                <a16:creationId xmlns:a16="http://schemas.microsoft.com/office/drawing/2014/main" id="{0B5948BC-5CCB-E66F-2D78-3A35A67EAFBA}"/>
              </a:ext>
            </a:extLst>
          </p:cNvPr>
          <p:cNvSpPr txBox="1"/>
          <p:nvPr/>
        </p:nvSpPr>
        <p:spPr>
          <a:xfrm>
            <a:off x="4401105" y="2122306"/>
            <a:ext cx="754237" cy="215444"/>
          </a:xfrm>
          <a:prstGeom prst="rect">
            <a:avLst/>
          </a:prstGeom>
          <a:noFill/>
        </p:spPr>
        <p:txBody>
          <a:bodyPr wrap="square" rtlCol="0">
            <a:spAutoFit/>
          </a:bodyPr>
          <a:lstStyle/>
          <a:p>
            <a:r>
              <a:rPr kumimoji="1" lang="ja-JP" altLang="en-US" sz="800" dirty="0">
                <a:solidFill>
                  <a:schemeClr val="bg1"/>
                </a:solidFill>
              </a:rPr>
              <a:t>利根川</a:t>
            </a:r>
          </a:p>
        </p:txBody>
      </p:sp>
      <p:sp>
        <p:nvSpPr>
          <p:cNvPr id="10" name="矢印: 下 9">
            <a:extLst>
              <a:ext uri="{FF2B5EF4-FFF2-40B4-BE49-F238E27FC236}">
                <a16:creationId xmlns:a16="http://schemas.microsoft.com/office/drawing/2014/main" id="{D5CF3B0E-5182-1944-D3C4-06B5FED6478A}"/>
              </a:ext>
            </a:extLst>
          </p:cNvPr>
          <p:cNvSpPr/>
          <p:nvPr/>
        </p:nvSpPr>
        <p:spPr>
          <a:xfrm rot="18761522">
            <a:off x="3338948" y="5375765"/>
            <a:ext cx="112138" cy="512453"/>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ボックス 10">
            <a:extLst>
              <a:ext uri="{FF2B5EF4-FFF2-40B4-BE49-F238E27FC236}">
                <a16:creationId xmlns:a16="http://schemas.microsoft.com/office/drawing/2014/main" id="{446CD93B-E2F0-B2C0-ACAB-A4C1C2C620F6}"/>
              </a:ext>
            </a:extLst>
          </p:cNvPr>
          <p:cNvSpPr txBox="1"/>
          <p:nvPr/>
        </p:nvSpPr>
        <p:spPr>
          <a:xfrm>
            <a:off x="3490927" y="5444943"/>
            <a:ext cx="754237" cy="215444"/>
          </a:xfrm>
          <a:prstGeom prst="rect">
            <a:avLst/>
          </a:prstGeom>
          <a:noFill/>
        </p:spPr>
        <p:txBody>
          <a:bodyPr wrap="square" rtlCol="0">
            <a:spAutoFit/>
          </a:bodyPr>
          <a:lstStyle/>
          <a:p>
            <a:r>
              <a:rPr kumimoji="1" lang="ja-JP" altLang="en-US" sz="800" dirty="0">
                <a:solidFill>
                  <a:schemeClr val="bg1"/>
                </a:solidFill>
              </a:rPr>
              <a:t>利根川</a:t>
            </a:r>
          </a:p>
        </p:txBody>
      </p:sp>
      <p:sp>
        <p:nvSpPr>
          <p:cNvPr id="16" name="矢印: 下 15">
            <a:extLst>
              <a:ext uri="{FF2B5EF4-FFF2-40B4-BE49-F238E27FC236}">
                <a16:creationId xmlns:a16="http://schemas.microsoft.com/office/drawing/2014/main" id="{9FB54B54-BAA0-ED25-939A-7DDC7F5879E9}"/>
              </a:ext>
            </a:extLst>
          </p:cNvPr>
          <p:cNvSpPr/>
          <p:nvPr/>
        </p:nvSpPr>
        <p:spPr>
          <a:xfrm rot="5400000">
            <a:off x="7587872" y="2431966"/>
            <a:ext cx="176429" cy="899388"/>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8" name="テキスト ボックス 17">
            <a:extLst>
              <a:ext uri="{FF2B5EF4-FFF2-40B4-BE49-F238E27FC236}">
                <a16:creationId xmlns:a16="http://schemas.microsoft.com/office/drawing/2014/main" id="{BBC342C5-C62D-2ADA-DB9F-3723F2D1EC85}"/>
              </a:ext>
            </a:extLst>
          </p:cNvPr>
          <p:cNvSpPr txBox="1"/>
          <p:nvPr/>
        </p:nvSpPr>
        <p:spPr>
          <a:xfrm>
            <a:off x="7768325" y="2572498"/>
            <a:ext cx="754237" cy="246221"/>
          </a:xfrm>
          <a:prstGeom prst="rect">
            <a:avLst/>
          </a:prstGeom>
          <a:noFill/>
        </p:spPr>
        <p:txBody>
          <a:bodyPr wrap="square" rtlCol="0">
            <a:spAutoFit/>
          </a:bodyPr>
          <a:lstStyle/>
          <a:p>
            <a:r>
              <a:rPr kumimoji="1" lang="ja-JP" altLang="en-US" sz="1000" b="1" dirty="0">
                <a:solidFill>
                  <a:schemeClr val="bg1"/>
                </a:solidFill>
              </a:rPr>
              <a:t>利根川</a:t>
            </a:r>
          </a:p>
        </p:txBody>
      </p:sp>
      <p:sp>
        <p:nvSpPr>
          <p:cNvPr id="19" name="矢印: 下 18">
            <a:extLst>
              <a:ext uri="{FF2B5EF4-FFF2-40B4-BE49-F238E27FC236}">
                <a16:creationId xmlns:a16="http://schemas.microsoft.com/office/drawing/2014/main" id="{C75847E4-977C-271D-1DF6-9310DB07FA55}"/>
              </a:ext>
            </a:extLst>
          </p:cNvPr>
          <p:cNvSpPr/>
          <p:nvPr/>
        </p:nvSpPr>
        <p:spPr>
          <a:xfrm rot="5400000">
            <a:off x="7610463" y="5351263"/>
            <a:ext cx="176429" cy="899388"/>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テキスト ボックス 19">
            <a:extLst>
              <a:ext uri="{FF2B5EF4-FFF2-40B4-BE49-F238E27FC236}">
                <a16:creationId xmlns:a16="http://schemas.microsoft.com/office/drawing/2014/main" id="{4681C043-746F-7076-5F2E-09A90E3E7E93}"/>
              </a:ext>
            </a:extLst>
          </p:cNvPr>
          <p:cNvSpPr txBox="1"/>
          <p:nvPr/>
        </p:nvSpPr>
        <p:spPr>
          <a:xfrm>
            <a:off x="7803961" y="5461501"/>
            <a:ext cx="754237" cy="246221"/>
          </a:xfrm>
          <a:prstGeom prst="rect">
            <a:avLst/>
          </a:prstGeom>
          <a:noFill/>
        </p:spPr>
        <p:txBody>
          <a:bodyPr wrap="square" rtlCol="0">
            <a:spAutoFit/>
          </a:bodyPr>
          <a:lstStyle/>
          <a:p>
            <a:r>
              <a:rPr kumimoji="1" lang="ja-JP" altLang="en-US" sz="1000" b="1" dirty="0">
                <a:solidFill>
                  <a:schemeClr val="bg1"/>
                </a:solidFill>
              </a:rPr>
              <a:t>利根川</a:t>
            </a:r>
          </a:p>
        </p:txBody>
      </p:sp>
      <p:grpSp>
        <p:nvGrpSpPr>
          <p:cNvPr id="21" name="グループ化 20">
            <a:extLst>
              <a:ext uri="{FF2B5EF4-FFF2-40B4-BE49-F238E27FC236}">
                <a16:creationId xmlns:a16="http://schemas.microsoft.com/office/drawing/2014/main" id="{A7C72BE9-715C-462B-71B8-7606F9316F90}"/>
              </a:ext>
            </a:extLst>
          </p:cNvPr>
          <p:cNvGrpSpPr/>
          <p:nvPr/>
        </p:nvGrpSpPr>
        <p:grpSpPr>
          <a:xfrm>
            <a:off x="9086595" y="79200"/>
            <a:ext cx="1638590" cy="314004"/>
            <a:chOff x="9086595" y="79200"/>
            <a:chExt cx="1638590" cy="314004"/>
          </a:xfrm>
        </p:grpSpPr>
        <p:sp>
          <p:nvSpPr>
            <p:cNvPr id="22" name="テキスト ボックス 21">
              <a:extLst>
                <a:ext uri="{FF2B5EF4-FFF2-40B4-BE49-F238E27FC236}">
                  <a16:creationId xmlns:a16="http://schemas.microsoft.com/office/drawing/2014/main" id="{E86C454C-9686-6C4E-D773-28D40C4FD86F}"/>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24" name="テキスト ボックス 23">
              <a:extLst>
                <a:ext uri="{FF2B5EF4-FFF2-40B4-BE49-F238E27FC236}">
                  <a16:creationId xmlns:a16="http://schemas.microsoft.com/office/drawing/2014/main" id="{A3B44093-7D70-BBB3-5615-77D11287293D}"/>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25" name="テキスト ボックス 24">
              <a:extLst>
                <a:ext uri="{FF2B5EF4-FFF2-40B4-BE49-F238E27FC236}">
                  <a16:creationId xmlns:a16="http://schemas.microsoft.com/office/drawing/2014/main" id="{C5AB4753-98AB-802C-430C-7639CD8C7509}"/>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26" name="テキスト ボックス 25">
              <a:extLst>
                <a:ext uri="{FF2B5EF4-FFF2-40B4-BE49-F238E27FC236}">
                  <a16:creationId xmlns:a16="http://schemas.microsoft.com/office/drawing/2014/main" id="{C3E9807A-0C13-DF82-D680-F50B6966341A}"/>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1906089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砂浜と海&#10;&#10;中程度の精度で自動的に生成された説明">
            <a:extLst>
              <a:ext uri="{FF2B5EF4-FFF2-40B4-BE49-F238E27FC236}">
                <a16:creationId xmlns:a16="http://schemas.microsoft.com/office/drawing/2014/main" id="{248560CA-5AC9-B62B-B2F2-4D5CC886993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0000" y="612000"/>
            <a:ext cx="5364000" cy="3240000"/>
          </a:xfrm>
          <a:prstGeom prst="rect">
            <a:avLst/>
          </a:prstGeom>
        </p:spPr>
      </p:pic>
      <p:pic>
        <p:nvPicPr>
          <p:cNvPr id="6" name="図 5" descr="屋外, フェンス, 建物, 木 が含まれている画像&#10;&#10;自動的に生成された説明">
            <a:extLst>
              <a:ext uri="{FF2B5EF4-FFF2-40B4-BE49-F238E27FC236}">
                <a16:creationId xmlns:a16="http://schemas.microsoft.com/office/drawing/2014/main" id="{9068F044-6BA9-12A8-F883-3C10551B47AA}"/>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90000" y="3852000"/>
            <a:ext cx="5364000" cy="3240000"/>
          </a:xfrm>
          <a:prstGeom prst="rect">
            <a:avLst/>
          </a:prstGeom>
        </p:spPr>
      </p:pic>
      <p:pic>
        <p:nvPicPr>
          <p:cNvPr id="8" name="図 7" descr="雨の夜の様子&#10;&#10;中程度の精度で自動的に生成された説明">
            <a:extLst>
              <a:ext uri="{FF2B5EF4-FFF2-40B4-BE49-F238E27FC236}">
                <a16:creationId xmlns:a16="http://schemas.microsoft.com/office/drawing/2014/main" id="{B2062A76-AF79-48BB-8189-A95F0B01FF79}"/>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5387143" y="2354782"/>
            <a:ext cx="5364000" cy="3240000"/>
          </a:xfrm>
          <a:prstGeom prst="rect">
            <a:avLst/>
          </a:prstGeom>
        </p:spPr>
      </p:pic>
      <p:sp>
        <p:nvSpPr>
          <p:cNvPr id="5" name="トリミング枠" hidden="1">
            <a:extLst>
              <a:ext uri="{FF2B5EF4-FFF2-40B4-BE49-F238E27FC236}">
                <a16:creationId xmlns:a16="http://schemas.microsoft.com/office/drawing/2014/main" id="{E68C7D5E-D034-6E3B-656B-6504A8FDEAB2}"/>
              </a:ext>
            </a:extLst>
          </p:cNvPr>
          <p:cNvSpPr/>
          <p:nvPr/>
        </p:nvSpPr>
        <p:spPr>
          <a:xfrm>
            <a:off x="747903" y="4061015"/>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トリミング枠" hidden="1">
            <a:extLst>
              <a:ext uri="{FF2B5EF4-FFF2-40B4-BE49-F238E27FC236}">
                <a16:creationId xmlns:a16="http://schemas.microsoft.com/office/drawing/2014/main" id="{A8894C57-35FF-A0C8-3A69-439679710564}"/>
              </a:ext>
            </a:extLst>
          </p:cNvPr>
          <p:cNvSpPr/>
          <p:nvPr/>
        </p:nvSpPr>
        <p:spPr>
          <a:xfrm>
            <a:off x="747903" y="596555"/>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トリミング枠" hidden="1">
            <a:extLst>
              <a:ext uri="{FF2B5EF4-FFF2-40B4-BE49-F238E27FC236}">
                <a16:creationId xmlns:a16="http://schemas.microsoft.com/office/drawing/2014/main" id="{44243107-C8AD-93C1-2418-65710C940292}"/>
              </a:ext>
            </a:extLst>
          </p:cNvPr>
          <p:cNvSpPr/>
          <p:nvPr/>
        </p:nvSpPr>
        <p:spPr>
          <a:xfrm>
            <a:off x="5839810" y="596555"/>
            <a:ext cx="4320000" cy="2880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7" name="テキスト ボックス 16">
            <a:extLst>
              <a:ext uri="{FF2B5EF4-FFF2-40B4-BE49-F238E27FC236}">
                <a16:creationId xmlns:a16="http://schemas.microsoft.com/office/drawing/2014/main" id="{17958942-E5BC-2C14-604F-B701F729E411}"/>
              </a:ext>
            </a:extLst>
          </p:cNvPr>
          <p:cNvSpPr txBox="1"/>
          <p:nvPr/>
        </p:nvSpPr>
        <p:spPr>
          <a:xfrm rot="20194065">
            <a:off x="4035280" y="2332789"/>
            <a:ext cx="166260" cy="192360"/>
          </a:xfrm>
          <a:prstGeom prst="rect">
            <a:avLst/>
          </a:prstGeom>
          <a:noFill/>
        </p:spPr>
        <p:txBody>
          <a:bodyPr wrap="square" lIns="0" rIns="0" rtlCol="0">
            <a:spAutoFit/>
          </a:bodyPr>
          <a:lstStyle/>
          <a:p>
            <a:pPr algn="dist">
              <a:tabLst>
                <a:tab pos="715963" algn="l"/>
              </a:tabLst>
            </a:pPr>
            <a:r>
              <a:rPr kumimoji="1" lang="ja-JP" altLang="en-US" sz="650" b="1" dirty="0">
                <a:solidFill>
                  <a:schemeClr val="bg1"/>
                </a:solidFill>
              </a:rPr>
              <a:t>はば</a:t>
            </a:r>
          </a:p>
        </p:txBody>
      </p:sp>
      <p:grpSp>
        <p:nvGrpSpPr>
          <p:cNvPr id="82" name="グループ化 81">
            <a:extLst>
              <a:ext uri="{FF2B5EF4-FFF2-40B4-BE49-F238E27FC236}">
                <a16:creationId xmlns:a16="http://schemas.microsoft.com/office/drawing/2014/main" id="{AB3AA507-576F-914A-2570-0F16F5881CEF}"/>
              </a:ext>
            </a:extLst>
          </p:cNvPr>
          <p:cNvGrpSpPr/>
          <p:nvPr/>
        </p:nvGrpSpPr>
        <p:grpSpPr>
          <a:xfrm>
            <a:off x="399600" y="788400"/>
            <a:ext cx="3452868" cy="272433"/>
            <a:chOff x="682129" y="708441"/>
            <a:chExt cx="3452868" cy="272433"/>
          </a:xfrm>
        </p:grpSpPr>
        <p:sp>
          <p:nvSpPr>
            <p:cNvPr id="11" name="テキスト ボックス 10">
              <a:extLst>
                <a:ext uri="{FF2B5EF4-FFF2-40B4-BE49-F238E27FC236}">
                  <a16:creationId xmlns:a16="http://schemas.microsoft.com/office/drawing/2014/main" id="{21E09DFA-CD90-F006-4CD0-F14ACF103939}"/>
                </a:ext>
              </a:extLst>
            </p:cNvPr>
            <p:cNvSpPr txBox="1"/>
            <p:nvPr/>
          </p:nvSpPr>
          <p:spPr>
            <a:xfrm>
              <a:off x="682129" y="796208"/>
              <a:ext cx="3452868"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④船の乗り場に木やゴミがたまった様子（千代田町）</a:t>
              </a:r>
            </a:p>
          </p:txBody>
        </p:sp>
        <p:sp>
          <p:nvSpPr>
            <p:cNvPr id="40" name="テキスト ボックス 39">
              <a:extLst>
                <a:ext uri="{FF2B5EF4-FFF2-40B4-BE49-F238E27FC236}">
                  <a16:creationId xmlns:a16="http://schemas.microsoft.com/office/drawing/2014/main" id="{30E11ED5-4CC8-265B-A226-393984264296}"/>
                </a:ext>
              </a:extLst>
            </p:cNvPr>
            <p:cNvSpPr txBox="1"/>
            <p:nvPr/>
          </p:nvSpPr>
          <p:spPr>
            <a:xfrm>
              <a:off x="3533279" y="708441"/>
              <a:ext cx="405560"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ちよだまち</a:t>
              </a:r>
              <a:endParaRPr kumimoji="1" lang="ja-JP" altLang="en-US" sz="650" b="1" dirty="0">
                <a:effectLst>
                  <a:glow rad="76200">
                    <a:schemeClr val="bg1"/>
                  </a:glow>
                </a:effectLst>
              </a:endParaRPr>
            </a:p>
          </p:txBody>
        </p:sp>
      </p:grpSp>
      <p:grpSp>
        <p:nvGrpSpPr>
          <p:cNvPr id="84" name="グループ化 83">
            <a:extLst>
              <a:ext uri="{FF2B5EF4-FFF2-40B4-BE49-F238E27FC236}">
                <a16:creationId xmlns:a16="http://schemas.microsoft.com/office/drawing/2014/main" id="{F0C68B51-0A60-6515-1584-3EEDD9D5BF29}"/>
              </a:ext>
            </a:extLst>
          </p:cNvPr>
          <p:cNvGrpSpPr/>
          <p:nvPr/>
        </p:nvGrpSpPr>
        <p:grpSpPr>
          <a:xfrm>
            <a:off x="399600" y="4028400"/>
            <a:ext cx="2702663" cy="272433"/>
            <a:chOff x="637705" y="4094003"/>
            <a:chExt cx="2702663" cy="272433"/>
          </a:xfrm>
        </p:grpSpPr>
        <p:sp>
          <p:nvSpPr>
            <p:cNvPr id="47" name="テキスト ボックス 46">
              <a:extLst>
                <a:ext uri="{FF2B5EF4-FFF2-40B4-BE49-F238E27FC236}">
                  <a16:creationId xmlns:a16="http://schemas.microsoft.com/office/drawing/2014/main" id="{A9D500B8-51C8-4ABF-859E-D818F73EB740}"/>
                </a:ext>
              </a:extLst>
            </p:cNvPr>
            <p:cNvSpPr txBox="1"/>
            <p:nvPr/>
          </p:nvSpPr>
          <p:spPr>
            <a:xfrm>
              <a:off x="637705" y="4181770"/>
              <a:ext cx="2702663" cy="184666"/>
            </a:xfrm>
            <a:prstGeom prst="rect">
              <a:avLst/>
            </a:prstGeom>
            <a:noFill/>
          </p:spPr>
          <p:txBody>
            <a:bodyPr wrap="none" lIns="0" tIns="0" rIns="0" bIns="0" rtlCol="0" anchor="ctr" anchorCtr="0">
              <a:spAutoFit/>
            </a:bodyPr>
            <a:lstStyle/>
            <a:p>
              <a:pPr algn="ctr"/>
              <a:r>
                <a:rPr kumimoji="1" lang="ja-JP" altLang="en-US" sz="1200">
                  <a:effectLst>
                    <a:glow rad="76200">
                      <a:schemeClr val="bg1"/>
                    </a:glow>
                  </a:effectLst>
                </a:rPr>
                <a:t>⑤橋に木やゴミがたまった様子（玉村町）</a:t>
              </a:r>
              <a:endParaRPr kumimoji="1" lang="ja-JP" altLang="en-US" sz="1200" dirty="0">
                <a:effectLst>
                  <a:glow rad="76200">
                    <a:schemeClr val="bg1"/>
                  </a:glow>
                </a:effectLst>
              </a:endParaRPr>
            </a:p>
          </p:txBody>
        </p:sp>
        <p:sp>
          <p:nvSpPr>
            <p:cNvPr id="49" name="テキスト ボックス 48">
              <a:extLst>
                <a:ext uri="{FF2B5EF4-FFF2-40B4-BE49-F238E27FC236}">
                  <a16:creationId xmlns:a16="http://schemas.microsoft.com/office/drawing/2014/main" id="{DCDDF408-D53F-FB1F-3365-57D475627E91}"/>
                </a:ext>
              </a:extLst>
            </p:cNvPr>
            <p:cNvSpPr txBox="1"/>
            <p:nvPr/>
          </p:nvSpPr>
          <p:spPr>
            <a:xfrm>
              <a:off x="2776997" y="4094003"/>
              <a:ext cx="485710"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たまむらまち</a:t>
              </a:r>
              <a:endParaRPr kumimoji="1" lang="ja-JP" altLang="en-US" sz="650" b="1" dirty="0">
                <a:effectLst>
                  <a:glow rad="76200">
                    <a:schemeClr val="bg1"/>
                  </a:glow>
                </a:effectLst>
              </a:endParaRPr>
            </a:p>
          </p:txBody>
        </p:sp>
      </p:grpSp>
      <p:grpSp>
        <p:nvGrpSpPr>
          <p:cNvPr id="86" name="グループ化 85">
            <a:extLst>
              <a:ext uri="{FF2B5EF4-FFF2-40B4-BE49-F238E27FC236}">
                <a16:creationId xmlns:a16="http://schemas.microsoft.com/office/drawing/2014/main" id="{00FA921C-69DF-588A-E06B-386DA9B21FE8}"/>
              </a:ext>
            </a:extLst>
          </p:cNvPr>
          <p:cNvGrpSpPr/>
          <p:nvPr/>
        </p:nvGrpSpPr>
        <p:grpSpPr>
          <a:xfrm>
            <a:off x="3734717" y="3382927"/>
            <a:ext cx="1384995" cy="272433"/>
            <a:chOff x="3671439" y="3354458"/>
            <a:chExt cx="1384995" cy="272433"/>
          </a:xfrm>
        </p:grpSpPr>
        <p:sp>
          <p:nvSpPr>
            <p:cNvPr id="51" name="テキスト ボックス 50">
              <a:extLst>
                <a:ext uri="{FF2B5EF4-FFF2-40B4-BE49-F238E27FC236}">
                  <a16:creationId xmlns:a16="http://schemas.microsoft.com/office/drawing/2014/main" id="{00AF9A21-600B-9976-BDD1-B4817DA1EBD7}"/>
                </a:ext>
              </a:extLst>
            </p:cNvPr>
            <p:cNvSpPr txBox="1"/>
            <p:nvPr/>
          </p:nvSpPr>
          <p:spPr>
            <a:xfrm>
              <a:off x="3671439" y="3442225"/>
              <a:ext cx="1384995" cy="184666"/>
            </a:xfrm>
            <a:prstGeom prst="rect">
              <a:avLst/>
            </a:prstGeom>
            <a:noFill/>
          </p:spPr>
          <p:txBody>
            <a:bodyPr wrap="none" lIns="0" tIns="0" rIns="0" bIns="0" rtlCol="0" anchor="ctr" anchorCtr="0">
              <a:spAutoFit/>
            </a:bodyPr>
            <a:lstStyle/>
            <a:p>
              <a:pPr algn="ctr"/>
              <a:r>
                <a:rPr kumimoji="1" lang="zh-TW" altLang="en-US" sz="1200" dirty="0">
                  <a:effectLst>
                    <a:glow rad="76200">
                      <a:schemeClr val="bg1"/>
                    </a:glow>
                  </a:effectLst>
                </a:rPr>
                <a:t>令和元年東日本台風</a:t>
              </a:r>
              <a:endParaRPr kumimoji="1" lang="ja-JP" altLang="en-US" sz="1200" dirty="0">
                <a:effectLst>
                  <a:glow rad="76200">
                    <a:schemeClr val="bg1"/>
                  </a:glow>
                </a:effectLst>
              </a:endParaRPr>
            </a:p>
          </p:txBody>
        </p:sp>
        <p:sp>
          <p:nvSpPr>
            <p:cNvPr id="53" name="テキスト ボックス 52">
              <a:extLst>
                <a:ext uri="{FF2B5EF4-FFF2-40B4-BE49-F238E27FC236}">
                  <a16:creationId xmlns:a16="http://schemas.microsoft.com/office/drawing/2014/main" id="{653C1D2E-B5F3-3926-33DE-985B0881F7B1}"/>
                </a:ext>
              </a:extLst>
            </p:cNvPr>
            <p:cNvSpPr txBox="1"/>
            <p:nvPr/>
          </p:nvSpPr>
          <p:spPr>
            <a:xfrm>
              <a:off x="3698093" y="3354458"/>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れいわ</a:t>
              </a:r>
            </a:p>
          </p:txBody>
        </p:sp>
      </p:grpSp>
      <p:grpSp>
        <p:nvGrpSpPr>
          <p:cNvPr id="92" name="グループ化 91">
            <a:extLst>
              <a:ext uri="{FF2B5EF4-FFF2-40B4-BE49-F238E27FC236}">
                <a16:creationId xmlns:a16="http://schemas.microsoft.com/office/drawing/2014/main" id="{F5238516-C268-15E4-BDEF-CCE3496D8B3B}"/>
              </a:ext>
            </a:extLst>
          </p:cNvPr>
          <p:cNvGrpSpPr/>
          <p:nvPr/>
        </p:nvGrpSpPr>
        <p:grpSpPr>
          <a:xfrm>
            <a:off x="3734717" y="6622927"/>
            <a:ext cx="1384995" cy="272433"/>
            <a:chOff x="3671439" y="6706934"/>
            <a:chExt cx="1384995" cy="272433"/>
          </a:xfrm>
        </p:grpSpPr>
        <p:sp>
          <p:nvSpPr>
            <p:cNvPr id="63" name="テキスト ボックス 62">
              <a:extLst>
                <a:ext uri="{FF2B5EF4-FFF2-40B4-BE49-F238E27FC236}">
                  <a16:creationId xmlns:a16="http://schemas.microsoft.com/office/drawing/2014/main" id="{D3AE1EA8-1C68-4CE4-1F60-C7182F8DF710}"/>
                </a:ext>
              </a:extLst>
            </p:cNvPr>
            <p:cNvSpPr txBox="1"/>
            <p:nvPr/>
          </p:nvSpPr>
          <p:spPr>
            <a:xfrm>
              <a:off x="3671439" y="6794701"/>
              <a:ext cx="1384995" cy="184666"/>
            </a:xfrm>
            <a:prstGeom prst="rect">
              <a:avLst/>
            </a:prstGeom>
            <a:noFill/>
          </p:spPr>
          <p:txBody>
            <a:bodyPr wrap="none" lIns="0" tIns="0" rIns="0" bIns="0" rtlCol="0" anchor="ctr" anchorCtr="0">
              <a:spAutoFit/>
            </a:bodyPr>
            <a:lstStyle/>
            <a:p>
              <a:pPr algn="ctr"/>
              <a:r>
                <a:rPr kumimoji="1" lang="zh-TW" altLang="en-US" sz="1200" dirty="0">
                  <a:effectLst>
                    <a:glow rad="76200">
                      <a:schemeClr val="bg1"/>
                    </a:glow>
                  </a:effectLst>
                </a:rPr>
                <a:t>令和元年東日本台風</a:t>
              </a:r>
              <a:endParaRPr kumimoji="1" lang="ja-JP" altLang="en-US" sz="1200" dirty="0">
                <a:effectLst>
                  <a:glow rad="76200">
                    <a:schemeClr val="bg1"/>
                  </a:glow>
                </a:effectLst>
              </a:endParaRPr>
            </a:p>
          </p:txBody>
        </p:sp>
        <p:sp>
          <p:nvSpPr>
            <p:cNvPr id="65" name="テキスト ボックス 64">
              <a:extLst>
                <a:ext uri="{FF2B5EF4-FFF2-40B4-BE49-F238E27FC236}">
                  <a16:creationId xmlns:a16="http://schemas.microsoft.com/office/drawing/2014/main" id="{39C58E07-86FC-DFF0-4F87-7677DB72367E}"/>
                </a:ext>
              </a:extLst>
            </p:cNvPr>
            <p:cNvSpPr txBox="1"/>
            <p:nvPr/>
          </p:nvSpPr>
          <p:spPr>
            <a:xfrm>
              <a:off x="3698093" y="6706934"/>
              <a:ext cx="250068" cy="100027"/>
            </a:xfrm>
            <a:prstGeom prst="rect">
              <a:avLst/>
            </a:prstGeom>
            <a:noFill/>
          </p:spPr>
          <p:txBody>
            <a:bodyPr wrap="none" lIns="0" tIns="0" rIns="0" bIns="0" rtlCol="0" anchor="ctr" anchorCtr="0">
              <a:spAutoFit/>
            </a:bodyPr>
            <a:lstStyle/>
            <a:p>
              <a:pPr algn="ctr"/>
              <a:r>
                <a:rPr kumimoji="1" lang="ja-JP" altLang="en-US" sz="650" b="1" dirty="0">
                  <a:effectLst>
                    <a:glow rad="76200">
                      <a:schemeClr val="bg1"/>
                    </a:glow>
                  </a:effectLst>
                </a:rPr>
                <a:t>れいわ</a:t>
              </a:r>
            </a:p>
          </p:txBody>
        </p:sp>
      </p:grpSp>
      <p:cxnSp>
        <p:nvCxnSpPr>
          <p:cNvPr id="79" name="直線コネクタ 78">
            <a:extLst>
              <a:ext uri="{FF2B5EF4-FFF2-40B4-BE49-F238E27FC236}">
                <a16:creationId xmlns:a16="http://schemas.microsoft.com/office/drawing/2014/main" id="{1C8B6F7A-3BD3-B360-1A69-9A3C6713DF5E}"/>
              </a:ext>
            </a:extLst>
          </p:cNvPr>
          <p:cNvCxnSpPr>
            <a:cxnSpLocks/>
          </p:cNvCxnSpPr>
          <p:nvPr/>
        </p:nvCxnSpPr>
        <p:spPr>
          <a:xfrm>
            <a:off x="23484" y="3852000"/>
            <a:ext cx="5386688" cy="29558"/>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直線コネクタ 79">
            <a:extLst>
              <a:ext uri="{FF2B5EF4-FFF2-40B4-BE49-F238E27FC236}">
                <a16:creationId xmlns:a16="http://schemas.microsoft.com/office/drawing/2014/main" id="{2A28093F-660A-2856-4BDF-1C5DD02AB12C}"/>
              </a:ext>
            </a:extLst>
          </p:cNvPr>
          <p:cNvCxnSpPr>
            <a:cxnSpLocks/>
          </p:cNvCxnSpPr>
          <p:nvPr/>
        </p:nvCxnSpPr>
        <p:spPr>
          <a:xfrm flipV="1">
            <a:off x="5453856" y="497558"/>
            <a:ext cx="0" cy="6768000"/>
          </a:xfrm>
          <a:prstGeom prst="line">
            <a:avLst/>
          </a:prstGeom>
          <a:ln w="1143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5" name="グループ化 114">
            <a:extLst>
              <a:ext uri="{FF2B5EF4-FFF2-40B4-BE49-F238E27FC236}">
                <a16:creationId xmlns:a16="http://schemas.microsoft.com/office/drawing/2014/main" id="{E5CA6CBC-914D-DB0A-6C53-3D61EB2DCDF2}"/>
              </a:ext>
            </a:extLst>
          </p:cNvPr>
          <p:cNvGrpSpPr/>
          <p:nvPr/>
        </p:nvGrpSpPr>
        <p:grpSpPr>
          <a:xfrm>
            <a:off x="5608023" y="2509132"/>
            <a:ext cx="1974900" cy="272433"/>
            <a:chOff x="5735523" y="71438"/>
            <a:chExt cx="1974900" cy="272433"/>
          </a:xfrm>
        </p:grpSpPr>
        <p:sp>
          <p:nvSpPr>
            <p:cNvPr id="106" name="テキスト ボックス 105">
              <a:extLst>
                <a:ext uri="{FF2B5EF4-FFF2-40B4-BE49-F238E27FC236}">
                  <a16:creationId xmlns:a16="http://schemas.microsoft.com/office/drawing/2014/main" id="{DA8B05DB-2B60-A334-1274-A4F093CA43AE}"/>
                </a:ext>
              </a:extLst>
            </p:cNvPr>
            <p:cNvSpPr txBox="1"/>
            <p:nvPr/>
          </p:nvSpPr>
          <p:spPr>
            <a:xfrm>
              <a:off x="5735523" y="159205"/>
              <a:ext cx="1974900" cy="184666"/>
            </a:xfrm>
            <a:prstGeom prst="rect">
              <a:avLst/>
            </a:prstGeom>
            <a:noFill/>
          </p:spPr>
          <p:txBody>
            <a:bodyPr wrap="none" lIns="0" tIns="0" rIns="0" bIns="0" rtlCol="0" anchor="ctr" anchorCtr="0">
              <a:spAutoFit/>
            </a:bodyPr>
            <a:lstStyle/>
            <a:p>
              <a:pPr algn="ctr"/>
              <a:r>
                <a:rPr kumimoji="1" lang="ja-JP" altLang="en-US" sz="1200" dirty="0">
                  <a:effectLst>
                    <a:glow rad="76200">
                      <a:schemeClr val="bg1"/>
                    </a:glow>
                  </a:effectLst>
                </a:rPr>
                <a:t>⑥浸水した町の様子（宮代町）</a:t>
              </a:r>
            </a:p>
          </p:txBody>
        </p:sp>
        <p:sp>
          <p:nvSpPr>
            <p:cNvPr id="108" name="テキスト ボックス 107">
              <a:extLst>
                <a:ext uri="{FF2B5EF4-FFF2-40B4-BE49-F238E27FC236}">
                  <a16:creationId xmlns:a16="http://schemas.microsoft.com/office/drawing/2014/main" id="{13D2D8B9-5A87-AAFE-3C8E-24CAE96ACFE4}"/>
                </a:ext>
              </a:extLst>
            </p:cNvPr>
            <p:cNvSpPr txBox="1"/>
            <p:nvPr/>
          </p:nvSpPr>
          <p:spPr>
            <a:xfrm>
              <a:off x="7156165" y="71438"/>
              <a:ext cx="477695"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みやしろまち</a:t>
              </a:r>
              <a:endParaRPr kumimoji="1" lang="ja-JP" altLang="en-US" sz="650" b="1" dirty="0">
                <a:effectLst>
                  <a:glow rad="76200">
                    <a:schemeClr val="bg1"/>
                  </a:glow>
                </a:effectLst>
              </a:endParaRPr>
            </a:p>
          </p:txBody>
        </p:sp>
        <p:sp>
          <p:nvSpPr>
            <p:cNvPr id="110" name="テキスト ボックス 109">
              <a:extLst>
                <a:ext uri="{FF2B5EF4-FFF2-40B4-BE49-F238E27FC236}">
                  <a16:creationId xmlns:a16="http://schemas.microsoft.com/office/drawing/2014/main" id="{2D7FA088-51E4-D9AB-F4CD-349365C30007}"/>
                </a:ext>
              </a:extLst>
            </p:cNvPr>
            <p:cNvSpPr txBox="1"/>
            <p:nvPr/>
          </p:nvSpPr>
          <p:spPr>
            <a:xfrm>
              <a:off x="5886810" y="71438"/>
              <a:ext cx="315792" cy="100027"/>
            </a:xfrm>
            <a:prstGeom prst="rect">
              <a:avLst/>
            </a:prstGeom>
            <a:noFill/>
          </p:spPr>
          <p:txBody>
            <a:bodyPr wrap="none" lIns="0" tIns="0" rIns="0" bIns="0" rtlCol="0" anchor="ctr" anchorCtr="0">
              <a:spAutoFit/>
            </a:bodyPr>
            <a:lstStyle/>
            <a:p>
              <a:pPr algn="ctr"/>
              <a:r>
                <a:rPr kumimoji="1" lang="ja-JP" altLang="en-US" sz="650" b="1">
                  <a:effectLst>
                    <a:glow rad="76200">
                      <a:schemeClr val="bg1"/>
                    </a:glow>
                  </a:effectLst>
                </a:rPr>
                <a:t>しんすい</a:t>
              </a:r>
              <a:endParaRPr kumimoji="1" lang="ja-JP" altLang="en-US" sz="650" b="1" dirty="0">
                <a:effectLst>
                  <a:glow rad="76200">
                    <a:schemeClr val="bg1"/>
                  </a:glow>
                </a:effectLst>
              </a:endParaRPr>
            </a:p>
          </p:txBody>
        </p:sp>
      </p:grpSp>
      <p:pic>
        <p:nvPicPr>
          <p:cNvPr id="7" name="図 6" descr="挿絵, 光 が含まれている画像&#10;&#10;自動的に生成された説明">
            <a:extLst>
              <a:ext uri="{FF2B5EF4-FFF2-40B4-BE49-F238E27FC236}">
                <a16:creationId xmlns:a16="http://schemas.microsoft.com/office/drawing/2014/main" id="{C1FCA7F0-5929-43DB-473E-CB88215895E4}"/>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89713" y="6387345"/>
            <a:ext cx="784035" cy="831363"/>
          </a:xfrm>
          <a:prstGeom prst="rect">
            <a:avLst/>
          </a:prstGeom>
          <a:effectLst/>
        </p:spPr>
      </p:pic>
      <p:sp>
        <p:nvSpPr>
          <p:cNvPr id="10" name="円形吹き出し 14">
            <a:extLst>
              <a:ext uri="{FF2B5EF4-FFF2-40B4-BE49-F238E27FC236}">
                <a16:creationId xmlns:a16="http://schemas.microsoft.com/office/drawing/2014/main" id="{B6D5FFD1-3C82-5AF0-E8B5-CEAAF690EBC6}"/>
              </a:ext>
            </a:extLst>
          </p:cNvPr>
          <p:cNvSpPr/>
          <p:nvPr/>
        </p:nvSpPr>
        <p:spPr>
          <a:xfrm>
            <a:off x="690038" y="6434236"/>
            <a:ext cx="1649176" cy="608731"/>
          </a:xfrm>
          <a:prstGeom prst="wedgeRoundRectCallout">
            <a:avLst>
              <a:gd name="adj1" fmla="val -40117"/>
              <a:gd name="adj2" fmla="val 57076"/>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b">
            <a:noAutofit/>
          </a:bodyPr>
          <a:lstStyle/>
          <a:p>
            <a:pPr>
              <a:lnSpc>
                <a:spcPct val="150000"/>
              </a:lnSpc>
            </a:pPr>
            <a:r>
              <a:rPr kumimoji="1" lang="ja-JP" altLang="en-US" sz="1050" dirty="0">
                <a:solidFill>
                  <a:schemeClr val="tx1"/>
                </a:solidFill>
                <a:latin typeface="+mn-ea"/>
              </a:rPr>
              <a:t>ガードレールが押し倒されてしまっているね</a:t>
            </a:r>
          </a:p>
        </p:txBody>
      </p:sp>
      <p:sp>
        <p:nvSpPr>
          <p:cNvPr id="18" name="テキスト ボックス 17">
            <a:extLst>
              <a:ext uri="{FF2B5EF4-FFF2-40B4-BE49-F238E27FC236}">
                <a16:creationId xmlns:a16="http://schemas.microsoft.com/office/drawing/2014/main" id="{1F910D91-0905-23FC-B66D-B18AA165F636}"/>
              </a:ext>
            </a:extLst>
          </p:cNvPr>
          <p:cNvSpPr txBox="1"/>
          <p:nvPr/>
        </p:nvSpPr>
        <p:spPr>
          <a:xfrm>
            <a:off x="1746169" y="6441381"/>
            <a:ext cx="75342" cy="128685"/>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sz="600" dirty="0"/>
              <a:t>お</a:t>
            </a:r>
          </a:p>
        </p:txBody>
      </p:sp>
      <p:sp>
        <p:nvSpPr>
          <p:cNvPr id="19" name="テキスト ボックス 18">
            <a:extLst>
              <a:ext uri="{FF2B5EF4-FFF2-40B4-BE49-F238E27FC236}">
                <a16:creationId xmlns:a16="http://schemas.microsoft.com/office/drawing/2014/main" id="{CB61CC09-4AF2-5363-44BE-EA4139F945C8}"/>
              </a:ext>
            </a:extLst>
          </p:cNvPr>
          <p:cNvSpPr txBox="1"/>
          <p:nvPr/>
        </p:nvSpPr>
        <p:spPr>
          <a:xfrm>
            <a:off x="1943943" y="6441381"/>
            <a:ext cx="150682" cy="128685"/>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sz="600" dirty="0"/>
              <a:t>たお</a:t>
            </a:r>
          </a:p>
        </p:txBody>
      </p:sp>
      <p:pic>
        <p:nvPicPr>
          <p:cNvPr id="20" name="図 19" descr="挿絵, 記号, シャツ が含まれている画像&#10;&#10;自動的に生成された説明">
            <a:extLst>
              <a:ext uri="{FF2B5EF4-FFF2-40B4-BE49-F238E27FC236}">
                <a16:creationId xmlns:a16="http://schemas.microsoft.com/office/drawing/2014/main" id="{594C0D6C-6876-23CE-93AB-A9D199F71D99}"/>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7055245" y="6218080"/>
            <a:ext cx="1056244" cy="1169892"/>
          </a:xfrm>
          <a:prstGeom prst="rect">
            <a:avLst/>
          </a:prstGeom>
          <a:effectLst/>
        </p:spPr>
      </p:pic>
      <p:sp>
        <p:nvSpPr>
          <p:cNvPr id="22" name="円形吹き出し 14">
            <a:extLst>
              <a:ext uri="{FF2B5EF4-FFF2-40B4-BE49-F238E27FC236}">
                <a16:creationId xmlns:a16="http://schemas.microsoft.com/office/drawing/2014/main" id="{BED2D367-E09A-3653-F61D-04D7120BD2C8}"/>
              </a:ext>
            </a:extLst>
          </p:cNvPr>
          <p:cNvSpPr/>
          <p:nvPr/>
        </p:nvSpPr>
        <p:spPr>
          <a:xfrm>
            <a:off x="8139182" y="5901399"/>
            <a:ext cx="1649176" cy="608731"/>
          </a:xfrm>
          <a:prstGeom prst="wedgeRoundRectCallout">
            <a:avLst>
              <a:gd name="adj1" fmla="val -54198"/>
              <a:gd name="adj2" fmla="val 73766"/>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b">
            <a:noAutofit/>
          </a:bodyPr>
          <a:lstStyle/>
          <a:p>
            <a:pPr>
              <a:lnSpc>
                <a:spcPct val="150000"/>
              </a:lnSpc>
            </a:pPr>
            <a:r>
              <a:rPr kumimoji="1" lang="ja-JP" altLang="en-US" sz="1050" dirty="0">
                <a:solidFill>
                  <a:schemeClr val="tx1"/>
                </a:solidFill>
                <a:latin typeface="+mn-ea"/>
              </a:rPr>
              <a:t>車が水に浸かって動けなくなっているよ</a:t>
            </a:r>
          </a:p>
        </p:txBody>
      </p:sp>
      <p:sp>
        <p:nvSpPr>
          <p:cNvPr id="23" name="テキスト ボックス 22">
            <a:extLst>
              <a:ext uri="{FF2B5EF4-FFF2-40B4-BE49-F238E27FC236}">
                <a16:creationId xmlns:a16="http://schemas.microsoft.com/office/drawing/2014/main" id="{A61A0464-7E73-B4F9-A6A2-C7150874344D}"/>
              </a:ext>
            </a:extLst>
          </p:cNvPr>
          <p:cNvSpPr txBox="1"/>
          <p:nvPr/>
        </p:nvSpPr>
        <p:spPr>
          <a:xfrm>
            <a:off x="6675332" y="6441381"/>
            <a:ext cx="75342" cy="128685"/>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sz="600" dirty="0"/>
              <a:t>つ</a:t>
            </a:r>
          </a:p>
        </p:txBody>
      </p:sp>
      <p:sp>
        <p:nvSpPr>
          <p:cNvPr id="13" name="矢印: 下 12">
            <a:extLst>
              <a:ext uri="{FF2B5EF4-FFF2-40B4-BE49-F238E27FC236}">
                <a16:creationId xmlns:a16="http://schemas.microsoft.com/office/drawing/2014/main" id="{24F78AD3-731C-2D89-A228-2CDB76FB7C5D}"/>
              </a:ext>
            </a:extLst>
          </p:cNvPr>
          <p:cNvSpPr/>
          <p:nvPr/>
        </p:nvSpPr>
        <p:spPr>
          <a:xfrm rot="5169138">
            <a:off x="1503929" y="2081610"/>
            <a:ext cx="87443" cy="429637"/>
          </a:xfrm>
          <a:prstGeom prst="downArrow">
            <a:avLst>
              <a:gd name="adj1" fmla="val 50000"/>
              <a:gd name="adj2" fmla="val 173317"/>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4" name="テキスト ボックス 13">
            <a:extLst>
              <a:ext uri="{FF2B5EF4-FFF2-40B4-BE49-F238E27FC236}">
                <a16:creationId xmlns:a16="http://schemas.microsoft.com/office/drawing/2014/main" id="{EE975097-6557-AC4A-42B4-8E9539758FF5}"/>
              </a:ext>
            </a:extLst>
          </p:cNvPr>
          <p:cNvSpPr txBox="1"/>
          <p:nvPr/>
        </p:nvSpPr>
        <p:spPr>
          <a:xfrm>
            <a:off x="1265047" y="2004424"/>
            <a:ext cx="754237" cy="246221"/>
          </a:xfrm>
          <a:prstGeom prst="rect">
            <a:avLst/>
          </a:prstGeom>
          <a:noFill/>
        </p:spPr>
        <p:txBody>
          <a:bodyPr wrap="square" rtlCol="0">
            <a:spAutoFit/>
          </a:bodyPr>
          <a:lstStyle/>
          <a:p>
            <a:r>
              <a:rPr kumimoji="1" lang="ja-JP" altLang="en-US" sz="1000" b="1" dirty="0">
                <a:solidFill>
                  <a:schemeClr val="bg1"/>
                </a:solidFill>
              </a:rPr>
              <a:t>利根川</a:t>
            </a:r>
          </a:p>
        </p:txBody>
      </p:sp>
      <p:grpSp>
        <p:nvGrpSpPr>
          <p:cNvPr id="24" name="グループ化 23">
            <a:extLst>
              <a:ext uri="{FF2B5EF4-FFF2-40B4-BE49-F238E27FC236}">
                <a16:creationId xmlns:a16="http://schemas.microsoft.com/office/drawing/2014/main" id="{6CA64EFA-F3B8-E7FF-FA39-0040168B86C1}"/>
              </a:ext>
            </a:extLst>
          </p:cNvPr>
          <p:cNvGrpSpPr/>
          <p:nvPr/>
        </p:nvGrpSpPr>
        <p:grpSpPr>
          <a:xfrm>
            <a:off x="9086595" y="79200"/>
            <a:ext cx="1638590" cy="314004"/>
            <a:chOff x="9086595" y="79200"/>
            <a:chExt cx="1638590" cy="314004"/>
          </a:xfrm>
        </p:grpSpPr>
        <p:sp>
          <p:nvSpPr>
            <p:cNvPr id="25" name="テキスト ボックス 24">
              <a:extLst>
                <a:ext uri="{FF2B5EF4-FFF2-40B4-BE49-F238E27FC236}">
                  <a16:creationId xmlns:a16="http://schemas.microsoft.com/office/drawing/2014/main" id="{F62D7C4E-3D62-19B6-548E-998495366DEB}"/>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26" name="テキスト ボックス 25">
              <a:extLst>
                <a:ext uri="{FF2B5EF4-FFF2-40B4-BE49-F238E27FC236}">
                  <a16:creationId xmlns:a16="http://schemas.microsoft.com/office/drawing/2014/main" id="{9AA17632-53AF-1EC7-16F8-4EAA3E8D986F}"/>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27" name="テキスト ボックス 26">
              <a:extLst>
                <a:ext uri="{FF2B5EF4-FFF2-40B4-BE49-F238E27FC236}">
                  <a16:creationId xmlns:a16="http://schemas.microsoft.com/office/drawing/2014/main" id="{00DD8E5C-C982-0E30-4CA8-B1621F86D018}"/>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28" name="テキスト ボックス 27">
              <a:extLst>
                <a:ext uri="{FF2B5EF4-FFF2-40B4-BE49-F238E27FC236}">
                  <a16:creationId xmlns:a16="http://schemas.microsoft.com/office/drawing/2014/main" id="{B4C3DF22-FC1C-9343-8D31-14103CEEEDAA}"/>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16006105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a:extLst>
              <a:ext uri="{FF2B5EF4-FFF2-40B4-BE49-F238E27FC236}">
                <a16:creationId xmlns:a16="http://schemas.microsoft.com/office/drawing/2014/main" id="{C1DF57EE-8EB0-0F86-3721-BB7C90E185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3856" y="2166548"/>
            <a:ext cx="5300801" cy="3768473"/>
          </a:xfrm>
          <a:prstGeom prst="rect">
            <a:avLst/>
          </a:prstGeom>
        </p:spPr>
      </p:pic>
      <p:pic>
        <p:nvPicPr>
          <p:cNvPr id="9" name="図 8">
            <a:extLst>
              <a:ext uri="{FF2B5EF4-FFF2-40B4-BE49-F238E27FC236}">
                <a16:creationId xmlns:a16="http://schemas.microsoft.com/office/drawing/2014/main" id="{AD0A0626-FDB7-9E1E-CC86-C20A8334AD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3008" y="2431007"/>
            <a:ext cx="5034791" cy="3480296"/>
          </a:xfrm>
          <a:prstGeom prst="rect">
            <a:avLst/>
          </a:prstGeom>
        </p:spPr>
      </p:pic>
      <p:sp>
        <p:nvSpPr>
          <p:cNvPr id="3" name="テキスト ボックス 2">
            <a:extLst>
              <a:ext uri="{FF2B5EF4-FFF2-40B4-BE49-F238E27FC236}">
                <a16:creationId xmlns:a16="http://schemas.microsoft.com/office/drawing/2014/main" id="{40766D5E-B2F8-9562-A86C-C614A8DDC661}"/>
              </a:ext>
            </a:extLst>
          </p:cNvPr>
          <p:cNvSpPr txBox="1"/>
          <p:nvPr/>
        </p:nvSpPr>
        <p:spPr>
          <a:xfrm>
            <a:off x="376397" y="1402161"/>
            <a:ext cx="4661195" cy="673518"/>
          </a:xfrm>
          <a:prstGeom prst="rect">
            <a:avLst/>
          </a:prstGeom>
          <a:noFill/>
        </p:spPr>
        <p:txBody>
          <a:bodyPr wrap="square">
            <a:spAutoFit/>
          </a:bodyPr>
          <a:lstStyle>
            <a:defPPr>
              <a:defRPr lang="en-US"/>
            </a:defPPr>
            <a:lvl1pPr indent="180000" algn="just">
              <a:lnSpc>
                <a:spcPts val="3000"/>
              </a:lnSpc>
              <a:defRPr kumimoji="1" sz="1300"/>
            </a:lvl1pPr>
          </a:lstStyle>
          <a:p>
            <a:pPr indent="150896" defTabSz="383276">
              <a:lnSpc>
                <a:spcPts val="2515"/>
              </a:lnSpc>
            </a:pPr>
            <a:r>
              <a:rPr lang="ja-JP" altLang="en-US" sz="1090" dirty="0">
                <a:solidFill>
                  <a:prstClr val="black"/>
                </a:solidFill>
                <a:latin typeface="BIZ UDPゴシック"/>
                <a:ea typeface="BIZ UDPゴシック"/>
              </a:rPr>
              <a:t>令和元年</a:t>
            </a:r>
            <a:r>
              <a:rPr lang="en-US" altLang="ja-JP" sz="1090" dirty="0">
                <a:solidFill>
                  <a:prstClr val="black"/>
                </a:solidFill>
                <a:latin typeface="BIZ UDPゴシック"/>
                <a:ea typeface="BIZ UDPゴシック"/>
              </a:rPr>
              <a:t>10</a:t>
            </a:r>
            <a:r>
              <a:rPr lang="ja-JP" altLang="en-US" sz="1090" dirty="0">
                <a:solidFill>
                  <a:prstClr val="black"/>
                </a:solidFill>
                <a:latin typeface="BIZ UDPゴシック"/>
                <a:ea typeface="BIZ UDPゴシック"/>
              </a:rPr>
              <a:t>月</a:t>
            </a:r>
            <a:r>
              <a:rPr lang="en-US" altLang="ja-JP" sz="1090" dirty="0">
                <a:solidFill>
                  <a:prstClr val="black"/>
                </a:solidFill>
                <a:latin typeface="BIZ UDPゴシック"/>
                <a:ea typeface="BIZ UDPゴシック"/>
              </a:rPr>
              <a:t>6</a:t>
            </a:r>
            <a:r>
              <a:rPr lang="ja-JP" altLang="en-US" sz="1090" dirty="0">
                <a:solidFill>
                  <a:prstClr val="black"/>
                </a:solidFill>
                <a:latin typeface="BIZ UDPゴシック"/>
                <a:ea typeface="BIZ UDPゴシック"/>
              </a:rPr>
              <a:t>日に日本の南で発生した大型で強い勢力の台風は、</a:t>
            </a:r>
            <a:r>
              <a:rPr lang="en-US" altLang="ja-JP" sz="1090" dirty="0">
                <a:solidFill>
                  <a:prstClr val="black"/>
                </a:solidFill>
                <a:latin typeface="BIZ UDPゴシック"/>
                <a:ea typeface="BIZ UDPゴシック"/>
              </a:rPr>
              <a:t>10</a:t>
            </a:r>
            <a:r>
              <a:rPr lang="ja-JP" altLang="en-US" sz="1090" dirty="0">
                <a:solidFill>
                  <a:prstClr val="black"/>
                </a:solidFill>
                <a:latin typeface="BIZ UDPゴシック"/>
                <a:ea typeface="BIZ UDPゴシック"/>
              </a:rPr>
              <a:t>月</a:t>
            </a:r>
            <a:r>
              <a:rPr lang="en-US" altLang="ja-JP" sz="1090" dirty="0">
                <a:solidFill>
                  <a:prstClr val="black"/>
                </a:solidFill>
                <a:latin typeface="BIZ UDPゴシック"/>
                <a:ea typeface="BIZ UDPゴシック"/>
              </a:rPr>
              <a:t>12</a:t>
            </a:r>
            <a:r>
              <a:rPr lang="ja-JP" altLang="en-US" sz="1090" dirty="0">
                <a:solidFill>
                  <a:prstClr val="black"/>
                </a:solidFill>
                <a:latin typeface="BIZ UDPゴシック"/>
                <a:ea typeface="BIZ UDPゴシック"/>
              </a:rPr>
              <a:t>日の夜にかけて関東地方を通過して、利根川流域で大雨となりました。</a:t>
            </a:r>
            <a:endParaRPr lang="en-US" altLang="ja-JP" sz="1090" dirty="0">
              <a:solidFill>
                <a:prstClr val="black"/>
              </a:solidFill>
              <a:latin typeface="BIZ UDPゴシック"/>
              <a:ea typeface="BIZ UDPゴシック"/>
            </a:endParaRPr>
          </a:p>
        </p:txBody>
      </p:sp>
      <p:sp>
        <p:nvSpPr>
          <p:cNvPr id="5" name="テキスト ボックス 4">
            <a:extLst>
              <a:ext uri="{FF2B5EF4-FFF2-40B4-BE49-F238E27FC236}">
                <a16:creationId xmlns:a16="http://schemas.microsoft.com/office/drawing/2014/main" id="{0262840A-D1A8-5540-488D-A0261D870566}"/>
              </a:ext>
            </a:extLst>
          </p:cNvPr>
          <p:cNvSpPr txBox="1"/>
          <p:nvPr/>
        </p:nvSpPr>
        <p:spPr>
          <a:xfrm>
            <a:off x="6632911" y="963735"/>
            <a:ext cx="4092274" cy="352917"/>
          </a:xfrm>
          <a:prstGeom prst="rect">
            <a:avLst/>
          </a:prstGeom>
          <a:noFill/>
        </p:spPr>
        <p:txBody>
          <a:bodyPr wrap="square">
            <a:spAutoFit/>
          </a:bodyPr>
          <a:lstStyle>
            <a:defPPr>
              <a:defRPr lang="en-US"/>
            </a:defPPr>
            <a:lvl1pPr indent="180000" algn="just">
              <a:lnSpc>
                <a:spcPts val="3000"/>
              </a:lnSpc>
              <a:defRPr kumimoji="1" sz="1300"/>
            </a:lvl1pPr>
          </a:lstStyle>
          <a:p>
            <a:pPr indent="150896" defTabSz="383276">
              <a:lnSpc>
                <a:spcPts val="2515"/>
              </a:lnSpc>
            </a:pPr>
            <a:r>
              <a:rPr lang="ja-JP" altLang="en-US" sz="1090" dirty="0">
                <a:solidFill>
                  <a:prstClr val="black"/>
                </a:solidFill>
                <a:latin typeface="BIZ UDPゴシック"/>
                <a:ea typeface="BIZ UDPゴシック"/>
              </a:rPr>
              <a:t>どうして台風はこのような進路をとったのだろうか？</a:t>
            </a:r>
            <a:endParaRPr lang="en-US" altLang="ja-JP" sz="1090" dirty="0">
              <a:solidFill>
                <a:prstClr val="black"/>
              </a:solidFill>
              <a:latin typeface="BIZ UDPゴシック"/>
              <a:ea typeface="BIZ UDPゴシック"/>
            </a:endParaRPr>
          </a:p>
        </p:txBody>
      </p:sp>
      <p:sp>
        <p:nvSpPr>
          <p:cNvPr id="6" name="吹き出し: 円形 5">
            <a:extLst>
              <a:ext uri="{FF2B5EF4-FFF2-40B4-BE49-F238E27FC236}">
                <a16:creationId xmlns:a16="http://schemas.microsoft.com/office/drawing/2014/main" id="{252A17CA-A77C-B2F6-CB4E-D2C088C64E46}"/>
              </a:ext>
            </a:extLst>
          </p:cNvPr>
          <p:cNvSpPr/>
          <p:nvPr/>
        </p:nvSpPr>
        <p:spPr>
          <a:xfrm>
            <a:off x="6487239" y="814161"/>
            <a:ext cx="3873357" cy="751725"/>
          </a:xfrm>
          <a:prstGeom prst="wedgeEllipseCallout">
            <a:avLst>
              <a:gd name="adj1" fmla="val -42054"/>
              <a:gd name="adj2" fmla="val 66276"/>
            </a:avLst>
          </a:prstGeom>
          <a:noFill/>
          <a:ln w="38100">
            <a:solidFill>
              <a:srgbClr val="FF99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2142"/>
          </a:p>
        </p:txBody>
      </p:sp>
      <p:sp>
        <p:nvSpPr>
          <p:cNvPr id="10" name="テキスト ボックス 9">
            <a:extLst>
              <a:ext uri="{FF2B5EF4-FFF2-40B4-BE49-F238E27FC236}">
                <a16:creationId xmlns:a16="http://schemas.microsoft.com/office/drawing/2014/main" id="{C6B33B89-F0E8-418E-F718-083B2E49B003}"/>
              </a:ext>
            </a:extLst>
          </p:cNvPr>
          <p:cNvSpPr txBox="1"/>
          <p:nvPr/>
        </p:nvSpPr>
        <p:spPr>
          <a:xfrm>
            <a:off x="818657" y="6081221"/>
            <a:ext cx="6065264" cy="673518"/>
          </a:xfrm>
          <a:prstGeom prst="rect">
            <a:avLst/>
          </a:prstGeom>
          <a:noFill/>
        </p:spPr>
        <p:txBody>
          <a:bodyPr wrap="square">
            <a:spAutoFit/>
          </a:bodyPr>
          <a:lstStyle>
            <a:defPPr>
              <a:defRPr lang="en-US"/>
            </a:defPPr>
            <a:lvl1pPr indent="180000" algn="just">
              <a:lnSpc>
                <a:spcPts val="3000"/>
              </a:lnSpc>
              <a:defRPr kumimoji="1" sz="1300"/>
            </a:lvl1pPr>
          </a:lstStyle>
          <a:p>
            <a:pPr indent="0" defTabSz="383276">
              <a:lnSpc>
                <a:spcPts val="2515"/>
              </a:lnSpc>
            </a:pPr>
            <a:r>
              <a:rPr lang="en-US" altLang="ja-JP" sz="1090" dirty="0">
                <a:solidFill>
                  <a:prstClr val="black"/>
                </a:solidFill>
                <a:latin typeface="BIZ UDPゴシック"/>
                <a:ea typeface="BIZ UDPゴシック"/>
              </a:rPr>
              <a:t>10</a:t>
            </a:r>
            <a:r>
              <a:rPr lang="ja-JP" altLang="en-US" sz="1090" dirty="0">
                <a:solidFill>
                  <a:prstClr val="black"/>
                </a:solidFill>
                <a:latin typeface="BIZ UDPゴシック"/>
                <a:ea typeface="BIZ UDPゴシック"/>
              </a:rPr>
              <a:t>日から</a:t>
            </a:r>
            <a:r>
              <a:rPr lang="en-US" altLang="ja-JP" sz="1090" dirty="0">
                <a:solidFill>
                  <a:prstClr val="black"/>
                </a:solidFill>
                <a:latin typeface="BIZ UDPゴシック"/>
                <a:ea typeface="BIZ UDPゴシック"/>
              </a:rPr>
              <a:t>13</a:t>
            </a:r>
            <a:r>
              <a:rPr lang="ja-JP" altLang="en-US" sz="1090" dirty="0">
                <a:solidFill>
                  <a:prstClr val="black"/>
                </a:solidFill>
                <a:latin typeface="BIZ UDPゴシック"/>
                <a:ea typeface="BIZ UDPゴシック"/>
              </a:rPr>
              <a:t>日にかけての総降水量は東日本を中心に１７の地点で</a:t>
            </a:r>
            <a:r>
              <a:rPr lang="en-US" altLang="ja-JP" sz="1090" dirty="0">
                <a:solidFill>
                  <a:prstClr val="black"/>
                </a:solidFill>
                <a:latin typeface="BIZ UDPゴシック"/>
                <a:ea typeface="BIZ UDPゴシック"/>
              </a:rPr>
              <a:t>500</a:t>
            </a:r>
            <a:r>
              <a:rPr lang="ja-JP" altLang="en-US" sz="1090" dirty="0">
                <a:solidFill>
                  <a:prstClr val="black"/>
                </a:solidFill>
                <a:latin typeface="BIZ UDPゴシック"/>
                <a:ea typeface="BIZ UDPゴシック"/>
              </a:rPr>
              <a:t>ミリを超えました。</a:t>
            </a:r>
            <a:endParaRPr lang="en-US" altLang="ja-JP" sz="1090" dirty="0">
              <a:solidFill>
                <a:prstClr val="black"/>
              </a:solidFill>
              <a:latin typeface="BIZ UDPゴシック"/>
              <a:ea typeface="BIZ UDPゴシック"/>
            </a:endParaRPr>
          </a:p>
          <a:p>
            <a:pPr indent="0" defTabSz="383276">
              <a:lnSpc>
                <a:spcPts val="2515"/>
              </a:lnSpc>
            </a:pPr>
            <a:r>
              <a:rPr lang="ja-JP" altLang="en-US" sz="1090" dirty="0">
                <a:solidFill>
                  <a:prstClr val="black"/>
                </a:solidFill>
                <a:latin typeface="BIZ UDPゴシック"/>
                <a:ea typeface="BIZ UDPゴシック"/>
              </a:rPr>
              <a:t>埼玉県の年平均降水量は約</a:t>
            </a:r>
            <a:r>
              <a:rPr lang="en-US" altLang="ja-JP" sz="1090" dirty="0">
                <a:solidFill>
                  <a:prstClr val="black"/>
                </a:solidFill>
                <a:latin typeface="BIZ UDPゴシック"/>
                <a:ea typeface="BIZ UDPゴシック"/>
              </a:rPr>
              <a:t>1300</a:t>
            </a:r>
            <a:r>
              <a:rPr lang="ja-JP" altLang="en-US" sz="1090" dirty="0">
                <a:solidFill>
                  <a:prstClr val="black"/>
                </a:solidFill>
                <a:latin typeface="BIZ UDPゴシック"/>
                <a:ea typeface="BIZ UDPゴシック"/>
              </a:rPr>
              <a:t>ｍｍとなっているので、</a:t>
            </a:r>
            <a:r>
              <a:rPr lang="en-US" altLang="ja-JP" sz="1090" dirty="0">
                <a:solidFill>
                  <a:prstClr val="black"/>
                </a:solidFill>
                <a:latin typeface="BIZ UDPゴシック"/>
                <a:ea typeface="BIZ UDPゴシック"/>
              </a:rPr>
              <a:t>3</a:t>
            </a:r>
            <a:r>
              <a:rPr lang="ja-JP" altLang="en-US" sz="1090" dirty="0">
                <a:solidFill>
                  <a:prstClr val="black"/>
                </a:solidFill>
                <a:latin typeface="BIZ UDPゴシック"/>
                <a:ea typeface="BIZ UDPゴシック"/>
              </a:rPr>
              <a:t>日間で年間の１</a:t>
            </a:r>
            <a:r>
              <a:rPr lang="en-US" altLang="ja-JP" sz="1090" dirty="0">
                <a:solidFill>
                  <a:prstClr val="black"/>
                </a:solidFill>
                <a:latin typeface="BIZ UDPゴシック"/>
                <a:ea typeface="BIZ UDPゴシック"/>
              </a:rPr>
              <a:t>/</a:t>
            </a:r>
            <a:r>
              <a:rPr lang="ja-JP" altLang="en-US" sz="1090" dirty="0">
                <a:solidFill>
                  <a:prstClr val="black"/>
                </a:solidFill>
                <a:latin typeface="BIZ UDPゴシック"/>
                <a:ea typeface="BIZ UDPゴシック"/>
              </a:rPr>
              <a:t>４の雨が降りました。</a:t>
            </a:r>
            <a:endParaRPr lang="en-US" altLang="ja-JP" sz="1090" dirty="0">
              <a:solidFill>
                <a:prstClr val="black"/>
              </a:solidFill>
              <a:latin typeface="BIZ UDPゴシック"/>
              <a:ea typeface="BIZ UDPゴシック"/>
            </a:endParaRPr>
          </a:p>
        </p:txBody>
      </p:sp>
      <p:pic>
        <p:nvPicPr>
          <p:cNvPr id="11" name="図 10" descr="挿絵, 光 が含まれている画像&#10;&#10;自動的に生成された説明">
            <a:extLst>
              <a:ext uri="{FF2B5EF4-FFF2-40B4-BE49-F238E27FC236}">
                <a16:creationId xmlns:a16="http://schemas.microsoft.com/office/drawing/2014/main" id="{8CF4C7FD-E8E3-6FD3-E638-0DA6453D7F67}"/>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5986896" y="1240775"/>
            <a:ext cx="855015" cy="906629"/>
          </a:xfrm>
          <a:prstGeom prst="rect">
            <a:avLst/>
          </a:prstGeom>
          <a:effectLst/>
        </p:spPr>
      </p:pic>
      <p:grpSp>
        <p:nvGrpSpPr>
          <p:cNvPr id="13" name="グループ化 12">
            <a:extLst>
              <a:ext uri="{FF2B5EF4-FFF2-40B4-BE49-F238E27FC236}">
                <a16:creationId xmlns:a16="http://schemas.microsoft.com/office/drawing/2014/main" id="{C6A4ED7F-916F-87BA-E118-F5333FDEC880}"/>
              </a:ext>
            </a:extLst>
          </p:cNvPr>
          <p:cNvGrpSpPr/>
          <p:nvPr/>
        </p:nvGrpSpPr>
        <p:grpSpPr>
          <a:xfrm>
            <a:off x="9086595" y="79200"/>
            <a:ext cx="1638590" cy="314004"/>
            <a:chOff x="9086595" y="79200"/>
            <a:chExt cx="1638590" cy="314004"/>
          </a:xfrm>
        </p:grpSpPr>
        <p:sp>
          <p:nvSpPr>
            <p:cNvPr id="14" name="テキスト ボックス 13">
              <a:extLst>
                <a:ext uri="{FF2B5EF4-FFF2-40B4-BE49-F238E27FC236}">
                  <a16:creationId xmlns:a16="http://schemas.microsoft.com/office/drawing/2014/main" id="{91DF0D9A-98F5-CF2B-827C-BD4550EBB181}"/>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15" name="テキスト ボックス 14">
              <a:extLst>
                <a:ext uri="{FF2B5EF4-FFF2-40B4-BE49-F238E27FC236}">
                  <a16:creationId xmlns:a16="http://schemas.microsoft.com/office/drawing/2014/main" id="{C60F437A-C1C8-B88A-D7CA-DCFFE9A342A7}"/>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16" name="テキスト ボックス 15">
              <a:extLst>
                <a:ext uri="{FF2B5EF4-FFF2-40B4-BE49-F238E27FC236}">
                  <a16:creationId xmlns:a16="http://schemas.microsoft.com/office/drawing/2014/main" id="{81DB8691-D25C-E3F2-DA0D-451E7A21F2C8}"/>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17" name="テキスト ボックス 16">
              <a:extLst>
                <a:ext uri="{FF2B5EF4-FFF2-40B4-BE49-F238E27FC236}">
                  <a16:creationId xmlns:a16="http://schemas.microsoft.com/office/drawing/2014/main" id="{26A2B9A5-7D0E-4086-4231-EC3856EEEA26}"/>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18" name="テキスト ボックス 17">
            <a:extLst>
              <a:ext uri="{FF2B5EF4-FFF2-40B4-BE49-F238E27FC236}">
                <a16:creationId xmlns:a16="http://schemas.microsoft.com/office/drawing/2014/main" id="{91462D55-B935-0018-723B-94D2FD3007A8}"/>
              </a:ext>
            </a:extLst>
          </p:cNvPr>
          <p:cNvSpPr txBox="1"/>
          <p:nvPr/>
        </p:nvSpPr>
        <p:spPr>
          <a:xfrm>
            <a:off x="547117" y="963735"/>
            <a:ext cx="3590727"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E24B00"/>
                </a:solidFill>
                <a:latin typeface="+mj-ea"/>
                <a:ea typeface="+mj-ea"/>
              </a:rPr>
              <a:t>令和元年東日本台風の時の天気</a:t>
            </a:r>
            <a:endParaRPr lang="en-US" altLang="ja-JP" sz="2000" dirty="0">
              <a:solidFill>
                <a:srgbClr val="E24B00"/>
              </a:solidFill>
              <a:latin typeface="+mj-ea"/>
              <a:ea typeface="+mj-ea"/>
            </a:endParaRPr>
          </a:p>
        </p:txBody>
      </p:sp>
      <p:sp>
        <p:nvSpPr>
          <p:cNvPr id="19" name="テキスト ボックス 18">
            <a:extLst>
              <a:ext uri="{FF2B5EF4-FFF2-40B4-BE49-F238E27FC236}">
                <a16:creationId xmlns:a16="http://schemas.microsoft.com/office/drawing/2014/main" id="{6A5729AA-6073-3AFB-E36E-0566E7A2802C}"/>
              </a:ext>
            </a:extLst>
          </p:cNvPr>
          <p:cNvSpPr txBox="1"/>
          <p:nvPr/>
        </p:nvSpPr>
        <p:spPr>
          <a:xfrm>
            <a:off x="3103091" y="1751562"/>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とねがわ</a:t>
            </a:r>
          </a:p>
        </p:txBody>
      </p:sp>
      <p:sp>
        <p:nvSpPr>
          <p:cNvPr id="2" name="テキスト ボックス 1">
            <a:extLst>
              <a:ext uri="{FF2B5EF4-FFF2-40B4-BE49-F238E27FC236}">
                <a16:creationId xmlns:a16="http://schemas.microsoft.com/office/drawing/2014/main" id="{42AC918B-62CE-7805-6F01-68D103F88CF6}"/>
              </a:ext>
            </a:extLst>
          </p:cNvPr>
          <p:cNvSpPr txBox="1"/>
          <p:nvPr/>
        </p:nvSpPr>
        <p:spPr>
          <a:xfrm>
            <a:off x="2452024" y="6090254"/>
            <a:ext cx="721507"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そうこうすいりょう</a:t>
            </a:r>
          </a:p>
        </p:txBody>
      </p:sp>
    </p:spTree>
    <p:extLst>
      <p:ext uri="{BB962C8B-B14F-4D97-AF65-F5344CB8AC3E}">
        <p14:creationId xmlns:p14="http://schemas.microsoft.com/office/powerpoint/2010/main" val="3322701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テキスト ボックス 29">
            <a:extLst>
              <a:ext uri="{FF2B5EF4-FFF2-40B4-BE49-F238E27FC236}">
                <a16:creationId xmlns:a16="http://schemas.microsoft.com/office/drawing/2014/main" id="{BF6742BF-8DE6-91C2-DE79-3CCD3EBE50CC}"/>
              </a:ext>
            </a:extLst>
          </p:cNvPr>
          <p:cNvSpPr txBox="1"/>
          <p:nvPr/>
        </p:nvSpPr>
        <p:spPr>
          <a:xfrm>
            <a:off x="383821" y="1069200"/>
            <a:ext cx="4818427" cy="1943737"/>
          </a:xfrm>
          <a:prstGeom prst="rect">
            <a:avLst/>
          </a:prstGeom>
          <a:noFill/>
        </p:spPr>
        <p:txBody>
          <a:bodyPr wrap="square">
            <a:spAutoFit/>
          </a:bodyPr>
          <a:lstStyle>
            <a:defPPr>
              <a:defRPr lang="en-US"/>
            </a:defPPr>
            <a:lvl1pPr indent="180000" algn="just">
              <a:lnSpc>
                <a:spcPts val="3000"/>
              </a:lnSpc>
              <a:defRPr kumimoji="1" sz="1300"/>
            </a:lvl1pPr>
          </a:lstStyle>
          <a:p>
            <a:r>
              <a:rPr lang="ja-JP" altLang="en-US" dirty="0"/>
              <a:t>１９４７年９月に発生したカスリーン台風では、たくさん降った雨が利根川に集まったことで、現在の加須市辺りにあった堤防がこわれて、一気に水があふれました。あふれた水は低いところに向かってどんどん進み、５日後には約６０</a:t>
            </a:r>
            <a:r>
              <a:rPr lang="en-US" altLang="ja-JP" dirty="0"/>
              <a:t>km</a:t>
            </a:r>
            <a:r>
              <a:rPr lang="ja-JP" altLang="en-US" dirty="0"/>
              <a:t>はなれた江戸川区（東京都）辺りにたどり着きました。</a:t>
            </a:r>
            <a:endParaRPr lang="en-US" altLang="ja-JP" dirty="0"/>
          </a:p>
        </p:txBody>
      </p:sp>
      <p:sp>
        <p:nvSpPr>
          <p:cNvPr id="31" name="テキスト ボックス 30">
            <a:extLst>
              <a:ext uri="{FF2B5EF4-FFF2-40B4-BE49-F238E27FC236}">
                <a16:creationId xmlns:a16="http://schemas.microsoft.com/office/drawing/2014/main" id="{A42EEAFB-F14B-11C4-D3DD-3C5BB4C36E69}"/>
              </a:ext>
            </a:extLst>
          </p:cNvPr>
          <p:cNvSpPr txBox="1"/>
          <p:nvPr/>
        </p:nvSpPr>
        <p:spPr>
          <a:xfrm>
            <a:off x="904284" y="1500482"/>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32" name="テキスト ボックス 31">
            <a:extLst>
              <a:ext uri="{FF2B5EF4-FFF2-40B4-BE49-F238E27FC236}">
                <a16:creationId xmlns:a16="http://schemas.microsoft.com/office/drawing/2014/main" id="{67EC1B75-B5BB-D091-FC59-A068F61B249E}"/>
              </a:ext>
            </a:extLst>
          </p:cNvPr>
          <p:cNvSpPr txBox="1"/>
          <p:nvPr/>
        </p:nvSpPr>
        <p:spPr>
          <a:xfrm>
            <a:off x="3214631" y="1500482"/>
            <a:ext cx="23564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かぞし</a:t>
            </a:r>
          </a:p>
        </p:txBody>
      </p:sp>
      <p:sp>
        <p:nvSpPr>
          <p:cNvPr id="33" name="テキスト ボックス 32">
            <a:extLst>
              <a:ext uri="{FF2B5EF4-FFF2-40B4-BE49-F238E27FC236}">
                <a16:creationId xmlns:a16="http://schemas.microsoft.com/office/drawing/2014/main" id="{5A338E45-8B76-6057-B809-011464182298}"/>
              </a:ext>
            </a:extLst>
          </p:cNvPr>
          <p:cNvSpPr txBox="1"/>
          <p:nvPr/>
        </p:nvSpPr>
        <p:spPr>
          <a:xfrm>
            <a:off x="2670041" y="1500482"/>
            <a:ext cx="32701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げんざい</a:t>
            </a:r>
          </a:p>
        </p:txBody>
      </p:sp>
      <p:sp>
        <p:nvSpPr>
          <p:cNvPr id="34" name="テキスト ボックス 33">
            <a:extLst>
              <a:ext uri="{FF2B5EF4-FFF2-40B4-BE49-F238E27FC236}">
                <a16:creationId xmlns:a16="http://schemas.microsoft.com/office/drawing/2014/main" id="{FE29A5AD-8614-8561-67A0-46C029C6DD7A}"/>
              </a:ext>
            </a:extLst>
          </p:cNvPr>
          <p:cNvSpPr txBox="1"/>
          <p:nvPr/>
        </p:nvSpPr>
        <p:spPr>
          <a:xfrm>
            <a:off x="4621820" y="1500482"/>
            <a:ext cx="32060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ていぼう</a:t>
            </a:r>
          </a:p>
        </p:txBody>
      </p:sp>
      <p:sp>
        <p:nvSpPr>
          <p:cNvPr id="35" name="テキスト ボックス 34">
            <a:extLst>
              <a:ext uri="{FF2B5EF4-FFF2-40B4-BE49-F238E27FC236}">
                <a16:creationId xmlns:a16="http://schemas.microsoft.com/office/drawing/2014/main" id="{BF18640A-EC0D-D7DE-2D59-E53B66B77E75}"/>
              </a:ext>
            </a:extLst>
          </p:cNvPr>
          <p:cNvSpPr txBox="1"/>
          <p:nvPr/>
        </p:nvSpPr>
        <p:spPr>
          <a:xfrm>
            <a:off x="4153288" y="1885176"/>
            <a:ext cx="15228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ひく</a:t>
            </a:r>
          </a:p>
        </p:txBody>
      </p:sp>
      <p:sp>
        <p:nvSpPr>
          <p:cNvPr id="36" name="テキスト ボックス 35">
            <a:extLst>
              <a:ext uri="{FF2B5EF4-FFF2-40B4-BE49-F238E27FC236}">
                <a16:creationId xmlns:a16="http://schemas.microsoft.com/office/drawing/2014/main" id="{A70AE756-283A-2CAA-EE05-EA7F0516E209}"/>
              </a:ext>
            </a:extLst>
          </p:cNvPr>
          <p:cNvSpPr txBox="1"/>
          <p:nvPr/>
        </p:nvSpPr>
        <p:spPr>
          <a:xfrm>
            <a:off x="4490293" y="2272422"/>
            <a:ext cx="39433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えどがわく</a:t>
            </a:r>
          </a:p>
        </p:txBody>
      </p:sp>
      <p:sp>
        <p:nvSpPr>
          <p:cNvPr id="37" name="テキスト ボックス 36">
            <a:extLst>
              <a:ext uri="{FF2B5EF4-FFF2-40B4-BE49-F238E27FC236}">
                <a16:creationId xmlns:a16="http://schemas.microsoft.com/office/drawing/2014/main" id="{331623F5-AAD9-F553-85BD-4CF542F08A39}"/>
              </a:ext>
            </a:extLst>
          </p:cNvPr>
          <p:cNvSpPr txBox="1"/>
          <p:nvPr/>
        </p:nvSpPr>
        <p:spPr>
          <a:xfrm>
            <a:off x="577591" y="2646905"/>
            <a:ext cx="46006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とうきょうと</a:t>
            </a:r>
          </a:p>
        </p:txBody>
      </p:sp>
      <p:sp>
        <p:nvSpPr>
          <p:cNvPr id="27" name="テキスト ボックス 26">
            <a:extLst>
              <a:ext uri="{FF2B5EF4-FFF2-40B4-BE49-F238E27FC236}">
                <a16:creationId xmlns:a16="http://schemas.microsoft.com/office/drawing/2014/main" id="{7558BD65-4B9A-B177-2524-8C60F83FC868}"/>
              </a:ext>
            </a:extLst>
          </p:cNvPr>
          <p:cNvSpPr txBox="1"/>
          <p:nvPr/>
        </p:nvSpPr>
        <p:spPr>
          <a:xfrm>
            <a:off x="3670045" y="1500482"/>
            <a:ext cx="16350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あた</a:t>
            </a:r>
          </a:p>
        </p:txBody>
      </p:sp>
      <p:sp>
        <p:nvSpPr>
          <p:cNvPr id="28" name="テキスト ボックス 27">
            <a:extLst>
              <a:ext uri="{FF2B5EF4-FFF2-40B4-BE49-F238E27FC236}">
                <a16:creationId xmlns:a16="http://schemas.microsoft.com/office/drawing/2014/main" id="{54D9E583-303A-1603-FA3C-560819319F8E}"/>
              </a:ext>
            </a:extLst>
          </p:cNvPr>
          <p:cNvSpPr txBox="1"/>
          <p:nvPr/>
        </p:nvSpPr>
        <p:spPr>
          <a:xfrm>
            <a:off x="1147943" y="2646905"/>
            <a:ext cx="16350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あた</a:t>
            </a:r>
          </a:p>
        </p:txBody>
      </p:sp>
      <p:sp>
        <p:nvSpPr>
          <p:cNvPr id="4" name="テキスト ボックス 3">
            <a:extLst>
              <a:ext uri="{FF2B5EF4-FFF2-40B4-BE49-F238E27FC236}">
                <a16:creationId xmlns:a16="http://schemas.microsoft.com/office/drawing/2014/main" id="{B63C04F0-6634-2D6D-F3A7-3A63E0CDD8CA}"/>
              </a:ext>
            </a:extLst>
          </p:cNvPr>
          <p:cNvSpPr txBox="1"/>
          <p:nvPr/>
        </p:nvSpPr>
        <p:spPr>
          <a:xfrm>
            <a:off x="524742" y="608400"/>
            <a:ext cx="1710404"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E24B00"/>
                </a:solidFill>
                <a:latin typeface="+mj-ea"/>
                <a:ea typeface="+mj-ea"/>
              </a:rPr>
              <a:t>カスリーン台風</a:t>
            </a:r>
            <a:endParaRPr lang="en-US" altLang="ja-JP" sz="2000" dirty="0">
              <a:solidFill>
                <a:srgbClr val="E24B00"/>
              </a:solidFill>
              <a:latin typeface="+mj-ea"/>
              <a:ea typeface="+mj-ea"/>
            </a:endParaRPr>
          </a:p>
        </p:txBody>
      </p:sp>
      <p:grpSp>
        <p:nvGrpSpPr>
          <p:cNvPr id="5" name="グループ化 4">
            <a:extLst>
              <a:ext uri="{FF2B5EF4-FFF2-40B4-BE49-F238E27FC236}">
                <a16:creationId xmlns:a16="http://schemas.microsoft.com/office/drawing/2014/main" id="{07399639-9BC0-C6AA-8438-47EB54F641BA}"/>
              </a:ext>
            </a:extLst>
          </p:cNvPr>
          <p:cNvGrpSpPr/>
          <p:nvPr/>
        </p:nvGrpSpPr>
        <p:grpSpPr>
          <a:xfrm>
            <a:off x="4691632" y="599013"/>
            <a:ext cx="338554" cy="338554"/>
            <a:chOff x="15172608" y="7828058"/>
            <a:chExt cx="734034" cy="734034"/>
          </a:xfrm>
        </p:grpSpPr>
        <p:sp>
          <p:nvSpPr>
            <p:cNvPr id="6" name="楕円 5">
              <a:hlinkClick r:id="rId3"/>
              <a:extLst>
                <a:ext uri="{FF2B5EF4-FFF2-40B4-BE49-F238E27FC236}">
                  <a16:creationId xmlns:a16="http://schemas.microsoft.com/office/drawing/2014/main" id="{38AB8D5B-1771-658F-D139-43BBD6393DDF}"/>
                </a:ext>
              </a:extLst>
            </p:cNvPr>
            <p:cNvSpPr/>
            <p:nvPr/>
          </p:nvSpPr>
          <p:spPr>
            <a:xfrm>
              <a:off x="15172608" y="7828058"/>
              <a:ext cx="734034" cy="734034"/>
            </a:xfrm>
            <a:prstGeom prst="ellipse">
              <a:avLst/>
            </a:prstGeom>
            <a:solidFill>
              <a:srgbClr val="FFFF00"/>
            </a:solidFill>
            <a:ln w="3810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二等辺三角形 6">
              <a:extLst>
                <a:ext uri="{FF2B5EF4-FFF2-40B4-BE49-F238E27FC236}">
                  <a16:creationId xmlns:a16="http://schemas.microsoft.com/office/drawing/2014/main" id="{FCB1A6E4-1913-FE97-809C-F3BBD1B2A705}"/>
                </a:ext>
              </a:extLst>
            </p:cNvPr>
            <p:cNvSpPr/>
            <p:nvPr/>
          </p:nvSpPr>
          <p:spPr>
            <a:xfrm rot="5400000">
              <a:off x="15366295" y="8008556"/>
              <a:ext cx="432727"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pic>
        <p:nvPicPr>
          <p:cNvPr id="53" name="図 52">
            <a:extLst>
              <a:ext uri="{FF2B5EF4-FFF2-40B4-BE49-F238E27FC236}">
                <a16:creationId xmlns:a16="http://schemas.microsoft.com/office/drawing/2014/main" id="{10D6C087-F517-5049-A4CD-1A96DC932CE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810758" y="3468610"/>
            <a:ext cx="4017475" cy="3305569"/>
          </a:xfrm>
          <a:prstGeom prst="rect">
            <a:avLst/>
          </a:prstGeom>
          <a:effectLst>
            <a:outerShdw blurRad="50800" dist="38100" dir="2700000" algn="tl" rotWithShape="0">
              <a:prstClr val="black">
                <a:alpha val="40000"/>
              </a:prstClr>
            </a:outerShdw>
          </a:effectLst>
        </p:spPr>
      </p:pic>
      <p:cxnSp>
        <p:nvCxnSpPr>
          <p:cNvPr id="52" name="直線矢印コネクタ 51">
            <a:extLst>
              <a:ext uri="{FF2B5EF4-FFF2-40B4-BE49-F238E27FC236}">
                <a16:creationId xmlns:a16="http://schemas.microsoft.com/office/drawing/2014/main" id="{82AFDF62-3F77-82ED-5E0A-F8538350B80F}"/>
              </a:ext>
            </a:extLst>
          </p:cNvPr>
          <p:cNvCxnSpPr/>
          <p:nvPr/>
        </p:nvCxnSpPr>
        <p:spPr>
          <a:xfrm>
            <a:off x="2728630" y="5478491"/>
            <a:ext cx="563843" cy="143637"/>
          </a:xfrm>
          <a:prstGeom prst="straightConnector1">
            <a:avLst/>
          </a:prstGeom>
          <a:noFill/>
          <a:ln w="6350" cap="flat" cmpd="sng" algn="ctr">
            <a:solidFill>
              <a:sysClr val="windowText" lastClr="000000"/>
            </a:solidFill>
            <a:prstDash val="solid"/>
            <a:miter lim="800000"/>
            <a:tailEnd type="triangle"/>
          </a:ln>
          <a:effectLst/>
        </p:spPr>
      </p:cxnSp>
      <p:pic>
        <p:nvPicPr>
          <p:cNvPr id="73" name="図 72">
            <a:extLst>
              <a:ext uri="{FF2B5EF4-FFF2-40B4-BE49-F238E27FC236}">
                <a16:creationId xmlns:a16="http://schemas.microsoft.com/office/drawing/2014/main" id="{08E6E38F-114B-1CCA-DD0F-D308E9DF29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87815" y="18944"/>
            <a:ext cx="4690102" cy="6628599"/>
          </a:xfrm>
          <a:prstGeom prst="rect">
            <a:avLst/>
          </a:prstGeom>
        </p:spPr>
      </p:pic>
      <p:sp>
        <p:nvSpPr>
          <p:cNvPr id="74" name="テキスト ボックス 73">
            <a:extLst>
              <a:ext uri="{FF2B5EF4-FFF2-40B4-BE49-F238E27FC236}">
                <a16:creationId xmlns:a16="http://schemas.microsoft.com/office/drawing/2014/main" id="{F9FA4235-634A-89B2-72E1-038DE1BA7345}"/>
              </a:ext>
            </a:extLst>
          </p:cNvPr>
          <p:cNvSpPr txBox="1"/>
          <p:nvPr/>
        </p:nvSpPr>
        <p:spPr>
          <a:xfrm>
            <a:off x="9731721" y="2017900"/>
            <a:ext cx="181140" cy="123111"/>
          </a:xfrm>
          <a:prstGeom prst="rect">
            <a:avLst/>
          </a:prstGeom>
          <a:noFill/>
        </p:spPr>
        <p:txBody>
          <a:bodyPr wrap="none" lIns="0" tIns="0" rIns="0" bIns="0" rtlCol="0">
            <a:spAutoFit/>
          </a:bodyPr>
          <a:lstStyle/>
          <a:p>
            <a:r>
              <a:rPr kumimoji="1" lang="en-US" altLang="ja-JP" sz="800" dirty="0"/>
              <a:t>※2</a:t>
            </a:r>
            <a:endParaRPr kumimoji="1" lang="ja-JP" altLang="en-US" sz="800" dirty="0"/>
          </a:p>
        </p:txBody>
      </p:sp>
      <p:grpSp>
        <p:nvGrpSpPr>
          <p:cNvPr id="75" name="グループ化 74">
            <a:extLst>
              <a:ext uri="{FF2B5EF4-FFF2-40B4-BE49-F238E27FC236}">
                <a16:creationId xmlns:a16="http://schemas.microsoft.com/office/drawing/2014/main" id="{B072D4C3-EE1D-2BF9-A5EB-D1F388C90167}"/>
              </a:ext>
            </a:extLst>
          </p:cNvPr>
          <p:cNvGrpSpPr/>
          <p:nvPr/>
        </p:nvGrpSpPr>
        <p:grpSpPr>
          <a:xfrm>
            <a:off x="9390667" y="2017900"/>
            <a:ext cx="310977" cy="310977"/>
            <a:chOff x="5943184" y="6109843"/>
            <a:chExt cx="310977" cy="310977"/>
          </a:xfrm>
        </p:grpSpPr>
        <p:sp>
          <p:nvSpPr>
            <p:cNvPr id="76" name="楕円 75">
              <a:hlinkClick r:id="rId6"/>
              <a:extLst>
                <a:ext uri="{FF2B5EF4-FFF2-40B4-BE49-F238E27FC236}">
                  <a16:creationId xmlns:a16="http://schemas.microsoft.com/office/drawing/2014/main" id="{775A3454-AB8C-743C-8891-4FF0EE1C284B}"/>
                </a:ext>
              </a:extLst>
            </p:cNvPr>
            <p:cNvSpPr/>
            <p:nvPr/>
          </p:nvSpPr>
          <p:spPr>
            <a:xfrm>
              <a:off x="5943184" y="6109843"/>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77" name="グラフィックス 76" descr="カーソル 枠線">
              <a:extLst>
                <a:ext uri="{FF2B5EF4-FFF2-40B4-BE49-F238E27FC236}">
                  <a16:creationId xmlns:a16="http://schemas.microsoft.com/office/drawing/2014/main" id="{FC4760A3-E4D3-BF1D-75E9-3A824EA1C8D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69002" y="6143845"/>
              <a:ext cx="259335" cy="259335"/>
            </a:xfrm>
            <a:prstGeom prst="rect">
              <a:avLst/>
            </a:prstGeom>
          </p:spPr>
        </p:pic>
      </p:grpSp>
      <p:pic>
        <p:nvPicPr>
          <p:cNvPr id="78" name="図 77" descr="座る, 立つ, 時計 が含まれている画像&#10;&#10;自動的に生成された説明">
            <a:extLst>
              <a:ext uri="{FF2B5EF4-FFF2-40B4-BE49-F238E27FC236}">
                <a16:creationId xmlns:a16="http://schemas.microsoft.com/office/drawing/2014/main" id="{5AB213FD-7E64-E21D-071C-87BBE06549F7}"/>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6012079" y="6394765"/>
            <a:ext cx="803772" cy="959754"/>
          </a:xfrm>
          <a:prstGeom prst="rect">
            <a:avLst/>
          </a:prstGeom>
          <a:effectLst/>
        </p:spPr>
      </p:pic>
      <p:sp>
        <p:nvSpPr>
          <p:cNvPr id="80" name="テキスト ボックス 79">
            <a:extLst>
              <a:ext uri="{FF2B5EF4-FFF2-40B4-BE49-F238E27FC236}">
                <a16:creationId xmlns:a16="http://schemas.microsoft.com/office/drawing/2014/main" id="{D53EA185-C535-0F27-0545-A95C1D03DF83}"/>
              </a:ext>
            </a:extLst>
          </p:cNvPr>
          <p:cNvSpPr txBox="1"/>
          <p:nvPr/>
        </p:nvSpPr>
        <p:spPr>
          <a:xfrm>
            <a:off x="8132866" y="7236961"/>
            <a:ext cx="1754006" cy="230832"/>
          </a:xfrm>
          <a:prstGeom prst="rect">
            <a:avLst/>
          </a:prstGeom>
          <a:noFill/>
        </p:spPr>
        <p:txBody>
          <a:bodyPr wrap="none" rtlCol="0">
            <a:spAutoFit/>
          </a:bodyPr>
          <a:lstStyle/>
          <a:p>
            <a:r>
              <a:rPr kumimoji="1" lang="en-US" altLang="ja-JP" sz="900" dirty="0"/>
              <a:t>※</a:t>
            </a:r>
            <a:r>
              <a:rPr kumimoji="1" lang="ja-JP" altLang="en-US" sz="900" dirty="0"/>
              <a:t>東京都の面積：</a:t>
            </a:r>
            <a:r>
              <a:rPr kumimoji="1" lang="en-US" altLang="ja-JP" sz="900" dirty="0"/>
              <a:t>218,800ha</a:t>
            </a:r>
            <a:endParaRPr kumimoji="1" lang="ja-JP" altLang="en-US" sz="900" dirty="0"/>
          </a:p>
        </p:txBody>
      </p:sp>
      <p:sp>
        <p:nvSpPr>
          <p:cNvPr id="10" name="テキスト ボックス 9">
            <a:extLst>
              <a:ext uri="{FF2B5EF4-FFF2-40B4-BE49-F238E27FC236}">
                <a16:creationId xmlns:a16="http://schemas.microsoft.com/office/drawing/2014/main" id="{98AF5373-B828-DB4A-0FF8-7ADB197D2273}"/>
              </a:ext>
            </a:extLst>
          </p:cNvPr>
          <p:cNvSpPr txBox="1"/>
          <p:nvPr/>
        </p:nvSpPr>
        <p:spPr>
          <a:xfrm>
            <a:off x="604469" y="7446557"/>
            <a:ext cx="2677336" cy="307777"/>
          </a:xfrm>
          <a:prstGeom prst="rect">
            <a:avLst/>
          </a:prstGeom>
          <a:noFill/>
        </p:spPr>
        <p:txBody>
          <a:bodyPr wrap="none" rtlCol="0">
            <a:spAutoFit/>
          </a:bodyPr>
          <a:lstStyle/>
          <a:p>
            <a:r>
              <a:rPr kumimoji="1" lang="en-US" altLang="ja-JP" sz="700" dirty="0"/>
              <a:t>※</a:t>
            </a:r>
            <a:r>
              <a:rPr kumimoji="1" lang="ja-JP" altLang="en-US" sz="700" dirty="0"/>
              <a:t>１「深谷市」の</a:t>
            </a:r>
            <a:r>
              <a:rPr kumimoji="1" lang="en-US" altLang="ja-JP" sz="700" dirty="0"/>
              <a:t>YouTube</a:t>
            </a:r>
            <a:r>
              <a:rPr kumimoji="1" lang="ja-JP" altLang="en-US" sz="700" dirty="0"/>
              <a:t>動画サイトに移ります</a:t>
            </a:r>
            <a:endParaRPr kumimoji="1" lang="en-US" altLang="ja-JP" sz="700" dirty="0"/>
          </a:p>
          <a:p>
            <a:r>
              <a:rPr kumimoji="1" lang="en-US" altLang="ja-JP" sz="700" dirty="0"/>
              <a:t>※2</a:t>
            </a:r>
            <a:r>
              <a:rPr kumimoji="1" lang="ja-JP" altLang="en-US" sz="700"/>
              <a:t>「</a:t>
            </a:r>
            <a:r>
              <a:rPr kumimoji="1" lang="zh-TW" altLang="en-US" sz="700"/>
              <a:t>防災科学</a:t>
            </a:r>
            <a:r>
              <a:rPr kumimoji="1" lang="zh-TW" altLang="en-US" sz="700" dirty="0"/>
              <a:t>技術研究所自然災害情報室</a:t>
            </a:r>
            <a:r>
              <a:rPr kumimoji="1" lang="ja-JP" altLang="en-US" sz="700" dirty="0"/>
              <a:t>」のサイトに移ります</a:t>
            </a:r>
          </a:p>
        </p:txBody>
      </p:sp>
      <p:sp>
        <p:nvSpPr>
          <p:cNvPr id="11" name="テキスト ボックス 10">
            <a:extLst>
              <a:ext uri="{FF2B5EF4-FFF2-40B4-BE49-F238E27FC236}">
                <a16:creationId xmlns:a16="http://schemas.microsoft.com/office/drawing/2014/main" id="{2A00FAEE-A2F2-DFFC-22AB-2F01F45E524B}"/>
              </a:ext>
            </a:extLst>
          </p:cNvPr>
          <p:cNvSpPr txBox="1"/>
          <p:nvPr/>
        </p:nvSpPr>
        <p:spPr>
          <a:xfrm>
            <a:off x="5059194" y="599013"/>
            <a:ext cx="166712" cy="123111"/>
          </a:xfrm>
          <a:prstGeom prst="rect">
            <a:avLst/>
          </a:prstGeom>
          <a:noFill/>
        </p:spPr>
        <p:txBody>
          <a:bodyPr wrap="none" lIns="0" tIns="0" rIns="0" bIns="0" rtlCol="0">
            <a:spAutoFit/>
          </a:bodyPr>
          <a:lstStyle/>
          <a:p>
            <a:r>
              <a:rPr kumimoji="1" lang="en-US" altLang="ja-JP" sz="800" dirty="0"/>
              <a:t>※1</a:t>
            </a:r>
            <a:endParaRPr kumimoji="1" lang="ja-JP" altLang="en-US" sz="800" dirty="0"/>
          </a:p>
        </p:txBody>
      </p:sp>
      <p:sp>
        <p:nvSpPr>
          <p:cNvPr id="13" name="テキスト ボックス 12">
            <a:extLst>
              <a:ext uri="{FF2B5EF4-FFF2-40B4-BE49-F238E27FC236}">
                <a16:creationId xmlns:a16="http://schemas.microsoft.com/office/drawing/2014/main" id="{B06D0014-E7C6-98DF-4634-ACBAF89E9A2E}"/>
              </a:ext>
            </a:extLst>
          </p:cNvPr>
          <p:cNvSpPr txBox="1"/>
          <p:nvPr/>
        </p:nvSpPr>
        <p:spPr>
          <a:xfrm>
            <a:off x="4669807" y="1120631"/>
            <a:ext cx="8175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14" name="テキスト ボックス 13">
            <a:extLst>
              <a:ext uri="{FF2B5EF4-FFF2-40B4-BE49-F238E27FC236}">
                <a16:creationId xmlns:a16="http://schemas.microsoft.com/office/drawing/2014/main" id="{E79D3136-8234-29CC-159B-51221920D498}"/>
              </a:ext>
            </a:extLst>
          </p:cNvPr>
          <p:cNvSpPr txBox="1"/>
          <p:nvPr/>
        </p:nvSpPr>
        <p:spPr>
          <a:xfrm>
            <a:off x="3069115" y="2272422"/>
            <a:ext cx="15068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やく</a:t>
            </a:r>
          </a:p>
        </p:txBody>
      </p:sp>
      <p:sp>
        <p:nvSpPr>
          <p:cNvPr id="38" name="テキスト ボックス 37">
            <a:extLst>
              <a:ext uri="{FF2B5EF4-FFF2-40B4-BE49-F238E27FC236}">
                <a16:creationId xmlns:a16="http://schemas.microsoft.com/office/drawing/2014/main" id="{16BFC094-E8BD-6110-A41B-6AB50FF70BD6}"/>
              </a:ext>
            </a:extLst>
          </p:cNvPr>
          <p:cNvSpPr txBox="1"/>
          <p:nvPr/>
        </p:nvSpPr>
        <p:spPr>
          <a:xfrm>
            <a:off x="8745210" y="7176203"/>
            <a:ext cx="337379" cy="169277"/>
          </a:xfrm>
          <a:prstGeom prst="rect">
            <a:avLst/>
          </a:prstGeom>
          <a:noFill/>
        </p:spPr>
        <p:txBody>
          <a:bodyPr wrap="square" lIns="0" rIns="0" rtlCol="0">
            <a:spAutoFit/>
          </a:bodyPr>
          <a:lstStyle/>
          <a:p>
            <a:pPr algn="ctr"/>
            <a:r>
              <a:rPr kumimoji="1" lang="ja-JP" altLang="en-US" sz="500" dirty="0"/>
              <a:t>めんせき</a:t>
            </a:r>
          </a:p>
        </p:txBody>
      </p:sp>
      <p:sp>
        <p:nvSpPr>
          <p:cNvPr id="43" name="フリーフォーム: 図形 42">
            <a:extLst>
              <a:ext uri="{FF2B5EF4-FFF2-40B4-BE49-F238E27FC236}">
                <a16:creationId xmlns:a16="http://schemas.microsoft.com/office/drawing/2014/main" id="{F6B9C600-26CD-675E-7A56-E9E80F3C267B}"/>
              </a:ext>
            </a:extLst>
          </p:cNvPr>
          <p:cNvSpPr/>
          <p:nvPr/>
        </p:nvSpPr>
        <p:spPr>
          <a:xfrm flipH="1">
            <a:off x="6749029" y="6363017"/>
            <a:ext cx="3179221" cy="761957"/>
          </a:xfrm>
          <a:custGeom>
            <a:avLst/>
            <a:gdLst>
              <a:gd name="connsiteX0" fmla="*/ 126995 w 3179221"/>
              <a:gd name="connsiteY0" fmla="*/ 0 h 761957"/>
              <a:gd name="connsiteX1" fmla="*/ 2793082 w 3179221"/>
              <a:gd name="connsiteY1" fmla="*/ 0 h 761957"/>
              <a:gd name="connsiteX2" fmla="*/ 2920077 w 3179221"/>
              <a:gd name="connsiteY2" fmla="*/ 126995 h 761957"/>
              <a:gd name="connsiteX3" fmla="*/ 2920077 w 3179221"/>
              <a:gd name="connsiteY3" fmla="*/ 325903 h 761957"/>
              <a:gd name="connsiteX4" fmla="*/ 3179221 w 3179221"/>
              <a:gd name="connsiteY4" fmla="*/ 483661 h 761957"/>
              <a:gd name="connsiteX5" fmla="*/ 2920077 w 3179221"/>
              <a:gd name="connsiteY5" fmla="*/ 478063 h 761957"/>
              <a:gd name="connsiteX6" fmla="*/ 2920077 w 3179221"/>
              <a:gd name="connsiteY6" fmla="*/ 634962 h 761957"/>
              <a:gd name="connsiteX7" fmla="*/ 2793082 w 3179221"/>
              <a:gd name="connsiteY7" fmla="*/ 761957 h 761957"/>
              <a:gd name="connsiteX8" fmla="*/ 126995 w 3179221"/>
              <a:gd name="connsiteY8" fmla="*/ 761957 h 761957"/>
              <a:gd name="connsiteX9" fmla="*/ 0 w 3179221"/>
              <a:gd name="connsiteY9" fmla="*/ 634962 h 761957"/>
              <a:gd name="connsiteX10" fmla="*/ 0 w 3179221"/>
              <a:gd name="connsiteY10" fmla="*/ 126995 h 761957"/>
              <a:gd name="connsiteX11" fmla="*/ 126995 w 3179221"/>
              <a:gd name="connsiteY11" fmla="*/ 0 h 7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9221" h="761957">
                <a:moveTo>
                  <a:pt x="126995" y="0"/>
                </a:moveTo>
                <a:lnTo>
                  <a:pt x="2793082" y="0"/>
                </a:lnTo>
                <a:cubicBezTo>
                  <a:pt x="2863219" y="0"/>
                  <a:pt x="2920077" y="56858"/>
                  <a:pt x="2920077" y="126995"/>
                </a:cubicBezTo>
                <a:lnTo>
                  <a:pt x="2920077" y="325903"/>
                </a:lnTo>
                <a:lnTo>
                  <a:pt x="3179221" y="483661"/>
                </a:lnTo>
                <a:lnTo>
                  <a:pt x="2920077" y="478063"/>
                </a:lnTo>
                <a:lnTo>
                  <a:pt x="2920077" y="634962"/>
                </a:lnTo>
                <a:cubicBezTo>
                  <a:pt x="2920077" y="705099"/>
                  <a:pt x="2863219" y="761957"/>
                  <a:pt x="2793082" y="761957"/>
                </a:cubicBezTo>
                <a:lnTo>
                  <a:pt x="126995" y="761957"/>
                </a:lnTo>
                <a:cubicBezTo>
                  <a:pt x="56858" y="761957"/>
                  <a:pt x="0" y="705099"/>
                  <a:pt x="0" y="634962"/>
                </a:cubicBezTo>
                <a:lnTo>
                  <a:pt x="0" y="126995"/>
                </a:lnTo>
                <a:cubicBezTo>
                  <a:pt x="0" y="56858"/>
                  <a:pt x="56858" y="0"/>
                  <a:pt x="126995" y="0"/>
                </a:cubicBezTo>
                <a:close/>
              </a:path>
            </a:pathLst>
          </a:cu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marL="252000">
              <a:lnSpc>
                <a:spcPct val="150000"/>
              </a:lnSpc>
            </a:pPr>
            <a:r>
              <a:rPr kumimoji="1" lang="ja-JP" altLang="en-US" sz="1200" dirty="0">
                <a:solidFill>
                  <a:srgbClr val="FF0000"/>
                </a:solidFill>
                <a:latin typeface="+mn-ea"/>
              </a:rPr>
              <a:t>東京都の面積よりも広い</a:t>
            </a:r>
            <a:r>
              <a:rPr kumimoji="1" lang="ja-JP" altLang="en-US" sz="1200" dirty="0">
                <a:solidFill>
                  <a:schemeClr val="tx1"/>
                </a:solidFill>
                <a:latin typeface="+mn-ea"/>
              </a:rPr>
              <a:t>、</a:t>
            </a:r>
          </a:p>
          <a:p>
            <a:pPr marL="252000">
              <a:lnSpc>
                <a:spcPct val="150000"/>
              </a:lnSpc>
            </a:pPr>
            <a:r>
              <a:rPr kumimoji="1" lang="ja-JP" altLang="en-US" sz="1200" dirty="0">
                <a:solidFill>
                  <a:schemeClr val="tx1"/>
                </a:solidFill>
                <a:latin typeface="+mn-ea"/>
              </a:rPr>
              <a:t>約</a:t>
            </a:r>
            <a:r>
              <a:rPr kumimoji="1" lang="en-US" altLang="ja-JP" sz="1200" dirty="0">
                <a:solidFill>
                  <a:schemeClr val="tx1"/>
                </a:solidFill>
                <a:latin typeface="+mn-ea"/>
              </a:rPr>
              <a:t>230,000ha</a:t>
            </a:r>
            <a:r>
              <a:rPr kumimoji="1" lang="ja-JP" altLang="en-US" sz="1200" dirty="0">
                <a:solidFill>
                  <a:schemeClr val="tx1"/>
                </a:solidFill>
                <a:latin typeface="+mn-ea"/>
              </a:rPr>
              <a:t>の土地が浸水しました</a:t>
            </a:r>
          </a:p>
        </p:txBody>
      </p:sp>
      <p:sp>
        <p:nvSpPr>
          <p:cNvPr id="44" name="テキスト ボックス 43">
            <a:extLst>
              <a:ext uri="{FF2B5EF4-FFF2-40B4-BE49-F238E27FC236}">
                <a16:creationId xmlns:a16="http://schemas.microsoft.com/office/drawing/2014/main" id="{C31D920A-E932-FBC9-4177-1E3C2C9E52AB}"/>
              </a:ext>
            </a:extLst>
          </p:cNvPr>
          <p:cNvSpPr txBox="1"/>
          <p:nvPr/>
        </p:nvSpPr>
        <p:spPr>
          <a:xfrm>
            <a:off x="8823725" y="6732299"/>
            <a:ext cx="28854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しんすい</a:t>
            </a:r>
          </a:p>
        </p:txBody>
      </p:sp>
      <p:sp>
        <p:nvSpPr>
          <p:cNvPr id="45" name="テキスト ボックス 44">
            <a:extLst>
              <a:ext uri="{FF2B5EF4-FFF2-40B4-BE49-F238E27FC236}">
                <a16:creationId xmlns:a16="http://schemas.microsoft.com/office/drawing/2014/main" id="{038B94C7-0437-4742-1907-3E39BA31707A}"/>
              </a:ext>
            </a:extLst>
          </p:cNvPr>
          <p:cNvSpPr txBox="1"/>
          <p:nvPr/>
        </p:nvSpPr>
        <p:spPr>
          <a:xfrm>
            <a:off x="7724034" y="6455463"/>
            <a:ext cx="298159"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solidFill>
                  <a:srgbClr val="FF0000"/>
                </a:solidFill>
              </a:rPr>
              <a:t>めんせき</a:t>
            </a:r>
          </a:p>
        </p:txBody>
      </p:sp>
      <p:sp>
        <p:nvSpPr>
          <p:cNvPr id="46" name="テキスト ボックス 45">
            <a:extLst>
              <a:ext uri="{FF2B5EF4-FFF2-40B4-BE49-F238E27FC236}">
                <a16:creationId xmlns:a16="http://schemas.microsoft.com/office/drawing/2014/main" id="{B20DC168-01C6-E599-D7F3-57038DFBE6EB}"/>
              </a:ext>
            </a:extLst>
          </p:cNvPr>
          <p:cNvSpPr txBox="1"/>
          <p:nvPr/>
        </p:nvSpPr>
        <p:spPr>
          <a:xfrm>
            <a:off x="7118644" y="6732299"/>
            <a:ext cx="14106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やく</a:t>
            </a:r>
          </a:p>
        </p:txBody>
      </p:sp>
      <p:grpSp>
        <p:nvGrpSpPr>
          <p:cNvPr id="49" name="グループ化 48">
            <a:extLst>
              <a:ext uri="{FF2B5EF4-FFF2-40B4-BE49-F238E27FC236}">
                <a16:creationId xmlns:a16="http://schemas.microsoft.com/office/drawing/2014/main" id="{314923FB-F593-1444-B49F-BCA8F3FB221F}"/>
              </a:ext>
            </a:extLst>
          </p:cNvPr>
          <p:cNvGrpSpPr/>
          <p:nvPr/>
        </p:nvGrpSpPr>
        <p:grpSpPr>
          <a:xfrm>
            <a:off x="999456" y="3169600"/>
            <a:ext cx="1065145" cy="245179"/>
            <a:chOff x="1772709" y="3169600"/>
            <a:chExt cx="1065145" cy="245179"/>
          </a:xfrm>
        </p:grpSpPr>
        <p:sp>
          <p:nvSpPr>
            <p:cNvPr id="48" name="テキスト ボックス 47">
              <a:extLst>
                <a:ext uri="{FF2B5EF4-FFF2-40B4-BE49-F238E27FC236}">
                  <a16:creationId xmlns:a16="http://schemas.microsoft.com/office/drawing/2014/main" id="{1CD82D61-8DE9-7B5C-FDB9-C2C26D437801}"/>
                </a:ext>
              </a:extLst>
            </p:cNvPr>
            <p:cNvSpPr txBox="1"/>
            <p:nvPr/>
          </p:nvSpPr>
          <p:spPr>
            <a:xfrm>
              <a:off x="1772709" y="3169600"/>
              <a:ext cx="299762" cy="92333"/>
            </a:xfrm>
            <a:prstGeom prst="rect">
              <a:avLst/>
            </a:prstGeom>
            <a:noFill/>
          </p:spPr>
          <p:txBody>
            <a:bodyPr wrap="none" lIns="0" tIns="0" rIns="0" bIns="0" rtlCol="0">
              <a:spAutoFit/>
            </a:bodyPr>
            <a:lstStyle/>
            <a:p>
              <a:pPr algn="ctr"/>
              <a:r>
                <a:rPr kumimoji="1" lang="ja-JP" altLang="en-US" sz="600" dirty="0">
                  <a:solidFill>
                    <a:srgbClr val="FF0000"/>
                  </a:solidFill>
                  <a:effectLst>
                    <a:glow rad="76200">
                      <a:schemeClr val="bg1"/>
                    </a:glow>
                  </a:effectLst>
                </a:rPr>
                <a:t>ていぼう</a:t>
              </a:r>
            </a:p>
          </p:txBody>
        </p:sp>
        <p:sp>
          <p:nvSpPr>
            <p:cNvPr id="47" name="テキスト ボックス 29">
              <a:extLst>
                <a:ext uri="{FF2B5EF4-FFF2-40B4-BE49-F238E27FC236}">
                  <a16:creationId xmlns:a16="http://schemas.microsoft.com/office/drawing/2014/main" id="{946037DA-82D5-40B2-0FCA-9833278C5948}"/>
                </a:ext>
              </a:extLst>
            </p:cNvPr>
            <p:cNvSpPr txBox="1"/>
            <p:nvPr/>
          </p:nvSpPr>
          <p:spPr>
            <a:xfrm>
              <a:off x="1823153" y="3260891"/>
              <a:ext cx="1014701"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p>
              <a:pPr algn="just">
                <a:lnSpc>
                  <a:spcPts val="1200"/>
                </a:lnSpc>
                <a:spcAft>
                  <a:spcPts val="0"/>
                </a:spcAft>
              </a:pPr>
              <a:r>
                <a:rPr lang="ja-JP" sz="1000" b="1" kern="100" dirty="0">
                  <a:solidFill>
                    <a:srgbClr val="FF0000"/>
                  </a:solidFill>
                  <a:effectLst>
                    <a:glow rad="76200">
                      <a:schemeClr val="bg1"/>
                    </a:glow>
                  </a:effectLst>
                  <a:latin typeface="+mn-ea"/>
                  <a:cs typeface="Times New Roman" panose="02020603050405020304" pitchFamily="18" charset="0"/>
                </a:rPr>
                <a:t>堤防</a:t>
              </a:r>
              <a:r>
                <a:rPr lang="ja-JP" altLang="en-US" sz="1000" b="1" kern="100" dirty="0">
                  <a:solidFill>
                    <a:srgbClr val="FF0000"/>
                  </a:solidFill>
                  <a:effectLst>
                    <a:glow rad="76200">
                      <a:schemeClr val="bg1"/>
                    </a:glow>
                  </a:effectLst>
                  <a:latin typeface="+mn-ea"/>
                  <a:cs typeface="Times New Roman" panose="02020603050405020304" pitchFamily="18" charset="0"/>
                </a:rPr>
                <a:t>がこわれた</a:t>
              </a:r>
              <a:r>
                <a:rPr lang="ja-JP" sz="1000" b="1" kern="100" dirty="0">
                  <a:solidFill>
                    <a:srgbClr val="FF0000"/>
                  </a:solidFill>
                  <a:effectLst>
                    <a:glow rad="76200">
                      <a:schemeClr val="bg1"/>
                    </a:glow>
                  </a:effectLst>
                  <a:latin typeface="+mn-ea"/>
                  <a:cs typeface="Times New Roman" panose="02020603050405020304" pitchFamily="18" charset="0"/>
                </a:rPr>
                <a:t>所</a:t>
              </a:r>
              <a:endParaRPr lang="ja-JP" sz="1100" kern="100" dirty="0">
                <a:effectLst>
                  <a:glow rad="76200">
                    <a:schemeClr val="bg1"/>
                  </a:glow>
                </a:effectLst>
                <a:latin typeface="+mn-ea"/>
                <a:cs typeface="Times New Roman" panose="02020603050405020304" pitchFamily="18" charset="0"/>
              </a:endParaRPr>
            </a:p>
          </p:txBody>
        </p:sp>
      </p:grpSp>
      <p:grpSp>
        <p:nvGrpSpPr>
          <p:cNvPr id="54" name="グループ化 53">
            <a:extLst>
              <a:ext uri="{FF2B5EF4-FFF2-40B4-BE49-F238E27FC236}">
                <a16:creationId xmlns:a16="http://schemas.microsoft.com/office/drawing/2014/main" id="{3B4277AA-D3F1-95FD-EF48-73CF1E9604C0}"/>
              </a:ext>
            </a:extLst>
          </p:cNvPr>
          <p:cNvGrpSpPr/>
          <p:nvPr/>
        </p:nvGrpSpPr>
        <p:grpSpPr>
          <a:xfrm>
            <a:off x="372952" y="5117575"/>
            <a:ext cx="1040309" cy="245179"/>
            <a:chOff x="1772709" y="3169600"/>
            <a:chExt cx="1040309" cy="245179"/>
          </a:xfrm>
        </p:grpSpPr>
        <p:sp>
          <p:nvSpPr>
            <p:cNvPr id="64" name="テキスト ボックス 63">
              <a:extLst>
                <a:ext uri="{FF2B5EF4-FFF2-40B4-BE49-F238E27FC236}">
                  <a16:creationId xmlns:a16="http://schemas.microsoft.com/office/drawing/2014/main" id="{631D65C7-FB92-6EC1-0471-03342927C65A}"/>
                </a:ext>
              </a:extLst>
            </p:cNvPr>
            <p:cNvSpPr txBox="1"/>
            <p:nvPr/>
          </p:nvSpPr>
          <p:spPr>
            <a:xfrm>
              <a:off x="1772709" y="3169600"/>
              <a:ext cx="299762" cy="92333"/>
            </a:xfrm>
            <a:prstGeom prst="rect">
              <a:avLst/>
            </a:prstGeom>
            <a:noFill/>
          </p:spPr>
          <p:txBody>
            <a:bodyPr wrap="none" lIns="0" tIns="0" rIns="0" bIns="0" rtlCol="0">
              <a:spAutoFit/>
            </a:bodyPr>
            <a:lstStyle/>
            <a:p>
              <a:pPr algn="ctr"/>
              <a:r>
                <a:rPr kumimoji="1" lang="ja-JP" altLang="en-US" sz="600" dirty="0">
                  <a:solidFill>
                    <a:srgbClr val="FF0000"/>
                  </a:solidFill>
                  <a:effectLst>
                    <a:glow rad="76200">
                      <a:schemeClr val="bg1"/>
                    </a:glow>
                  </a:effectLst>
                </a:rPr>
                <a:t>ていぼう</a:t>
              </a:r>
            </a:p>
          </p:txBody>
        </p:sp>
        <p:sp>
          <p:nvSpPr>
            <p:cNvPr id="66" name="テキスト ボックス 29">
              <a:extLst>
                <a:ext uri="{FF2B5EF4-FFF2-40B4-BE49-F238E27FC236}">
                  <a16:creationId xmlns:a16="http://schemas.microsoft.com/office/drawing/2014/main" id="{3929CE61-8144-8863-718C-4798FA2FF15D}"/>
                </a:ext>
              </a:extLst>
            </p:cNvPr>
            <p:cNvSpPr txBox="1"/>
            <p:nvPr/>
          </p:nvSpPr>
          <p:spPr>
            <a:xfrm>
              <a:off x="1798317" y="3260891"/>
              <a:ext cx="1014701"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p>
              <a:pPr algn="just">
                <a:lnSpc>
                  <a:spcPts val="1200"/>
                </a:lnSpc>
                <a:spcAft>
                  <a:spcPts val="0"/>
                </a:spcAft>
              </a:pPr>
              <a:r>
                <a:rPr lang="ja-JP" sz="1000" b="1" kern="100" dirty="0">
                  <a:solidFill>
                    <a:srgbClr val="FF0000"/>
                  </a:solidFill>
                  <a:effectLst>
                    <a:glow rad="76200">
                      <a:schemeClr val="bg1"/>
                    </a:glow>
                  </a:effectLst>
                  <a:latin typeface="+mn-ea"/>
                  <a:cs typeface="Times New Roman" panose="02020603050405020304" pitchFamily="18" charset="0"/>
                </a:rPr>
                <a:t>堤防</a:t>
              </a:r>
              <a:r>
                <a:rPr lang="ja-JP" altLang="en-US" sz="1000" b="1" kern="100" dirty="0">
                  <a:solidFill>
                    <a:srgbClr val="FF0000"/>
                  </a:solidFill>
                  <a:effectLst>
                    <a:glow rad="76200">
                      <a:schemeClr val="bg1"/>
                    </a:glow>
                  </a:effectLst>
                  <a:latin typeface="+mn-ea"/>
                  <a:cs typeface="Times New Roman" panose="02020603050405020304" pitchFamily="18" charset="0"/>
                </a:rPr>
                <a:t>がこわれた</a:t>
              </a:r>
              <a:r>
                <a:rPr lang="ja-JP" sz="1000" b="1" kern="100" dirty="0">
                  <a:solidFill>
                    <a:srgbClr val="FF0000"/>
                  </a:solidFill>
                  <a:effectLst>
                    <a:glow rad="76200">
                      <a:schemeClr val="bg1"/>
                    </a:glow>
                  </a:effectLst>
                  <a:latin typeface="+mn-ea"/>
                  <a:cs typeface="Times New Roman" panose="02020603050405020304" pitchFamily="18" charset="0"/>
                </a:rPr>
                <a:t>所</a:t>
              </a:r>
              <a:endParaRPr lang="ja-JP" sz="1100" kern="100" dirty="0">
                <a:effectLst>
                  <a:glow rad="76200">
                    <a:schemeClr val="bg1"/>
                  </a:glow>
                </a:effectLst>
                <a:latin typeface="+mn-ea"/>
                <a:cs typeface="Times New Roman" panose="02020603050405020304" pitchFamily="18" charset="0"/>
              </a:endParaRPr>
            </a:p>
          </p:txBody>
        </p:sp>
      </p:grpSp>
      <p:grpSp>
        <p:nvGrpSpPr>
          <p:cNvPr id="69" name="グループ化 68">
            <a:extLst>
              <a:ext uri="{FF2B5EF4-FFF2-40B4-BE49-F238E27FC236}">
                <a16:creationId xmlns:a16="http://schemas.microsoft.com/office/drawing/2014/main" id="{FBDCAE9B-8A86-379B-E5DB-2378595D1D41}"/>
              </a:ext>
            </a:extLst>
          </p:cNvPr>
          <p:cNvGrpSpPr/>
          <p:nvPr/>
        </p:nvGrpSpPr>
        <p:grpSpPr>
          <a:xfrm>
            <a:off x="1858240" y="5161124"/>
            <a:ext cx="512961" cy="250905"/>
            <a:chOff x="2631493" y="5161124"/>
            <a:chExt cx="512961" cy="250905"/>
          </a:xfrm>
        </p:grpSpPr>
        <p:sp>
          <p:nvSpPr>
            <p:cNvPr id="68" name="テキスト ボックス 67">
              <a:extLst>
                <a:ext uri="{FF2B5EF4-FFF2-40B4-BE49-F238E27FC236}">
                  <a16:creationId xmlns:a16="http://schemas.microsoft.com/office/drawing/2014/main" id="{E3A2415B-CDAF-B847-F833-1E10AAA9B8FC}"/>
                </a:ext>
              </a:extLst>
            </p:cNvPr>
            <p:cNvSpPr txBox="1"/>
            <p:nvPr/>
          </p:nvSpPr>
          <p:spPr>
            <a:xfrm rot="308101">
              <a:off x="2688962" y="5161124"/>
              <a:ext cx="304571" cy="92333"/>
            </a:xfrm>
            <a:prstGeom prst="rect">
              <a:avLst/>
            </a:prstGeom>
            <a:noFill/>
          </p:spPr>
          <p:txBody>
            <a:bodyPr wrap="none" lIns="0" tIns="0" rIns="0" bIns="0" rtlCol="0">
              <a:spAutoFit/>
            </a:bodyPr>
            <a:lstStyle/>
            <a:p>
              <a:pPr algn="ctr"/>
              <a:r>
                <a:rPr kumimoji="1" lang="ja-JP" altLang="en-US" sz="600" b="1" dirty="0">
                  <a:solidFill>
                    <a:srgbClr val="0099FF"/>
                  </a:solidFill>
                  <a:effectLst>
                    <a:glow rad="76200">
                      <a:schemeClr val="bg1"/>
                    </a:glow>
                  </a:effectLst>
                </a:rPr>
                <a:t>とねがわ</a:t>
              </a:r>
            </a:p>
          </p:txBody>
        </p:sp>
        <p:sp>
          <p:nvSpPr>
            <p:cNvPr id="67" name="テキスト ボックス 25">
              <a:extLst>
                <a:ext uri="{FF2B5EF4-FFF2-40B4-BE49-F238E27FC236}">
                  <a16:creationId xmlns:a16="http://schemas.microsoft.com/office/drawing/2014/main" id="{79EEA5CE-F508-8DC5-FA32-7D4BECCC273D}"/>
                </a:ext>
              </a:extLst>
            </p:cNvPr>
            <p:cNvSpPr txBox="1"/>
            <p:nvPr/>
          </p:nvSpPr>
          <p:spPr>
            <a:xfrm rot="320998">
              <a:off x="2631493" y="5258141"/>
              <a:ext cx="512961"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p>
              <a:pPr algn="just">
                <a:spcAft>
                  <a:spcPts val="0"/>
                </a:spcAft>
              </a:pPr>
              <a:r>
                <a:rPr lang="ja-JP" sz="1000" b="1" kern="100" dirty="0">
                  <a:solidFill>
                    <a:srgbClr val="0099FF"/>
                  </a:solidFill>
                  <a:effectLst>
                    <a:glow rad="76200">
                      <a:schemeClr val="bg1"/>
                    </a:glow>
                  </a:effectLst>
                  <a:latin typeface="+mn-ea"/>
                  <a:cs typeface="Times New Roman" panose="02020603050405020304" pitchFamily="18" charset="0"/>
                </a:rPr>
                <a:t>利根川</a:t>
              </a:r>
              <a:r>
                <a:rPr lang="ja-JP" altLang="en-US" sz="1000" b="1" kern="100" dirty="0">
                  <a:solidFill>
                    <a:srgbClr val="0099FF"/>
                  </a:solidFill>
                  <a:effectLst>
                    <a:glow rad="76200">
                      <a:schemeClr val="bg1"/>
                    </a:glow>
                  </a:effectLst>
                  <a:latin typeface="+mn-ea"/>
                  <a:cs typeface="Times New Roman" panose="02020603050405020304" pitchFamily="18" charset="0"/>
                </a:rPr>
                <a:t>→</a:t>
              </a:r>
              <a:endParaRPr lang="ja-JP" sz="1400" kern="100" dirty="0">
                <a:solidFill>
                  <a:srgbClr val="0099FF"/>
                </a:solidFill>
                <a:effectLst>
                  <a:glow rad="76200">
                    <a:schemeClr val="bg1"/>
                  </a:glow>
                </a:effectLst>
                <a:latin typeface="+mn-ea"/>
                <a:cs typeface="Times New Roman" panose="02020603050405020304" pitchFamily="18" charset="0"/>
              </a:endParaRPr>
            </a:p>
          </p:txBody>
        </p:sp>
      </p:grpSp>
      <p:grpSp>
        <p:nvGrpSpPr>
          <p:cNvPr id="70" name="グループ化 69">
            <a:extLst>
              <a:ext uri="{FF2B5EF4-FFF2-40B4-BE49-F238E27FC236}">
                <a16:creationId xmlns:a16="http://schemas.microsoft.com/office/drawing/2014/main" id="{8DA1342C-7EA2-4344-DEF0-D67D148CC57F}"/>
              </a:ext>
            </a:extLst>
          </p:cNvPr>
          <p:cNvGrpSpPr/>
          <p:nvPr/>
        </p:nvGrpSpPr>
        <p:grpSpPr>
          <a:xfrm rot="1898161">
            <a:off x="3721826" y="5986898"/>
            <a:ext cx="512961" cy="250905"/>
            <a:chOff x="2631493" y="5161124"/>
            <a:chExt cx="512961" cy="250905"/>
          </a:xfrm>
        </p:grpSpPr>
        <p:sp>
          <p:nvSpPr>
            <p:cNvPr id="83" name="テキスト ボックス 82">
              <a:extLst>
                <a:ext uri="{FF2B5EF4-FFF2-40B4-BE49-F238E27FC236}">
                  <a16:creationId xmlns:a16="http://schemas.microsoft.com/office/drawing/2014/main" id="{5B589B5D-095A-AED8-4417-518CC6A61538}"/>
                </a:ext>
              </a:extLst>
            </p:cNvPr>
            <p:cNvSpPr txBox="1"/>
            <p:nvPr/>
          </p:nvSpPr>
          <p:spPr>
            <a:xfrm rot="308101">
              <a:off x="2688962" y="5161124"/>
              <a:ext cx="304571" cy="92333"/>
            </a:xfrm>
            <a:prstGeom prst="rect">
              <a:avLst/>
            </a:prstGeom>
            <a:noFill/>
          </p:spPr>
          <p:txBody>
            <a:bodyPr wrap="none" lIns="0" tIns="0" rIns="0" bIns="0" rtlCol="0">
              <a:spAutoFit/>
            </a:bodyPr>
            <a:lstStyle/>
            <a:p>
              <a:pPr algn="ctr"/>
              <a:r>
                <a:rPr kumimoji="1" lang="ja-JP" altLang="en-US" sz="600" b="1" dirty="0">
                  <a:solidFill>
                    <a:srgbClr val="0099FF"/>
                  </a:solidFill>
                  <a:effectLst>
                    <a:glow rad="76200">
                      <a:schemeClr val="bg1"/>
                    </a:glow>
                  </a:effectLst>
                </a:rPr>
                <a:t>とねがわ</a:t>
              </a:r>
            </a:p>
          </p:txBody>
        </p:sp>
        <p:sp>
          <p:nvSpPr>
            <p:cNvPr id="88" name="テキスト ボックス 25">
              <a:extLst>
                <a:ext uri="{FF2B5EF4-FFF2-40B4-BE49-F238E27FC236}">
                  <a16:creationId xmlns:a16="http://schemas.microsoft.com/office/drawing/2014/main" id="{F80477FC-212A-48AE-5C7E-095F898F68D2}"/>
                </a:ext>
              </a:extLst>
            </p:cNvPr>
            <p:cNvSpPr txBox="1"/>
            <p:nvPr/>
          </p:nvSpPr>
          <p:spPr>
            <a:xfrm rot="320998">
              <a:off x="2631493" y="5258141"/>
              <a:ext cx="512961"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p>
              <a:pPr algn="just">
                <a:spcAft>
                  <a:spcPts val="0"/>
                </a:spcAft>
              </a:pPr>
              <a:r>
                <a:rPr lang="ja-JP" sz="1000" b="1" kern="100" dirty="0">
                  <a:solidFill>
                    <a:srgbClr val="0099FF"/>
                  </a:solidFill>
                  <a:effectLst>
                    <a:glow rad="76200">
                      <a:schemeClr val="bg1"/>
                    </a:glow>
                  </a:effectLst>
                  <a:latin typeface="+mn-ea"/>
                  <a:cs typeface="Times New Roman" panose="02020603050405020304" pitchFamily="18" charset="0"/>
                </a:rPr>
                <a:t>利根川</a:t>
              </a:r>
              <a:r>
                <a:rPr lang="ja-JP" altLang="en-US" sz="1000" b="1" kern="100" dirty="0">
                  <a:solidFill>
                    <a:srgbClr val="0099FF"/>
                  </a:solidFill>
                  <a:effectLst>
                    <a:glow rad="76200">
                      <a:schemeClr val="bg1"/>
                    </a:glow>
                  </a:effectLst>
                  <a:latin typeface="+mn-ea"/>
                  <a:cs typeface="Times New Roman" panose="02020603050405020304" pitchFamily="18" charset="0"/>
                </a:rPr>
                <a:t>→</a:t>
              </a:r>
              <a:endParaRPr lang="ja-JP" sz="1400" kern="100" dirty="0">
                <a:solidFill>
                  <a:srgbClr val="0099FF"/>
                </a:solidFill>
                <a:effectLst>
                  <a:glow rad="76200">
                    <a:schemeClr val="bg1"/>
                  </a:glow>
                </a:effectLst>
                <a:latin typeface="+mn-ea"/>
                <a:cs typeface="Times New Roman" panose="02020603050405020304" pitchFamily="18" charset="0"/>
              </a:endParaRPr>
            </a:p>
          </p:txBody>
        </p:sp>
      </p:grpSp>
      <p:grpSp>
        <p:nvGrpSpPr>
          <p:cNvPr id="97" name="グループ化 96">
            <a:extLst>
              <a:ext uri="{FF2B5EF4-FFF2-40B4-BE49-F238E27FC236}">
                <a16:creationId xmlns:a16="http://schemas.microsoft.com/office/drawing/2014/main" id="{F5690025-EFA3-FE17-2E07-5AAD5646CF85}"/>
              </a:ext>
            </a:extLst>
          </p:cNvPr>
          <p:cNvGrpSpPr/>
          <p:nvPr/>
        </p:nvGrpSpPr>
        <p:grpSpPr>
          <a:xfrm rot="1781846">
            <a:off x="2243842" y="4405254"/>
            <a:ext cx="641201" cy="250905"/>
            <a:chOff x="2333485" y="4319375"/>
            <a:chExt cx="641201" cy="250905"/>
          </a:xfrm>
        </p:grpSpPr>
        <p:sp>
          <p:nvSpPr>
            <p:cNvPr id="93" name="テキスト ボックス 92">
              <a:extLst>
                <a:ext uri="{FF2B5EF4-FFF2-40B4-BE49-F238E27FC236}">
                  <a16:creationId xmlns:a16="http://schemas.microsoft.com/office/drawing/2014/main" id="{C2B8A7B6-90CC-B570-9F4F-66C2FD6900F5}"/>
                </a:ext>
              </a:extLst>
            </p:cNvPr>
            <p:cNvSpPr txBox="1"/>
            <p:nvPr/>
          </p:nvSpPr>
          <p:spPr>
            <a:xfrm rot="308101">
              <a:off x="2378932" y="4319375"/>
              <a:ext cx="456856" cy="92333"/>
            </a:xfrm>
            <a:prstGeom prst="rect">
              <a:avLst/>
            </a:prstGeom>
            <a:noFill/>
          </p:spPr>
          <p:txBody>
            <a:bodyPr wrap="none" lIns="0" tIns="0" rIns="0" bIns="0" rtlCol="0">
              <a:spAutoFit/>
            </a:bodyPr>
            <a:lstStyle/>
            <a:p>
              <a:pPr algn="ctr"/>
              <a:r>
                <a:rPr kumimoji="1" lang="ja-JP" altLang="en-US" sz="600" b="1" dirty="0">
                  <a:solidFill>
                    <a:srgbClr val="0099FF"/>
                  </a:solidFill>
                  <a:effectLst>
                    <a:glow rad="76200">
                      <a:schemeClr val="bg1"/>
                    </a:glow>
                  </a:effectLst>
                </a:rPr>
                <a:t>わたらせがわ</a:t>
              </a:r>
            </a:p>
          </p:txBody>
        </p:sp>
        <p:sp>
          <p:nvSpPr>
            <p:cNvPr id="95" name="テキスト ボックス 25">
              <a:extLst>
                <a:ext uri="{FF2B5EF4-FFF2-40B4-BE49-F238E27FC236}">
                  <a16:creationId xmlns:a16="http://schemas.microsoft.com/office/drawing/2014/main" id="{9C0C4313-D2BF-0CCE-DEAB-6BA0D62FEDF0}"/>
                </a:ext>
              </a:extLst>
            </p:cNvPr>
            <p:cNvSpPr txBox="1"/>
            <p:nvPr/>
          </p:nvSpPr>
          <p:spPr>
            <a:xfrm rot="320998">
              <a:off x="2333485" y="4416392"/>
              <a:ext cx="641201"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p>
              <a:pPr algn="just">
                <a:spcAft>
                  <a:spcPts val="0"/>
                </a:spcAft>
              </a:pPr>
              <a:r>
                <a:rPr lang="ja-JP" altLang="en-US" sz="1000" b="1" kern="100" dirty="0">
                  <a:solidFill>
                    <a:srgbClr val="0099FF"/>
                  </a:solidFill>
                  <a:effectLst>
                    <a:glow rad="76200">
                      <a:schemeClr val="bg1"/>
                    </a:glow>
                  </a:effectLst>
                  <a:latin typeface="+mn-ea"/>
                  <a:cs typeface="Times New Roman" panose="02020603050405020304" pitchFamily="18" charset="0"/>
                </a:rPr>
                <a:t>渡良瀬川→</a:t>
              </a:r>
              <a:endParaRPr lang="ja-JP" sz="1400" kern="100" dirty="0">
                <a:solidFill>
                  <a:srgbClr val="0099FF"/>
                </a:solidFill>
                <a:effectLst>
                  <a:glow rad="76200">
                    <a:schemeClr val="bg1"/>
                  </a:glow>
                </a:effectLst>
                <a:latin typeface="+mn-ea"/>
                <a:cs typeface="Times New Roman" panose="02020603050405020304" pitchFamily="18" charset="0"/>
              </a:endParaRPr>
            </a:p>
          </p:txBody>
        </p:sp>
      </p:grpSp>
      <p:grpSp>
        <p:nvGrpSpPr>
          <p:cNvPr id="108" name="グループ化 107">
            <a:extLst>
              <a:ext uri="{FF2B5EF4-FFF2-40B4-BE49-F238E27FC236}">
                <a16:creationId xmlns:a16="http://schemas.microsoft.com/office/drawing/2014/main" id="{2111DE7D-882E-49CD-445A-D2323E12AD95}"/>
              </a:ext>
            </a:extLst>
          </p:cNvPr>
          <p:cNvGrpSpPr/>
          <p:nvPr/>
        </p:nvGrpSpPr>
        <p:grpSpPr>
          <a:xfrm>
            <a:off x="3193746" y="6773999"/>
            <a:ext cx="1146148" cy="247506"/>
            <a:chOff x="3986051" y="6773999"/>
            <a:chExt cx="1146148" cy="247506"/>
          </a:xfrm>
        </p:grpSpPr>
        <p:sp>
          <p:nvSpPr>
            <p:cNvPr id="106" name="テキスト ボックス 105">
              <a:extLst>
                <a:ext uri="{FF2B5EF4-FFF2-40B4-BE49-F238E27FC236}">
                  <a16:creationId xmlns:a16="http://schemas.microsoft.com/office/drawing/2014/main" id="{5B8C69A0-05B5-9FF3-1500-C58ED8481472}"/>
                </a:ext>
              </a:extLst>
            </p:cNvPr>
            <p:cNvSpPr txBox="1"/>
            <p:nvPr/>
          </p:nvSpPr>
          <p:spPr>
            <a:xfrm>
              <a:off x="4781272" y="6773999"/>
              <a:ext cx="304571" cy="92333"/>
            </a:xfrm>
            <a:prstGeom prst="rect">
              <a:avLst/>
            </a:prstGeom>
            <a:noFill/>
          </p:spPr>
          <p:txBody>
            <a:bodyPr wrap="none" lIns="0" tIns="0" rIns="0" bIns="0" rtlCol="0">
              <a:spAutoFit/>
            </a:bodyPr>
            <a:lstStyle/>
            <a:p>
              <a:pPr algn="ctr"/>
              <a:r>
                <a:rPr kumimoji="1" lang="ja-JP" altLang="en-US" sz="600" b="1" dirty="0">
                  <a:solidFill>
                    <a:srgbClr val="002060"/>
                  </a:solidFill>
                  <a:effectLst>
                    <a:glow rad="76200">
                      <a:schemeClr val="bg1"/>
                    </a:glow>
                  </a:effectLst>
                </a:rPr>
                <a:t>とねがわ</a:t>
              </a:r>
            </a:p>
          </p:txBody>
        </p:sp>
        <p:sp>
          <p:nvSpPr>
            <p:cNvPr id="107" name="テキスト ボックス 106">
              <a:extLst>
                <a:ext uri="{FF2B5EF4-FFF2-40B4-BE49-F238E27FC236}">
                  <a16:creationId xmlns:a16="http://schemas.microsoft.com/office/drawing/2014/main" id="{116AF01C-562A-CAB5-64C2-6FEC1E1740EA}"/>
                </a:ext>
              </a:extLst>
            </p:cNvPr>
            <p:cNvSpPr txBox="1"/>
            <p:nvPr/>
          </p:nvSpPr>
          <p:spPr>
            <a:xfrm>
              <a:off x="3986051" y="6867617"/>
              <a:ext cx="1146148" cy="153888"/>
            </a:xfrm>
            <a:prstGeom prst="rect">
              <a:avLst/>
            </a:prstGeom>
            <a:noFill/>
            <a:ln w="6350">
              <a:noFill/>
            </a:ln>
            <a:effectLst/>
          </p:spPr>
          <p:txBody>
            <a:bodyPr rot="0" spcFirstLastPara="0" vert="horz" wrap="none" lIns="0" tIns="0" rIns="0" bIns="0" numCol="1" spcCol="0" rtlCol="0" fromWordArt="0" anchor="t" anchorCtr="0" forceAA="0" compatLnSpc="1">
              <a:prstTxWarp prst="textNoShape">
                <a:avLst/>
              </a:prstTxWarp>
              <a:spAutoFit/>
            </a:bodyPr>
            <a:lstStyle>
              <a:defPPr>
                <a:defRPr lang="en-US"/>
              </a:defPPr>
              <a:lvl1pPr algn="just">
                <a:lnSpc>
                  <a:spcPts val="1200"/>
                </a:lnSpc>
                <a:spcAft>
                  <a:spcPts val="0"/>
                </a:spcAft>
                <a:defRPr sz="1000" b="1" kern="100">
                  <a:solidFill>
                    <a:srgbClr val="FF0000"/>
                  </a:solidFill>
                  <a:effectLst>
                    <a:glow rad="63500">
                      <a:schemeClr val="bg1"/>
                    </a:glow>
                    <a:outerShdw blurRad="50800" dist="38100" dir="2700000" algn="tl">
                      <a:srgbClr val="000000">
                        <a:alpha val="40000"/>
                      </a:srgbClr>
                    </a:outerShdw>
                  </a:effectLst>
                  <a:latin typeface="+mn-ea"/>
                  <a:cs typeface="Times New Roman" panose="02020603050405020304" pitchFamily="18" charset="0"/>
                </a:defRPr>
              </a:lvl1pPr>
            </a:lstStyle>
            <a:p>
              <a:r>
                <a:rPr lang="ja-JP" altLang="en-US" dirty="0">
                  <a:solidFill>
                    <a:srgbClr val="002060"/>
                  </a:solidFill>
                  <a:effectLst>
                    <a:glow rad="76200">
                      <a:schemeClr val="bg1"/>
                    </a:glow>
                  </a:effectLst>
                </a:rPr>
                <a:t>上空から見た利根川</a:t>
              </a:r>
              <a:endParaRPr lang="en-US" altLang="ja-JP" dirty="0">
                <a:solidFill>
                  <a:srgbClr val="002060"/>
                </a:solidFill>
                <a:effectLst>
                  <a:glow rad="76200">
                    <a:schemeClr val="bg1"/>
                  </a:glow>
                </a:effectLst>
              </a:endParaRPr>
            </a:p>
          </p:txBody>
        </p:sp>
      </p:grpSp>
      <p:sp>
        <p:nvSpPr>
          <p:cNvPr id="112" name="テキスト ボックス 2">
            <a:extLst>
              <a:ext uri="{FF2B5EF4-FFF2-40B4-BE49-F238E27FC236}">
                <a16:creationId xmlns:a16="http://schemas.microsoft.com/office/drawing/2014/main" id="{9B7DDC48-FE5B-5BC2-EDAC-63C0DC1502E0}"/>
              </a:ext>
            </a:extLst>
          </p:cNvPr>
          <p:cNvSpPr txBox="1">
            <a:spLocks noChangeArrowheads="1"/>
          </p:cNvSpPr>
          <p:nvPr/>
        </p:nvSpPr>
        <p:spPr bwMode="auto">
          <a:xfrm>
            <a:off x="1434226" y="2958767"/>
            <a:ext cx="258084" cy="307777"/>
          </a:xfrm>
          <a:prstGeom prst="rect">
            <a:avLst/>
          </a:prstGeom>
          <a:noFill/>
          <a:ln w="9525">
            <a:noFill/>
            <a:miter lim="800000"/>
            <a:headEnd/>
            <a:tailEnd/>
          </a:ln>
        </p:spPr>
        <p:txBody>
          <a:bodyPr rot="0" vert="horz" wrap="none" lIns="0" tIns="0" rIns="0" bIns="0" anchor="ctr" anchorCtr="1">
            <a:spAutoFit/>
          </a:bodyPr>
          <a:lstStyle/>
          <a:p>
            <a:pPr algn="just">
              <a:spcAft>
                <a:spcPts val="0"/>
              </a:spcAft>
            </a:pPr>
            <a:r>
              <a:rPr lang="ja-JP" sz="2000" kern="100" dirty="0">
                <a:solidFill>
                  <a:srgbClr val="FF0000"/>
                </a:solidFill>
                <a:effectLst>
                  <a:glow rad="76200">
                    <a:schemeClr val="bg1"/>
                  </a:glow>
                </a:effectLst>
                <a:ea typeface="HG創英角ｺﾞｼｯｸUB" panose="020B0909000000000000" pitchFamily="49" charset="-128"/>
                <a:cs typeface="Times New Roman" panose="02020603050405020304" pitchFamily="18" charset="0"/>
              </a:rPr>
              <a:t>×</a:t>
            </a:r>
            <a:endParaRPr lang="ja-JP" sz="1100" kern="100" dirty="0">
              <a:effectLst>
                <a:glow rad="76200">
                  <a:schemeClr val="bg1"/>
                </a:glow>
              </a:effectLst>
              <a:ea typeface="ＭＳ 明朝" panose="02020609040205080304" pitchFamily="17" charset="-128"/>
              <a:cs typeface="Times New Roman" panose="02020603050405020304" pitchFamily="18" charset="0"/>
            </a:endParaRPr>
          </a:p>
        </p:txBody>
      </p:sp>
      <p:sp>
        <p:nvSpPr>
          <p:cNvPr id="121" name="テキスト ボックス 2">
            <a:extLst>
              <a:ext uri="{FF2B5EF4-FFF2-40B4-BE49-F238E27FC236}">
                <a16:creationId xmlns:a16="http://schemas.microsoft.com/office/drawing/2014/main" id="{05B676C5-EBB3-ED55-B541-EBBC6183D8FD}"/>
              </a:ext>
            </a:extLst>
          </p:cNvPr>
          <p:cNvSpPr txBox="1">
            <a:spLocks noChangeArrowheads="1"/>
          </p:cNvSpPr>
          <p:nvPr/>
        </p:nvSpPr>
        <p:spPr bwMode="auto">
          <a:xfrm>
            <a:off x="1130224" y="5398310"/>
            <a:ext cx="258084" cy="307777"/>
          </a:xfrm>
          <a:prstGeom prst="rect">
            <a:avLst/>
          </a:prstGeom>
          <a:noFill/>
          <a:ln w="9525">
            <a:noFill/>
            <a:miter lim="800000"/>
            <a:headEnd/>
            <a:tailEnd/>
          </a:ln>
        </p:spPr>
        <p:txBody>
          <a:bodyPr rot="0" vert="horz" wrap="none" lIns="0" tIns="0" rIns="0" bIns="0" anchor="ctr" anchorCtr="1">
            <a:spAutoFit/>
          </a:bodyPr>
          <a:lstStyle/>
          <a:p>
            <a:pPr algn="just">
              <a:spcAft>
                <a:spcPts val="0"/>
              </a:spcAft>
            </a:pPr>
            <a:r>
              <a:rPr lang="ja-JP" sz="2000" kern="100" dirty="0">
                <a:solidFill>
                  <a:srgbClr val="FF0000"/>
                </a:solidFill>
                <a:effectLst>
                  <a:glow rad="76200">
                    <a:schemeClr val="bg1"/>
                  </a:glow>
                </a:effectLst>
                <a:ea typeface="HG創英角ｺﾞｼｯｸUB" panose="020B0909000000000000" pitchFamily="49" charset="-128"/>
                <a:cs typeface="Times New Roman" panose="02020603050405020304" pitchFamily="18" charset="0"/>
              </a:rPr>
              <a:t>×</a:t>
            </a:r>
            <a:endParaRPr lang="ja-JP" sz="1100" kern="100" dirty="0">
              <a:effectLst>
                <a:glow rad="76200">
                  <a:schemeClr val="bg1"/>
                </a:glow>
              </a:effectLst>
              <a:ea typeface="ＭＳ 明朝" panose="02020609040205080304" pitchFamily="17" charset="-128"/>
              <a:cs typeface="Times New Roman" panose="02020603050405020304" pitchFamily="18" charset="0"/>
            </a:endParaRPr>
          </a:p>
        </p:txBody>
      </p:sp>
      <p:grpSp>
        <p:nvGrpSpPr>
          <p:cNvPr id="8" name="グループ化 7">
            <a:extLst>
              <a:ext uri="{FF2B5EF4-FFF2-40B4-BE49-F238E27FC236}">
                <a16:creationId xmlns:a16="http://schemas.microsoft.com/office/drawing/2014/main" id="{E4BDB5A5-C4F0-B862-4C4D-2F485FAAC38E}"/>
              </a:ext>
            </a:extLst>
          </p:cNvPr>
          <p:cNvGrpSpPr/>
          <p:nvPr/>
        </p:nvGrpSpPr>
        <p:grpSpPr>
          <a:xfrm>
            <a:off x="9086595" y="79200"/>
            <a:ext cx="1638590" cy="314004"/>
            <a:chOff x="9086595" y="79200"/>
            <a:chExt cx="1638590" cy="314004"/>
          </a:xfrm>
        </p:grpSpPr>
        <p:sp>
          <p:nvSpPr>
            <p:cNvPr id="12" name="テキスト ボックス 11">
              <a:extLst>
                <a:ext uri="{FF2B5EF4-FFF2-40B4-BE49-F238E27FC236}">
                  <a16:creationId xmlns:a16="http://schemas.microsoft.com/office/drawing/2014/main" id="{5DB757C7-EB3F-BD9C-E71A-476B21DD222C}"/>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15" name="テキスト ボックス 14">
              <a:extLst>
                <a:ext uri="{FF2B5EF4-FFF2-40B4-BE49-F238E27FC236}">
                  <a16:creationId xmlns:a16="http://schemas.microsoft.com/office/drawing/2014/main" id="{F6BFDCA9-AF0F-299A-0FDA-CA7C4534DF99}"/>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17" name="テキスト ボックス 16">
              <a:extLst>
                <a:ext uri="{FF2B5EF4-FFF2-40B4-BE49-F238E27FC236}">
                  <a16:creationId xmlns:a16="http://schemas.microsoft.com/office/drawing/2014/main" id="{9F2BC8A7-7133-DD12-75F4-E60280EB257E}"/>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19" name="テキスト ボックス 18">
              <a:extLst>
                <a:ext uri="{FF2B5EF4-FFF2-40B4-BE49-F238E27FC236}">
                  <a16:creationId xmlns:a16="http://schemas.microsoft.com/office/drawing/2014/main" id="{D2CFBC6B-C0F8-CC78-FF54-FB86F1167195}"/>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Tree>
    <p:extLst>
      <p:ext uri="{BB962C8B-B14F-4D97-AF65-F5344CB8AC3E}">
        <p14:creationId xmlns:p14="http://schemas.microsoft.com/office/powerpoint/2010/main" val="3441887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5B4DE-928F-82EE-0AFD-2B46FB3F8F6C}"/>
            </a:ext>
          </a:extLst>
        </p:cNvPr>
        <p:cNvGrpSpPr/>
        <p:nvPr/>
      </p:nvGrpSpPr>
      <p:grpSpPr>
        <a:xfrm>
          <a:off x="0" y="0"/>
          <a:ext cx="0" cy="0"/>
          <a:chOff x="0" y="0"/>
          <a:chExt cx="0" cy="0"/>
        </a:xfrm>
      </p:grpSpPr>
      <p:pic>
        <p:nvPicPr>
          <p:cNvPr id="40" name="図 39" descr="屋外, 水, 砂浜, 写真 が含まれている画像&#10;&#10;自動的に生成された説明">
            <a:extLst>
              <a:ext uri="{FF2B5EF4-FFF2-40B4-BE49-F238E27FC236}">
                <a16:creationId xmlns:a16="http://schemas.microsoft.com/office/drawing/2014/main" id="{39EE0BA7-94CE-91B2-CAF5-24E50AA32D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9778" y="3068136"/>
            <a:ext cx="2369035" cy="1836000"/>
          </a:xfrm>
          <a:prstGeom prst="rect">
            <a:avLst/>
          </a:prstGeom>
        </p:spPr>
      </p:pic>
      <p:pic>
        <p:nvPicPr>
          <p:cNvPr id="32" name="図 31">
            <a:extLst>
              <a:ext uri="{FF2B5EF4-FFF2-40B4-BE49-F238E27FC236}">
                <a16:creationId xmlns:a16="http://schemas.microsoft.com/office/drawing/2014/main" id="{89C6F828-7FBE-072B-AA8B-788CD4C3E69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66" t="553" r="53802" b="66997"/>
          <a:stretch/>
        </p:blipFill>
        <p:spPr bwMode="auto">
          <a:xfrm>
            <a:off x="5454650" y="3068136"/>
            <a:ext cx="3011142" cy="1836000"/>
          </a:xfrm>
          <a:prstGeom prst="rect">
            <a:avLst/>
          </a:prstGeom>
          <a:extLst>
            <a:ext uri="{53640926-AAD7-44D8-BBD7-CCE9431645EC}">
              <a14:shadowObscured xmlns:a14="http://schemas.microsoft.com/office/drawing/2010/main"/>
            </a:ext>
          </a:extLst>
        </p:spPr>
      </p:pic>
      <p:pic>
        <p:nvPicPr>
          <p:cNvPr id="7172" name="Picture 4" descr="葛飾区の浸水の様子の写真">
            <a:extLst>
              <a:ext uri="{FF2B5EF4-FFF2-40B4-BE49-F238E27FC236}">
                <a16:creationId xmlns:a16="http://schemas.microsoft.com/office/drawing/2014/main" id="{06EF6172-08F1-1DA9-6C31-9D7E489576B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454650" y="616284"/>
            <a:ext cx="2554838" cy="1980000"/>
          </a:xfrm>
          <a:prstGeom prst="rect">
            <a:avLst/>
          </a:prstGeom>
          <a:extLst>
            <a:ext uri="{909E8E84-426E-40DD-AFC4-6F175D3DCCD1}">
              <a14:hiddenFill xmlns:a14="http://schemas.microsoft.com/office/drawing/2010/main">
                <a:solidFill>
                  <a:srgbClr val="FFFFFF"/>
                </a:solidFill>
              </a14:hiddenFill>
            </a:ext>
          </a:extLst>
        </p:spPr>
      </p:pic>
      <p:pic>
        <p:nvPicPr>
          <p:cNvPr id="31" name="図 30">
            <a:extLst>
              <a:ext uri="{FF2B5EF4-FFF2-40B4-BE49-F238E27FC236}">
                <a16:creationId xmlns:a16="http://schemas.microsoft.com/office/drawing/2014/main" id="{4195DE41-E925-95A7-87A6-1E8203EB7F1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
          <a:stretch/>
        </p:blipFill>
        <p:spPr>
          <a:xfrm>
            <a:off x="8027931" y="616284"/>
            <a:ext cx="2790882" cy="1980000"/>
          </a:xfrm>
          <a:prstGeom prst="rect">
            <a:avLst/>
          </a:prstGeom>
        </p:spPr>
      </p:pic>
      <p:pic>
        <p:nvPicPr>
          <p:cNvPr id="33" name="図 32" descr="座る, 立つ, 時計 が含まれている画像&#10;&#10;自動的に生成された説明">
            <a:extLst>
              <a:ext uri="{FF2B5EF4-FFF2-40B4-BE49-F238E27FC236}">
                <a16:creationId xmlns:a16="http://schemas.microsoft.com/office/drawing/2014/main" id="{219CC8B5-B66D-B0AE-4110-9C5309F45B00}"/>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5873493" y="5292626"/>
            <a:ext cx="803772" cy="959754"/>
          </a:xfrm>
          <a:prstGeom prst="rect">
            <a:avLst/>
          </a:prstGeom>
          <a:effectLst/>
        </p:spPr>
      </p:pic>
      <p:sp>
        <p:nvSpPr>
          <p:cNvPr id="36" name="テキスト ボックス 35">
            <a:extLst>
              <a:ext uri="{FF2B5EF4-FFF2-40B4-BE49-F238E27FC236}">
                <a16:creationId xmlns:a16="http://schemas.microsoft.com/office/drawing/2014/main" id="{66F8B24A-7A4E-AA52-A543-7DD30C552CD4}"/>
              </a:ext>
            </a:extLst>
          </p:cNvPr>
          <p:cNvSpPr txBox="1"/>
          <p:nvPr/>
        </p:nvSpPr>
        <p:spPr>
          <a:xfrm>
            <a:off x="6976976" y="2654297"/>
            <a:ext cx="2282997"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水にしずんだ町を見つめる人々</a:t>
            </a:r>
          </a:p>
        </p:txBody>
      </p:sp>
      <p:sp>
        <p:nvSpPr>
          <p:cNvPr id="43" name="テキスト ボックス 42">
            <a:extLst>
              <a:ext uri="{FF2B5EF4-FFF2-40B4-BE49-F238E27FC236}">
                <a16:creationId xmlns:a16="http://schemas.microsoft.com/office/drawing/2014/main" id="{B32AE8F4-532C-7082-92B3-78D3AE4CF8CF}"/>
              </a:ext>
            </a:extLst>
          </p:cNvPr>
          <p:cNvSpPr txBox="1"/>
          <p:nvPr/>
        </p:nvSpPr>
        <p:spPr>
          <a:xfrm>
            <a:off x="7354483" y="5040450"/>
            <a:ext cx="1527982"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浸水したまちの様子</a:t>
            </a:r>
          </a:p>
        </p:txBody>
      </p:sp>
      <p:sp>
        <p:nvSpPr>
          <p:cNvPr id="46" name="テキスト ボックス 45">
            <a:extLst>
              <a:ext uri="{FF2B5EF4-FFF2-40B4-BE49-F238E27FC236}">
                <a16:creationId xmlns:a16="http://schemas.microsoft.com/office/drawing/2014/main" id="{6E8FC675-680B-D858-B21E-4B09F86E53A9}"/>
              </a:ext>
            </a:extLst>
          </p:cNvPr>
          <p:cNvSpPr txBox="1"/>
          <p:nvPr/>
        </p:nvSpPr>
        <p:spPr>
          <a:xfrm>
            <a:off x="342000" y="727200"/>
            <a:ext cx="327658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FF8433"/>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■カスリーン台風がもたらした大雨</a:t>
            </a:r>
          </a:p>
        </p:txBody>
      </p:sp>
      <p:sp>
        <p:nvSpPr>
          <p:cNvPr id="47" name="テキスト ボックス 46">
            <a:extLst>
              <a:ext uri="{FF2B5EF4-FFF2-40B4-BE49-F238E27FC236}">
                <a16:creationId xmlns:a16="http://schemas.microsoft.com/office/drawing/2014/main" id="{C01CACA9-DA1B-8E42-2B1C-2CA1FB7861FB}"/>
              </a:ext>
            </a:extLst>
          </p:cNvPr>
          <p:cNvSpPr txBox="1"/>
          <p:nvPr/>
        </p:nvSpPr>
        <p:spPr>
          <a:xfrm>
            <a:off x="342000" y="4022053"/>
            <a:ext cx="2696301"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FF8433"/>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■カスリーン台風による被害</a:t>
            </a:r>
          </a:p>
        </p:txBody>
      </p:sp>
      <p:sp>
        <p:nvSpPr>
          <p:cNvPr id="48" name="円形吹き出し 14">
            <a:extLst>
              <a:ext uri="{FF2B5EF4-FFF2-40B4-BE49-F238E27FC236}">
                <a16:creationId xmlns:a16="http://schemas.microsoft.com/office/drawing/2014/main" id="{AD065C32-58B3-9F4F-A5BA-7152417F8577}"/>
              </a:ext>
            </a:extLst>
          </p:cNvPr>
          <p:cNvSpPr/>
          <p:nvPr/>
        </p:nvSpPr>
        <p:spPr>
          <a:xfrm>
            <a:off x="6816361" y="5527714"/>
            <a:ext cx="3188558" cy="551914"/>
          </a:xfrm>
          <a:prstGeom prst="wedgeRoundRectCallout">
            <a:avLst>
              <a:gd name="adj1" fmla="val -58350"/>
              <a:gd name="adj2" fmla="val -8877"/>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ts val="1800"/>
              </a:lnSpc>
            </a:pPr>
            <a:r>
              <a:rPr kumimoji="1" lang="ja-JP" altLang="en-US" sz="1200" dirty="0">
                <a:solidFill>
                  <a:schemeClr val="tx1"/>
                </a:solidFill>
                <a:latin typeface="+mn-ea"/>
              </a:rPr>
              <a:t>何日も水がひかず、ようやく家に帰れたのは</a:t>
            </a:r>
            <a:endParaRPr kumimoji="1" lang="en-US" altLang="ja-JP" sz="1200" dirty="0">
              <a:solidFill>
                <a:schemeClr val="tx1"/>
              </a:solidFill>
              <a:latin typeface="+mn-ea"/>
            </a:endParaRPr>
          </a:p>
          <a:p>
            <a:pPr>
              <a:lnSpc>
                <a:spcPts val="1800"/>
              </a:lnSpc>
            </a:pPr>
            <a:r>
              <a:rPr kumimoji="1" lang="en-US" altLang="ja-JP" sz="1200" dirty="0">
                <a:solidFill>
                  <a:schemeClr val="tx1"/>
                </a:solidFill>
                <a:latin typeface="+mn-ea"/>
              </a:rPr>
              <a:t>3</a:t>
            </a:r>
            <a:r>
              <a:rPr kumimoji="1" lang="ja-JP" altLang="en-US" sz="1200" dirty="0">
                <a:solidFill>
                  <a:schemeClr val="tx1"/>
                </a:solidFill>
                <a:latin typeface="+mn-ea"/>
              </a:rPr>
              <a:t>か月後だったという人もいました</a:t>
            </a:r>
          </a:p>
        </p:txBody>
      </p:sp>
      <p:pic>
        <p:nvPicPr>
          <p:cNvPr id="49" name="図 48" descr="挿絵, 記号, シャツ が含まれている画像&#10;&#10;自動的に生成された説明">
            <a:extLst>
              <a:ext uri="{FF2B5EF4-FFF2-40B4-BE49-F238E27FC236}">
                <a16:creationId xmlns:a16="http://schemas.microsoft.com/office/drawing/2014/main" id="{3E327298-0421-8654-3F8E-8B08167B19CF}"/>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9095387" y="6271796"/>
            <a:ext cx="850998" cy="942563"/>
          </a:xfrm>
          <a:prstGeom prst="rect">
            <a:avLst/>
          </a:prstGeom>
          <a:effectLst/>
        </p:spPr>
      </p:pic>
      <p:sp>
        <p:nvSpPr>
          <p:cNvPr id="50" name="円形吹き出し 14">
            <a:extLst>
              <a:ext uri="{FF2B5EF4-FFF2-40B4-BE49-F238E27FC236}">
                <a16:creationId xmlns:a16="http://schemas.microsoft.com/office/drawing/2014/main" id="{342B6532-A906-15A3-30C5-752C5C748C31}"/>
              </a:ext>
            </a:extLst>
          </p:cNvPr>
          <p:cNvSpPr/>
          <p:nvPr/>
        </p:nvSpPr>
        <p:spPr>
          <a:xfrm>
            <a:off x="6209617" y="6370292"/>
            <a:ext cx="2776283" cy="721738"/>
          </a:xfrm>
          <a:prstGeom prst="wedgeRoundRectCallout">
            <a:avLst>
              <a:gd name="adj1" fmla="val 59810"/>
              <a:gd name="adj2" fmla="val 6609"/>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nSpc>
                <a:spcPct val="150000"/>
              </a:lnSpc>
            </a:pPr>
            <a:r>
              <a:rPr kumimoji="1" lang="ja-JP" altLang="en-US" sz="1200" dirty="0">
                <a:solidFill>
                  <a:schemeClr val="tx1"/>
                </a:solidFill>
                <a:latin typeface="+mn-ea"/>
              </a:rPr>
              <a:t>避難した場所で、飲み水や食べ物にも</a:t>
            </a:r>
            <a:endParaRPr kumimoji="1" lang="en-US" altLang="ja-JP" sz="1200" dirty="0">
              <a:solidFill>
                <a:schemeClr val="tx1"/>
              </a:solidFill>
              <a:latin typeface="+mn-ea"/>
            </a:endParaRPr>
          </a:p>
          <a:p>
            <a:pPr>
              <a:lnSpc>
                <a:spcPct val="150000"/>
              </a:lnSpc>
            </a:pPr>
            <a:r>
              <a:rPr kumimoji="1" lang="ja-JP" altLang="en-US" sz="1200" dirty="0">
                <a:solidFill>
                  <a:schemeClr val="tx1"/>
                </a:solidFill>
                <a:latin typeface="+mn-ea"/>
              </a:rPr>
              <a:t>困ったと言われているよ</a:t>
            </a:r>
          </a:p>
        </p:txBody>
      </p:sp>
      <p:graphicFrame>
        <p:nvGraphicFramePr>
          <p:cNvPr id="51" name="表 50">
            <a:extLst>
              <a:ext uri="{FF2B5EF4-FFF2-40B4-BE49-F238E27FC236}">
                <a16:creationId xmlns:a16="http://schemas.microsoft.com/office/drawing/2014/main" id="{D4A1189B-D3AF-B6B4-6636-07FE98E9A0D1}"/>
              </a:ext>
            </a:extLst>
          </p:cNvPr>
          <p:cNvGraphicFramePr>
            <a:graphicFrameLocks noGrp="1"/>
          </p:cNvGraphicFramePr>
          <p:nvPr/>
        </p:nvGraphicFramePr>
        <p:xfrm>
          <a:off x="578985" y="4396339"/>
          <a:ext cx="4420505" cy="2764560"/>
        </p:xfrm>
        <a:graphic>
          <a:graphicData uri="http://schemas.openxmlformats.org/drawingml/2006/table">
            <a:tbl>
              <a:tblPr firstRow="1" bandRow="1">
                <a:tableStyleId>{5C22544A-7EE6-4342-B048-85BDC9FD1C3A}</a:tableStyleId>
              </a:tblPr>
              <a:tblGrid>
                <a:gridCol w="690880">
                  <a:extLst>
                    <a:ext uri="{9D8B030D-6E8A-4147-A177-3AD203B41FA5}">
                      <a16:colId xmlns:a16="http://schemas.microsoft.com/office/drawing/2014/main" val="1342942124"/>
                    </a:ext>
                  </a:extLst>
                </a:gridCol>
                <a:gridCol w="932400">
                  <a:extLst>
                    <a:ext uri="{9D8B030D-6E8A-4147-A177-3AD203B41FA5}">
                      <a16:colId xmlns:a16="http://schemas.microsoft.com/office/drawing/2014/main" val="704735650"/>
                    </a:ext>
                  </a:extLst>
                </a:gridCol>
                <a:gridCol w="932400">
                  <a:extLst>
                    <a:ext uri="{9D8B030D-6E8A-4147-A177-3AD203B41FA5}">
                      <a16:colId xmlns:a16="http://schemas.microsoft.com/office/drawing/2014/main" val="2581020059"/>
                    </a:ext>
                  </a:extLst>
                </a:gridCol>
                <a:gridCol w="932400">
                  <a:extLst>
                    <a:ext uri="{9D8B030D-6E8A-4147-A177-3AD203B41FA5}">
                      <a16:colId xmlns:a16="http://schemas.microsoft.com/office/drawing/2014/main" val="2578807076"/>
                    </a:ext>
                  </a:extLst>
                </a:gridCol>
                <a:gridCol w="932425">
                  <a:extLst>
                    <a:ext uri="{9D8B030D-6E8A-4147-A177-3AD203B41FA5}">
                      <a16:colId xmlns:a16="http://schemas.microsoft.com/office/drawing/2014/main" val="2260593500"/>
                    </a:ext>
                  </a:extLst>
                </a:gridCol>
              </a:tblGrid>
              <a:tr h="423860">
                <a:tc>
                  <a:txBody>
                    <a:bodyPr/>
                    <a:lstStyle/>
                    <a:p>
                      <a:pPr algn="ctr"/>
                      <a:endParaRPr kumimoji="1" lang="ja-JP" altLang="en-US" sz="1200" dirty="0">
                        <a:solidFill>
                          <a:schemeClr val="tx1"/>
                        </a:solidFill>
                      </a:endParaRP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亡くなった方</a:t>
                      </a:r>
                      <a:endParaRPr kumimoji="1" lang="en-US" altLang="ja-JP" sz="1100" b="0" dirty="0">
                        <a:solidFill>
                          <a:schemeClr val="tx1"/>
                        </a:solidFill>
                      </a:endParaRPr>
                    </a:p>
                    <a:p>
                      <a:pPr algn="ctr"/>
                      <a:r>
                        <a:rPr kumimoji="1" lang="ja-JP" altLang="en-US" sz="1100" b="0" dirty="0">
                          <a:solidFill>
                            <a:schemeClr val="tx1"/>
                          </a:solidFill>
                        </a:rPr>
                        <a:t>（人）</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浸水した家</a:t>
                      </a:r>
                      <a:endParaRPr kumimoji="1" lang="en-US" altLang="ja-JP" sz="1100" b="0" dirty="0">
                        <a:solidFill>
                          <a:schemeClr val="tx1"/>
                        </a:solidFill>
                      </a:endParaRPr>
                    </a:p>
                    <a:p>
                      <a:pPr algn="ctr"/>
                      <a:r>
                        <a:rPr kumimoji="1" lang="ja-JP" altLang="en-US" sz="1100" b="0" dirty="0">
                          <a:solidFill>
                            <a:schemeClr val="tx1"/>
                          </a:solidFill>
                        </a:rPr>
                        <a:t>（戸）</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こわれた家</a:t>
                      </a:r>
                      <a:endParaRPr kumimoji="1" lang="en-US" altLang="ja-JP" sz="1100" b="0" dirty="0">
                        <a:solidFill>
                          <a:schemeClr val="tx1"/>
                        </a:solidFill>
                      </a:endParaRPr>
                    </a:p>
                    <a:p>
                      <a:pPr algn="ctr"/>
                      <a:r>
                        <a:rPr kumimoji="1" lang="ja-JP" altLang="en-US" sz="1100" b="0" dirty="0">
                          <a:solidFill>
                            <a:schemeClr val="tx1"/>
                          </a:solidFill>
                        </a:rPr>
                        <a:t>（戸）</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浸水した田畑</a:t>
                      </a:r>
                      <a:endParaRPr kumimoji="1" lang="en-US" altLang="ja-JP" sz="1100" b="0" dirty="0">
                        <a:solidFill>
                          <a:schemeClr val="tx1"/>
                        </a:solidFill>
                      </a:endParaRPr>
                    </a:p>
                    <a:p>
                      <a:pPr algn="ctr"/>
                      <a:r>
                        <a:rPr kumimoji="1" lang="ja-JP" altLang="en-US" sz="1100" b="0" dirty="0">
                          <a:solidFill>
                            <a:schemeClr val="tx1"/>
                          </a:solidFill>
                        </a:rPr>
                        <a:t>（</a:t>
                      </a:r>
                      <a:r>
                        <a:rPr kumimoji="1" lang="en-US" altLang="ja-JP" sz="1100" b="0" dirty="0">
                          <a:solidFill>
                            <a:schemeClr val="tx1"/>
                          </a:solidFill>
                        </a:rPr>
                        <a:t>ha</a:t>
                      </a:r>
                      <a:r>
                        <a:rPr kumimoji="1" lang="ja-JP" altLang="en-US" sz="1100" b="0" dirty="0">
                          <a:solidFill>
                            <a:schemeClr val="tx1"/>
                          </a:solidFill>
                        </a:rPr>
                        <a:t>）</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664483466"/>
                  </a:ext>
                </a:extLst>
              </a:tr>
              <a:tr h="324000">
                <a:tc>
                  <a:txBody>
                    <a:bodyPr/>
                    <a:lstStyle/>
                    <a:p>
                      <a:pPr algn="ctr"/>
                      <a:r>
                        <a:rPr kumimoji="1" lang="ja-JP" altLang="en-US" sz="1200" dirty="0"/>
                        <a:t>茨城県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18,198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284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19,204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75571522"/>
                  </a:ext>
                </a:extLst>
              </a:tr>
              <a:tr h="324000">
                <a:tc>
                  <a:txBody>
                    <a:bodyPr/>
                    <a:lstStyle/>
                    <a:p>
                      <a:pPr algn="ctr"/>
                      <a:r>
                        <a:rPr kumimoji="1" lang="ja-JP" altLang="en-US" sz="1200" dirty="0"/>
                        <a:t>栃木県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352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45,642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5,917</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24,402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41723178"/>
                  </a:ext>
                </a:extLst>
              </a:tr>
              <a:tr h="324000">
                <a:tc>
                  <a:txBody>
                    <a:bodyPr/>
                    <a:lstStyle/>
                    <a:p>
                      <a:pPr algn="ctr"/>
                      <a:r>
                        <a:rPr kumimoji="1" lang="ja-JP" altLang="en-US" sz="1200" dirty="0"/>
                        <a:t>群馬県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592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71,029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21,884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62,300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5959698"/>
                  </a:ext>
                </a:extLst>
              </a:tr>
              <a:tr h="324000">
                <a:tc>
                  <a:txBody>
                    <a:bodyPr/>
                    <a:lstStyle/>
                    <a:p>
                      <a:pPr algn="ctr"/>
                      <a:r>
                        <a:rPr kumimoji="1" lang="ja-JP" altLang="en-US" sz="1200" dirty="0"/>
                        <a:t>埼玉県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78,944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3,234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66,524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59944344"/>
                  </a:ext>
                </a:extLst>
              </a:tr>
              <a:tr h="324000">
                <a:tc>
                  <a:txBody>
                    <a:bodyPr/>
                    <a:lstStyle/>
                    <a:p>
                      <a:pPr algn="ctr"/>
                      <a:r>
                        <a:rPr kumimoji="1" lang="ja-JP" altLang="en-US" sz="1200" dirty="0"/>
                        <a:t>千葉県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917</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2,010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0376406"/>
                  </a:ext>
                </a:extLst>
              </a:tr>
              <a:tr h="324000">
                <a:tc>
                  <a:txBody>
                    <a:bodyPr/>
                    <a:lstStyle/>
                    <a:p>
                      <a:pPr algn="ctr"/>
                      <a:r>
                        <a:rPr kumimoji="1" lang="ja-JP" altLang="en-US" sz="1200" dirty="0"/>
                        <a:t>東京都</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88,430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2,349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8651273"/>
                  </a:ext>
                </a:extLst>
              </a:tr>
              <a:tr h="324000">
                <a:tc>
                  <a:txBody>
                    <a:bodyPr/>
                    <a:lstStyle/>
                    <a:p>
                      <a:pPr algn="ctr"/>
                      <a:r>
                        <a:rPr kumimoji="1" lang="ja-JP" altLang="en-US" sz="1200" dirty="0"/>
                        <a:t>合計</a:t>
                      </a:r>
                    </a:p>
                  </a:txBody>
                  <a:tcPr marL="36000" marR="3600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1,100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303,160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31,381</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176,789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34551227"/>
                  </a:ext>
                </a:extLst>
              </a:tr>
            </a:tbl>
          </a:graphicData>
        </a:graphic>
      </p:graphicFrame>
      <p:pic>
        <p:nvPicPr>
          <p:cNvPr id="52" name="Picture 7">
            <a:extLst>
              <a:ext uri="{FF2B5EF4-FFF2-40B4-BE49-F238E27FC236}">
                <a16:creationId xmlns:a16="http://schemas.microsoft.com/office/drawing/2014/main" id="{A6861DDC-C75C-8605-86E4-4E76A0A496D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a:stretch/>
        </p:blipFill>
        <p:spPr bwMode="auto">
          <a:xfrm>
            <a:off x="477385" y="1158308"/>
            <a:ext cx="1902269" cy="236584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 name="テキスト ボックス 52">
            <a:extLst>
              <a:ext uri="{FF2B5EF4-FFF2-40B4-BE49-F238E27FC236}">
                <a16:creationId xmlns:a16="http://schemas.microsoft.com/office/drawing/2014/main" id="{18A1CBC4-FAC6-50C9-B715-CF0D4B68615A}"/>
              </a:ext>
            </a:extLst>
          </p:cNvPr>
          <p:cNvSpPr txBox="1"/>
          <p:nvPr/>
        </p:nvSpPr>
        <p:spPr>
          <a:xfrm>
            <a:off x="2394033" y="1069200"/>
            <a:ext cx="2806617" cy="1559017"/>
          </a:xfrm>
          <a:prstGeom prst="rect">
            <a:avLst/>
          </a:prstGeom>
          <a:noFill/>
        </p:spPr>
        <p:txBody>
          <a:bodyPr wrap="square">
            <a:spAutoFit/>
          </a:bodyPr>
          <a:lstStyle>
            <a:defPPr>
              <a:defRPr lang="en-US"/>
            </a:defPPr>
            <a:lvl1pPr indent="180000" algn="just">
              <a:lnSpc>
                <a:spcPct val="200000"/>
              </a:lnSpc>
              <a:defRPr kumimoji="1" sz="1400"/>
            </a:lvl1pPr>
          </a:lstStyle>
          <a:p>
            <a:pPr indent="144000">
              <a:lnSpc>
                <a:spcPts val="3000"/>
              </a:lnSpc>
            </a:pPr>
            <a:r>
              <a:rPr lang="ja-JP" altLang="en-US" sz="1300" dirty="0"/>
              <a:t>利根川の上流の群馬県周辺で降った雨は、</a:t>
            </a:r>
            <a:r>
              <a:rPr lang="en-US" altLang="ja-JP" sz="1300" dirty="0"/>
              <a:t>3</a:t>
            </a:r>
            <a:r>
              <a:rPr lang="ja-JP" altLang="en-US" sz="1300" dirty="0"/>
              <a:t>日間で</a:t>
            </a:r>
            <a:r>
              <a:rPr lang="en-US" altLang="ja-JP" sz="1300" dirty="0"/>
              <a:t>318mm</a:t>
            </a:r>
            <a:r>
              <a:rPr lang="ja-JP" altLang="en-US" sz="1300" dirty="0"/>
              <a:t>でした。</a:t>
            </a:r>
            <a:br>
              <a:rPr lang="en-US" altLang="ja-JP" sz="1300" dirty="0"/>
            </a:br>
            <a:r>
              <a:rPr lang="ja-JP" altLang="en-US" sz="1300" dirty="0"/>
              <a:t>これは、</a:t>
            </a:r>
            <a:r>
              <a:rPr lang="ja-JP" altLang="en-US" sz="1300" dirty="0">
                <a:solidFill>
                  <a:srgbClr val="FF0000"/>
                </a:solidFill>
              </a:rPr>
              <a:t>約</a:t>
            </a:r>
            <a:r>
              <a:rPr lang="en-US" altLang="ja-JP" sz="1300" dirty="0">
                <a:solidFill>
                  <a:srgbClr val="FF0000"/>
                </a:solidFill>
              </a:rPr>
              <a:t>2</a:t>
            </a:r>
            <a:r>
              <a:rPr lang="ja-JP" altLang="en-US" sz="1300" dirty="0">
                <a:solidFill>
                  <a:srgbClr val="FF0000"/>
                </a:solidFill>
              </a:rPr>
              <a:t>ヵ月分の雨が</a:t>
            </a:r>
            <a:r>
              <a:rPr lang="en-US" altLang="ja-JP" sz="1300" dirty="0">
                <a:solidFill>
                  <a:srgbClr val="FF0000"/>
                </a:solidFill>
              </a:rPr>
              <a:t>3</a:t>
            </a:r>
            <a:r>
              <a:rPr lang="ja-JP" altLang="en-US" sz="1300" dirty="0">
                <a:solidFill>
                  <a:srgbClr val="FF0000"/>
                </a:solidFill>
              </a:rPr>
              <a:t>日間で</a:t>
            </a:r>
            <a:br>
              <a:rPr lang="en-US" altLang="ja-JP" sz="1300" dirty="0">
                <a:solidFill>
                  <a:srgbClr val="FF0000"/>
                </a:solidFill>
              </a:rPr>
            </a:br>
            <a:r>
              <a:rPr lang="ja-JP" altLang="en-US" sz="1300" dirty="0">
                <a:solidFill>
                  <a:srgbClr val="FF0000"/>
                </a:solidFill>
              </a:rPr>
              <a:t>一気に降った</a:t>
            </a:r>
            <a:r>
              <a:rPr lang="ja-JP" altLang="en-US" sz="1300" dirty="0"/>
              <a:t>ということになります。</a:t>
            </a:r>
            <a:endParaRPr lang="en-US" altLang="ja-JP" sz="1300" dirty="0"/>
          </a:p>
        </p:txBody>
      </p:sp>
      <p:pic>
        <p:nvPicPr>
          <p:cNvPr id="54" name="図 53" descr="挿絵, 光 が含まれている画像&#10;&#10;自動的に生成された説明">
            <a:extLst>
              <a:ext uri="{FF2B5EF4-FFF2-40B4-BE49-F238E27FC236}">
                <a16:creationId xmlns:a16="http://schemas.microsoft.com/office/drawing/2014/main" id="{86CC7818-CCF0-31D8-F172-13418A8728F7}"/>
              </a:ext>
            </a:extLst>
          </p:cNvPr>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4283580" y="2638754"/>
            <a:ext cx="784035" cy="831363"/>
          </a:xfrm>
          <a:prstGeom prst="rect">
            <a:avLst/>
          </a:prstGeom>
          <a:effectLst/>
        </p:spPr>
      </p:pic>
      <p:sp>
        <p:nvSpPr>
          <p:cNvPr id="55" name="円形吹き出し 14">
            <a:extLst>
              <a:ext uri="{FF2B5EF4-FFF2-40B4-BE49-F238E27FC236}">
                <a16:creationId xmlns:a16="http://schemas.microsoft.com/office/drawing/2014/main" id="{13598B0D-F863-1644-B669-CF7E517AB61C}"/>
              </a:ext>
            </a:extLst>
          </p:cNvPr>
          <p:cNvSpPr/>
          <p:nvPr/>
        </p:nvSpPr>
        <p:spPr>
          <a:xfrm>
            <a:off x="2644466" y="3035119"/>
            <a:ext cx="1465517" cy="551914"/>
          </a:xfrm>
          <a:prstGeom prst="wedgeRoundRectCallout">
            <a:avLst>
              <a:gd name="adj1" fmla="val 62842"/>
              <a:gd name="adj2" fmla="val -32749"/>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ts val="1800"/>
              </a:lnSpc>
            </a:pPr>
            <a:r>
              <a:rPr kumimoji="1" lang="ja-JP" altLang="en-US" sz="1200" dirty="0">
                <a:solidFill>
                  <a:schemeClr val="tx1"/>
                </a:solidFill>
                <a:latin typeface="+mn-ea"/>
              </a:rPr>
              <a:t>どんな</a:t>
            </a:r>
            <a:r>
              <a:rPr kumimoji="1" lang="ja-JP" altLang="en-US" sz="1200">
                <a:solidFill>
                  <a:schemeClr val="tx1"/>
                </a:solidFill>
                <a:latin typeface="+mn-ea"/>
              </a:rPr>
              <a:t>にすごい</a:t>
            </a:r>
            <a:endParaRPr kumimoji="1" lang="en-US" altLang="ja-JP" sz="1200" dirty="0">
              <a:solidFill>
                <a:schemeClr val="tx1"/>
              </a:solidFill>
              <a:latin typeface="+mn-ea"/>
            </a:endParaRPr>
          </a:p>
          <a:p>
            <a:pPr>
              <a:lnSpc>
                <a:spcPts val="1800"/>
              </a:lnSpc>
            </a:pPr>
            <a:r>
              <a:rPr kumimoji="1" lang="ja-JP" altLang="en-US" sz="1200" dirty="0">
                <a:solidFill>
                  <a:schemeClr val="tx1"/>
                </a:solidFill>
                <a:latin typeface="+mn-ea"/>
              </a:rPr>
              <a:t>雨だったんだろう</a:t>
            </a:r>
          </a:p>
        </p:txBody>
      </p:sp>
      <p:sp>
        <p:nvSpPr>
          <p:cNvPr id="56" name="テキスト ボックス 55">
            <a:extLst>
              <a:ext uri="{FF2B5EF4-FFF2-40B4-BE49-F238E27FC236}">
                <a16:creationId xmlns:a16="http://schemas.microsoft.com/office/drawing/2014/main" id="{A9213C16-9C6D-791F-2D3C-58AD95669D2A}"/>
              </a:ext>
            </a:extLst>
          </p:cNvPr>
          <p:cNvSpPr txBox="1"/>
          <p:nvPr/>
        </p:nvSpPr>
        <p:spPr>
          <a:xfrm>
            <a:off x="599606" y="3533593"/>
            <a:ext cx="1657826"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カスリーン台風の進路</a:t>
            </a:r>
          </a:p>
        </p:txBody>
      </p:sp>
      <p:sp>
        <p:nvSpPr>
          <p:cNvPr id="5" name="テキスト ボックス 4">
            <a:extLst>
              <a:ext uri="{FF2B5EF4-FFF2-40B4-BE49-F238E27FC236}">
                <a16:creationId xmlns:a16="http://schemas.microsoft.com/office/drawing/2014/main" id="{5FD3E435-0035-2B27-6198-2CCFB0A1480E}"/>
              </a:ext>
            </a:extLst>
          </p:cNvPr>
          <p:cNvSpPr txBox="1"/>
          <p:nvPr/>
        </p:nvSpPr>
        <p:spPr>
          <a:xfrm>
            <a:off x="2697703" y="1121495"/>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6" name="テキスト ボックス 5">
            <a:extLst>
              <a:ext uri="{FF2B5EF4-FFF2-40B4-BE49-F238E27FC236}">
                <a16:creationId xmlns:a16="http://schemas.microsoft.com/office/drawing/2014/main" id="{6E18E1E3-145A-B238-9FF1-8D78787C7D3B}"/>
              </a:ext>
            </a:extLst>
          </p:cNvPr>
          <p:cNvSpPr txBox="1"/>
          <p:nvPr/>
        </p:nvSpPr>
        <p:spPr>
          <a:xfrm>
            <a:off x="3840662" y="1121495"/>
            <a:ext cx="39433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ぐんまけん</a:t>
            </a:r>
          </a:p>
        </p:txBody>
      </p:sp>
      <p:sp>
        <p:nvSpPr>
          <p:cNvPr id="7" name="テキスト ボックス 6">
            <a:extLst>
              <a:ext uri="{FF2B5EF4-FFF2-40B4-BE49-F238E27FC236}">
                <a16:creationId xmlns:a16="http://schemas.microsoft.com/office/drawing/2014/main" id="{E7383127-27D6-4A3F-8F0D-6303DE88408D}"/>
              </a:ext>
            </a:extLst>
          </p:cNvPr>
          <p:cNvSpPr txBox="1"/>
          <p:nvPr/>
        </p:nvSpPr>
        <p:spPr>
          <a:xfrm>
            <a:off x="4271799" y="1121495"/>
            <a:ext cx="37991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しゅうへん</a:t>
            </a:r>
          </a:p>
        </p:txBody>
      </p:sp>
      <p:sp>
        <p:nvSpPr>
          <p:cNvPr id="8" name="テキスト ボックス 7">
            <a:extLst>
              <a:ext uri="{FF2B5EF4-FFF2-40B4-BE49-F238E27FC236}">
                <a16:creationId xmlns:a16="http://schemas.microsoft.com/office/drawing/2014/main" id="{2F647D74-6C3A-92AC-9A71-5652673D166F}"/>
              </a:ext>
            </a:extLst>
          </p:cNvPr>
          <p:cNvSpPr txBox="1"/>
          <p:nvPr/>
        </p:nvSpPr>
        <p:spPr>
          <a:xfrm>
            <a:off x="2704053" y="1511423"/>
            <a:ext cx="8175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9" name="テキスト ボックス 8">
            <a:extLst>
              <a:ext uri="{FF2B5EF4-FFF2-40B4-BE49-F238E27FC236}">
                <a16:creationId xmlns:a16="http://schemas.microsoft.com/office/drawing/2014/main" id="{71713A5F-4144-F7F1-AE77-A923A3A6431B}"/>
              </a:ext>
            </a:extLst>
          </p:cNvPr>
          <p:cNvSpPr txBox="1"/>
          <p:nvPr/>
        </p:nvSpPr>
        <p:spPr>
          <a:xfrm>
            <a:off x="3121591" y="1882162"/>
            <a:ext cx="15068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rgbClr val="FF0000"/>
                </a:solidFill>
              </a:rPr>
              <a:t>やく</a:t>
            </a:r>
          </a:p>
        </p:txBody>
      </p:sp>
      <p:sp>
        <p:nvSpPr>
          <p:cNvPr id="10" name="テキスト ボックス 9">
            <a:extLst>
              <a:ext uri="{FF2B5EF4-FFF2-40B4-BE49-F238E27FC236}">
                <a16:creationId xmlns:a16="http://schemas.microsoft.com/office/drawing/2014/main" id="{97B5EF86-73CE-9EF3-2030-1F9BBB8BEF02}"/>
              </a:ext>
            </a:extLst>
          </p:cNvPr>
          <p:cNvSpPr txBox="1"/>
          <p:nvPr/>
        </p:nvSpPr>
        <p:spPr>
          <a:xfrm>
            <a:off x="3016072" y="2274452"/>
            <a:ext cx="81754" cy="136379"/>
          </a:xfrm>
          <a:prstGeom prst="rect">
            <a:avLst/>
          </a:prstGeom>
          <a:noFill/>
        </p:spPr>
        <p:txBody>
          <a:bodyPr wrap="none" lIns="0" tIns="18000" rIns="0" bIns="18000" rtlCol="0" anchor="ctr" anchorCtr="0">
            <a:spAutoFit/>
          </a:bodyPr>
          <a:lstStyle>
            <a:defPPr>
              <a:defRPr lang="en-US"/>
            </a:defPPr>
            <a:lvl1pPr algn="ctr">
              <a:defRPr sz="650">
                <a:solidFill>
                  <a:srgbClr val="FF0000"/>
                </a:solidFill>
              </a:defRPr>
            </a:lvl1pPr>
          </a:lstStyle>
          <a:p>
            <a:r>
              <a:rPr lang="ja-JP" altLang="en-US" dirty="0"/>
              <a:t>ふ</a:t>
            </a:r>
          </a:p>
        </p:txBody>
      </p:sp>
      <p:sp>
        <p:nvSpPr>
          <p:cNvPr id="11" name="テキスト ボックス 10">
            <a:extLst>
              <a:ext uri="{FF2B5EF4-FFF2-40B4-BE49-F238E27FC236}">
                <a16:creationId xmlns:a16="http://schemas.microsoft.com/office/drawing/2014/main" id="{F80FE330-E679-B90D-C925-277D902D7650}"/>
              </a:ext>
            </a:extLst>
          </p:cNvPr>
          <p:cNvSpPr txBox="1"/>
          <p:nvPr/>
        </p:nvSpPr>
        <p:spPr>
          <a:xfrm>
            <a:off x="1371286" y="4407059"/>
            <a:ext cx="75342"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な</a:t>
            </a:r>
          </a:p>
        </p:txBody>
      </p:sp>
      <p:sp>
        <p:nvSpPr>
          <p:cNvPr id="12" name="テキスト ボックス 11">
            <a:extLst>
              <a:ext uri="{FF2B5EF4-FFF2-40B4-BE49-F238E27FC236}">
                <a16:creationId xmlns:a16="http://schemas.microsoft.com/office/drawing/2014/main" id="{4ADD62AC-9F27-9A8E-F558-D277EE7ECAD9}"/>
              </a:ext>
            </a:extLst>
          </p:cNvPr>
          <p:cNvSpPr txBox="1"/>
          <p:nvPr/>
        </p:nvSpPr>
        <p:spPr>
          <a:xfrm>
            <a:off x="2330533" y="4407059"/>
            <a:ext cx="28854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しんすい</a:t>
            </a:r>
          </a:p>
        </p:txBody>
      </p:sp>
      <p:sp>
        <p:nvSpPr>
          <p:cNvPr id="13" name="テキスト ボックス 12">
            <a:extLst>
              <a:ext uri="{FF2B5EF4-FFF2-40B4-BE49-F238E27FC236}">
                <a16:creationId xmlns:a16="http://schemas.microsoft.com/office/drawing/2014/main" id="{8AA01989-C51C-B48B-02BD-1ABB5961BF4A}"/>
              </a:ext>
            </a:extLst>
          </p:cNvPr>
          <p:cNvSpPr txBox="1"/>
          <p:nvPr/>
        </p:nvSpPr>
        <p:spPr>
          <a:xfrm>
            <a:off x="4124758" y="4407059"/>
            <a:ext cx="28854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しんすい</a:t>
            </a:r>
          </a:p>
        </p:txBody>
      </p:sp>
      <p:sp>
        <p:nvSpPr>
          <p:cNvPr id="14" name="テキスト ボックス 13">
            <a:extLst>
              <a:ext uri="{FF2B5EF4-FFF2-40B4-BE49-F238E27FC236}">
                <a16:creationId xmlns:a16="http://schemas.microsoft.com/office/drawing/2014/main" id="{7CE6FFC1-4760-2722-B982-3A3D8C73A3EE}"/>
              </a:ext>
            </a:extLst>
          </p:cNvPr>
          <p:cNvSpPr txBox="1"/>
          <p:nvPr/>
        </p:nvSpPr>
        <p:spPr>
          <a:xfrm>
            <a:off x="703326" y="4888734"/>
            <a:ext cx="445635" cy="128685"/>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sz="600" dirty="0">
                <a:solidFill>
                  <a:schemeClr val="tx1"/>
                </a:solidFill>
              </a:rPr>
              <a:t>いばらきけん</a:t>
            </a:r>
          </a:p>
        </p:txBody>
      </p:sp>
      <p:sp>
        <p:nvSpPr>
          <p:cNvPr id="15" name="テキスト ボックス 14">
            <a:extLst>
              <a:ext uri="{FF2B5EF4-FFF2-40B4-BE49-F238E27FC236}">
                <a16:creationId xmlns:a16="http://schemas.microsoft.com/office/drawing/2014/main" id="{A3B88999-79DE-319C-DFD1-C881E6719837}"/>
              </a:ext>
            </a:extLst>
          </p:cNvPr>
          <p:cNvSpPr txBox="1"/>
          <p:nvPr/>
        </p:nvSpPr>
        <p:spPr>
          <a:xfrm>
            <a:off x="741798" y="5214921"/>
            <a:ext cx="36869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とちぎけん</a:t>
            </a:r>
          </a:p>
        </p:txBody>
      </p:sp>
      <p:sp>
        <p:nvSpPr>
          <p:cNvPr id="16" name="テキスト ボックス 15">
            <a:extLst>
              <a:ext uri="{FF2B5EF4-FFF2-40B4-BE49-F238E27FC236}">
                <a16:creationId xmlns:a16="http://schemas.microsoft.com/office/drawing/2014/main" id="{E4179B14-91E2-04CE-93E9-FD680778E7E6}"/>
              </a:ext>
            </a:extLst>
          </p:cNvPr>
          <p:cNvSpPr txBox="1"/>
          <p:nvPr/>
        </p:nvSpPr>
        <p:spPr>
          <a:xfrm>
            <a:off x="744202" y="5541108"/>
            <a:ext cx="363882"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ぐんまけん</a:t>
            </a:r>
          </a:p>
        </p:txBody>
      </p:sp>
      <p:sp>
        <p:nvSpPr>
          <p:cNvPr id="17" name="テキスト ボックス 16">
            <a:extLst>
              <a:ext uri="{FF2B5EF4-FFF2-40B4-BE49-F238E27FC236}">
                <a16:creationId xmlns:a16="http://schemas.microsoft.com/office/drawing/2014/main" id="{7FDBD78B-7D04-288F-F5EF-31A7D41D9D17}"/>
              </a:ext>
            </a:extLst>
          </p:cNvPr>
          <p:cNvSpPr txBox="1"/>
          <p:nvPr/>
        </p:nvSpPr>
        <p:spPr>
          <a:xfrm>
            <a:off x="703326" y="5867295"/>
            <a:ext cx="445635"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さいたまけん</a:t>
            </a:r>
          </a:p>
        </p:txBody>
      </p:sp>
      <p:sp>
        <p:nvSpPr>
          <p:cNvPr id="18" name="テキスト ボックス 17">
            <a:extLst>
              <a:ext uri="{FF2B5EF4-FFF2-40B4-BE49-F238E27FC236}">
                <a16:creationId xmlns:a16="http://schemas.microsoft.com/office/drawing/2014/main" id="{E4893F94-ED77-E885-4FCD-4D397EDEB54B}"/>
              </a:ext>
            </a:extLst>
          </p:cNvPr>
          <p:cNvSpPr txBox="1"/>
          <p:nvPr/>
        </p:nvSpPr>
        <p:spPr>
          <a:xfrm>
            <a:off x="777865" y="6193482"/>
            <a:ext cx="296556"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ちばけん</a:t>
            </a:r>
          </a:p>
        </p:txBody>
      </p:sp>
      <p:sp>
        <p:nvSpPr>
          <p:cNvPr id="19" name="テキスト ボックス 18">
            <a:extLst>
              <a:ext uri="{FF2B5EF4-FFF2-40B4-BE49-F238E27FC236}">
                <a16:creationId xmlns:a16="http://schemas.microsoft.com/office/drawing/2014/main" id="{629923B8-EFB9-4B82-6E88-B7FC4B91672C}"/>
              </a:ext>
            </a:extLst>
          </p:cNvPr>
          <p:cNvSpPr txBox="1"/>
          <p:nvPr/>
        </p:nvSpPr>
        <p:spPr>
          <a:xfrm>
            <a:off x="713745" y="6519669"/>
            <a:ext cx="424796"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とうきょうと</a:t>
            </a:r>
          </a:p>
        </p:txBody>
      </p:sp>
      <p:sp>
        <p:nvSpPr>
          <p:cNvPr id="20" name="テキスト ボックス 19">
            <a:extLst>
              <a:ext uri="{FF2B5EF4-FFF2-40B4-BE49-F238E27FC236}">
                <a16:creationId xmlns:a16="http://schemas.microsoft.com/office/drawing/2014/main" id="{482D7598-0084-4EF8-2E27-7A2500883435}"/>
              </a:ext>
            </a:extLst>
          </p:cNvPr>
          <p:cNvSpPr txBox="1"/>
          <p:nvPr/>
        </p:nvSpPr>
        <p:spPr>
          <a:xfrm>
            <a:off x="6401091" y="6443486"/>
            <a:ext cx="22281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ひなん</a:t>
            </a:r>
          </a:p>
        </p:txBody>
      </p:sp>
      <p:sp>
        <p:nvSpPr>
          <p:cNvPr id="21" name="テキスト ボックス 20">
            <a:extLst>
              <a:ext uri="{FF2B5EF4-FFF2-40B4-BE49-F238E27FC236}">
                <a16:creationId xmlns:a16="http://schemas.microsoft.com/office/drawing/2014/main" id="{6111DF91-A162-4C68-A55D-52993E744F3E}"/>
              </a:ext>
            </a:extLst>
          </p:cNvPr>
          <p:cNvSpPr txBox="1"/>
          <p:nvPr/>
        </p:nvSpPr>
        <p:spPr>
          <a:xfrm>
            <a:off x="6357150" y="6726399"/>
            <a:ext cx="14106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こま</a:t>
            </a:r>
          </a:p>
        </p:txBody>
      </p:sp>
      <p:sp>
        <p:nvSpPr>
          <p:cNvPr id="23" name="テキスト ボックス 22">
            <a:extLst>
              <a:ext uri="{FF2B5EF4-FFF2-40B4-BE49-F238E27FC236}">
                <a16:creationId xmlns:a16="http://schemas.microsoft.com/office/drawing/2014/main" id="{D8B6581B-26E1-E6F6-CAC2-387FEDB0735C}"/>
              </a:ext>
            </a:extLst>
          </p:cNvPr>
          <p:cNvSpPr txBox="1"/>
          <p:nvPr/>
        </p:nvSpPr>
        <p:spPr>
          <a:xfrm>
            <a:off x="7446130" y="4959398"/>
            <a:ext cx="310983" cy="136379"/>
          </a:xfrm>
          <a:prstGeom prst="rect">
            <a:avLst/>
          </a:prstGeom>
          <a:noFill/>
        </p:spPr>
        <p:txBody>
          <a:bodyPr wrap="none" lIns="0" tIns="18000" rIns="0" bIns="18000" rtlCol="0" anchor="ctr" anchorCtr="0">
            <a:spAutoFit/>
          </a:bodyPr>
          <a:lstStyle>
            <a:defPPr>
              <a:defRPr lang="en-US"/>
            </a:defPPr>
            <a:lvl1pPr algn="dist">
              <a:defRPr sz="650">
                <a:solidFill>
                  <a:schemeClr val="accent5">
                    <a:lumMod val="50000"/>
                  </a:schemeClr>
                </a:solidFill>
              </a:defRPr>
            </a:lvl1pPr>
          </a:lstStyle>
          <a:p>
            <a:r>
              <a:rPr lang="ja-JP" altLang="en-US" dirty="0"/>
              <a:t>しんすい</a:t>
            </a:r>
          </a:p>
        </p:txBody>
      </p:sp>
      <p:sp>
        <p:nvSpPr>
          <p:cNvPr id="24" name="テキスト ボックス 23">
            <a:extLst>
              <a:ext uri="{FF2B5EF4-FFF2-40B4-BE49-F238E27FC236}">
                <a16:creationId xmlns:a16="http://schemas.microsoft.com/office/drawing/2014/main" id="{595D7DD4-C07F-AA18-8582-F09353818724}"/>
              </a:ext>
            </a:extLst>
          </p:cNvPr>
          <p:cNvSpPr txBox="1"/>
          <p:nvPr/>
        </p:nvSpPr>
        <p:spPr>
          <a:xfrm>
            <a:off x="2683064" y="3928333"/>
            <a:ext cx="248466" cy="136379"/>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dirty="0"/>
              <a:t>ひがい</a:t>
            </a:r>
          </a:p>
        </p:txBody>
      </p:sp>
      <p:cxnSp>
        <p:nvCxnSpPr>
          <p:cNvPr id="41" name="直線コネクタ 40">
            <a:extLst>
              <a:ext uri="{FF2B5EF4-FFF2-40B4-BE49-F238E27FC236}">
                <a16:creationId xmlns:a16="http://schemas.microsoft.com/office/drawing/2014/main" id="{D21F3944-772B-01F3-5FF7-66B2E0697D43}"/>
              </a:ext>
            </a:extLst>
          </p:cNvPr>
          <p:cNvCxnSpPr/>
          <p:nvPr/>
        </p:nvCxnSpPr>
        <p:spPr>
          <a:xfrm>
            <a:off x="8014468" y="539750"/>
            <a:ext cx="0" cy="21240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直線コネクタ 43">
            <a:extLst>
              <a:ext uri="{FF2B5EF4-FFF2-40B4-BE49-F238E27FC236}">
                <a16:creationId xmlns:a16="http://schemas.microsoft.com/office/drawing/2014/main" id="{4F8880FE-DBEC-C8EE-E50A-304CF86901AB}"/>
              </a:ext>
            </a:extLst>
          </p:cNvPr>
          <p:cNvCxnSpPr/>
          <p:nvPr/>
        </p:nvCxnSpPr>
        <p:spPr>
          <a:xfrm>
            <a:off x="8465792" y="2950003"/>
            <a:ext cx="0" cy="21240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テキスト ボックス 61">
            <a:extLst>
              <a:ext uri="{FF2B5EF4-FFF2-40B4-BE49-F238E27FC236}">
                <a16:creationId xmlns:a16="http://schemas.microsoft.com/office/drawing/2014/main" id="{E9925DB9-5D29-1EF6-766A-8CCB50D92408}"/>
              </a:ext>
            </a:extLst>
          </p:cNvPr>
          <p:cNvSpPr txBox="1"/>
          <p:nvPr/>
        </p:nvSpPr>
        <p:spPr>
          <a:xfrm>
            <a:off x="8160781" y="766683"/>
            <a:ext cx="461665" cy="184666"/>
          </a:xfrm>
          <a:prstGeom prst="rect">
            <a:avLst/>
          </a:prstGeom>
          <a:noFill/>
        </p:spPr>
        <p:txBody>
          <a:bodyPr wrap="none" lIns="0" tIns="0" rIns="0" bIns="0" rtlCol="0" anchor="ctr" anchorCtr="0">
            <a:spAutoFit/>
          </a:bodyPr>
          <a:lstStyle>
            <a:defPPr>
              <a:defRPr lang="en-US"/>
            </a:defPPr>
            <a:lvl1pPr algn="ctr">
              <a:defRPr kumimoji="1" sz="1200">
                <a:effectLst/>
              </a:defRPr>
            </a:lvl1pPr>
          </a:lstStyle>
          <a:p>
            <a:r>
              <a:rPr lang="ja-JP" altLang="en-US" dirty="0">
                <a:effectLst>
                  <a:glow rad="76200">
                    <a:schemeClr val="bg1"/>
                  </a:glow>
                </a:effectLst>
              </a:rPr>
              <a:t>久喜市</a:t>
            </a:r>
          </a:p>
        </p:txBody>
      </p:sp>
      <p:sp>
        <p:nvSpPr>
          <p:cNvPr id="63" name="テキスト ボックス 62">
            <a:extLst>
              <a:ext uri="{FF2B5EF4-FFF2-40B4-BE49-F238E27FC236}">
                <a16:creationId xmlns:a16="http://schemas.microsoft.com/office/drawing/2014/main" id="{53D73746-0E71-7FC0-944E-551C30BFDCB2}"/>
              </a:ext>
            </a:extLst>
          </p:cNvPr>
          <p:cNvSpPr txBox="1"/>
          <p:nvPr/>
        </p:nvSpPr>
        <p:spPr>
          <a:xfrm>
            <a:off x="5595966" y="766683"/>
            <a:ext cx="461665" cy="184666"/>
          </a:xfrm>
          <a:prstGeom prst="rect">
            <a:avLst/>
          </a:prstGeom>
          <a:noFill/>
        </p:spPr>
        <p:txBody>
          <a:bodyPr wrap="none" lIns="0" tIns="0" rIns="0" bIns="0" rtlCol="0" anchor="ctr" anchorCtr="0">
            <a:spAutoFit/>
          </a:bodyPr>
          <a:lstStyle>
            <a:defPPr>
              <a:defRPr lang="en-US"/>
            </a:defPPr>
            <a:lvl1pPr algn="ctr">
              <a:defRPr kumimoji="1" sz="1200">
                <a:effectLst/>
              </a:defRPr>
            </a:lvl1pPr>
          </a:lstStyle>
          <a:p>
            <a:r>
              <a:rPr lang="ja-JP" altLang="en-US" dirty="0">
                <a:effectLst>
                  <a:glow rad="76200">
                    <a:schemeClr val="bg1"/>
                  </a:glow>
                </a:effectLst>
              </a:rPr>
              <a:t>葛飾区</a:t>
            </a:r>
          </a:p>
        </p:txBody>
      </p:sp>
      <p:sp>
        <p:nvSpPr>
          <p:cNvPr id="7168" name="テキスト ボックス 7167">
            <a:extLst>
              <a:ext uri="{FF2B5EF4-FFF2-40B4-BE49-F238E27FC236}">
                <a16:creationId xmlns:a16="http://schemas.microsoft.com/office/drawing/2014/main" id="{E29CF2CA-2E79-E877-A521-75C5071608AC}"/>
              </a:ext>
            </a:extLst>
          </p:cNvPr>
          <p:cNvSpPr txBox="1"/>
          <p:nvPr/>
        </p:nvSpPr>
        <p:spPr>
          <a:xfrm>
            <a:off x="5595966" y="3204073"/>
            <a:ext cx="461665" cy="184666"/>
          </a:xfrm>
          <a:prstGeom prst="rect">
            <a:avLst/>
          </a:prstGeom>
          <a:noFill/>
        </p:spPr>
        <p:txBody>
          <a:bodyPr wrap="none" lIns="0" tIns="0" rIns="0" bIns="0" rtlCol="0" anchor="ctr" anchorCtr="0">
            <a:spAutoFit/>
          </a:bodyPr>
          <a:lstStyle>
            <a:defPPr>
              <a:defRPr lang="en-US"/>
            </a:defPPr>
            <a:lvl1pPr algn="ctr">
              <a:defRPr kumimoji="1" sz="1200">
                <a:effectLst/>
              </a:defRPr>
            </a:lvl1pPr>
          </a:lstStyle>
          <a:p>
            <a:r>
              <a:rPr lang="ja-JP" altLang="en-US" dirty="0">
                <a:effectLst>
                  <a:glow rad="76200">
                    <a:schemeClr val="bg1"/>
                  </a:glow>
                </a:effectLst>
              </a:rPr>
              <a:t>足利市</a:t>
            </a:r>
          </a:p>
        </p:txBody>
      </p:sp>
      <p:sp>
        <p:nvSpPr>
          <p:cNvPr id="7169" name="テキスト ボックス 7168">
            <a:extLst>
              <a:ext uri="{FF2B5EF4-FFF2-40B4-BE49-F238E27FC236}">
                <a16:creationId xmlns:a16="http://schemas.microsoft.com/office/drawing/2014/main" id="{C8391D55-E3F3-9F1B-521E-98DEABC5F37C}"/>
              </a:ext>
            </a:extLst>
          </p:cNvPr>
          <p:cNvSpPr txBox="1"/>
          <p:nvPr/>
        </p:nvSpPr>
        <p:spPr>
          <a:xfrm>
            <a:off x="8639390" y="3204073"/>
            <a:ext cx="461665" cy="184666"/>
          </a:xfrm>
          <a:prstGeom prst="rect">
            <a:avLst/>
          </a:prstGeom>
          <a:noFill/>
        </p:spPr>
        <p:txBody>
          <a:bodyPr wrap="none" lIns="0" tIns="0" rIns="0" bIns="0" rtlCol="0" anchor="ctr" anchorCtr="0">
            <a:spAutoFit/>
          </a:bodyPr>
          <a:lstStyle>
            <a:defPPr>
              <a:defRPr lang="en-US"/>
            </a:defPPr>
            <a:lvl1pPr algn="ctr">
              <a:defRPr kumimoji="1" sz="1200">
                <a:effectLst/>
              </a:defRPr>
            </a:lvl1pPr>
          </a:lstStyle>
          <a:p>
            <a:r>
              <a:rPr lang="ja-JP" altLang="en-US" dirty="0">
                <a:effectLst>
                  <a:glow rad="76200">
                    <a:schemeClr val="bg1"/>
                  </a:glow>
                </a:effectLst>
              </a:rPr>
              <a:t>加須市</a:t>
            </a:r>
          </a:p>
        </p:txBody>
      </p:sp>
      <p:sp>
        <p:nvSpPr>
          <p:cNvPr id="7170" name="テキスト ボックス 7169">
            <a:extLst>
              <a:ext uri="{FF2B5EF4-FFF2-40B4-BE49-F238E27FC236}">
                <a16:creationId xmlns:a16="http://schemas.microsoft.com/office/drawing/2014/main" id="{DFF998C1-335F-52B5-64AC-9027C6082B89}"/>
              </a:ext>
            </a:extLst>
          </p:cNvPr>
          <p:cNvSpPr txBox="1"/>
          <p:nvPr/>
        </p:nvSpPr>
        <p:spPr>
          <a:xfrm>
            <a:off x="5637241" y="671566"/>
            <a:ext cx="394339" cy="100027"/>
          </a:xfrm>
          <a:prstGeom prst="rect">
            <a:avLst/>
          </a:prstGeom>
          <a:noFill/>
        </p:spPr>
        <p:txBody>
          <a:bodyPr wrap="none" lIns="0" tIns="0" rIns="0" bIns="0" rtlCol="0" anchor="ctr" anchorCtr="0">
            <a:spAutoFit/>
          </a:bodyPr>
          <a:lstStyle>
            <a:defPPr>
              <a:defRPr lang="en-US"/>
            </a:defPPr>
            <a:lvl1pPr algn="ctr">
              <a:defRPr kumimoji="1" sz="650" b="1">
                <a:effectLst/>
              </a:defRPr>
            </a:lvl1pPr>
          </a:lstStyle>
          <a:p>
            <a:r>
              <a:rPr lang="ja-JP" altLang="en-US" dirty="0">
                <a:effectLst>
                  <a:glow rad="76200">
                    <a:schemeClr val="bg1"/>
                  </a:glow>
                </a:effectLst>
              </a:rPr>
              <a:t>かつしかく</a:t>
            </a:r>
          </a:p>
        </p:txBody>
      </p:sp>
      <p:sp>
        <p:nvSpPr>
          <p:cNvPr id="7171" name="テキスト ボックス 7170">
            <a:extLst>
              <a:ext uri="{FF2B5EF4-FFF2-40B4-BE49-F238E27FC236}">
                <a16:creationId xmlns:a16="http://schemas.microsoft.com/office/drawing/2014/main" id="{3845CB4B-EEC2-47F3-B6DF-7B54403397BD}"/>
              </a:ext>
            </a:extLst>
          </p:cNvPr>
          <p:cNvSpPr txBox="1"/>
          <p:nvPr/>
        </p:nvSpPr>
        <p:spPr>
          <a:xfrm>
            <a:off x="8278256" y="671566"/>
            <a:ext cx="227626" cy="100027"/>
          </a:xfrm>
          <a:prstGeom prst="rect">
            <a:avLst/>
          </a:prstGeom>
          <a:noFill/>
        </p:spPr>
        <p:txBody>
          <a:bodyPr wrap="none" lIns="0" tIns="0" rIns="0" bIns="0" rtlCol="0" anchor="ctr" anchorCtr="0">
            <a:spAutoFit/>
          </a:bodyPr>
          <a:lstStyle>
            <a:defPPr>
              <a:defRPr lang="en-US"/>
            </a:defPPr>
            <a:lvl1pPr algn="ctr">
              <a:defRPr kumimoji="1" sz="650" b="1">
                <a:effectLst/>
              </a:defRPr>
            </a:lvl1pPr>
          </a:lstStyle>
          <a:p>
            <a:r>
              <a:rPr lang="ja-JP" altLang="en-US" dirty="0">
                <a:effectLst>
                  <a:glow rad="76200">
                    <a:schemeClr val="bg1"/>
                  </a:glow>
                </a:effectLst>
              </a:rPr>
              <a:t>くきし</a:t>
            </a:r>
          </a:p>
        </p:txBody>
      </p:sp>
      <p:sp>
        <p:nvSpPr>
          <p:cNvPr id="7173" name="テキスト ボックス 7172">
            <a:extLst>
              <a:ext uri="{FF2B5EF4-FFF2-40B4-BE49-F238E27FC236}">
                <a16:creationId xmlns:a16="http://schemas.microsoft.com/office/drawing/2014/main" id="{ECFE9E85-F7D5-196E-C292-D04AA5577FBE}"/>
              </a:ext>
            </a:extLst>
          </p:cNvPr>
          <p:cNvSpPr txBox="1"/>
          <p:nvPr/>
        </p:nvSpPr>
        <p:spPr>
          <a:xfrm>
            <a:off x="5637241" y="3114684"/>
            <a:ext cx="394339" cy="100027"/>
          </a:xfrm>
          <a:prstGeom prst="rect">
            <a:avLst/>
          </a:prstGeom>
          <a:noFill/>
        </p:spPr>
        <p:txBody>
          <a:bodyPr wrap="none" lIns="0" tIns="0" rIns="0" bIns="0" rtlCol="0" anchor="ctr" anchorCtr="0">
            <a:spAutoFit/>
          </a:bodyPr>
          <a:lstStyle>
            <a:defPPr>
              <a:defRPr lang="en-US"/>
            </a:defPPr>
            <a:lvl1pPr algn="ctr">
              <a:defRPr kumimoji="1" sz="650" b="1">
                <a:effectLst/>
              </a:defRPr>
            </a:lvl1pPr>
          </a:lstStyle>
          <a:p>
            <a:r>
              <a:rPr lang="ja-JP" altLang="en-US" dirty="0">
                <a:effectLst>
                  <a:glow rad="76200">
                    <a:schemeClr val="bg1"/>
                  </a:glow>
                </a:effectLst>
              </a:rPr>
              <a:t>あしかがし</a:t>
            </a:r>
          </a:p>
        </p:txBody>
      </p:sp>
      <p:sp>
        <p:nvSpPr>
          <p:cNvPr id="7174" name="テキスト ボックス 7173">
            <a:extLst>
              <a:ext uri="{FF2B5EF4-FFF2-40B4-BE49-F238E27FC236}">
                <a16:creationId xmlns:a16="http://schemas.microsoft.com/office/drawing/2014/main" id="{8A14AE1C-1338-F6F5-4751-CC25A83C2BFC}"/>
              </a:ext>
            </a:extLst>
          </p:cNvPr>
          <p:cNvSpPr txBox="1"/>
          <p:nvPr/>
        </p:nvSpPr>
        <p:spPr>
          <a:xfrm>
            <a:off x="8756306" y="3114684"/>
            <a:ext cx="238848" cy="100027"/>
          </a:xfrm>
          <a:prstGeom prst="rect">
            <a:avLst/>
          </a:prstGeom>
          <a:noFill/>
        </p:spPr>
        <p:txBody>
          <a:bodyPr wrap="none" lIns="0" tIns="0" rIns="0" bIns="0" rtlCol="0" anchor="ctr" anchorCtr="0">
            <a:spAutoFit/>
          </a:bodyPr>
          <a:lstStyle>
            <a:defPPr>
              <a:defRPr lang="en-US"/>
            </a:defPPr>
            <a:lvl1pPr algn="ctr">
              <a:defRPr kumimoji="1" sz="650" b="1">
                <a:effectLst/>
              </a:defRPr>
            </a:lvl1pPr>
          </a:lstStyle>
          <a:p>
            <a:r>
              <a:rPr lang="ja-JP" altLang="en-US" dirty="0">
                <a:effectLst>
                  <a:glow rad="76200">
                    <a:schemeClr val="bg1"/>
                  </a:glow>
                </a:effectLst>
              </a:rPr>
              <a:t>かぞし</a:t>
            </a:r>
          </a:p>
        </p:txBody>
      </p:sp>
      <p:grpSp>
        <p:nvGrpSpPr>
          <p:cNvPr id="4" name="グループ化 3">
            <a:extLst>
              <a:ext uri="{FF2B5EF4-FFF2-40B4-BE49-F238E27FC236}">
                <a16:creationId xmlns:a16="http://schemas.microsoft.com/office/drawing/2014/main" id="{A0ACE006-907E-622D-BFEE-F78D2805DE69}"/>
              </a:ext>
            </a:extLst>
          </p:cNvPr>
          <p:cNvGrpSpPr/>
          <p:nvPr/>
        </p:nvGrpSpPr>
        <p:grpSpPr>
          <a:xfrm>
            <a:off x="9086595" y="79200"/>
            <a:ext cx="1638590" cy="314004"/>
            <a:chOff x="9086595" y="79200"/>
            <a:chExt cx="1638590" cy="314004"/>
          </a:xfrm>
        </p:grpSpPr>
        <p:sp>
          <p:nvSpPr>
            <p:cNvPr id="29" name="テキスト ボックス 28">
              <a:extLst>
                <a:ext uri="{FF2B5EF4-FFF2-40B4-BE49-F238E27FC236}">
                  <a16:creationId xmlns:a16="http://schemas.microsoft.com/office/drawing/2014/main" id="{9C9A7CA9-C21B-C075-8BEC-F088C5247590}"/>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30" name="テキスト ボックス 29">
              <a:extLst>
                <a:ext uri="{FF2B5EF4-FFF2-40B4-BE49-F238E27FC236}">
                  <a16:creationId xmlns:a16="http://schemas.microsoft.com/office/drawing/2014/main" id="{35CEB6C3-55FD-7176-E55C-17B5CB52BE11}"/>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39" name="テキスト ボックス 38">
              <a:extLst>
                <a:ext uri="{FF2B5EF4-FFF2-40B4-BE49-F238E27FC236}">
                  <a16:creationId xmlns:a16="http://schemas.microsoft.com/office/drawing/2014/main" id="{CE2C533A-D612-74B9-B2E7-1B81039CEC8E}"/>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45" name="テキスト ボックス 44">
              <a:extLst>
                <a:ext uri="{FF2B5EF4-FFF2-40B4-BE49-F238E27FC236}">
                  <a16:creationId xmlns:a16="http://schemas.microsoft.com/office/drawing/2014/main" id="{B8584450-AF9B-6D2C-AEE4-F36373886AEA}"/>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2" name="テキスト ボックス 1">
            <a:extLst>
              <a:ext uri="{FF2B5EF4-FFF2-40B4-BE49-F238E27FC236}">
                <a16:creationId xmlns:a16="http://schemas.microsoft.com/office/drawing/2014/main" id="{6114C5F4-590A-890A-6667-E68F599B7CFD}"/>
              </a:ext>
            </a:extLst>
          </p:cNvPr>
          <p:cNvSpPr txBox="1"/>
          <p:nvPr/>
        </p:nvSpPr>
        <p:spPr>
          <a:xfrm>
            <a:off x="4831726" y="1121495"/>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Tree>
    <p:extLst>
      <p:ext uri="{BB962C8B-B14F-4D97-AF65-F5344CB8AC3E}">
        <p14:creationId xmlns:p14="http://schemas.microsoft.com/office/powerpoint/2010/main" val="674803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図 32" descr="座る, 立つ, 時計 が含まれている画像&#10;&#10;自動的に生成された説明">
            <a:extLst>
              <a:ext uri="{FF2B5EF4-FFF2-40B4-BE49-F238E27FC236}">
                <a16:creationId xmlns:a16="http://schemas.microsoft.com/office/drawing/2014/main" id="{2CE94655-FFC3-1EFA-9F2E-B58ACEBDEAF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873493" y="5292626"/>
            <a:ext cx="803772" cy="959754"/>
          </a:xfrm>
          <a:prstGeom prst="rect">
            <a:avLst/>
          </a:prstGeom>
          <a:effectLst/>
        </p:spPr>
      </p:pic>
      <p:sp>
        <p:nvSpPr>
          <p:cNvPr id="36" name="テキスト ボックス 35">
            <a:extLst>
              <a:ext uri="{FF2B5EF4-FFF2-40B4-BE49-F238E27FC236}">
                <a16:creationId xmlns:a16="http://schemas.microsoft.com/office/drawing/2014/main" id="{84E1174A-2CE9-6965-3266-516CDDC82A09}"/>
              </a:ext>
            </a:extLst>
          </p:cNvPr>
          <p:cNvSpPr txBox="1"/>
          <p:nvPr/>
        </p:nvSpPr>
        <p:spPr>
          <a:xfrm>
            <a:off x="6976976" y="2654297"/>
            <a:ext cx="2282997"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水にしずんだ町を見つめる人々</a:t>
            </a:r>
          </a:p>
        </p:txBody>
      </p:sp>
      <p:sp>
        <p:nvSpPr>
          <p:cNvPr id="43" name="テキスト ボックス 42">
            <a:extLst>
              <a:ext uri="{FF2B5EF4-FFF2-40B4-BE49-F238E27FC236}">
                <a16:creationId xmlns:a16="http://schemas.microsoft.com/office/drawing/2014/main" id="{3639FEE8-1440-580D-91F8-90BC37A77A26}"/>
              </a:ext>
            </a:extLst>
          </p:cNvPr>
          <p:cNvSpPr txBox="1"/>
          <p:nvPr/>
        </p:nvSpPr>
        <p:spPr>
          <a:xfrm>
            <a:off x="7354483" y="5040450"/>
            <a:ext cx="1527982"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浸水したまちの様子</a:t>
            </a:r>
          </a:p>
        </p:txBody>
      </p:sp>
      <p:sp>
        <p:nvSpPr>
          <p:cNvPr id="46" name="テキスト ボックス 45">
            <a:extLst>
              <a:ext uri="{FF2B5EF4-FFF2-40B4-BE49-F238E27FC236}">
                <a16:creationId xmlns:a16="http://schemas.microsoft.com/office/drawing/2014/main" id="{30D7B51C-E28F-25BA-184A-4E8FE2F7E85D}"/>
              </a:ext>
            </a:extLst>
          </p:cNvPr>
          <p:cNvSpPr txBox="1"/>
          <p:nvPr/>
        </p:nvSpPr>
        <p:spPr>
          <a:xfrm>
            <a:off x="342000" y="727200"/>
            <a:ext cx="327658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FF8433"/>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■カスリーン台風がもたらした大雨</a:t>
            </a:r>
          </a:p>
        </p:txBody>
      </p:sp>
      <p:sp>
        <p:nvSpPr>
          <p:cNvPr id="47" name="テキスト ボックス 46">
            <a:extLst>
              <a:ext uri="{FF2B5EF4-FFF2-40B4-BE49-F238E27FC236}">
                <a16:creationId xmlns:a16="http://schemas.microsoft.com/office/drawing/2014/main" id="{35210A48-126F-7888-EC46-AE97EFDFA167}"/>
              </a:ext>
            </a:extLst>
          </p:cNvPr>
          <p:cNvSpPr txBox="1"/>
          <p:nvPr/>
        </p:nvSpPr>
        <p:spPr>
          <a:xfrm>
            <a:off x="342000" y="4022053"/>
            <a:ext cx="2696301"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FF8433"/>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■カスリーン台風による被害</a:t>
            </a:r>
          </a:p>
        </p:txBody>
      </p:sp>
      <p:sp>
        <p:nvSpPr>
          <p:cNvPr id="48" name="円形吹き出し 14">
            <a:extLst>
              <a:ext uri="{FF2B5EF4-FFF2-40B4-BE49-F238E27FC236}">
                <a16:creationId xmlns:a16="http://schemas.microsoft.com/office/drawing/2014/main" id="{57E965C7-F22E-0133-858D-687BE6DB0E84}"/>
              </a:ext>
            </a:extLst>
          </p:cNvPr>
          <p:cNvSpPr/>
          <p:nvPr/>
        </p:nvSpPr>
        <p:spPr>
          <a:xfrm>
            <a:off x="6816361" y="5527714"/>
            <a:ext cx="3188558" cy="551914"/>
          </a:xfrm>
          <a:prstGeom prst="wedgeRoundRectCallout">
            <a:avLst>
              <a:gd name="adj1" fmla="val -58350"/>
              <a:gd name="adj2" fmla="val -8877"/>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ts val="1800"/>
              </a:lnSpc>
            </a:pPr>
            <a:r>
              <a:rPr kumimoji="1" lang="ja-JP" altLang="en-US" sz="1200" dirty="0">
                <a:solidFill>
                  <a:schemeClr val="tx1"/>
                </a:solidFill>
                <a:latin typeface="+mn-ea"/>
              </a:rPr>
              <a:t>何日も水がひかず、ようやく家に帰れたのは</a:t>
            </a:r>
            <a:endParaRPr kumimoji="1" lang="en-US" altLang="ja-JP" sz="1200" dirty="0">
              <a:solidFill>
                <a:schemeClr val="tx1"/>
              </a:solidFill>
              <a:latin typeface="+mn-ea"/>
            </a:endParaRPr>
          </a:p>
          <a:p>
            <a:pPr>
              <a:lnSpc>
                <a:spcPts val="1800"/>
              </a:lnSpc>
            </a:pPr>
            <a:r>
              <a:rPr kumimoji="1" lang="en-US" altLang="ja-JP" sz="1200" dirty="0">
                <a:solidFill>
                  <a:schemeClr val="tx1"/>
                </a:solidFill>
                <a:latin typeface="+mn-ea"/>
              </a:rPr>
              <a:t>3</a:t>
            </a:r>
            <a:r>
              <a:rPr kumimoji="1" lang="ja-JP" altLang="en-US" sz="1200" dirty="0">
                <a:solidFill>
                  <a:schemeClr val="tx1"/>
                </a:solidFill>
                <a:latin typeface="+mn-ea"/>
              </a:rPr>
              <a:t>か月後だったという人もいました</a:t>
            </a:r>
          </a:p>
        </p:txBody>
      </p:sp>
      <p:pic>
        <p:nvPicPr>
          <p:cNvPr id="49" name="図 48" descr="挿絵, 記号, シャツ が含まれている画像&#10;&#10;自動的に生成された説明">
            <a:extLst>
              <a:ext uri="{FF2B5EF4-FFF2-40B4-BE49-F238E27FC236}">
                <a16:creationId xmlns:a16="http://schemas.microsoft.com/office/drawing/2014/main" id="{6188C984-A80B-32D6-0A85-44088A133744}"/>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9095387" y="6271796"/>
            <a:ext cx="850998" cy="942563"/>
          </a:xfrm>
          <a:prstGeom prst="rect">
            <a:avLst/>
          </a:prstGeom>
          <a:effectLst/>
        </p:spPr>
      </p:pic>
      <p:sp>
        <p:nvSpPr>
          <p:cNvPr id="50" name="円形吹き出し 14">
            <a:extLst>
              <a:ext uri="{FF2B5EF4-FFF2-40B4-BE49-F238E27FC236}">
                <a16:creationId xmlns:a16="http://schemas.microsoft.com/office/drawing/2014/main" id="{15960A6E-3877-A7F3-D053-F64EBF89FDC1}"/>
              </a:ext>
            </a:extLst>
          </p:cNvPr>
          <p:cNvSpPr/>
          <p:nvPr/>
        </p:nvSpPr>
        <p:spPr>
          <a:xfrm>
            <a:off x="6209617" y="6370292"/>
            <a:ext cx="2776283" cy="721738"/>
          </a:xfrm>
          <a:prstGeom prst="wedgeRoundRectCallout">
            <a:avLst>
              <a:gd name="adj1" fmla="val 59810"/>
              <a:gd name="adj2" fmla="val 6609"/>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72000" rtlCol="0" anchor="ctr">
            <a:noAutofit/>
          </a:bodyPr>
          <a:lstStyle/>
          <a:p>
            <a:pPr>
              <a:lnSpc>
                <a:spcPct val="150000"/>
              </a:lnSpc>
            </a:pPr>
            <a:r>
              <a:rPr kumimoji="1" lang="ja-JP" altLang="en-US" sz="1200" dirty="0">
                <a:solidFill>
                  <a:schemeClr val="tx1"/>
                </a:solidFill>
                <a:latin typeface="+mn-ea"/>
              </a:rPr>
              <a:t>避難した場所で、飲み水や食べ物にも</a:t>
            </a:r>
            <a:endParaRPr kumimoji="1" lang="en-US" altLang="ja-JP" sz="1200" dirty="0">
              <a:solidFill>
                <a:schemeClr val="tx1"/>
              </a:solidFill>
              <a:latin typeface="+mn-ea"/>
            </a:endParaRPr>
          </a:p>
          <a:p>
            <a:pPr>
              <a:lnSpc>
                <a:spcPct val="150000"/>
              </a:lnSpc>
            </a:pPr>
            <a:r>
              <a:rPr kumimoji="1" lang="ja-JP" altLang="en-US" sz="1200" dirty="0">
                <a:solidFill>
                  <a:schemeClr val="tx1"/>
                </a:solidFill>
                <a:latin typeface="+mn-ea"/>
              </a:rPr>
              <a:t>困ったと言われているよ</a:t>
            </a:r>
          </a:p>
        </p:txBody>
      </p:sp>
      <p:graphicFrame>
        <p:nvGraphicFramePr>
          <p:cNvPr id="51" name="表 50">
            <a:extLst>
              <a:ext uri="{FF2B5EF4-FFF2-40B4-BE49-F238E27FC236}">
                <a16:creationId xmlns:a16="http://schemas.microsoft.com/office/drawing/2014/main" id="{40775681-6835-E403-EDF7-CC1116A4EFBA}"/>
              </a:ext>
            </a:extLst>
          </p:cNvPr>
          <p:cNvGraphicFramePr>
            <a:graphicFrameLocks noGrp="1"/>
          </p:cNvGraphicFramePr>
          <p:nvPr>
            <p:extLst>
              <p:ext uri="{D42A27DB-BD31-4B8C-83A1-F6EECF244321}">
                <p14:modId xmlns:p14="http://schemas.microsoft.com/office/powerpoint/2010/main" val="1229987288"/>
              </p:ext>
            </p:extLst>
          </p:nvPr>
        </p:nvGraphicFramePr>
        <p:xfrm>
          <a:off x="578985" y="4396339"/>
          <a:ext cx="4420505" cy="2764560"/>
        </p:xfrm>
        <a:graphic>
          <a:graphicData uri="http://schemas.openxmlformats.org/drawingml/2006/table">
            <a:tbl>
              <a:tblPr firstRow="1" bandRow="1">
                <a:tableStyleId>{5C22544A-7EE6-4342-B048-85BDC9FD1C3A}</a:tableStyleId>
              </a:tblPr>
              <a:tblGrid>
                <a:gridCol w="690880">
                  <a:extLst>
                    <a:ext uri="{9D8B030D-6E8A-4147-A177-3AD203B41FA5}">
                      <a16:colId xmlns:a16="http://schemas.microsoft.com/office/drawing/2014/main" val="1342942124"/>
                    </a:ext>
                  </a:extLst>
                </a:gridCol>
                <a:gridCol w="932400">
                  <a:extLst>
                    <a:ext uri="{9D8B030D-6E8A-4147-A177-3AD203B41FA5}">
                      <a16:colId xmlns:a16="http://schemas.microsoft.com/office/drawing/2014/main" val="704735650"/>
                    </a:ext>
                  </a:extLst>
                </a:gridCol>
                <a:gridCol w="932400">
                  <a:extLst>
                    <a:ext uri="{9D8B030D-6E8A-4147-A177-3AD203B41FA5}">
                      <a16:colId xmlns:a16="http://schemas.microsoft.com/office/drawing/2014/main" val="2581020059"/>
                    </a:ext>
                  </a:extLst>
                </a:gridCol>
                <a:gridCol w="932400">
                  <a:extLst>
                    <a:ext uri="{9D8B030D-6E8A-4147-A177-3AD203B41FA5}">
                      <a16:colId xmlns:a16="http://schemas.microsoft.com/office/drawing/2014/main" val="2578807076"/>
                    </a:ext>
                  </a:extLst>
                </a:gridCol>
                <a:gridCol w="932425">
                  <a:extLst>
                    <a:ext uri="{9D8B030D-6E8A-4147-A177-3AD203B41FA5}">
                      <a16:colId xmlns:a16="http://schemas.microsoft.com/office/drawing/2014/main" val="2260593500"/>
                    </a:ext>
                  </a:extLst>
                </a:gridCol>
              </a:tblGrid>
              <a:tr h="423860">
                <a:tc>
                  <a:txBody>
                    <a:bodyPr/>
                    <a:lstStyle/>
                    <a:p>
                      <a:pPr algn="ctr"/>
                      <a:endParaRPr kumimoji="1" lang="ja-JP" altLang="en-US" sz="1200" dirty="0">
                        <a:solidFill>
                          <a:schemeClr val="tx1"/>
                        </a:solidFill>
                      </a:endParaRP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亡くなった方</a:t>
                      </a:r>
                      <a:endParaRPr kumimoji="1" lang="en-US" altLang="ja-JP" sz="1100" b="0" dirty="0">
                        <a:solidFill>
                          <a:schemeClr val="tx1"/>
                        </a:solidFill>
                      </a:endParaRPr>
                    </a:p>
                    <a:p>
                      <a:pPr algn="ctr"/>
                      <a:r>
                        <a:rPr kumimoji="1" lang="ja-JP" altLang="en-US" sz="1100" b="0" dirty="0">
                          <a:solidFill>
                            <a:schemeClr val="tx1"/>
                          </a:solidFill>
                        </a:rPr>
                        <a:t>（人）</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浸水した家</a:t>
                      </a:r>
                      <a:endParaRPr kumimoji="1" lang="en-US" altLang="ja-JP" sz="1100" b="0" dirty="0">
                        <a:solidFill>
                          <a:schemeClr val="tx1"/>
                        </a:solidFill>
                      </a:endParaRPr>
                    </a:p>
                    <a:p>
                      <a:pPr algn="ctr"/>
                      <a:r>
                        <a:rPr kumimoji="1" lang="ja-JP" altLang="en-US" sz="1100" b="0" dirty="0">
                          <a:solidFill>
                            <a:schemeClr val="tx1"/>
                          </a:solidFill>
                        </a:rPr>
                        <a:t>（戸）</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こわれた家</a:t>
                      </a:r>
                      <a:endParaRPr kumimoji="1" lang="en-US" altLang="ja-JP" sz="1100" b="0" dirty="0">
                        <a:solidFill>
                          <a:schemeClr val="tx1"/>
                        </a:solidFill>
                      </a:endParaRPr>
                    </a:p>
                    <a:p>
                      <a:pPr algn="ctr"/>
                      <a:r>
                        <a:rPr kumimoji="1" lang="ja-JP" altLang="en-US" sz="1100" b="0" dirty="0">
                          <a:solidFill>
                            <a:schemeClr val="tx1"/>
                          </a:solidFill>
                        </a:rPr>
                        <a:t>（戸）</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kumimoji="1" lang="ja-JP" altLang="en-US" sz="1100" b="0" dirty="0">
                          <a:solidFill>
                            <a:schemeClr val="tx1"/>
                          </a:solidFill>
                        </a:rPr>
                        <a:t>浸水した田畑</a:t>
                      </a:r>
                      <a:endParaRPr kumimoji="1" lang="en-US" altLang="ja-JP" sz="1100" b="0" dirty="0">
                        <a:solidFill>
                          <a:schemeClr val="tx1"/>
                        </a:solidFill>
                      </a:endParaRPr>
                    </a:p>
                    <a:p>
                      <a:pPr algn="ctr"/>
                      <a:r>
                        <a:rPr kumimoji="1" lang="ja-JP" altLang="en-US" sz="1100" b="0" dirty="0">
                          <a:solidFill>
                            <a:schemeClr val="tx1"/>
                          </a:solidFill>
                        </a:rPr>
                        <a:t>（</a:t>
                      </a:r>
                      <a:r>
                        <a:rPr kumimoji="1" lang="en-US" altLang="ja-JP" sz="1100" b="0" dirty="0">
                          <a:solidFill>
                            <a:schemeClr val="tx1"/>
                          </a:solidFill>
                        </a:rPr>
                        <a:t>ha</a:t>
                      </a:r>
                      <a:r>
                        <a:rPr kumimoji="1" lang="ja-JP" altLang="en-US" sz="1100" b="0" dirty="0">
                          <a:solidFill>
                            <a:schemeClr val="tx1"/>
                          </a:solidFill>
                        </a:rPr>
                        <a:t>）</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664483466"/>
                  </a:ext>
                </a:extLst>
              </a:tr>
              <a:tr h="324000">
                <a:tc>
                  <a:txBody>
                    <a:bodyPr/>
                    <a:lstStyle/>
                    <a:p>
                      <a:pPr algn="ctr"/>
                      <a:r>
                        <a:rPr kumimoji="1" lang="ja-JP" altLang="en-US" sz="1200" dirty="0"/>
                        <a:t>茨城県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18,198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284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19,204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75571522"/>
                  </a:ext>
                </a:extLst>
              </a:tr>
              <a:tr h="324000">
                <a:tc>
                  <a:txBody>
                    <a:bodyPr/>
                    <a:lstStyle/>
                    <a:p>
                      <a:pPr algn="ctr"/>
                      <a:r>
                        <a:rPr kumimoji="1" lang="ja-JP" altLang="en-US" sz="1200" dirty="0"/>
                        <a:t>栃木県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352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45,642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5,917</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24,402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41723178"/>
                  </a:ext>
                </a:extLst>
              </a:tr>
              <a:tr h="324000">
                <a:tc>
                  <a:txBody>
                    <a:bodyPr/>
                    <a:lstStyle/>
                    <a:p>
                      <a:pPr algn="ctr"/>
                      <a:r>
                        <a:rPr kumimoji="1" lang="ja-JP" altLang="en-US" sz="1200" dirty="0"/>
                        <a:t>群馬県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592</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71,029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21,884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62,300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5959698"/>
                  </a:ext>
                </a:extLst>
              </a:tr>
              <a:tr h="324000">
                <a:tc>
                  <a:txBody>
                    <a:bodyPr/>
                    <a:lstStyle/>
                    <a:p>
                      <a:pPr algn="ctr"/>
                      <a:r>
                        <a:rPr kumimoji="1" lang="ja-JP" altLang="en-US" sz="1200" dirty="0"/>
                        <a:t>埼玉県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78,944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3,234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66,524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59944344"/>
                  </a:ext>
                </a:extLst>
              </a:tr>
              <a:tr h="324000">
                <a:tc>
                  <a:txBody>
                    <a:bodyPr/>
                    <a:lstStyle/>
                    <a:p>
                      <a:pPr algn="ctr"/>
                      <a:r>
                        <a:rPr kumimoji="1" lang="ja-JP" altLang="en-US" sz="1200" dirty="0"/>
                        <a:t>千葉県</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4</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917</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2,010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0376406"/>
                  </a:ext>
                </a:extLst>
              </a:tr>
              <a:tr h="324000">
                <a:tc>
                  <a:txBody>
                    <a:bodyPr/>
                    <a:lstStyle/>
                    <a:p>
                      <a:pPr algn="ctr"/>
                      <a:r>
                        <a:rPr kumimoji="1" lang="ja-JP" altLang="en-US" sz="1200" dirty="0"/>
                        <a:t>東京都</a:t>
                      </a:r>
                    </a:p>
                  </a:txBody>
                  <a:tcPr marL="36000" marR="36000" marT="108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88,430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56</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2,349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8651273"/>
                  </a:ext>
                </a:extLst>
              </a:tr>
              <a:tr h="324000">
                <a:tc>
                  <a:txBody>
                    <a:bodyPr/>
                    <a:lstStyle/>
                    <a:p>
                      <a:pPr algn="ctr"/>
                      <a:r>
                        <a:rPr kumimoji="1" lang="ja-JP" altLang="en-US" sz="1200" dirty="0"/>
                        <a:t>合計</a:t>
                      </a:r>
                    </a:p>
                  </a:txBody>
                  <a:tcPr marL="36000" marR="36000" marT="36000" marB="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1,100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303,160</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31,381</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a:lstStyle/>
                    <a:p>
                      <a:pPr algn="r"/>
                      <a:r>
                        <a:rPr kumimoji="1" lang="en-US" altLang="ja-JP" sz="1100" dirty="0"/>
                        <a:t>176,789</a:t>
                      </a:r>
                      <a:endParaRPr kumimoji="1" lang="ja-JP" altLang="en-US" sz="1100" dirty="0"/>
                    </a:p>
                  </a:txBody>
                  <a:tcPr marL="36000" marR="36000" anchor="ct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34551227"/>
                  </a:ext>
                </a:extLst>
              </a:tr>
            </a:tbl>
          </a:graphicData>
        </a:graphic>
      </p:graphicFrame>
      <p:pic>
        <p:nvPicPr>
          <p:cNvPr id="52" name="Picture 7">
            <a:extLst>
              <a:ext uri="{FF2B5EF4-FFF2-40B4-BE49-F238E27FC236}">
                <a16:creationId xmlns:a16="http://schemas.microsoft.com/office/drawing/2014/main" id="{4C74FAFF-6C7F-A53F-B461-E920EB9081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477385" y="1158308"/>
            <a:ext cx="1902269" cy="236584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 name="テキスト ボックス 52">
            <a:extLst>
              <a:ext uri="{FF2B5EF4-FFF2-40B4-BE49-F238E27FC236}">
                <a16:creationId xmlns:a16="http://schemas.microsoft.com/office/drawing/2014/main" id="{D77480A1-7E1F-6AE6-B08D-438A7A96BCC9}"/>
              </a:ext>
            </a:extLst>
          </p:cNvPr>
          <p:cNvSpPr txBox="1"/>
          <p:nvPr/>
        </p:nvSpPr>
        <p:spPr>
          <a:xfrm>
            <a:off x="2394033" y="1069200"/>
            <a:ext cx="2806617" cy="1559017"/>
          </a:xfrm>
          <a:prstGeom prst="rect">
            <a:avLst/>
          </a:prstGeom>
          <a:noFill/>
        </p:spPr>
        <p:txBody>
          <a:bodyPr wrap="square">
            <a:spAutoFit/>
          </a:bodyPr>
          <a:lstStyle>
            <a:defPPr>
              <a:defRPr lang="en-US"/>
            </a:defPPr>
            <a:lvl1pPr indent="180000" algn="just">
              <a:lnSpc>
                <a:spcPct val="200000"/>
              </a:lnSpc>
              <a:defRPr kumimoji="1" sz="1400"/>
            </a:lvl1pPr>
          </a:lstStyle>
          <a:p>
            <a:pPr indent="144000">
              <a:lnSpc>
                <a:spcPts val="3000"/>
              </a:lnSpc>
            </a:pPr>
            <a:r>
              <a:rPr lang="ja-JP" altLang="en-US" sz="1300" dirty="0"/>
              <a:t>利根川の上流の群馬県周辺で降った雨は、</a:t>
            </a:r>
            <a:r>
              <a:rPr lang="en-US" altLang="ja-JP" sz="1300" dirty="0"/>
              <a:t>3</a:t>
            </a:r>
            <a:r>
              <a:rPr lang="ja-JP" altLang="en-US" sz="1300" dirty="0"/>
              <a:t>日間で</a:t>
            </a:r>
            <a:r>
              <a:rPr lang="en-US" altLang="ja-JP" sz="1300" dirty="0"/>
              <a:t>318mm</a:t>
            </a:r>
            <a:r>
              <a:rPr lang="ja-JP" altLang="en-US" sz="1300" dirty="0"/>
              <a:t>でした。</a:t>
            </a:r>
            <a:br>
              <a:rPr lang="en-US" altLang="ja-JP" sz="1300" dirty="0"/>
            </a:br>
            <a:r>
              <a:rPr lang="ja-JP" altLang="en-US" sz="1300" dirty="0"/>
              <a:t>これは、</a:t>
            </a:r>
            <a:r>
              <a:rPr lang="ja-JP" altLang="en-US" sz="1300" dirty="0">
                <a:solidFill>
                  <a:srgbClr val="FF0000"/>
                </a:solidFill>
              </a:rPr>
              <a:t>約</a:t>
            </a:r>
            <a:r>
              <a:rPr lang="en-US" altLang="ja-JP" sz="1300" dirty="0">
                <a:solidFill>
                  <a:srgbClr val="FF0000"/>
                </a:solidFill>
              </a:rPr>
              <a:t>2</a:t>
            </a:r>
            <a:r>
              <a:rPr lang="ja-JP" altLang="en-US" sz="1300" dirty="0">
                <a:solidFill>
                  <a:srgbClr val="FF0000"/>
                </a:solidFill>
              </a:rPr>
              <a:t>ヵ月分の雨が</a:t>
            </a:r>
            <a:r>
              <a:rPr lang="en-US" altLang="ja-JP" sz="1300" dirty="0">
                <a:solidFill>
                  <a:srgbClr val="FF0000"/>
                </a:solidFill>
              </a:rPr>
              <a:t>3</a:t>
            </a:r>
            <a:r>
              <a:rPr lang="ja-JP" altLang="en-US" sz="1300" dirty="0">
                <a:solidFill>
                  <a:srgbClr val="FF0000"/>
                </a:solidFill>
              </a:rPr>
              <a:t>日間に</a:t>
            </a:r>
            <a:br>
              <a:rPr lang="en-US" altLang="ja-JP" sz="1300" dirty="0">
                <a:solidFill>
                  <a:srgbClr val="FF0000"/>
                </a:solidFill>
              </a:rPr>
            </a:br>
            <a:r>
              <a:rPr lang="ja-JP" altLang="en-US" sz="1300" dirty="0">
                <a:solidFill>
                  <a:srgbClr val="FF0000"/>
                </a:solidFill>
              </a:rPr>
              <a:t>一気に降った</a:t>
            </a:r>
            <a:r>
              <a:rPr lang="ja-JP" altLang="en-US" sz="1300" dirty="0"/>
              <a:t>ということになります。</a:t>
            </a:r>
            <a:endParaRPr lang="en-US" altLang="ja-JP" sz="1300" dirty="0"/>
          </a:p>
        </p:txBody>
      </p:sp>
      <p:pic>
        <p:nvPicPr>
          <p:cNvPr id="54" name="図 53" descr="挿絵, 光 が含まれている画像&#10;&#10;自動的に生成された説明">
            <a:extLst>
              <a:ext uri="{FF2B5EF4-FFF2-40B4-BE49-F238E27FC236}">
                <a16:creationId xmlns:a16="http://schemas.microsoft.com/office/drawing/2014/main" id="{4E5BF694-2A2F-A2F8-DAD0-87B0DFAA2C1F}"/>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283580" y="2638754"/>
            <a:ext cx="784035" cy="831363"/>
          </a:xfrm>
          <a:prstGeom prst="rect">
            <a:avLst/>
          </a:prstGeom>
          <a:effectLst/>
        </p:spPr>
      </p:pic>
      <p:sp>
        <p:nvSpPr>
          <p:cNvPr id="55" name="円形吹き出し 14">
            <a:extLst>
              <a:ext uri="{FF2B5EF4-FFF2-40B4-BE49-F238E27FC236}">
                <a16:creationId xmlns:a16="http://schemas.microsoft.com/office/drawing/2014/main" id="{AC31E320-1E50-498E-7947-3D60C41BEE85}"/>
              </a:ext>
            </a:extLst>
          </p:cNvPr>
          <p:cNvSpPr/>
          <p:nvPr/>
        </p:nvSpPr>
        <p:spPr>
          <a:xfrm>
            <a:off x="2644466" y="3035119"/>
            <a:ext cx="1465517" cy="551914"/>
          </a:xfrm>
          <a:prstGeom prst="wedgeRoundRectCallout">
            <a:avLst>
              <a:gd name="adj1" fmla="val 62842"/>
              <a:gd name="adj2" fmla="val -32749"/>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ts val="1800"/>
              </a:lnSpc>
            </a:pPr>
            <a:r>
              <a:rPr kumimoji="1" lang="ja-JP" altLang="en-US" sz="1200" dirty="0">
                <a:solidFill>
                  <a:schemeClr val="tx1"/>
                </a:solidFill>
                <a:latin typeface="+mn-ea"/>
              </a:rPr>
              <a:t>どんな</a:t>
            </a:r>
            <a:r>
              <a:rPr kumimoji="1" lang="ja-JP" altLang="en-US" sz="1200">
                <a:solidFill>
                  <a:schemeClr val="tx1"/>
                </a:solidFill>
                <a:latin typeface="+mn-ea"/>
              </a:rPr>
              <a:t>にすごい</a:t>
            </a:r>
            <a:endParaRPr kumimoji="1" lang="en-US" altLang="ja-JP" sz="1200" dirty="0">
              <a:solidFill>
                <a:schemeClr val="tx1"/>
              </a:solidFill>
              <a:latin typeface="+mn-ea"/>
            </a:endParaRPr>
          </a:p>
          <a:p>
            <a:pPr>
              <a:lnSpc>
                <a:spcPts val="1800"/>
              </a:lnSpc>
            </a:pPr>
            <a:r>
              <a:rPr kumimoji="1" lang="ja-JP" altLang="en-US" sz="1200" dirty="0">
                <a:solidFill>
                  <a:schemeClr val="tx1"/>
                </a:solidFill>
                <a:latin typeface="+mn-ea"/>
              </a:rPr>
              <a:t>雨だったんだろう</a:t>
            </a:r>
          </a:p>
        </p:txBody>
      </p:sp>
      <p:sp>
        <p:nvSpPr>
          <p:cNvPr id="56" name="テキスト ボックス 55">
            <a:extLst>
              <a:ext uri="{FF2B5EF4-FFF2-40B4-BE49-F238E27FC236}">
                <a16:creationId xmlns:a16="http://schemas.microsoft.com/office/drawing/2014/main" id="{B46F03F5-0FE5-4524-D263-7A543979D151}"/>
              </a:ext>
            </a:extLst>
          </p:cNvPr>
          <p:cNvSpPr txBox="1"/>
          <p:nvPr/>
        </p:nvSpPr>
        <p:spPr>
          <a:xfrm>
            <a:off x="599606" y="3533593"/>
            <a:ext cx="1657826" cy="276999"/>
          </a:xfrm>
          <a:prstGeom prst="rect">
            <a:avLst/>
          </a:prstGeom>
          <a:noFill/>
        </p:spPr>
        <p:txBody>
          <a:bodyPr wrap="none" rtlCol="0">
            <a:spAutoFit/>
          </a:bodyPr>
          <a:lstStyle/>
          <a:p>
            <a:r>
              <a:rPr kumimoji="1" lang="ja-JP" altLang="en-US" sz="1200" dirty="0">
                <a:solidFill>
                  <a:srgbClr val="002060"/>
                </a:solidFill>
                <a:effectLst>
                  <a:glow rad="63500">
                    <a:schemeClr val="bg1"/>
                  </a:glow>
                </a:effectLst>
              </a:rPr>
              <a:t>カスリーン台風の進路</a:t>
            </a:r>
          </a:p>
        </p:txBody>
      </p:sp>
      <p:sp>
        <p:nvSpPr>
          <p:cNvPr id="5" name="テキスト ボックス 4">
            <a:extLst>
              <a:ext uri="{FF2B5EF4-FFF2-40B4-BE49-F238E27FC236}">
                <a16:creationId xmlns:a16="http://schemas.microsoft.com/office/drawing/2014/main" id="{DC83E832-F35F-AD88-4B5E-C21A72C10D8C}"/>
              </a:ext>
            </a:extLst>
          </p:cNvPr>
          <p:cNvSpPr txBox="1"/>
          <p:nvPr/>
        </p:nvSpPr>
        <p:spPr>
          <a:xfrm>
            <a:off x="2697703" y="1121495"/>
            <a:ext cx="32541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とねがわ</a:t>
            </a:r>
          </a:p>
        </p:txBody>
      </p:sp>
      <p:sp>
        <p:nvSpPr>
          <p:cNvPr id="6" name="テキスト ボックス 5">
            <a:extLst>
              <a:ext uri="{FF2B5EF4-FFF2-40B4-BE49-F238E27FC236}">
                <a16:creationId xmlns:a16="http://schemas.microsoft.com/office/drawing/2014/main" id="{8A77082F-F084-03A7-B466-223078FEC2C2}"/>
              </a:ext>
            </a:extLst>
          </p:cNvPr>
          <p:cNvSpPr txBox="1"/>
          <p:nvPr/>
        </p:nvSpPr>
        <p:spPr>
          <a:xfrm>
            <a:off x="3840662" y="1121495"/>
            <a:ext cx="39433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ぐんまけん</a:t>
            </a:r>
          </a:p>
        </p:txBody>
      </p:sp>
      <p:sp>
        <p:nvSpPr>
          <p:cNvPr id="7" name="テキスト ボックス 6">
            <a:extLst>
              <a:ext uri="{FF2B5EF4-FFF2-40B4-BE49-F238E27FC236}">
                <a16:creationId xmlns:a16="http://schemas.microsoft.com/office/drawing/2014/main" id="{6BFB6850-679E-3BC6-C24E-F2F29BD1AB80}"/>
              </a:ext>
            </a:extLst>
          </p:cNvPr>
          <p:cNvSpPr txBox="1"/>
          <p:nvPr/>
        </p:nvSpPr>
        <p:spPr>
          <a:xfrm>
            <a:off x="4271799" y="1121495"/>
            <a:ext cx="37991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しゅうへん</a:t>
            </a:r>
          </a:p>
        </p:txBody>
      </p:sp>
      <p:sp>
        <p:nvSpPr>
          <p:cNvPr id="8" name="テキスト ボックス 7">
            <a:extLst>
              <a:ext uri="{FF2B5EF4-FFF2-40B4-BE49-F238E27FC236}">
                <a16:creationId xmlns:a16="http://schemas.microsoft.com/office/drawing/2014/main" id="{AB8419B5-2594-825C-6D89-947B24BBDA83}"/>
              </a:ext>
            </a:extLst>
          </p:cNvPr>
          <p:cNvSpPr txBox="1"/>
          <p:nvPr/>
        </p:nvSpPr>
        <p:spPr>
          <a:xfrm>
            <a:off x="2704053" y="1511423"/>
            <a:ext cx="8175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9" name="テキスト ボックス 8">
            <a:extLst>
              <a:ext uri="{FF2B5EF4-FFF2-40B4-BE49-F238E27FC236}">
                <a16:creationId xmlns:a16="http://schemas.microsoft.com/office/drawing/2014/main" id="{D69A4870-4BB1-CB54-6925-432BEFF05B4C}"/>
              </a:ext>
            </a:extLst>
          </p:cNvPr>
          <p:cNvSpPr txBox="1"/>
          <p:nvPr/>
        </p:nvSpPr>
        <p:spPr>
          <a:xfrm>
            <a:off x="3121591" y="1882162"/>
            <a:ext cx="15068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rgbClr val="FF0000"/>
                </a:solidFill>
              </a:rPr>
              <a:t>やく</a:t>
            </a:r>
          </a:p>
        </p:txBody>
      </p:sp>
      <p:sp>
        <p:nvSpPr>
          <p:cNvPr id="10" name="テキスト ボックス 9">
            <a:extLst>
              <a:ext uri="{FF2B5EF4-FFF2-40B4-BE49-F238E27FC236}">
                <a16:creationId xmlns:a16="http://schemas.microsoft.com/office/drawing/2014/main" id="{6AA7033C-2961-B2DE-8366-0880D045AADE}"/>
              </a:ext>
            </a:extLst>
          </p:cNvPr>
          <p:cNvSpPr txBox="1"/>
          <p:nvPr/>
        </p:nvSpPr>
        <p:spPr>
          <a:xfrm>
            <a:off x="3016072" y="2274452"/>
            <a:ext cx="81754" cy="136379"/>
          </a:xfrm>
          <a:prstGeom prst="rect">
            <a:avLst/>
          </a:prstGeom>
          <a:noFill/>
        </p:spPr>
        <p:txBody>
          <a:bodyPr wrap="none" lIns="0" tIns="18000" rIns="0" bIns="18000" rtlCol="0" anchor="ctr" anchorCtr="0">
            <a:spAutoFit/>
          </a:bodyPr>
          <a:lstStyle>
            <a:defPPr>
              <a:defRPr lang="en-US"/>
            </a:defPPr>
            <a:lvl1pPr algn="ctr">
              <a:defRPr sz="650">
                <a:solidFill>
                  <a:srgbClr val="FF0000"/>
                </a:solidFill>
              </a:defRPr>
            </a:lvl1pPr>
          </a:lstStyle>
          <a:p>
            <a:r>
              <a:rPr lang="ja-JP" altLang="en-US" dirty="0"/>
              <a:t>ふ</a:t>
            </a:r>
          </a:p>
        </p:txBody>
      </p:sp>
      <p:sp>
        <p:nvSpPr>
          <p:cNvPr id="11" name="テキスト ボックス 10">
            <a:extLst>
              <a:ext uri="{FF2B5EF4-FFF2-40B4-BE49-F238E27FC236}">
                <a16:creationId xmlns:a16="http://schemas.microsoft.com/office/drawing/2014/main" id="{7C8478F9-0D82-C42F-4E0F-04771CB47F7F}"/>
              </a:ext>
            </a:extLst>
          </p:cNvPr>
          <p:cNvSpPr txBox="1"/>
          <p:nvPr/>
        </p:nvSpPr>
        <p:spPr>
          <a:xfrm>
            <a:off x="1371286" y="4407059"/>
            <a:ext cx="75342"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な</a:t>
            </a:r>
          </a:p>
        </p:txBody>
      </p:sp>
      <p:sp>
        <p:nvSpPr>
          <p:cNvPr id="12" name="テキスト ボックス 11">
            <a:extLst>
              <a:ext uri="{FF2B5EF4-FFF2-40B4-BE49-F238E27FC236}">
                <a16:creationId xmlns:a16="http://schemas.microsoft.com/office/drawing/2014/main" id="{F99034EB-7E03-2EBC-173C-C23BB484CCCA}"/>
              </a:ext>
            </a:extLst>
          </p:cNvPr>
          <p:cNvSpPr txBox="1"/>
          <p:nvPr/>
        </p:nvSpPr>
        <p:spPr>
          <a:xfrm>
            <a:off x="2330533" y="4407059"/>
            <a:ext cx="28854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しんすい</a:t>
            </a:r>
          </a:p>
        </p:txBody>
      </p:sp>
      <p:sp>
        <p:nvSpPr>
          <p:cNvPr id="13" name="テキスト ボックス 12">
            <a:extLst>
              <a:ext uri="{FF2B5EF4-FFF2-40B4-BE49-F238E27FC236}">
                <a16:creationId xmlns:a16="http://schemas.microsoft.com/office/drawing/2014/main" id="{4203ADE7-571A-D793-4BD6-7BB63FE73055}"/>
              </a:ext>
            </a:extLst>
          </p:cNvPr>
          <p:cNvSpPr txBox="1"/>
          <p:nvPr/>
        </p:nvSpPr>
        <p:spPr>
          <a:xfrm>
            <a:off x="4124758" y="4407059"/>
            <a:ext cx="28854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しんすい</a:t>
            </a:r>
          </a:p>
        </p:txBody>
      </p:sp>
      <p:sp>
        <p:nvSpPr>
          <p:cNvPr id="14" name="テキスト ボックス 13">
            <a:extLst>
              <a:ext uri="{FF2B5EF4-FFF2-40B4-BE49-F238E27FC236}">
                <a16:creationId xmlns:a16="http://schemas.microsoft.com/office/drawing/2014/main" id="{99833734-7239-3A6F-C537-523979B49494}"/>
              </a:ext>
            </a:extLst>
          </p:cNvPr>
          <p:cNvSpPr txBox="1"/>
          <p:nvPr/>
        </p:nvSpPr>
        <p:spPr>
          <a:xfrm>
            <a:off x="703326" y="4888734"/>
            <a:ext cx="445635" cy="128685"/>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sz="600" dirty="0">
                <a:solidFill>
                  <a:schemeClr val="tx1"/>
                </a:solidFill>
              </a:rPr>
              <a:t>いばらきけん</a:t>
            </a:r>
          </a:p>
        </p:txBody>
      </p:sp>
      <p:sp>
        <p:nvSpPr>
          <p:cNvPr id="15" name="テキスト ボックス 14">
            <a:extLst>
              <a:ext uri="{FF2B5EF4-FFF2-40B4-BE49-F238E27FC236}">
                <a16:creationId xmlns:a16="http://schemas.microsoft.com/office/drawing/2014/main" id="{83769D6D-CDDC-5356-2EA8-5718709123BE}"/>
              </a:ext>
            </a:extLst>
          </p:cNvPr>
          <p:cNvSpPr txBox="1"/>
          <p:nvPr/>
        </p:nvSpPr>
        <p:spPr>
          <a:xfrm>
            <a:off x="741798" y="5214921"/>
            <a:ext cx="368691"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とちぎけん</a:t>
            </a:r>
          </a:p>
        </p:txBody>
      </p:sp>
      <p:sp>
        <p:nvSpPr>
          <p:cNvPr id="16" name="テキスト ボックス 15">
            <a:extLst>
              <a:ext uri="{FF2B5EF4-FFF2-40B4-BE49-F238E27FC236}">
                <a16:creationId xmlns:a16="http://schemas.microsoft.com/office/drawing/2014/main" id="{78378743-F638-D58A-4F0A-930EB5A08D68}"/>
              </a:ext>
            </a:extLst>
          </p:cNvPr>
          <p:cNvSpPr txBox="1"/>
          <p:nvPr/>
        </p:nvSpPr>
        <p:spPr>
          <a:xfrm>
            <a:off x="744202" y="5541108"/>
            <a:ext cx="363882"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ぐんまけん</a:t>
            </a:r>
          </a:p>
        </p:txBody>
      </p:sp>
      <p:sp>
        <p:nvSpPr>
          <p:cNvPr id="17" name="テキスト ボックス 16">
            <a:extLst>
              <a:ext uri="{FF2B5EF4-FFF2-40B4-BE49-F238E27FC236}">
                <a16:creationId xmlns:a16="http://schemas.microsoft.com/office/drawing/2014/main" id="{3A5B272F-1227-32D2-B548-D1A889660D1F}"/>
              </a:ext>
            </a:extLst>
          </p:cNvPr>
          <p:cNvSpPr txBox="1"/>
          <p:nvPr/>
        </p:nvSpPr>
        <p:spPr>
          <a:xfrm>
            <a:off x="703326" y="5867295"/>
            <a:ext cx="445635"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さいたまけん</a:t>
            </a:r>
          </a:p>
        </p:txBody>
      </p:sp>
      <p:sp>
        <p:nvSpPr>
          <p:cNvPr id="18" name="テキスト ボックス 17">
            <a:extLst>
              <a:ext uri="{FF2B5EF4-FFF2-40B4-BE49-F238E27FC236}">
                <a16:creationId xmlns:a16="http://schemas.microsoft.com/office/drawing/2014/main" id="{5BFFAFEE-8BA4-5689-FA39-CFA2CA90AFE8}"/>
              </a:ext>
            </a:extLst>
          </p:cNvPr>
          <p:cNvSpPr txBox="1"/>
          <p:nvPr/>
        </p:nvSpPr>
        <p:spPr>
          <a:xfrm>
            <a:off x="777865" y="6193482"/>
            <a:ext cx="296556"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ちばけん</a:t>
            </a:r>
          </a:p>
        </p:txBody>
      </p:sp>
      <p:sp>
        <p:nvSpPr>
          <p:cNvPr id="19" name="テキスト ボックス 18">
            <a:extLst>
              <a:ext uri="{FF2B5EF4-FFF2-40B4-BE49-F238E27FC236}">
                <a16:creationId xmlns:a16="http://schemas.microsoft.com/office/drawing/2014/main" id="{5FD636B2-3429-4A63-EA08-5E47E3EA3DA2}"/>
              </a:ext>
            </a:extLst>
          </p:cNvPr>
          <p:cNvSpPr txBox="1"/>
          <p:nvPr/>
        </p:nvSpPr>
        <p:spPr>
          <a:xfrm>
            <a:off x="713745" y="6519669"/>
            <a:ext cx="424796" cy="128685"/>
          </a:xfrm>
          <a:prstGeom prst="rect">
            <a:avLst/>
          </a:prstGeom>
          <a:noFill/>
        </p:spPr>
        <p:txBody>
          <a:bodyPr wrap="none" lIns="0" tIns="18000" rIns="0" bIns="18000" rtlCol="0">
            <a:spAutoFit/>
          </a:bodyPr>
          <a:lstStyle>
            <a:defPPr>
              <a:defRPr lang="en-US"/>
            </a:defPPr>
            <a:lvl1pPr algn="dist">
              <a:defRPr sz="600">
                <a:solidFill>
                  <a:srgbClr val="FF8433"/>
                </a:solidFill>
              </a:defRPr>
            </a:lvl1pPr>
          </a:lstStyle>
          <a:p>
            <a:r>
              <a:rPr lang="ja-JP" altLang="en-US" dirty="0">
                <a:solidFill>
                  <a:schemeClr val="tx1"/>
                </a:solidFill>
              </a:rPr>
              <a:t>とうきょうと</a:t>
            </a:r>
          </a:p>
        </p:txBody>
      </p:sp>
      <p:sp>
        <p:nvSpPr>
          <p:cNvPr id="20" name="テキスト ボックス 19">
            <a:extLst>
              <a:ext uri="{FF2B5EF4-FFF2-40B4-BE49-F238E27FC236}">
                <a16:creationId xmlns:a16="http://schemas.microsoft.com/office/drawing/2014/main" id="{5AA23FE9-E290-3BB9-21C1-C58B68C054F4}"/>
              </a:ext>
            </a:extLst>
          </p:cNvPr>
          <p:cNvSpPr txBox="1"/>
          <p:nvPr/>
        </p:nvSpPr>
        <p:spPr>
          <a:xfrm>
            <a:off x="6401091" y="6443486"/>
            <a:ext cx="22281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ひなん</a:t>
            </a:r>
          </a:p>
        </p:txBody>
      </p:sp>
      <p:sp>
        <p:nvSpPr>
          <p:cNvPr id="21" name="テキスト ボックス 20">
            <a:extLst>
              <a:ext uri="{FF2B5EF4-FFF2-40B4-BE49-F238E27FC236}">
                <a16:creationId xmlns:a16="http://schemas.microsoft.com/office/drawing/2014/main" id="{A8383A31-8F80-F27E-91D0-FA291EE83CEE}"/>
              </a:ext>
            </a:extLst>
          </p:cNvPr>
          <p:cNvSpPr txBox="1"/>
          <p:nvPr/>
        </p:nvSpPr>
        <p:spPr>
          <a:xfrm>
            <a:off x="6357150" y="6726399"/>
            <a:ext cx="14106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こま</a:t>
            </a:r>
          </a:p>
        </p:txBody>
      </p:sp>
      <p:sp>
        <p:nvSpPr>
          <p:cNvPr id="24" name="テキスト ボックス 23">
            <a:extLst>
              <a:ext uri="{FF2B5EF4-FFF2-40B4-BE49-F238E27FC236}">
                <a16:creationId xmlns:a16="http://schemas.microsoft.com/office/drawing/2014/main" id="{E05FFB2B-A011-6503-0863-7C06C675A1B5}"/>
              </a:ext>
            </a:extLst>
          </p:cNvPr>
          <p:cNvSpPr txBox="1"/>
          <p:nvPr/>
        </p:nvSpPr>
        <p:spPr>
          <a:xfrm>
            <a:off x="2683064" y="3928333"/>
            <a:ext cx="248466" cy="136379"/>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dirty="0"/>
              <a:t>ひがい</a:t>
            </a:r>
          </a:p>
        </p:txBody>
      </p:sp>
      <p:cxnSp>
        <p:nvCxnSpPr>
          <p:cNvPr id="41" name="直線コネクタ 40">
            <a:extLst>
              <a:ext uri="{FF2B5EF4-FFF2-40B4-BE49-F238E27FC236}">
                <a16:creationId xmlns:a16="http://schemas.microsoft.com/office/drawing/2014/main" id="{3288EE27-70D4-D037-A954-B6A572C82909}"/>
              </a:ext>
            </a:extLst>
          </p:cNvPr>
          <p:cNvCxnSpPr/>
          <p:nvPr/>
        </p:nvCxnSpPr>
        <p:spPr>
          <a:xfrm>
            <a:off x="8014468" y="539750"/>
            <a:ext cx="0" cy="21240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37" name="テキスト ボックス 36">
            <a:extLst>
              <a:ext uri="{FF2B5EF4-FFF2-40B4-BE49-F238E27FC236}">
                <a16:creationId xmlns:a16="http://schemas.microsoft.com/office/drawing/2014/main" id="{EFB9E669-C799-C637-B897-2223C2C22781}"/>
              </a:ext>
            </a:extLst>
          </p:cNvPr>
          <p:cNvSpPr txBox="1"/>
          <p:nvPr/>
        </p:nvSpPr>
        <p:spPr>
          <a:xfrm>
            <a:off x="5595966" y="3204073"/>
            <a:ext cx="461665" cy="184666"/>
          </a:xfrm>
          <a:prstGeom prst="rect">
            <a:avLst/>
          </a:prstGeom>
          <a:noFill/>
        </p:spPr>
        <p:txBody>
          <a:bodyPr wrap="none" lIns="0" tIns="0" rIns="0" bIns="0" rtlCol="0" anchor="ctr" anchorCtr="0">
            <a:spAutoFit/>
          </a:bodyPr>
          <a:lstStyle>
            <a:defPPr>
              <a:defRPr lang="en-US"/>
            </a:defPPr>
            <a:lvl1pPr algn="ctr">
              <a:defRPr kumimoji="1" sz="1200">
                <a:ln w="38100">
                  <a:solidFill>
                    <a:schemeClr val="bg1"/>
                  </a:solidFill>
                </a:ln>
                <a:solidFill>
                  <a:schemeClr val="bg1"/>
                </a:solidFill>
                <a:effectLst/>
              </a:defRPr>
            </a:lvl1pPr>
          </a:lstStyle>
          <a:p>
            <a:r>
              <a:rPr lang="ja-JP" altLang="en-US" dirty="0"/>
              <a:t>足利市</a:t>
            </a:r>
          </a:p>
        </p:txBody>
      </p:sp>
      <p:sp>
        <p:nvSpPr>
          <p:cNvPr id="4" name="正方形/長方形 3">
            <a:extLst>
              <a:ext uri="{FF2B5EF4-FFF2-40B4-BE49-F238E27FC236}">
                <a16:creationId xmlns:a16="http://schemas.microsoft.com/office/drawing/2014/main" id="{52ADD1BF-7A05-58FB-10AD-5D73E51B8C16}"/>
              </a:ext>
            </a:extLst>
          </p:cNvPr>
          <p:cNvSpPr/>
          <p:nvPr/>
        </p:nvSpPr>
        <p:spPr>
          <a:xfrm>
            <a:off x="5848553" y="844952"/>
            <a:ext cx="2336517" cy="15590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t>地域の被害写真や図を追加してください</a:t>
            </a:r>
          </a:p>
        </p:txBody>
      </p:sp>
      <p:sp>
        <p:nvSpPr>
          <p:cNvPr id="29" name="正方形/長方形 28">
            <a:extLst>
              <a:ext uri="{FF2B5EF4-FFF2-40B4-BE49-F238E27FC236}">
                <a16:creationId xmlns:a16="http://schemas.microsoft.com/office/drawing/2014/main" id="{E461F550-4AAD-2EB5-F27E-77EBA246D813}"/>
              </a:ext>
            </a:extLst>
          </p:cNvPr>
          <p:cNvSpPr/>
          <p:nvPr/>
        </p:nvSpPr>
        <p:spPr>
          <a:xfrm>
            <a:off x="8352627" y="844952"/>
            <a:ext cx="2336517" cy="15590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t>地域の被害写真や図を追加してください</a:t>
            </a:r>
          </a:p>
        </p:txBody>
      </p:sp>
      <p:sp>
        <p:nvSpPr>
          <p:cNvPr id="39" name="正方形/長方形 38">
            <a:extLst>
              <a:ext uri="{FF2B5EF4-FFF2-40B4-BE49-F238E27FC236}">
                <a16:creationId xmlns:a16="http://schemas.microsoft.com/office/drawing/2014/main" id="{926B19E2-228E-BD47-99CD-0DE9A022CB56}"/>
              </a:ext>
            </a:extLst>
          </p:cNvPr>
          <p:cNvSpPr/>
          <p:nvPr/>
        </p:nvSpPr>
        <p:spPr>
          <a:xfrm>
            <a:off x="5826798" y="3221960"/>
            <a:ext cx="2336517" cy="15590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t>地域の被害写真や図を追加してください</a:t>
            </a:r>
          </a:p>
        </p:txBody>
      </p:sp>
      <p:sp>
        <p:nvSpPr>
          <p:cNvPr id="45" name="正方形/長方形 44">
            <a:extLst>
              <a:ext uri="{FF2B5EF4-FFF2-40B4-BE49-F238E27FC236}">
                <a16:creationId xmlns:a16="http://schemas.microsoft.com/office/drawing/2014/main" id="{8DFC9F1F-B8FB-82CF-A9D6-3702509B4785}"/>
              </a:ext>
            </a:extLst>
          </p:cNvPr>
          <p:cNvSpPr/>
          <p:nvPr/>
        </p:nvSpPr>
        <p:spPr>
          <a:xfrm>
            <a:off x="8330800" y="3221960"/>
            <a:ext cx="2336517" cy="15590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ja-JP" altLang="en-US" dirty="0"/>
              <a:t>地域の被害写真や図を追加してください</a:t>
            </a:r>
          </a:p>
        </p:txBody>
      </p:sp>
      <p:grpSp>
        <p:nvGrpSpPr>
          <p:cNvPr id="23" name="グループ化 22">
            <a:extLst>
              <a:ext uri="{FF2B5EF4-FFF2-40B4-BE49-F238E27FC236}">
                <a16:creationId xmlns:a16="http://schemas.microsoft.com/office/drawing/2014/main" id="{FD48E713-04A6-1195-A0B1-A696F2E70443}"/>
              </a:ext>
            </a:extLst>
          </p:cNvPr>
          <p:cNvGrpSpPr/>
          <p:nvPr/>
        </p:nvGrpSpPr>
        <p:grpSpPr>
          <a:xfrm>
            <a:off x="9086595" y="79200"/>
            <a:ext cx="1638590" cy="314004"/>
            <a:chOff x="9086595" y="79200"/>
            <a:chExt cx="1638590" cy="314004"/>
          </a:xfrm>
        </p:grpSpPr>
        <p:sp>
          <p:nvSpPr>
            <p:cNvPr id="25" name="テキスト ボックス 24">
              <a:extLst>
                <a:ext uri="{FF2B5EF4-FFF2-40B4-BE49-F238E27FC236}">
                  <a16:creationId xmlns:a16="http://schemas.microsoft.com/office/drawing/2014/main" id="{DAA301DC-271E-BEB9-40F1-BFACD8B3C3DC}"/>
                </a:ext>
              </a:extLst>
            </p:cNvPr>
            <p:cNvSpPr txBox="1"/>
            <p:nvPr/>
          </p:nvSpPr>
          <p:spPr>
            <a:xfrm>
              <a:off x="9086595" y="131594"/>
              <a:ext cx="1638590"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利根川の水害の歴史</a:t>
              </a:r>
            </a:p>
          </p:txBody>
        </p:sp>
        <p:sp>
          <p:nvSpPr>
            <p:cNvPr id="26" name="テキスト ボックス 25">
              <a:extLst>
                <a:ext uri="{FF2B5EF4-FFF2-40B4-BE49-F238E27FC236}">
                  <a16:creationId xmlns:a16="http://schemas.microsoft.com/office/drawing/2014/main" id="{7AF58872-4CC6-542B-0DBB-88E0971AF463}"/>
                </a:ext>
              </a:extLst>
            </p:cNvPr>
            <p:cNvSpPr txBox="1"/>
            <p:nvPr/>
          </p:nvSpPr>
          <p:spPr>
            <a:xfrm>
              <a:off x="9908267" y="79200"/>
              <a:ext cx="30457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a:t>
              </a:r>
            </a:p>
          </p:txBody>
        </p:sp>
        <p:sp>
          <p:nvSpPr>
            <p:cNvPr id="27" name="テキスト ボックス 26">
              <a:extLst>
                <a:ext uri="{FF2B5EF4-FFF2-40B4-BE49-F238E27FC236}">
                  <a16:creationId xmlns:a16="http://schemas.microsoft.com/office/drawing/2014/main" id="{7A127ECF-68F7-F869-2774-374A7F1F0097}"/>
                </a:ext>
              </a:extLst>
            </p:cNvPr>
            <p:cNvSpPr txBox="1"/>
            <p:nvPr/>
          </p:nvSpPr>
          <p:spPr>
            <a:xfrm>
              <a:off x="10373095" y="79200"/>
              <a:ext cx="216406"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れきし</a:t>
              </a:r>
            </a:p>
          </p:txBody>
        </p:sp>
        <p:sp>
          <p:nvSpPr>
            <p:cNvPr id="28" name="テキスト ボックス 27">
              <a:extLst>
                <a:ext uri="{FF2B5EF4-FFF2-40B4-BE49-F238E27FC236}">
                  <a16:creationId xmlns:a16="http://schemas.microsoft.com/office/drawing/2014/main" id="{548826BB-3EFB-4890-4680-1FDD53997491}"/>
                </a:ext>
              </a:extLst>
            </p:cNvPr>
            <p:cNvSpPr txBox="1"/>
            <p:nvPr/>
          </p:nvSpPr>
          <p:spPr>
            <a:xfrm>
              <a:off x="9402329" y="79233"/>
              <a:ext cx="302968" cy="128685"/>
            </a:xfrm>
            <a:prstGeom prst="rect">
              <a:avLst/>
            </a:prstGeom>
            <a:noFill/>
          </p:spPr>
          <p:txBody>
            <a:bodyPr wrap="none" lIns="0" tIns="18000" rIns="0" bIns="18000" rtlCol="0" anchor="ctr" anchorCtr="0">
              <a:spAutoFit/>
            </a:bodyPr>
            <a:lstStyle/>
            <a:p>
              <a:pPr algn="ctr"/>
              <a:r>
                <a:rPr lang="ja-JP" altLang="en-US" sz="600" dirty="0"/>
                <a:t>とねがわ</a:t>
              </a:r>
              <a:endParaRPr kumimoji="1" lang="ja-JP" altLang="en-US" sz="600" dirty="0"/>
            </a:p>
          </p:txBody>
        </p:sp>
      </p:grpSp>
      <p:sp>
        <p:nvSpPr>
          <p:cNvPr id="2" name="テキスト ボックス 1">
            <a:extLst>
              <a:ext uri="{FF2B5EF4-FFF2-40B4-BE49-F238E27FC236}">
                <a16:creationId xmlns:a16="http://schemas.microsoft.com/office/drawing/2014/main" id="{371272A9-BA7C-114B-A913-62AA5772F368}"/>
              </a:ext>
            </a:extLst>
          </p:cNvPr>
          <p:cNvSpPr txBox="1"/>
          <p:nvPr/>
        </p:nvSpPr>
        <p:spPr>
          <a:xfrm>
            <a:off x="4831726" y="1121495"/>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3" name="正方形/長方形 2">
            <a:extLst>
              <a:ext uri="{FF2B5EF4-FFF2-40B4-BE49-F238E27FC236}">
                <a16:creationId xmlns:a16="http://schemas.microsoft.com/office/drawing/2014/main" id="{3186A97F-4EA5-92B3-F60C-9184E4CF245E}"/>
              </a:ext>
            </a:extLst>
          </p:cNvPr>
          <p:cNvSpPr/>
          <p:nvPr/>
        </p:nvSpPr>
        <p:spPr>
          <a:xfrm>
            <a:off x="0" y="0"/>
            <a:ext cx="10907713" cy="777557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849972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0D79C-D4A7-853A-7C7A-265C25254914}"/>
            </a:ext>
          </a:extLst>
        </p:cNvPr>
        <p:cNvGrpSpPr/>
        <p:nvPr/>
      </p:nvGrpSpPr>
      <p:grpSpPr>
        <a:xfrm>
          <a:off x="0" y="0"/>
          <a:ext cx="0" cy="0"/>
          <a:chOff x="0" y="0"/>
          <a:chExt cx="0" cy="0"/>
        </a:xfrm>
      </p:grpSpPr>
      <p:pic>
        <p:nvPicPr>
          <p:cNvPr id="9" name="Picture 2">
            <a:extLst>
              <a:ext uri="{FF2B5EF4-FFF2-40B4-BE49-F238E27FC236}">
                <a16:creationId xmlns:a16="http://schemas.microsoft.com/office/drawing/2014/main" id="{39A784E8-6680-63B6-1138-2DF562C4E0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テキスト ボックス 2">
            <a:extLst>
              <a:ext uri="{FF2B5EF4-FFF2-40B4-BE49-F238E27FC236}">
                <a16:creationId xmlns:a16="http://schemas.microsoft.com/office/drawing/2014/main" id="{902CCA82-D2DA-C30D-59A2-AFAB5C11B577}"/>
              </a:ext>
            </a:extLst>
          </p:cNvPr>
          <p:cNvSpPr txBox="1">
            <a:spLocks noChangeArrowheads="1"/>
          </p:cNvSpPr>
          <p:nvPr/>
        </p:nvSpPr>
        <p:spPr bwMode="auto">
          <a:xfrm>
            <a:off x="1288463" y="1606892"/>
            <a:ext cx="9199563"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利根川で水害が多く</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発生してきたのは、</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主にいつの時期ですか？</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5E476C40-EC0A-6DB6-AEE6-013A04483601}"/>
              </a:ext>
            </a:extLst>
          </p:cNvPr>
          <p:cNvSpPr/>
          <p:nvPr/>
        </p:nvSpPr>
        <p:spPr>
          <a:xfrm>
            <a:off x="1264652" y="4386828"/>
            <a:ext cx="8281987"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１．台風がくる夏から秋</a:t>
            </a:r>
          </a:p>
        </p:txBody>
      </p:sp>
      <p:sp>
        <p:nvSpPr>
          <p:cNvPr id="29" name="角丸四角形 5">
            <a:extLst>
              <a:ext uri="{FF2B5EF4-FFF2-40B4-BE49-F238E27FC236}">
                <a16:creationId xmlns:a16="http://schemas.microsoft.com/office/drawing/2014/main" id="{55737C8F-5808-A45D-6EA9-C16E948FDD57}"/>
              </a:ext>
            </a:extLst>
          </p:cNvPr>
          <p:cNvSpPr/>
          <p:nvPr/>
        </p:nvSpPr>
        <p:spPr>
          <a:xfrm>
            <a:off x="1288464" y="5372829"/>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２．雪が降る冬</a:t>
            </a:r>
          </a:p>
        </p:txBody>
      </p:sp>
      <p:sp>
        <p:nvSpPr>
          <p:cNvPr id="31" name="角丸四角形 6">
            <a:extLst>
              <a:ext uri="{FF2B5EF4-FFF2-40B4-BE49-F238E27FC236}">
                <a16:creationId xmlns:a16="http://schemas.microsoft.com/office/drawing/2014/main" id="{B1F20E2F-1FDE-2A91-1ED5-78543091A3BF}"/>
              </a:ext>
            </a:extLst>
          </p:cNvPr>
          <p:cNvSpPr/>
          <p:nvPr/>
        </p:nvSpPr>
        <p:spPr>
          <a:xfrm>
            <a:off x="1288464" y="6358830"/>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３．毎日いつでも</a:t>
            </a:r>
          </a:p>
        </p:txBody>
      </p:sp>
      <p:sp>
        <p:nvSpPr>
          <p:cNvPr id="4" name="テキスト ボックス 2">
            <a:extLst>
              <a:ext uri="{FF2B5EF4-FFF2-40B4-BE49-F238E27FC236}">
                <a16:creationId xmlns:a16="http://schemas.microsoft.com/office/drawing/2014/main" id="{B6E60E3D-A3A7-DF13-3093-ABFDD5B7F4AD}"/>
              </a:ext>
            </a:extLst>
          </p:cNvPr>
          <p:cNvSpPr txBox="1">
            <a:spLocks noChangeArrowheads="1"/>
          </p:cNvSpPr>
          <p:nvPr/>
        </p:nvSpPr>
        <p:spPr bwMode="auto">
          <a:xfrm>
            <a:off x="3339607" y="16135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E0D91192-E65F-6089-D5DA-7A449E1E7410}"/>
              </a:ext>
            </a:extLst>
          </p:cNvPr>
          <p:cNvSpPr txBox="1">
            <a:spLocks noChangeArrowheads="1"/>
          </p:cNvSpPr>
          <p:nvPr/>
        </p:nvSpPr>
        <p:spPr bwMode="auto">
          <a:xfrm>
            <a:off x="2600429" y="5389900"/>
            <a:ext cx="37137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ysClr val="windowText" lastClr="000000"/>
                </a:solidFill>
                <a:latin typeface="メイリオ" panose="020B0604030504040204" pitchFamily="50" charset="-128"/>
                <a:ea typeface="メイリオ" panose="020B0604030504040204" pitchFamily="50" charset="-128"/>
              </a:rPr>
              <a:t>ふ</a:t>
            </a:r>
            <a:endParaRPr lang="en-US" altLang="ja-JP" sz="1200" dirty="0">
              <a:solidFill>
                <a:sysClr val="windowText" lastClr="000000"/>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7D58FBFD-BBBC-1354-2724-440D33E556B0}"/>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5187197A-A83C-67F8-0360-5626D5C3CAE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sp>
        <p:nvSpPr>
          <p:cNvPr id="2" name="テキスト ボックス 2">
            <a:extLst>
              <a:ext uri="{FF2B5EF4-FFF2-40B4-BE49-F238E27FC236}">
                <a16:creationId xmlns:a16="http://schemas.microsoft.com/office/drawing/2014/main" id="{E8C690DA-39D3-8D1F-44F8-8434B25AC551}"/>
              </a:ext>
            </a:extLst>
          </p:cNvPr>
          <p:cNvSpPr txBox="1">
            <a:spLocks noChangeArrowheads="1"/>
          </p:cNvSpPr>
          <p:nvPr/>
        </p:nvSpPr>
        <p:spPr bwMode="auto">
          <a:xfrm>
            <a:off x="1723024" y="16135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433224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35000-59A2-5288-B5FA-89CBF8FD080F}"/>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FFD42AC3-E9F0-A953-550A-B5A4F999E3CE}"/>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利根川で水害が多く発生してきたのは、</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主にいつの時期ですか？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963A018E-97DC-2E8F-1D42-D62CB309EC95}"/>
              </a:ext>
            </a:extLst>
          </p:cNvPr>
          <p:cNvSpPr/>
          <p:nvPr/>
        </p:nvSpPr>
        <p:spPr>
          <a:xfrm>
            <a:off x="1264652" y="3887787"/>
            <a:ext cx="8281987" cy="792163"/>
          </a:xfrm>
          <a:prstGeom prst="roundRect">
            <a:avLst/>
          </a:prstGeom>
          <a:solidFill>
            <a:srgbClr val="FF9966"/>
          </a:solidFill>
          <a:ln w="76200" cap="flat" cmpd="sng" algn="ctr">
            <a:solidFill>
              <a:srgbClr val="FF0000"/>
            </a:solid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１．台風がくる夏から秋</a:t>
            </a:r>
          </a:p>
        </p:txBody>
      </p:sp>
      <p:sp>
        <p:nvSpPr>
          <p:cNvPr id="29" name="角丸四角形 5">
            <a:extLst>
              <a:ext uri="{FF2B5EF4-FFF2-40B4-BE49-F238E27FC236}">
                <a16:creationId xmlns:a16="http://schemas.microsoft.com/office/drawing/2014/main" id="{97B21AF1-C5AC-3C26-AD9B-4C7928598FF8}"/>
              </a:ext>
            </a:extLst>
          </p:cNvPr>
          <p:cNvSpPr/>
          <p:nvPr/>
        </p:nvSpPr>
        <p:spPr>
          <a:xfrm>
            <a:off x="1288464" y="5009757"/>
            <a:ext cx="8280400"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２．雪が降る冬</a:t>
            </a:r>
          </a:p>
        </p:txBody>
      </p:sp>
      <p:sp>
        <p:nvSpPr>
          <p:cNvPr id="31" name="角丸四角形 6">
            <a:extLst>
              <a:ext uri="{FF2B5EF4-FFF2-40B4-BE49-F238E27FC236}">
                <a16:creationId xmlns:a16="http://schemas.microsoft.com/office/drawing/2014/main" id="{7FF8E8BB-3840-A153-7B52-79916AAE5DD8}"/>
              </a:ext>
            </a:extLst>
          </p:cNvPr>
          <p:cNvSpPr/>
          <p:nvPr/>
        </p:nvSpPr>
        <p:spPr>
          <a:xfrm>
            <a:off x="1288464" y="6131726"/>
            <a:ext cx="8280400"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３．毎日いつでも</a:t>
            </a:r>
          </a:p>
        </p:txBody>
      </p:sp>
      <p:sp>
        <p:nvSpPr>
          <p:cNvPr id="7" name="テキスト ボックス 2">
            <a:extLst>
              <a:ext uri="{FF2B5EF4-FFF2-40B4-BE49-F238E27FC236}">
                <a16:creationId xmlns:a16="http://schemas.microsoft.com/office/drawing/2014/main" id="{5238B060-E135-A13C-F25F-A917F93A4E9B}"/>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1021103D-8136-9261-DF1E-E4EC527D8296}"/>
              </a:ext>
            </a:extLst>
          </p:cNvPr>
          <p:cNvSpPr txBox="1">
            <a:spLocks noChangeArrowheads="1"/>
          </p:cNvSpPr>
          <p:nvPr/>
        </p:nvSpPr>
        <p:spPr bwMode="auto">
          <a:xfrm>
            <a:off x="2327069"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39F09542-9653-CEB7-0E84-73A6F4C674FF}"/>
              </a:ext>
            </a:extLst>
          </p:cNvPr>
          <p:cNvSpPr txBox="1">
            <a:spLocks noChangeArrowheads="1"/>
          </p:cNvSpPr>
          <p:nvPr/>
        </p:nvSpPr>
        <p:spPr bwMode="auto">
          <a:xfrm>
            <a:off x="2600429" y="5128838"/>
            <a:ext cx="37137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ysClr val="windowText" lastClr="000000"/>
                </a:solidFill>
                <a:latin typeface="メイリオ" panose="020B0604030504040204" pitchFamily="50" charset="-128"/>
                <a:ea typeface="メイリオ" panose="020B0604030504040204" pitchFamily="50" charset="-128"/>
              </a:rPr>
              <a:t>ふ</a:t>
            </a:r>
            <a:endParaRPr lang="en-US" altLang="ja-JP" sz="1200" dirty="0">
              <a:solidFill>
                <a:sysClr val="windowText" lastClr="000000"/>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B7CE3DAF-6327-62C6-3981-D6CE410752D1}"/>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D8225B87-00F1-B707-6539-29A1E1F3ED21}"/>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A8A4C72B-A4F3-49B9-F202-B5B3C8CA7E4C}"/>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10" name="Picture 2">
            <a:extLst>
              <a:ext uri="{FF2B5EF4-FFF2-40B4-BE49-F238E27FC236}">
                <a16:creationId xmlns:a16="http://schemas.microsoft.com/office/drawing/2014/main" id="{976F0D02-AA01-4630-693A-72231CF181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6352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C8D30-CB7D-437B-C465-2905CF9BB589}"/>
            </a:ext>
          </a:extLst>
        </p:cNvPr>
        <p:cNvGrpSpPr/>
        <p:nvPr/>
      </p:nvGrpSpPr>
      <p:grpSpPr>
        <a:xfrm>
          <a:off x="0" y="0"/>
          <a:ext cx="0" cy="0"/>
          <a:chOff x="0" y="0"/>
          <a:chExt cx="0" cy="0"/>
        </a:xfrm>
      </p:grpSpPr>
      <p:sp>
        <p:nvSpPr>
          <p:cNvPr id="2" name="角丸四角形 4">
            <a:extLst>
              <a:ext uri="{FF2B5EF4-FFF2-40B4-BE49-F238E27FC236}">
                <a16:creationId xmlns:a16="http://schemas.microsoft.com/office/drawing/2014/main" id="{BC0EE9F6-1C91-7341-741A-7C5619A95130}"/>
              </a:ext>
            </a:extLst>
          </p:cNvPr>
          <p:cNvSpPr/>
          <p:nvPr/>
        </p:nvSpPr>
        <p:spPr>
          <a:xfrm>
            <a:off x="1264652" y="4386828"/>
            <a:ext cx="8281987"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１．いつもよりめちゃくちゃ狭くなる</a:t>
            </a:r>
          </a:p>
        </p:txBody>
      </p:sp>
      <p:sp>
        <p:nvSpPr>
          <p:cNvPr id="6" name="角丸四角形 5">
            <a:extLst>
              <a:ext uri="{FF2B5EF4-FFF2-40B4-BE49-F238E27FC236}">
                <a16:creationId xmlns:a16="http://schemas.microsoft.com/office/drawing/2014/main" id="{6AD3B69D-7854-2718-E5E1-6044EF6BEC18}"/>
              </a:ext>
            </a:extLst>
          </p:cNvPr>
          <p:cNvSpPr/>
          <p:nvPr/>
        </p:nvSpPr>
        <p:spPr>
          <a:xfrm>
            <a:off x="1288464" y="5372829"/>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２．いつもよりもスゴく広くなる</a:t>
            </a:r>
          </a:p>
        </p:txBody>
      </p:sp>
      <p:sp>
        <p:nvSpPr>
          <p:cNvPr id="7" name="角丸四角形 6">
            <a:extLst>
              <a:ext uri="{FF2B5EF4-FFF2-40B4-BE49-F238E27FC236}">
                <a16:creationId xmlns:a16="http://schemas.microsoft.com/office/drawing/2014/main" id="{138A1E1D-2E23-9873-38D3-C89A005D0543}"/>
              </a:ext>
            </a:extLst>
          </p:cNvPr>
          <p:cNvSpPr/>
          <p:nvPr/>
        </p:nvSpPr>
        <p:spPr>
          <a:xfrm>
            <a:off x="1288464" y="6358830"/>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ysClr val="windowText" lastClr="000000"/>
                </a:solidFill>
                <a:latin typeface="メイリオ" panose="020B0604030504040204" pitchFamily="50" charset="-128"/>
                <a:ea typeface="メイリオ" panose="020B0604030504040204" pitchFamily="50" charset="-128"/>
              </a:rPr>
              <a:t>３．水が消えて見えなくなる</a:t>
            </a:r>
          </a:p>
        </p:txBody>
      </p:sp>
      <p:sp>
        <p:nvSpPr>
          <p:cNvPr id="27" name="テキスト ボックス 2">
            <a:extLst>
              <a:ext uri="{FF2B5EF4-FFF2-40B4-BE49-F238E27FC236}">
                <a16:creationId xmlns:a16="http://schemas.microsoft.com/office/drawing/2014/main" id="{9B6678ED-AB4A-10A4-17A9-E638D3CA8B45}"/>
              </a:ext>
            </a:extLst>
          </p:cNvPr>
          <p:cNvSpPr txBox="1">
            <a:spLocks noChangeArrowheads="1"/>
          </p:cNvSpPr>
          <p:nvPr/>
        </p:nvSpPr>
        <p:spPr bwMode="auto">
          <a:xfrm>
            <a:off x="1288463" y="1606892"/>
            <a:ext cx="9206500"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srgbClr val="000000"/>
                </a:solidFill>
                <a:latin typeface="メイリオ" panose="020B0604030504040204" pitchFamily="50" charset="-128"/>
                <a:ea typeface="メイリオ" panose="020B0604030504040204" pitchFamily="50" charset="-128"/>
              </a:rPr>
              <a:t>台風の時、川の「水が</a:t>
            </a:r>
            <a:endParaRPr lang="en-US" altLang="ja-JP" sz="4400" b="1" dirty="0">
              <a:solidFill>
                <a:srgbClr val="000000"/>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srgbClr val="000000"/>
                </a:solidFill>
                <a:latin typeface="メイリオ" panose="020B0604030504040204" pitchFamily="50" charset="-128"/>
                <a:ea typeface="メイリオ" panose="020B0604030504040204" pitchFamily="50" charset="-128"/>
              </a:rPr>
              <a:t>流れている幅」はどうなりますか？</a:t>
            </a:r>
            <a:endParaRPr lang="en-US" altLang="ja-JP" sz="4400" b="1" dirty="0">
              <a:solidFill>
                <a:srgbClr val="000000"/>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5FAA0264-C7C9-BEA9-FDC9-5E07BA5B1656}"/>
              </a:ext>
            </a:extLst>
          </p:cNvPr>
          <p:cNvSpPr txBox="1">
            <a:spLocks noChangeArrowheads="1"/>
          </p:cNvSpPr>
          <p:nvPr/>
        </p:nvSpPr>
        <p:spPr bwMode="auto">
          <a:xfrm>
            <a:off x="5223013" y="4386828"/>
            <a:ext cx="55689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ysClr val="windowText" lastClr="000000"/>
                </a:solidFill>
                <a:latin typeface="メイリオ" panose="020B0604030504040204" pitchFamily="50" charset="-128"/>
                <a:ea typeface="メイリオ" panose="020B0604030504040204" pitchFamily="50" charset="-128"/>
              </a:rPr>
              <a:t>せま</a:t>
            </a:r>
            <a:endParaRPr lang="en-US" altLang="ja-JP" sz="1200" dirty="0">
              <a:solidFill>
                <a:sysClr val="windowText" lastClr="000000"/>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745ADDCA-FE80-CA4F-45CD-667C0ADCCE05}"/>
              </a:ext>
            </a:extLst>
          </p:cNvPr>
          <p:cNvSpPr txBox="1">
            <a:spLocks noChangeArrowheads="1"/>
          </p:cNvSpPr>
          <p:nvPr/>
        </p:nvSpPr>
        <p:spPr bwMode="auto">
          <a:xfrm>
            <a:off x="4147858" y="2644936"/>
            <a:ext cx="58702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はば</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F91BD5A5-5021-56F2-9C02-E03713B9C489}"/>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450BAD9B-A970-9F97-741C-FD694B22F19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5" name="Picture 2">
            <a:extLst>
              <a:ext uri="{FF2B5EF4-FFF2-40B4-BE49-F238E27FC236}">
                <a16:creationId xmlns:a16="http://schemas.microsoft.com/office/drawing/2014/main" id="{1DFD8E2B-FD25-BD9A-23BB-EE53D712DA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7257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F78D4-0E24-9F48-5C44-8148010472FD}"/>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FCBF6D37-FE0D-0E77-789A-8E9F5D5F1432}"/>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台風の時、川の「水が流れている幅」は</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どうなりますか？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05D426CC-1115-340D-0F07-4F7944BBC7B6}"/>
              </a:ext>
            </a:extLst>
          </p:cNvPr>
          <p:cNvSpPr/>
          <p:nvPr/>
        </p:nvSpPr>
        <p:spPr>
          <a:xfrm>
            <a:off x="1264652" y="3887787"/>
            <a:ext cx="8281987"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１．いつもよりめちゃくちゃ狭くなる</a:t>
            </a:r>
          </a:p>
        </p:txBody>
      </p:sp>
      <p:sp>
        <p:nvSpPr>
          <p:cNvPr id="29" name="角丸四角形 5">
            <a:extLst>
              <a:ext uri="{FF2B5EF4-FFF2-40B4-BE49-F238E27FC236}">
                <a16:creationId xmlns:a16="http://schemas.microsoft.com/office/drawing/2014/main" id="{E38149E6-063F-1F98-5475-42B4F80D3728}"/>
              </a:ext>
            </a:extLst>
          </p:cNvPr>
          <p:cNvSpPr/>
          <p:nvPr/>
        </p:nvSpPr>
        <p:spPr>
          <a:xfrm>
            <a:off x="1288464" y="5009757"/>
            <a:ext cx="8280400" cy="792163"/>
          </a:xfrm>
          <a:prstGeom prst="roundRect">
            <a:avLst/>
          </a:prstGeom>
          <a:solidFill>
            <a:srgbClr val="FF9966"/>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２．いつもよりもスゴく広くなる</a:t>
            </a:r>
          </a:p>
        </p:txBody>
      </p:sp>
      <p:sp>
        <p:nvSpPr>
          <p:cNvPr id="31" name="角丸四角形 6">
            <a:extLst>
              <a:ext uri="{FF2B5EF4-FFF2-40B4-BE49-F238E27FC236}">
                <a16:creationId xmlns:a16="http://schemas.microsoft.com/office/drawing/2014/main" id="{C27D7859-F759-775C-2FA8-CDAA41B986CB}"/>
              </a:ext>
            </a:extLst>
          </p:cNvPr>
          <p:cNvSpPr/>
          <p:nvPr/>
        </p:nvSpPr>
        <p:spPr>
          <a:xfrm>
            <a:off x="1288464" y="6131726"/>
            <a:ext cx="8280400"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３．水が消えて見えなくなる</a:t>
            </a:r>
          </a:p>
        </p:txBody>
      </p:sp>
      <p:sp>
        <p:nvSpPr>
          <p:cNvPr id="8" name="テキスト ボックス 2">
            <a:extLst>
              <a:ext uri="{FF2B5EF4-FFF2-40B4-BE49-F238E27FC236}">
                <a16:creationId xmlns:a16="http://schemas.microsoft.com/office/drawing/2014/main" id="{31F1946A-980B-C0D6-B2CD-CFB29C3FD1E9}"/>
              </a:ext>
            </a:extLst>
          </p:cNvPr>
          <p:cNvSpPr txBox="1">
            <a:spLocks noChangeArrowheads="1"/>
          </p:cNvSpPr>
          <p:nvPr/>
        </p:nvSpPr>
        <p:spPr bwMode="auto">
          <a:xfrm>
            <a:off x="5223013" y="4006868"/>
            <a:ext cx="55689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せま</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1C9C715C-D06D-A64A-4542-4CAAEC2B4074}"/>
              </a:ext>
            </a:extLst>
          </p:cNvPr>
          <p:cNvSpPr txBox="1">
            <a:spLocks noChangeArrowheads="1"/>
          </p:cNvSpPr>
          <p:nvPr/>
        </p:nvSpPr>
        <p:spPr bwMode="auto">
          <a:xfrm>
            <a:off x="5802487" y="1562795"/>
            <a:ext cx="58702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はば</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3">
            <a:extLst>
              <a:ext uri="{FF2B5EF4-FFF2-40B4-BE49-F238E27FC236}">
                <a16:creationId xmlns:a16="http://schemas.microsoft.com/office/drawing/2014/main" id="{FA13A276-64D2-54EB-7F85-AB0B4B0562F6}"/>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D864632E-79D5-3295-B814-19C4DCB5B503}"/>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DAC75994-D16D-9882-DE0C-A52BCADD48C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7" name="Picture 2">
            <a:extLst>
              <a:ext uri="{FF2B5EF4-FFF2-40B4-BE49-F238E27FC236}">
                <a16:creationId xmlns:a16="http://schemas.microsoft.com/office/drawing/2014/main" id="{D1109652-8698-6546-8849-2641BEC0C8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8463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ADDBE-FC0C-ADB4-124E-C17EC8B3E86C}"/>
            </a:ext>
          </a:extLst>
        </p:cNvPr>
        <p:cNvGrpSpPr/>
        <p:nvPr/>
      </p:nvGrpSpPr>
      <p:grpSpPr>
        <a:xfrm>
          <a:off x="0" y="0"/>
          <a:ext cx="0" cy="0"/>
          <a:chOff x="0" y="0"/>
          <a:chExt cx="0" cy="0"/>
        </a:xfrm>
      </p:grpSpPr>
      <p:sp>
        <p:nvSpPr>
          <p:cNvPr id="11" name="テキスト ボックス 2">
            <a:extLst>
              <a:ext uri="{FF2B5EF4-FFF2-40B4-BE49-F238E27FC236}">
                <a16:creationId xmlns:a16="http://schemas.microsoft.com/office/drawing/2014/main" id="{99EB0CC8-71C3-4FDD-6F17-CFDF674F605A}"/>
              </a:ext>
            </a:extLst>
          </p:cNvPr>
          <p:cNvSpPr txBox="1">
            <a:spLocks noChangeArrowheads="1"/>
          </p:cNvSpPr>
          <p:nvPr/>
        </p:nvSpPr>
        <p:spPr bwMode="auto">
          <a:xfrm>
            <a:off x="1440863" y="1599636"/>
            <a:ext cx="8105776"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水害でまちが</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水びたしになると、</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どんなことがおこりますか？</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sp>
        <p:nvSpPr>
          <p:cNvPr id="13" name="角丸四角形 4">
            <a:extLst>
              <a:ext uri="{FF2B5EF4-FFF2-40B4-BE49-F238E27FC236}">
                <a16:creationId xmlns:a16="http://schemas.microsoft.com/office/drawing/2014/main" id="{26EACB2A-F20B-3928-F494-3F9CB832315E}"/>
              </a:ext>
            </a:extLst>
          </p:cNvPr>
          <p:cNvSpPr/>
          <p:nvPr/>
        </p:nvSpPr>
        <p:spPr>
          <a:xfrm>
            <a:off x="1264652" y="4386828"/>
            <a:ext cx="8281987"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１．火事が起きやすくなる</a:t>
            </a:r>
          </a:p>
        </p:txBody>
      </p:sp>
      <p:sp>
        <p:nvSpPr>
          <p:cNvPr id="14" name="角丸四角形 5">
            <a:extLst>
              <a:ext uri="{FF2B5EF4-FFF2-40B4-BE49-F238E27FC236}">
                <a16:creationId xmlns:a16="http://schemas.microsoft.com/office/drawing/2014/main" id="{F6F63BF1-AFF8-4A5F-E81A-98EBAC7B7532}"/>
              </a:ext>
            </a:extLst>
          </p:cNvPr>
          <p:cNvSpPr/>
          <p:nvPr/>
        </p:nvSpPr>
        <p:spPr>
          <a:xfrm>
            <a:off x="1288464" y="5372829"/>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２．道路も水浸しで動けなくなる</a:t>
            </a:r>
          </a:p>
        </p:txBody>
      </p:sp>
      <p:sp>
        <p:nvSpPr>
          <p:cNvPr id="15" name="角丸四角形 6">
            <a:extLst>
              <a:ext uri="{FF2B5EF4-FFF2-40B4-BE49-F238E27FC236}">
                <a16:creationId xmlns:a16="http://schemas.microsoft.com/office/drawing/2014/main" id="{5E3FCE86-0FD0-CEEE-0F46-931FC0F92C2D}"/>
              </a:ext>
            </a:extLst>
          </p:cNvPr>
          <p:cNvSpPr/>
          <p:nvPr/>
        </p:nvSpPr>
        <p:spPr>
          <a:xfrm>
            <a:off x="1288464" y="6358830"/>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３．お父さんが怒る</a:t>
            </a:r>
          </a:p>
        </p:txBody>
      </p:sp>
      <p:pic>
        <p:nvPicPr>
          <p:cNvPr id="7" name="Picture 2">
            <a:extLst>
              <a:ext uri="{FF2B5EF4-FFF2-40B4-BE49-F238E27FC236}">
                <a16:creationId xmlns:a16="http://schemas.microsoft.com/office/drawing/2014/main" id="{BBEB6750-8121-B038-D110-7FF4AB59B1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テキスト ボックス 2">
            <a:extLst>
              <a:ext uri="{FF2B5EF4-FFF2-40B4-BE49-F238E27FC236}">
                <a16:creationId xmlns:a16="http://schemas.microsoft.com/office/drawing/2014/main" id="{DD3F534F-AC3C-F446-8A41-F53A509F853E}"/>
              </a:ext>
            </a:extLst>
          </p:cNvPr>
          <p:cNvSpPr txBox="1">
            <a:spLocks noChangeArrowheads="1"/>
          </p:cNvSpPr>
          <p:nvPr/>
        </p:nvSpPr>
        <p:spPr bwMode="auto">
          <a:xfrm>
            <a:off x="1536847"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52B62A33-6D7A-DF80-CE5D-5CBAA48EC32D}"/>
              </a:ext>
            </a:extLst>
          </p:cNvPr>
          <p:cNvSpPr txBox="1">
            <a:spLocks noChangeArrowheads="1"/>
          </p:cNvSpPr>
          <p:nvPr/>
        </p:nvSpPr>
        <p:spPr bwMode="auto">
          <a:xfrm>
            <a:off x="2860072" y="5404657"/>
            <a:ext cx="7975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みずびた</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86808D86-6FB2-D59C-BA34-970A9AC0F0E3}"/>
              </a:ext>
            </a:extLst>
          </p:cNvPr>
          <p:cNvSpPr txBox="1">
            <a:spLocks noChangeArrowheads="1"/>
          </p:cNvSpPr>
          <p:nvPr/>
        </p:nvSpPr>
        <p:spPr bwMode="auto">
          <a:xfrm>
            <a:off x="3305315" y="6387858"/>
            <a:ext cx="7975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おこ</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33CC15FC-4A8A-71A2-4E28-8F358E6E9CAE}"/>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30F2F581-2E13-E87A-0368-3F6253E7DBBC}"/>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23326409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C8649-8351-050C-FF58-2FDC5562211B}"/>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E50C5B04-5DDF-2550-8B3D-57E45ABB232A}"/>
              </a:ext>
            </a:extLst>
          </p:cNvPr>
          <p:cNvSpPr txBox="1">
            <a:spLocks noChangeArrowheads="1"/>
          </p:cNvSpPr>
          <p:nvPr/>
        </p:nvSpPr>
        <p:spPr bwMode="auto">
          <a:xfrm>
            <a:off x="1288464" y="1606892"/>
            <a:ext cx="6350827" cy="1154162"/>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水害でまちが水びたしになると、</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どんなことがおこりますか？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C06481B9-E6DA-7A3D-8A51-14F0A390DBCB}"/>
              </a:ext>
            </a:extLst>
          </p:cNvPr>
          <p:cNvSpPr/>
          <p:nvPr/>
        </p:nvSpPr>
        <p:spPr>
          <a:xfrm>
            <a:off x="1264652" y="3887787"/>
            <a:ext cx="8281987"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１．火事が起きやすくなる</a:t>
            </a:r>
          </a:p>
        </p:txBody>
      </p:sp>
      <p:sp>
        <p:nvSpPr>
          <p:cNvPr id="29" name="角丸四角形 5">
            <a:extLst>
              <a:ext uri="{FF2B5EF4-FFF2-40B4-BE49-F238E27FC236}">
                <a16:creationId xmlns:a16="http://schemas.microsoft.com/office/drawing/2014/main" id="{C361593E-C643-3474-B94F-7379FFE765AE}"/>
              </a:ext>
            </a:extLst>
          </p:cNvPr>
          <p:cNvSpPr/>
          <p:nvPr/>
        </p:nvSpPr>
        <p:spPr>
          <a:xfrm>
            <a:off x="1288464" y="5009757"/>
            <a:ext cx="8280400" cy="792163"/>
          </a:xfrm>
          <a:prstGeom prst="roundRect">
            <a:avLst/>
          </a:prstGeom>
          <a:solidFill>
            <a:srgbClr val="FF9966"/>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２．道路も水浸しで動けなくなる</a:t>
            </a:r>
          </a:p>
        </p:txBody>
      </p:sp>
      <p:sp>
        <p:nvSpPr>
          <p:cNvPr id="31" name="角丸四角形 6">
            <a:extLst>
              <a:ext uri="{FF2B5EF4-FFF2-40B4-BE49-F238E27FC236}">
                <a16:creationId xmlns:a16="http://schemas.microsoft.com/office/drawing/2014/main" id="{BDAE543F-6A4A-6302-FEB4-F3C343F28CE8}"/>
              </a:ext>
            </a:extLst>
          </p:cNvPr>
          <p:cNvSpPr/>
          <p:nvPr/>
        </p:nvSpPr>
        <p:spPr>
          <a:xfrm>
            <a:off x="1288464" y="6131726"/>
            <a:ext cx="8280400"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３．お父さんが怒る</a:t>
            </a:r>
          </a:p>
        </p:txBody>
      </p:sp>
      <p:sp>
        <p:nvSpPr>
          <p:cNvPr id="4" name="テキスト ボックス 2">
            <a:extLst>
              <a:ext uri="{FF2B5EF4-FFF2-40B4-BE49-F238E27FC236}">
                <a16:creationId xmlns:a16="http://schemas.microsoft.com/office/drawing/2014/main" id="{B31D7951-6361-D280-3F1F-70E07EBF3911}"/>
              </a:ext>
            </a:extLst>
          </p:cNvPr>
          <p:cNvSpPr txBox="1">
            <a:spLocks noChangeArrowheads="1"/>
          </p:cNvSpPr>
          <p:nvPr/>
        </p:nvSpPr>
        <p:spPr bwMode="auto">
          <a:xfrm>
            <a:off x="1130447"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92832C38-BC23-76EA-EDC5-7721F161548B}"/>
              </a:ext>
            </a:extLst>
          </p:cNvPr>
          <p:cNvSpPr txBox="1">
            <a:spLocks noChangeArrowheads="1"/>
          </p:cNvSpPr>
          <p:nvPr/>
        </p:nvSpPr>
        <p:spPr bwMode="auto">
          <a:xfrm>
            <a:off x="2860072" y="5128838"/>
            <a:ext cx="7975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みずびた</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82C91CA1-CC06-6B1E-E611-1CC0940B9CDD}"/>
              </a:ext>
            </a:extLst>
          </p:cNvPr>
          <p:cNvSpPr txBox="1">
            <a:spLocks noChangeArrowheads="1"/>
          </p:cNvSpPr>
          <p:nvPr/>
        </p:nvSpPr>
        <p:spPr bwMode="auto">
          <a:xfrm>
            <a:off x="3305315" y="6257179"/>
            <a:ext cx="7975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おこ</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D5575401-5515-63E3-5D4B-00ACB673DB7E}"/>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D302F83E-18FC-8370-A700-B7B407C7274E}"/>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B5CF1446-C038-8C1E-B817-B59BF8BE3007}"/>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10" name="Picture 2">
            <a:extLst>
              <a:ext uri="{FF2B5EF4-FFF2-40B4-BE49-F238E27FC236}">
                <a16:creationId xmlns:a16="http://schemas.microsoft.com/office/drawing/2014/main" id="{CC0A2A61-74EC-A8C1-50F7-39583A402D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78964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71277-8BB6-B41E-DDA0-3D70AD38BE54}"/>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3D4A96E-12A2-4378-5F79-A127861DD71C}"/>
              </a:ext>
            </a:extLst>
          </p:cNvPr>
          <p:cNvSpPr txBox="1">
            <a:spLocks noChangeArrowheads="1"/>
          </p:cNvSpPr>
          <p:nvPr/>
        </p:nvSpPr>
        <p:spPr bwMode="auto">
          <a:xfrm>
            <a:off x="1288463" y="1606892"/>
            <a:ext cx="8892000"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台風が発生しました。</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何を調べたらいいかな</a:t>
            </a:r>
            <a:r>
              <a:rPr lang="en-US" altLang="ja-JP" sz="4400" b="1" dirty="0">
                <a:solidFill>
                  <a:prstClr val="black"/>
                </a:solidFill>
                <a:latin typeface="メイリオ" panose="020B0604030504040204" pitchFamily="50" charset="-128"/>
                <a:ea typeface="メイリオ" panose="020B0604030504040204" pitchFamily="50" charset="-128"/>
              </a:rPr>
              <a:t>?</a:t>
            </a:r>
          </a:p>
        </p:txBody>
      </p:sp>
      <p:sp>
        <p:nvSpPr>
          <p:cNvPr id="28" name="角丸四角形 4">
            <a:extLst>
              <a:ext uri="{FF2B5EF4-FFF2-40B4-BE49-F238E27FC236}">
                <a16:creationId xmlns:a16="http://schemas.microsoft.com/office/drawing/2014/main" id="{EC5B1D14-5928-15C9-D57B-4A1AA93DCB1B}"/>
              </a:ext>
            </a:extLst>
          </p:cNvPr>
          <p:cNvSpPr/>
          <p:nvPr/>
        </p:nvSpPr>
        <p:spPr>
          <a:xfrm>
            <a:off x="1264652" y="4386828"/>
            <a:ext cx="8281987"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１．次の日の給食のメニュー</a:t>
            </a:r>
          </a:p>
        </p:txBody>
      </p:sp>
      <p:sp>
        <p:nvSpPr>
          <p:cNvPr id="29" name="角丸四角形 5">
            <a:extLst>
              <a:ext uri="{FF2B5EF4-FFF2-40B4-BE49-F238E27FC236}">
                <a16:creationId xmlns:a16="http://schemas.microsoft.com/office/drawing/2014/main" id="{A0A6EBDB-B51F-9894-5FC2-4963B95D3B0D}"/>
              </a:ext>
            </a:extLst>
          </p:cNvPr>
          <p:cNvSpPr/>
          <p:nvPr/>
        </p:nvSpPr>
        <p:spPr>
          <a:xfrm>
            <a:off x="1288464" y="5372829"/>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２．台風の名前</a:t>
            </a:r>
          </a:p>
        </p:txBody>
      </p:sp>
      <p:sp>
        <p:nvSpPr>
          <p:cNvPr id="31" name="角丸四角形 6">
            <a:extLst>
              <a:ext uri="{FF2B5EF4-FFF2-40B4-BE49-F238E27FC236}">
                <a16:creationId xmlns:a16="http://schemas.microsoft.com/office/drawing/2014/main" id="{12D306CA-4CFE-1773-4594-B68DD2573AEC}"/>
              </a:ext>
            </a:extLst>
          </p:cNvPr>
          <p:cNvSpPr/>
          <p:nvPr/>
        </p:nvSpPr>
        <p:spPr>
          <a:xfrm>
            <a:off x="1288464" y="6358830"/>
            <a:ext cx="8280400" cy="720000"/>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３．台風の進み方 </a:t>
            </a:r>
          </a:p>
        </p:txBody>
      </p:sp>
      <p:sp>
        <p:nvSpPr>
          <p:cNvPr id="3" name="テキスト ボックス 2">
            <a:extLst>
              <a:ext uri="{FF2B5EF4-FFF2-40B4-BE49-F238E27FC236}">
                <a16:creationId xmlns:a16="http://schemas.microsoft.com/office/drawing/2014/main" id="{C52894ED-9839-CCF5-732F-724A07DC721A}"/>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402998AA-49B6-23E0-8C9C-EEC072CF9795}"/>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5" name="Picture 2">
            <a:extLst>
              <a:ext uri="{FF2B5EF4-FFF2-40B4-BE49-F238E27FC236}">
                <a16:creationId xmlns:a16="http://schemas.microsoft.com/office/drawing/2014/main" id="{6E37F44D-59DD-F578-C8B2-EF1A21E19C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056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6BB50-CB3D-C1BE-ED64-06D8D3872071}"/>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AAC66ECE-0D6A-B8AC-AE2B-ACE9A934D819}"/>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台風が発生しました。</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何を調べたらいいかな</a:t>
            </a:r>
            <a:r>
              <a:rPr lang="en-US" altLang="ja-JP" sz="2400" dirty="0">
                <a:solidFill>
                  <a:prstClr val="black"/>
                </a:solidFill>
                <a:latin typeface="メイリオ" panose="020B0604030504040204" pitchFamily="50" charset="-128"/>
                <a:ea typeface="メイリオ" panose="020B0604030504040204" pitchFamily="50" charset="-128"/>
              </a:rPr>
              <a:t>?</a:t>
            </a:r>
          </a:p>
        </p:txBody>
      </p:sp>
      <p:sp>
        <p:nvSpPr>
          <p:cNvPr id="28" name="角丸四角形 4">
            <a:extLst>
              <a:ext uri="{FF2B5EF4-FFF2-40B4-BE49-F238E27FC236}">
                <a16:creationId xmlns:a16="http://schemas.microsoft.com/office/drawing/2014/main" id="{1B0246D6-17B5-1365-802A-BD3AF8DB1431}"/>
              </a:ext>
            </a:extLst>
          </p:cNvPr>
          <p:cNvSpPr/>
          <p:nvPr/>
        </p:nvSpPr>
        <p:spPr>
          <a:xfrm>
            <a:off x="1264652" y="3887787"/>
            <a:ext cx="8281987"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１．次の日の給食のメニュー</a:t>
            </a:r>
          </a:p>
        </p:txBody>
      </p:sp>
      <p:sp>
        <p:nvSpPr>
          <p:cNvPr id="29" name="角丸四角形 5">
            <a:extLst>
              <a:ext uri="{FF2B5EF4-FFF2-40B4-BE49-F238E27FC236}">
                <a16:creationId xmlns:a16="http://schemas.microsoft.com/office/drawing/2014/main" id="{89FA4799-6AD5-F4DB-242F-D681E1B183C2}"/>
              </a:ext>
            </a:extLst>
          </p:cNvPr>
          <p:cNvSpPr/>
          <p:nvPr/>
        </p:nvSpPr>
        <p:spPr>
          <a:xfrm>
            <a:off x="1288464" y="5009757"/>
            <a:ext cx="8280400" cy="792163"/>
          </a:xfrm>
          <a:prstGeom prst="roundRect">
            <a:avLst/>
          </a:prstGeom>
          <a:solidFill>
            <a:srgbClr val="FF9966"/>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２．台風の名前</a:t>
            </a:r>
          </a:p>
        </p:txBody>
      </p:sp>
      <p:sp>
        <p:nvSpPr>
          <p:cNvPr id="31" name="角丸四角形 6">
            <a:extLst>
              <a:ext uri="{FF2B5EF4-FFF2-40B4-BE49-F238E27FC236}">
                <a16:creationId xmlns:a16="http://schemas.microsoft.com/office/drawing/2014/main" id="{0A03BB2C-E130-56F8-BE32-F67BD39203B1}"/>
              </a:ext>
            </a:extLst>
          </p:cNvPr>
          <p:cNvSpPr/>
          <p:nvPr/>
        </p:nvSpPr>
        <p:spPr>
          <a:xfrm>
            <a:off x="1288464" y="6131726"/>
            <a:ext cx="8280400" cy="792163"/>
          </a:xfrm>
          <a:prstGeom prst="roundRect">
            <a:avLst/>
          </a:prstGeom>
          <a:solidFill>
            <a:srgbClr val="FF9966"/>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３．台風の進み方 </a:t>
            </a:r>
          </a:p>
        </p:txBody>
      </p:sp>
      <p:sp>
        <p:nvSpPr>
          <p:cNvPr id="4" name="テキスト ボックス 3">
            <a:extLst>
              <a:ext uri="{FF2B5EF4-FFF2-40B4-BE49-F238E27FC236}">
                <a16:creationId xmlns:a16="http://schemas.microsoft.com/office/drawing/2014/main" id="{698880F6-91B8-7AEE-C766-AFC5F08FE8E6}"/>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E109E265-7A8D-C2D6-3D97-8837D5C434BD}"/>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FF9966"/>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FF9966"/>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8112A53F-9833-D930-BEB2-95E2F1CAAAE2}"/>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FF9966"/>
                </a:solidFill>
                <a:latin typeface="メイリオ" panose="020B0604030504040204" pitchFamily="50" charset="-128"/>
                <a:ea typeface="メイリオ" panose="020B0604030504040204" pitchFamily="50" charset="-128"/>
              </a:rPr>
              <a:t>みずぼうさい</a:t>
            </a:r>
            <a:endParaRPr lang="en-US" altLang="ja-JP" sz="1600" dirty="0">
              <a:solidFill>
                <a:srgbClr val="FF9966"/>
              </a:solidFill>
              <a:latin typeface="メイリオ" panose="020B0604030504040204" pitchFamily="50" charset="-128"/>
              <a:ea typeface="メイリオ" panose="020B0604030504040204" pitchFamily="50" charset="-128"/>
            </a:endParaRPr>
          </a:p>
        </p:txBody>
      </p:sp>
      <p:pic>
        <p:nvPicPr>
          <p:cNvPr id="7" name="Picture 2">
            <a:extLst>
              <a:ext uri="{FF2B5EF4-FFF2-40B4-BE49-F238E27FC236}">
                <a16:creationId xmlns:a16="http://schemas.microsoft.com/office/drawing/2014/main" id="{223A1260-A180-9369-36F3-267705504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277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図 9">
            <a:extLst>
              <a:ext uri="{FF2B5EF4-FFF2-40B4-BE49-F238E27FC236}">
                <a16:creationId xmlns:a16="http://schemas.microsoft.com/office/drawing/2014/main" id="{A88F189D-9C63-3F7A-1551-3F5C8A0B9A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53" y="494164"/>
            <a:ext cx="4840825" cy="3230911"/>
          </a:xfrm>
          <a:prstGeom prst="rect">
            <a:avLst/>
          </a:prstGeom>
        </p:spPr>
      </p:pic>
      <p:pic>
        <p:nvPicPr>
          <p:cNvPr id="14" name="図 13">
            <a:extLst>
              <a:ext uri="{FF2B5EF4-FFF2-40B4-BE49-F238E27FC236}">
                <a16:creationId xmlns:a16="http://schemas.microsoft.com/office/drawing/2014/main" id="{42997531-A9AF-469E-AE16-315609864B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3553" y="3710176"/>
            <a:ext cx="4840825" cy="3560653"/>
          </a:xfrm>
          <a:prstGeom prst="rect">
            <a:avLst/>
          </a:prstGeom>
        </p:spPr>
      </p:pic>
      <p:grpSp>
        <p:nvGrpSpPr>
          <p:cNvPr id="76" name="グループ化 75">
            <a:extLst>
              <a:ext uri="{FF2B5EF4-FFF2-40B4-BE49-F238E27FC236}">
                <a16:creationId xmlns:a16="http://schemas.microsoft.com/office/drawing/2014/main" id="{0F696427-725D-C071-2E0B-F1665780DBA4}"/>
              </a:ext>
            </a:extLst>
          </p:cNvPr>
          <p:cNvGrpSpPr/>
          <p:nvPr/>
        </p:nvGrpSpPr>
        <p:grpSpPr>
          <a:xfrm>
            <a:off x="3881766" y="4146823"/>
            <a:ext cx="1504124" cy="2274748"/>
            <a:chOff x="5059988" y="4942228"/>
            <a:chExt cx="1504124" cy="2274748"/>
          </a:xfrm>
        </p:grpSpPr>
        <p:sp>
          <p:nvSpPr>
            <p:cNvPr id="77" name="正方形/長方形 76">
              <a:extLst>
                <a:ext uri="{FF2B5EF4-FFF2-40B4-BE49-F238E27FC236}">
                  <a16:creationId xmlns:a16="http://schemas.microsoft.com/office/drawing/2014/main" id="{19CDAC8A-50F5-AD50-F2F8-660C9DA7A0AA}"/>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78" name="グループ化 77">
              <a:extLst>
                <a:ext uri="{FF2B5EF4-FFF2-40B4-BE49-F238E27FC236}">
                  <a16:creationId xmlns:a16="http://schemas.microsoft.com/office/drawing/2014/main" id="{C8A47ED4-2F2B-4FA2-6160-76566CA22C69}"/>
                </a:ext>
              </a:extLst>
            </p:cNvPr>
            <p:cNvGrpSpPr/>
            <p:nvPr/>
          </p:nvGrpSpPr>
          <p:grpSpPr>
            <a:xfrm>
              <a:off x="5270332" y="5304107"/>
              <a:ext cx="323192" cy="1842810"/>
              <a:chOff x="8036242" y="6416944"/>
              <a:chExt cx="291783" cy="1842810"/>
            </a:xfrm>
          </p:grpSpPr>
          <p:pic>
            <p:nvPicPr>
              <p:cNvPr id="89" name="図 88">
                <a:extLst>
                  <a:ext uri="{FF2B5EF4-FFF2-40B4-BE49-F238E27FC236}">
                    <a16:creationId xmlns:a16="http://schemas.microsoft.com/office/drawing/2014/main" id="{8F25CE7E-5BB5-CA4D-2CA7-CDE93C1A26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90" name="図 89">
                <a:extLst>
                  <a:ext uri="{FF2B5EF4-FFF2-40B4-BE49-F238E27FC236}">
                    <a16:creationId xmlns:a16="http://schemas.microsoft.com/office/drawing/2014/main" id="{95496032-BDC1-064E-CA2E-850E55BEC7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91" name="図 90">
                <a:extLst>
                  <a:ext uri="{FF2B5EF4-FFF2-40B4-BE49-F238E27FC236}">
                    <a16:creationId xmlns:a16="http://schemas.microsoft.com/office/drawing/2014/main" id="{6F826422-6346-AD5E-12DA-60D4F8499C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92" name="図 91">
                <a:extLst>
                  <a:ext uri="{FF2B5EF4-FFF2-40B4-BE49-F238E27FC236}">
                    <a16:creationId xmlns:a16="http://schemas.microsoft.com/office/drawing/2014/main" id="{1E0FE206-E8AF-4C42-BDD0-86921DE4579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93" name="直線コネクタ 92">
                <a:extLst>
                  <a:ext uri="{FF2B5EF4-FFF2-40B4-BE49-F238E27FC236}">
                    <a16:creationId xmlns:a16="http://schemas.microsoft.com/office/drawing/2014/main" id="{D48CD989-CD78-DC87-71EC-90F38E785D65}"/>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4" name="直線コネクタ 93">
                <a:extLst>
                  <a:ext uri="{FF2B5EF4-FFF2-40B4-BE49-F238E27FC236}">
                    <a16:creationId xmlns:a16="http://schemas.microsoft.com/office/drawing/2014/main" id="{CD74D8AC-006A-D075-C629-7E4A8151969E}"/>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5" name="直線コネクタ 94">
                <a:extLst>
                  <a:ext uri="{FF2B5EF4-FFF2-40B4-BE49-F238E27FC236}">
                    <a16:creationId xmlns:a16="http://schemas.microsoft.com/office/drawing/2014/main" id="{41F88261-830B-8FBE-9F6A-C3283622D797}"/>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6" name="直線コネクタ 95">
                <a:extLst>
                  <a:ext uri="{FF2B5EF4-FFF2-40B4-BE49-F238E27FC236}">
                    <a16:creationId xmlns:a16="http://schemas.microsoft.com/office/drawing/2014/main" id="{FDF979FE-5D6F-C3F3-6FE5-BAE728707299}"/>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7" name="直線コネクタ 96">
                <a:extLst>
                  <a:ext uri="{FF2B5EF4-FFF2-40B4-BE49-F238E27FC236}">
                    <a16:creationId xmlns:a16="http://schemas.microsoft.com/office/drawing/2014/main" id="{3213BA93-2D50-E211-84A9-C1B25B3C3B09}"/>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8" name="直線コネクタ 97">
                <a:extLst>
                  <a:ext uri="{FF2B5EF4-FFF2-40B4-BE49-F238E27FC236}">
                    <a16:creationId xmlns:a16="http://schemas.microsoft.com/office/drawing/2014/main" id="{FD6BAB0A-D86B-05C1-ADE9-A5C5008CCC63}"/>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79" name="テキスト ボックス 78">
              <a:extLst>
                <a:ext uri="{FF2B5EF4-FFF2-40B4-BE49-F238E27FC236}">
                  <a16:creationId xmlns:a16="http://schemas.microsoft.com/office/drawing/2014/main" id="{01A33BE3-A66D-32C5-8B99-A5B3450B1C33}"/>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80" name="テキスト ボックス 79">
              <a:extLst>
                <a:ext uri="{FF2B5EF4-FFF2-40B4-BE49-F238E27FC236}">
                  <a16:creationId xmlns:a16="http://schemas.microsoft.com/office/drawing/2014/main" id="{E724A341-940A-D3BC-674B-D60AE7E1C8EC}"/>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81" name="テキスト ボックス 80">
              <a:extLst>
                <a:ext uri="{FF2B5EF4-FFF2-40B4-BE49-F238E27FC236}">
                  <a16:creationId xmlns:a16="http://schemas.microsoft.com/office/drawing/2014/main" id="{F2ADBF48-D867-2D89-4AB8-F4C886BFE139}"/>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82" name="テキスト ボックス 81">
              <a:extLst>
                <a:ext uri="{FF2B5EF4-FFF2-40B4-BE49-F238E27FC236}">
                  <a16:creationId xmlns:a16="http://schemas.microsoft.com/office/drawing/2014/main" id="{6F0B60F9-4C04-C4DF-2FD5-F9080BD3F99B}"/>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83" name="テキスト ボックス 82">
              <a:extLst>
                <a:ext uri="{FF2B5EF4-FFF2-40B4-BE49-F238E27FC236}">
                  <a16:creationId xmlns:a16="http://schemas.microsoft.com/office/drawing/2014/main" id="{21B8B77C-0A29-E513-B329-73FF45987157}"/>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84" name="テキスト ボックス 83">
              <a:extLst>
                <a:ext uri="{FF2B5EF4-FFF2-40B4-BE49-F238E27FC236}">
                  <a16:creationId xmlns:a16="http://schemas.microsoft.com/office/drawing/2014/main" id="{EEB0A18E-A4B0-38C4-A6DC-4E0668CDFE0E}"/>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85" name="テキスト ボックス 84">
              <a:extLst>
                <a:ext uri="{FF2B5EF4-FFF2-40B4-BE49-F238E27FC236}">
                  <a16:creationId xmlns:a16="http://schemas.microsoft.com/office/drawing/2014/main" id="{B9D693E9-B2E8-937F-2A3E-324DBC34027C}"/>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86" name="テキスト ボックス 85">
              <a:extLst>
                <a:ext uri="{FF2B5EF4-FFF2-40B4-BE49-F238E27FC236}">
                  <a16:creationId xmlns:a16="http://schemas.microsoft.com/office/drawing/2014/main" id="{A70ACBC7-3E57-2BC1-E266-E43189C4E7F6}"/>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87" name="テキスト ボックス 86">
              <a:extLst>
                <a:ext uri="{FF2B5EF4-FFF2-40B4-BE49-F238E27FC236}">
                  <a16:creationId xmlns:a16="http://schemas.microsoft.com/office/drawing/2014/main" id="{DFB512F1-04BA-7EE1-379C-363B3C9BFAAA}"/>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88" name="テキスト ボックス 87">
              <a:extLst>
                <a:ext uri="{FF2B5EF4-FFF2-40B4-BE49-F238E27FC236}">
                  <a16:creationId xmlns:a16="http://schemas.microsoft.com/office/drawing/2014/main" id="{AB65EAAC-4387-36DD-36EC-2668FE788527}"/>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2" name="テキスト ボックス 1">
            <a:extLst>
              <a:ext uri="{FF2B5EF4-FFF2-40B4-BE49-F238E27FC236}">
                <a16:creationId xmlns:a16="http://schemas.microsoft.com/office/drawing/2014/main" id="{C8148AAE-B226-C975-307E-8D8BF8782B49}"/>
              </a:ext>
            </a:extLst>
          </p:cNvPr>
          <p:cNvSpPr txBox="1"/>
          <p:nvPr/>
        </p:nvSpPr>
        <p:spPr>
          <a:xfrm>
            <a:off x="813600" y="445415"/>
            <a:ext cx="3890809" cy="442557"/>
          </a:xfrm>
          <a:prstGeom prst="rect">
            <a:avLst/>
          </a:prstGeom>
          <a:noFill/>
        </p:spPr>
        <p:txBody>
          <a:bodyPr wrap="none" rtlCol="0">
            <a:spAutoFit/>
          </a:bodyPr>
          <a:lstStyle>
            <a:defPPr>
              <a:defRPr lang="en-US"/>
            </a:defPPr>
            <a:lvl1pPr>
              <a:defRPr kumimoji="1" sz="2276"/>
            </a:lvl1pPr>
          </a:lstStyle>
          <a:p>
            <a:r>
              <a:rPr lang="ja-JP" altLang="en-US" dirty="0"/>
              <a:t>大雨が降った時に起こる危険</a:t>
            </a:r>
            <a:endParaRPr lang="en-US" altLang="ja-JP" dirty="0"/>
          </a:p>
        </p:txBody>
      </p:sp>
      <p:sp>
        <p:nvSpPr>
          <p:cNvPr id="3" name="テキスト ボックス 2">
            <a:extLst>
              <a:ext uri="{FF2B5EF4-FFF2-40B4-BE49-F238E27FC236}">
                <a16:creationId xmlns:a16="http://schemas.microsoft.com/office/drawing/2014/main" id="{039341C5-C712-FD9C-B1DE-DFAF39E16458}"/>
              </a:ext>
            </a:extLst>
          </p:cNvPr>
          <p:cNvSpPr txBox="1"/>
          <p:nvPr/>
        </p:nvSpPr>
        <p:spPr>
          <a:xfrm>
            <a:off x="100812" y="256834"/>
            <a:ext cx="676788" cy="683392"/>
          </a:xfrm>
          <a:prstGeom prst="rect">
            <a:avLst/>
          </a:prstGeom>
          <a:noFill/>
        </p:spPr>
        <p:txBody>
          <a:bodyPr wrap="none" rtlCol="0">
            <a:spAutoFit/>
          </a:bodyPr>
          <a:lstStyle/>
          <a:p>
            <a:r>
              <a:rPr kumimoji="1" lang="ja-JP" altLang="en-US" sz="3841"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a:t>
            </a:r>
            <a:endParaRPr kumimoji="1" lang="ja-JP" altLang="en-US" sz="2276"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34" name="テキスト ボックス 33">
            <a:extLst>
              <a:ext uri="{FF2B5EF4-FFF2-40B4-BE49-F238E27FC236}">
                <a16:creationId xmlns:a16="http://schemas.microsoft.com/office/drawing/2014/main" id="{6B66D787-2E83-9A3A-7A2B-55EA9CD8D6CC}"/>
              </a:ext>
            </a:extLst>
          </p:cNvPr>
          <p:cNvSpPr txBox="1"/>
          <p:nvPr/>
        </p:nvSpPr>
        <p:spPr>
          <a:xfrm>
            <a:off x="507912" y="1177200"/>
            <a:ext cx="3278141" cy="383182"/>
          </a:xfrm>
          <a:prstGeom prst="rect">
            <a:avLst/>
          </a:prstGeom>
          <a:noFill/>
        </p:spPr>
        <p:txBody>
          <a:bodyPr wrap="none" lIns="0" tIns="0" rIns="0" bIns="0" rtlCol="0" anchor="ctr">
            <a:spAutoFit/>
          </a:bodyPr>
          <a:lstStyle>
            <a:defPPr>
              <a:defRPr lang="en-US"/>
            </a:defPPr>
            <a:lvl1pPr algn="ctr">
              <a:lnSpc>
                <a:spcPct val="150000"/>
              </a:lnSpc>
              <a:defRPr sz="2000" b="1">
                <a:solidFill>
                  <a:srgbClr val="D6AD00"/>
                </a:solidFill>
                <a:latin typeface="+mj-ea"/>
                <a:ea typeface="+mj-ea"/>
              </a:defRPr>
            </a:lvl1pPr>
            <a:lvl2pPr defTabSz="457200"/>
            <a:lvl3pPr defTabSz="457200"/>
            <a:lvl4pPr defTabSz="457200"/>
            <a:lvl5pPr defTabSz="457200"/>
            <a:lvl6pPr defTabSz="457200"/>
            <a:lvl7pPr defTabSz="457200"/>
            <a:lvl8pPr defTabSz="457200"/>
            <a:lvl9pPr defTabSz="457200"/>
          </a:lstStyle>
          <a:p>
            <a:r>
              <a:rPr lang="ja-JP" altLang="en-US" dirty="0">
                <a:solidFill>
                  <a:srgbClr val="51A200"/>
                </a:solidFill>
              </a:rPr>
              <a:t>大雨が降った時に起こる危険</a:t>
            </a:r>
            <a:endParaRPr lang="en-US" altLang="ja-JP" dirty="0">
              <a:solidFill>
                <a:srgbClr val="51A200"/>
              </a:solidFill>
            </a:endParaRPr>
          </a:p>
        </p:txBody>
      </p:sp>
      <p:grpSp>
        <p:nvGrpSpPr>
          <p:cNvPr id="5" name="グループ化 4">
            <a:extLst>
              <a:ext uri="{FF2B5EF4-FFF2-40B4-BE49-F238E27FC236}">
                <a16:creationId xmlns:a16="http://schemas.microsoft.com/office/drawing/2014/main" id="{104BBF6B-3724-5240-AA60-75810BB42445}"/>
              </a:ext>
            </a:extLst>
          </p:cNvPr>
          <p:cNvGrpSpPr/>
          <p:nvPr/>
        </p:nvGrpSpPr>
        <p:grpSpPr>
          <a:xfrm>
            <a:off x="8459672" y="79200"/>
            <a:ext cx="2157963" cy="314004"/>
            <a:chOff x="8459672" y="79200"/>
            <a:chExt cx="2157963" cy="314004"/>
          </a:xfrm>
        </p:grpSpPr>
        <p:sp>
          <p:nvSpPr>
            <p:cNvPr id="64" name="テキスト ボックス 63">
              <a:extLst>
                <a:ext uri="{FF2B5EF4-FFF2-40B4-BE49-F238E27FC236}">
                  <a16:creationId xmlns:a16="http://schemas.microsoft.com/office/drawing/2014/main" id="{77E4CF0C-7459-AA54-91AA-40B5E1D63E0D}"/>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66" name="テキスト ボックス 65">
              <a:extLst>
                <a:ext uri="{FF2B5EF4-FFF2-40B4-BE49-F238E27FC236}">
                  <a16:creationId xmlns:a16="http://schemas.microsoft.com/office/drawing/2014/main" id="{023DA6F1-BE50-0227-6AB3-D983FC82F5E5}"/>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67" name="テキスト ボックス 66">
              <a:extLst>
                <a:ext uri="{FF2B5EF4-FFF2-40B4-BE49-F238E27FC236}">
                  <a16:creationId xmlns:a16="http://schemas.microsoft.com/office/drawing/2014/main" id="{28286AC7-09DE-AB9F-8681-4C27DC093814}"/>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pic>
        <p:nvPicPr>
          <p:cNvPr id="68" name="図 67">
            <a:extLst>
              <a:ext uri="{FF2B5EF4-FFF2-40B4-BE49-F238E27FC236}">
                <a16:creationId xmlns:a16="http://schemas.microsoft.com/office/drawing/2014/main" id="{531E98D1-29E8-FCE8-65C7-E3B2A95CEC59}"/>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837118" y="3134707"/>
            <a:ext cx="3001268" cy="4236720"/>
          </a:xfrm>
          <a:prstGeom prst="rect">
            <a:avLst/>
          </a:prstGeom>
        </p:spPr>
      </p:pic>
      <p:sp>
        <p:nvSpPr>
          <p:cNvPr id="71" name="二等辺三角形 70">
            <a:extLst>
              <a:ext uri="{FF2B5EF4-FFF2-40B4-BE49-F238E27FC236}">
                <a16:creationId xmlns:a16="http://schemas.microsoft.com/office/drawing/2014/main" id="{9465FDA0-DB05-BE7C-F5F4-E90CD8CCB358}"/>
              </a:ext>
            </a:extLst>
          </p:cNvPr>
          <p:cNvSpPr/>
          <p:nvPr/>
        </p:nvSpPr>
        <p:spPr>
          <a:xfrm>
            <a:off x="2277535" y="3595781"/>
            <a:ext cx="103558" cy="89275"/>
          </a:xfrm>
          <a:prstGeom prst="triangle">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n w="38100">
                <a:solidFill>
                  <a:schemeClr val="bg1"/>
                </a:solidFill>
              </a:ln>
              <a:effectLst/>
            </a:endParaRPr>
          </a:p>
        </p:txBody>
      </p:sp>
      <p:sp>
        <p:nvSpPr>
          <p:cNvPr id="101" name="四角形: 角を丸くする 100">
            <a:extLst>
              <a:ext uri="{FF2B5EF4-FFF2-40B4-BE49-F238E27FC236}">
                <a16:creationId xmlns:a16="http://schemas.microsoft.com/office/drawing/2014/main" id="{F2C9D7C0-74E8-6DD3-6888-4F98413F713D}"/>
              </a:ext>
            </a:extLst>
          </p:cNvPr>
          <p:cNvSpPr/>
          <p:nvPr/>
        </p:nvSpPr>
        <p:spPr>
          <a:xfrm>
            <a:off x="376373" y="1687395"/>
            <a:ext cx="4819380" cy="969485"/>
          </a:xfrm>
          <a:prstGeom prst="roundRect">
            <a:avLst/>
          </a:prstGeom>
          <a:solidFill>
            <a:srgbClr val="FFFCF0"/>
          </a:solidFill>
          <a:ln w="28575">
            <a:solidFill>
              <a:srgbClr val="B5DF57"/>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lIns="540000" rtlCol="0" anchor="t">
            <a:noAutofit/>
          </a:bodyPr>
          <a:lstStyle/>
          <a:p>
            <a:pPr>
              <a:lnSpc>
                <a:spcPct val="150000"/>
              </a:lnSpc>
            </a:pPr>
            <a:r>
              <a:rPr kumimoji="1" lang="ja-JP" altLang="en-US" sz="1200" dirty="0">
                <a:solidFill>
                  <a:schemeClr val="accent5">
                    <a:lumMod val="50000"/>
                  </a:schemeClr>
                </a:solidFill>
              </a:rPr>
              <a:t>大雨が降った時の危険は、地形によって異なります。</a:t>
            </a:r>
            <a:endParaRPr kumimoji="1" lang="en-US" altLang="ja-JP" sz="1200" dirty="0">
              <a:solidFill>
                <a:schemeClr val="accent5">
                  <a:lumMod val="50000"/>
                </a:schemeClr>
              </a:solidFill>
            </a:endParaRPr>
          </a:p>
          <a:p>
            <a:pPr>
              <a:lnSpc>
                <a:spcPct val="150000"/>
              </a:lnSpc>
            </a:pPr>
            <a:r>
              <a:rPr kumimoji="1" lang="ja-JP" altLang="en-US" sz="1200" dirty="0">
                <a:solidFill>
                  <a:schemeClr val="accent5">
                    <a:lumMod val="50000"/>
                  </a:schemeClr>
                </a:solidFill>
              </a:rPr>
              <a:t>どんなところに、どんな危険がひそんでいるか、地形や川の流れの特徴から考えてみましょう。</a:t>
            </a:r>
            <a:endParaRPr kumimoji="1" lang="en-US" altLang="ja-JP" sz="1200" dirty="0">
              <a:solidFill>
                <a:schemeClr val="accent5">
                  <a:lumMod val="50000"/>
                </a:schemeClr>
              </a:solidFill>
            </a:endParaRPr>
          </a:p>
        </p:txBody>
      </p:sp>
      <p:grpSp>
        <p:nvGrpSpPr>
          <p:cNvPr id="102" name="グループ化 101">
            <a:extLst>
              <a:ext uri="{FF2B5EF4-FFF2-40B4-BE49-F238E27FC236}">
                <a16:creationId xmlns:a16="http://schemas.microsoft.com/office/drawing/2014/main" id="{264EB498-C996-F4EE-481E-6593F9DEBD2C}"/>
              </a:ext>
            </a:extLst>
          </p:cNvPr>
          <p:cNvGrpSpPr/>
          <p:nvPr/>
        </p:nvGrpSpPr>
        <p:grpSpPr>
          <a:xfrm>
            <a:off x="509022" y="1802789"/>
            <a:ext cx="328096" cy="329589"/>
            <a:chOff x="8273010" y="-1260822"/>
            <a:chExt cx="530621" cy="533037"/>
          </a:xfrm>
        </p:grpSpPr>
        <p:sp>
          <p:nvSpPr>
            <p:cNvPr id="103" name="楕円 102">
              <a:extLst>
                <a:ext uri="{FF2B5EF4-FFF2-40B4-BE49-F238E27FC236}">
                  <a16:creationId xmlns:a16="http://schemas.microsoft.com/office/drawing/2014/main" id="{DDBB6A93-146B-AF09-7FAB-40E867A3BC00}"/>
                </a:ext>
              </a:extLst>
            </p:cNvPr>
            <p:cNvSpPr/>
            <p:nvPr/>
          </p:nvSpPr>
          <p:spPr>
            <a:xfrm>
              <a:off x="8273010" y="-1258404"/>
              <a:ext cx="530621" cy="530619"/>
            </a:xfrm>
            <a:prstGeom prst="ellipse">
              <a:avLst/>
            </a:prstGeom>
            <a:solidFill>
              <a:srgbClr val="FF9933"/>
            </a:solidFill>
            <a:ln w="2222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4" name="テキスト ボックス 103">
              <a:extLst>
                <a:ext uri="{FF2B5EF4-FFF2-40B4-BE49-F238E27FC236}">
                  <a16:creationId xmlns:a16="http://schemas.microsoft.com/office/drawing/2014/main" id="{8197092A-D64D-98E9-732B-E133E4831CD6}"/>
                </a:ext>
              </a:extLst>
            </p:cNvPr>
            <p:cNvSpPr txBox="1"/>
            <p:nvPr/>
          </p:nvSpPr>
          <p:spPr>
            <a:xfrm>
              <a:off x="8298332" y="-1260822"/>
              <a:ext cx="479978" cy="497760"/>
            </a:xfrm>
            <a:prstGeom prst="rect">
              <a:avLst/>
            </a:prstGeom>
            <a:noFill/>
          </p:spPr>
          <p:txBody>
            <a:bodyPr wrap="square" rtlCol="0">
              <a:spAutoFit/>
            </a:bodyPr>
            <a:lstStyle/>
            <a:p>
              <a:pPr algn="ctr"/>
              <a:r>
                <a:rPr kumimoji="1" lang="ja-JP" altLang="en-US" sz="1400" b="1" dirty="0">
                  <a:solidFill>
                    <a:schemeClr val="bg1"/>
                  </a:solidFill>
                </a:rPr>
                <a:t>？</a:t>
              </a:r>
            </a:p>
          </p:txBody>
        </p:sp>
      </p:grpSp>
      <p:sp>
        <p:nvSpPr>
          <p:cNvPr id="112" name="テキスト ボックス 111">
            <a:extLst>
              <a:ext uri="{FF2B5EF4-FFF2-40B4-BE49-F238E27FC236}">
                <a16:creationId xmlns:a16="http://schemas.microsoft.com/office/drawing/2014/main" id="{8111A4CA-0E76-624C-B210-55FFEE01C259}"/>
              </a:ext>
            </a:extLst>
          </p:cNvPr>
          <p:cNvSpPr txBox="1"/>
          <p:nvPr/>
        </p:nvSpPr>
        <p:spPr>
          <a:xfrm>
            <a:off x="5555013" y="7444091"/>
            <a:ext cx="2771913" cy="200055"/>
          </a:xfrm>
          <a:prstGeom prst="rect">
            <a:avLst/>
          </a:prstGeom>
          <a:noFill/>
        </p:spPr>
        <p:txBody>
          <a:bodyPr wrap="none" rtlCol="0">
            <a:spAutoFit/>
          </a:bodyPr>
          <a:lstStyle/>
          <a:p>
            <a:r>
              <a:rPr kumimoji="1" lang="en-US" altLang="ja-JP" sz="700" dirty="0"/>
              <a:t>※</a:t>
            </a:r>
            <a:r>
              <a:rPr kumimoji="1" lang="ja-JP" altLang="en-US" sz="700" dirty="0"/>
              <a:t>「土砂災害防止広報センター」の</a:t>
            </a:r>
            <a:r>
              <a:rPr kumimoji="1" lang="en-US" altLang="ja-JP" sz="700" dirty="0"/>
              <a:t>YouTube</a:t>
            </a:r>
            <a:r>
              <a:rPr kumimoji="1" lang="ja-JP" altLang="en-US" sz="700" dirty="0"/>
              <a:t>動画サイトに移ります</a:t>
            </a:r>
            <a:endParaRPr kumimoji="1" lang="en-US" altLang="ja-JP" sz="700" dirty="0"/>
          </a:p>
        </p:txBody>
      </p:sp>
      <p:sp>
        <p:nvSpPr>
          <p:cNvPr id="4" name="テキスト ボックス 3">
            <a:extLst>
              <a:ext uri="{FF2B5EF4-FFF2-40B4-BE49-F238E27FC236}">
                <a16:creationId xmlns:a16="http://schemas.microsoft.com/office/drawing/2014/main" id="{092C71CA-0FFC-2008-9BC6-888E0413BF98}"/>
              </a:ext>
            </a:extLst>
          </p:cNvPr>
          <p:cNvSpPr txBox="1"/>
          <p:nvPr/>
        </p:nvSpPr>
        <p:spPr>
          <a:xfrm>
            <a:off x="342000" y="2838376"/>
            <a:ext cx="2151280"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FF8433"/>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51A200"/>
                </a:solidFill>
              </a:rPr>
              <a:t>■上流域にひそむ危険</a:t>
            </a:r>
            <a:endParaRPr lang="en-US" altLang="ja-JP" dirty="0">
              <a:solidFill>
                <a:srgbClr val="51A200"/>
              </a:solidFill>
            </a:endParaRPr>
          </a:p>
        </p:txBody>
      </p:sp>
      <p:sp>
        <p:nvSpPr>
          <p:cNvPr id="20" name="テキスト ボックス 19">
            <a:extLst>
              <a:ext uri="{FF2B5EF4-FFF2-40B4-BE49-F238E27FC236}">
                <a16:creationId xmlns:a16="http://schemas.microsoft.com/office/drawing/2014/main" id="{17661983-DE3C-4D31-02AD-90584BBAA583}"/>
              </a:ext>
            </a:extLst>
          </p:cNvPr>
          <p:cNvSpPr txBox="1"/>
          <p:nvPr/>
        </p:nvSpPr>
        <p:spPr>
          <a:xfrm>
            <a:off x="1463331" y="1721664"/>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50000"/>
                  </a:schemeClr>
                </a:solidFill>
              </a:rPr>
              <a:t>ふ</a:t>
            </a:r>
          </a:p>
        </p:txBody>
      </p:sp>
      <p:sp>
        <p:nvSpPr>
          <p:cNvPr id="21" name="テキスト ボックス 20">
            <a:extLst>
              <a:ext uri="{FF2B5EF4-FFF2-40B4-BE49-F238E27FC236}">
                <a16:creationId xmlns:a16="http://schemas.microsoft.com/office/drawing/2014/main" id="{72D32CAB-4D92-7FAC-D54B-A816EC7C6E14}"/>
              </a:ext>
            </a:extLst>
          </p:cNvPr>
          <p:cNvSpPr txBox="1"/>
          <p:nvPr/>
        </p:nvSpPr>
        <p:spPr>
          <a:xfrm>
            <a:off x="3591824" y="1721664"/>
            <a:ext cx="15228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50000"/>
                  </a:schemeClr>
                </a:solidFill>
              </a:rPr>
              <a:t>こと</a:t>
            </a:r>
          </a:p>
        </p:txBody>
      </p:sp>
      <p:sp>
        <p:nvSpPr>
          <p:cNvPr id="22" name="テキスト ボックス 21">
            <a:extLst>
              <a:ext uri="{FF2B5EF4-FFF2-40B4-BE49-F238E27FC236}">
                <a16:creationId xmlns:a16="http://schemas.microsoft.com/office/drawing/2014/main" id="{114EFE78-B79B-B2B9-5F70-466C01CB7B4D}"/>
              </a:ext>
            </a:extLst>
          </p:cNvPr>
          <p:cNvSpPr txBox="1"/>
          <p:nvPr/>
        </p:nvSpPr>
        <p:spPr>
          <a:xfrm>
            <a:off x="1861349" y="349200"/>
            <a:ext cx="125034"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ふ</a:t>
            </a:r>
          </a:p>
        </p:txBody>
      </p:sp>
      <p:sp>
        <p:nvSpPr>
          <p:cNvPr id="28" name="テキスト ボックス 27">
            <a:extLst>
              <a:ext uri="{FF2B5EF4-FFF2-40B4-BE49-F238E27FC236}">
                <a16:creationId xmlns:a16="http://schemas.microsoft.com/office/drawing/2014/main" id="{A356795F-C298-1401-8E0E-7CFA1311CA34}"/>
              </a:ext>
            </a:extLst>
          </p:cNvPr>
          <p:cNvSpPr txBox="1"/>
          <p:nvPr/>
        </p:nvSpPr>
        <p:spPr>
          <a:xfrm>
            <a:off x="4103006" y="349200"/>
            <a:ext cx="368691"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きけん</a:t>
            </a:r>
          </a:p>
        </p:txBody>
      </p:sp>
      <p:sp>
        <p:nvSpPr>
          <p:cNvPr id="29" name="テキスト ボックス 28">
            <a:extLst>
              <a:ext uri="{FF2B5EF4-FFF2-40B4-BE49-F238E27FC236}">
                <a16:creationId xmlns:a16="http://schemas.microsoft.com/office/drawing/2014/main" id="{18ACE03D-C6C2-A4E6-EC31-675F4A52CF6C}"/>
              </a:ext>
            </a:extLst>
          </p:cNvPr>
          <p:cNvSpPr txBox="1"/>
          <p:nvPr/>
        </p:nvSpPr>
        <p:spPr>
          <a:xfrm>
            <a:off x="1346823" y="1062000"/>
            <a:ext cx="113814" cy="230832"/>
          </a:xfrm>
          <a:prstGeom prst="rect">
            <a:avLst/>
          </a:prstGeom>
          <a:noFill/>
        </p:spPr>
        <p:txBody>
          <a:bodyPr wrap="none" lIns="0" rIns="0" rtlCol="0">
            <a:spAutoFit/>
          </a:bodyPr>
          <a:lstStyle>
            <a:defPPr>
              <a:defRPr lang="en-US"/>
            </a:defPPr>
            <a:lvl1pPr>
              <a:defRPr sz="900">
                <a:solidFill>
                  <a:srgbClr val="E24B00"/>
                </a:solidFill>
              </a:defRPr>
            </a:lvl1pPr>
          </a:lstStyle>
          <a:p>
            <a:r>
              <a:rPr lang="ja-JP" altLang="en-US" dirty="0">
                <a:solidFill>
                  <a:srgbClr val="51A200"/>
                </a:solidFill>
              </a:rPr>
              <a:t>ふ</a:t>
            </a:r>
          </a:p>
        </p:txBody>
      </p:sp>
      <p:sp>
        <p:nvSpPr>
          <p:cNvPr id="30" name="テキスト ボックス 29">
            <a:extLst>
              <a:ext uri="{FF2B5EF4-FFF2-40B4-BE49-F238E27FC236}">
                <a16:creationId xmlns:a16="http://schemas.microsoft.com/office/drawing/2014/main" id="{8618B8A3-74ED-1CA0-3531-BC60D9307D1B}"/>
              </a:ext>
            </a:extLst>
          </p:cNvPr>
          <p:cNvSpPr txBox="1"/>
          <p:nvPr/>
        </p:nvSpPr>
        <p:spPr>
          <a:xfrm>
            <a:off x="3345211" y="1062000"/>
            <a:ext cx="333425" cy="230832"/>
          </a:xfrm>
          <a:prstGeom prst="rect">
            <a:avLst/>
          </a:prstGeom>
          <a:noFill/>
        </p:spPr>
        <p:txBody>
          <a:bodyPr wrap="none" lIns="0" rIns="0" rtlCol="0">
            <a:spAutoFit/>
          </a:bodyPr>
          <a:lstStyle>
            <a:defPPr>
              <a:defRPr lang="en-US"/>
            </a:defPPr>
            <a:lvl1pPr>
              <a:defRPr sz="900">
                <a:solidFill>
                  <a:srgbClr val="E24B00"/>
                </a:solidFill>
              </a:defRPr>
            </a:lvl1pPr>
          </a:lstStyle>
          <a:p>
            <a:r>
              <a:rPr lang="ja-JP" altLang="en-US" dirty="0">
                <a:solidFill>
                  <a:srgbClr val="51A200"/>
                </a:solidFill>
              </a:rPr>
              <a:t>きけん</a:t>
            </a:r>
          </a:p>
        </p:txBody>
      </p:sp>
      <p:sp>
        <p:nvSpPr>
          <p:cNvPr id="31" name="テキスト ボックス 30">
            <a:extLst>
              <a:ext uri="{FF2B5EF4-FFF2-40B4-BE49-F238E27FC236}">
                <a16:creationId xmlns:a16="http://schemas.microsoft.com/office/drawing/2014/main" id="{5BE8806A-697C-769C-12AB-092E56E8C434}"/>
              </a:ext>
            </a:extLst>
          </p:cNvPr>
          <p:cNvSpPr txBox="1"/>
          <p:nvPr/>
        </p:nvSpPr>
        <p:spPr>
          <a:xfrm>
            <a:off x="2145014" y="2743403"/>
            <a:ext cx="240450" cy="136379"/>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dirty="0">
                <a:solidFill>
                  <a:srgbClr val="51A200"/>
                </a:solidFill>
              </a:rPr>
              <a:t>きけん</a:t>
            </a:r>
          </a:p>
        </p:txBody>
      </p:sp>
      <p:sp>
        <p:nvSpPr>
          <p:cNvPr id="12" name="テキスト ボックス 11">
            <a:extLst>
              <a:ext uri="{FF2B5EF4-FFF2-40B4-BE49-F238E27FC236}">
                <a16:creationId xmlns:a16="http://schemas.microsoft.com/office/drawing/2014/main" id="{B493F5CA-F18D-AAAC-AE61-BABB313F4796}"/>
              </a:ext>
            </a:extLst>
          </p:cNvPr>
          <p:cNvSpPr txBox="1"/>
          <p:nvPr/>
        </p:nvSpPr>
        <p:spPr>
          <a:xfrm>
            <a:off x="2203229" y="1721664"/>
            <a:ext cx="24045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50000"/>
                  </a:schemeClr>
                </a:solidFill>
              </a:rPr>
              <a:t>きけん</a:t>
            </a:r>
          </a:p>
        </p:txBody>
      </p:sp>
      <p:sp>
        <p:nvSpPr>
          <p:cNvPr id="37" name="テキスト ボックス 36">
            <a:extLst>
              <a:ext uri="{FF2B5EF4-FFF2-40B4-BE49-F238E27FC236}">
                <a16:creationId xmlns:a16="http://schemas.microsoft.com/office/drawing/2014/main" id="{DC5A8D94-39DC-AC3D-36A5-AE8B72CF5402}"/>
              </a:ext>
            </a:extLst>
          </p:cNvPr>
          <p:cNvSpPr txBox="1"/>
          <p:nvPr/>
        </p:nvSpPr>
        <p:spPr>
          <a:xfrm>
            <a:off x="2540694" y="2000607"/>
            <a:ext cx="24045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50000"/>
                  </a:schemeClr>
                </a:solidFill>
              </a:rPr>
              <a:t>きけん</a:t>
            </a:r>
          </a:p>
        </p:txBody>
      </p:sp>
      <p:sp>
        <p:nvSpPr>
          <p:cNvPr id="38" name="テキスト ボックス 37">
            <a:extLst>
              <a:ext uri="{FF2B5EF4-FFF2-40B4-BE49-F238E27FC236}">
                <a16:creationId xmlns:a16="http://schemas.microsoft.com/office/drawing/2014/main" id="{CD208207-86C7-C813-544D-FBF945FF5963}"/>
              </a:ext>
            </a:extLst>
          </p:cNvPr>
          <p:cNvSpPr txBox="1"/>
          <p:nvPr/>
        </p:nvSpPr>
        <p:spPr>
          <a:xfrm>
            <a:off x="1235127" y="2266414"/>
            <a:ext cx="37510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50000"/>
                  </a:schemeClr>
                </a:solidFill>
              </a:rPr>
              <a:t>とくちょう</a:t>
            </a:r>
          </a:p>
        </p:txBody>
      </p:sp>
      <p:sp>
        <p:nvSpPr>
          <p:cNvPr id="39" name="テキスト ボックス 38">
            <a:extLst>
              <a:ext uri="{FF2B5EF4-FFF2-40B4-BE49-F238E27FC236}">
                <a16:creationId xmlns:a16="http://schemas.microsoft.com/office/drawing/2014/main" id="{907D3328-7D17-FA85-B293-4A2284673805}"/>
              </a:ext>
            </a:extLst>
          </p:cNvPr>
          <p:cNvSpPr txBox="1"/>
          <p:nvPr/>
        </p:nvSpPr>
        <p:spPr>
          <a:xfrm>
            <a:off x="1082133" y="2743403"/>
            <a:ext cx="165110" cy="136379"/>
          </a:xfrm>
          <a:prstGeom prst="rect">
            <a:avLst/>
          </a:prstGeom>
          <a:noFill/>
        </p:spPr>
        <p:txBody>
          <a:bodyPr wrap="none" lIns="0" tIns="18000" rIns="0" bIns="18000" rtlCol="0">
            <a:spAutoFit/>
          </a:bodyPr>
          <a:lstStyle>
            <a:defPPr>
              <a:defRPr lang="en-US"/>
            </a:defPPr>
            <a:lvl1pPr algn="dist">
              <a:defRPr sz="650">
                <a:solidFill>
                  <a:srgbClr val="FF8433"/>
                </a:solidFill>
              </a:defRPr>
            </a:lvl1pPr>
          </a:lstStyle>
          <a:p>
            <a:r>
              <a:rPr lang="ja-JP" altLang="en-US" dirty="0">
                <a:solidFill>
                  <a:srgbClr val="51A200"/>
                </a:solidFill>
              </a:rPr>
              <a:t>いき</a:t>
            </a:r>
          </a:p>
        </p:txBody>
      </p:sp>
      <p:sp>
        <p:nvSpPr>
          <p:cNvPr id="48" name="テキスト ボックス 47">
            <a:extLst>
              <a:ext uri="{FF2B5EF4-FFF2-40B4-BE49-F238E27FC236}">
                <a16:creationId xmlns:a16="http://schemas.microsoft.com/office/drawing/2014/main" id="{0050F16C-3D56-17BA-44B1-8D6D536C4808}"/>
              </a:ext>
            </a:extLst>
          </p:cNvPr>
          <p:cNvSpPr txBox="1"/>
          <p:nvPr/>
        </p:nvSpPr>
        <p:spPr>
          <a:xfrm>
            <a:off x="2488666" y="6443024"/>
            <a:ext cx="778899" cy="428395"/>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b="1"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49" name="テキスト ボックス 48">
            <a:extLst>
              <a:ext uri="{FF2B5EF4-FFF2-40B4-BE49-F238E27FC236}">
                <a16:creationId xmlns:a16="http://schemas.microsoft.com/office/drawing/2014/main" id="{78827B82-9648-BE7F-ED54-86CF4C098F09}"/>
              </a:ext>
            </a:extLst>
          </p:cNvPr>
          <p:cNvSpPr txBox="1"/>
          <p:nvPr/>
        </p:nvSpPr>
        <p:spPr>
          <a:xfrm>
            <a:off x="1542455" y="3358910"/>
            <a:ext cx="726973" cy="334927"/>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7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おおみなかみやま</a:t>
            </a:r>
            <a:endParaRPr kumimoji="1" lang="en-US" altLang="ja-JP" sz="700" b="1" dirty="0">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大水上山</a:t>
            </a:r>
          </a:p>
        </p:txBody>
      </p:sp>
      <p:sp>
        <p:nvSpPr>
          <p:cNvPr id="51" name="テキスト ボックス 50">
            <a:extLst>
              <a:ext uri="{FF2B5EF4-FFF2-40B4-BE49-F238E27FC236}">
                <a16:creationId xmlns:a16="http://schemas.microsoft.com/office/drawing/2014/main" id="{F2E30229-7E6B-0E70-8506-DD2AEFFA131B}"/>
              </a:ext>
            </a:extLst>
          </p:cNvPr>
          <p:cNvSpPr txBox="1"/>
          <p:nvPr/>
        </p:nvSpPr>
        <p:spPr>
          <a:xfrm>
            <a:off x="2268994" y="4960176"/>
            <a:ext cx="584175" cy="334927"/>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かたしながわ</a:t>
            </a:r>
            <a:endParaRPr kumimoji="1" lang="en-US" altLang="ja-JP" sz="800" b="1" dirty="0">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片品川</a:t>
            </a:r>
          </a:p>
        </p:txBody>
      </p:sp>
      <p:sp>
        <p:nvSpPr>
          <p:cNvPr id="52" name="テキスト ボックス 51">
            <a:extLst>
              <a:ext uri="{FF2B5EF4-FFF2-40B4-BE49-F238E27FC236}">
                <a16:creationId xmlns:a16="http://schemas.microsoft.com/office/drawing/2014/main" id="{7C2ED74B-15F2-E564-E846-2EF348B82846}"/>
              </a:ext>
            </a:extLst>
          </p:cNvPr>
          <p:cNvSpPr txBox="1"/>
          <p:nvPr/>
        </p:nvSpPr>
        <p:spPr>
          <a:xfrm>
            <a:off x="1513823" y="5347043"/>
            <a:ext cx="593912" cy="334927"/>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あがつまがわ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吾妻川</a:t>
            </a:r>
          </a:p>
        </p:txBody>
      </p:sp>
      <p:sp>
        <p:nvSpPr>
          <p:cNvPr id="53" name="テキスト ボックス 52">
            <a:extLst>
              <a:ext uri="{FF2B5EF4-FFF2-40B4-BE49-F238E27FC236}">
                <a16:creationId xmlns:a16="http://schemas.microsoft.com/office/drawing/2014/main" id="{C94EE9AA-3BA8-0ECF-71E1-AF8A2C0B7D19}"/>
              </a:ext>
            </a:extLst>
          </p:cNvPr>
          <p:cNvSpPr txBox="1"/>
          <p:nvPr/>
        </p:nvSpPr>
        <p:spPr>
          <a:xfrm>
            <a:off x="2526752" y="5495209"/>
            <a:ext cx="726973" cy="334927"/>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わたらせがわ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渡良瀬川</a:t>
            </a:r>
          </a:p>
        </p:txBody>
      </p:sp>
      <p:sp>
        <p:nvSpPr>
          <p:cNvPr id="54" name="テキスト ボックス 53">
            <a:extLst>
              <a:ext uri="{FF2B5EF4-FFF2-40B4-BE49-F238E27FC236}">
                <a16:creationId xmlns:a16="http://schemas.microsoft.com/office/drawing/2014/main" id="{DF0EA0AD-3758-23D0-7E91-63118E8F894C}"/>
              </a:ext>
            </a:extLst>
          </p:cNvPr>
          <p:cNvSpPr txBox="1"/>
          <p:nvPr/>
        </p:nvSpPr>
        <p:spPr>
          <a:xfrm>
            <a:off x="1584720" y="5927860"/>
            <a:ext cx="485190" cy="334927"/>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b="1" dirty="0">
                <a:effectLst>
                  <a:glow rad="76200">
                    <a:schemeClr val="bg1"/>
                  </a:glow>
                </a:effectLst>
                <a:latin typeface="UD デジタル 教科書体 NK-B" panose="02020700000000000000" pitchFamily="18" charset="-128"/>
                <a:ea typeface="UD デジタル 教科書体 NK-B" panose="02020700000000000000" pitchFamily="18" charset="-128"/>
              </a:rPr>
              <a:t>からすがわ</a:t>
            </a:r>
          </a:p>
          <a:p>
            <a:pPr algn="ctr"/>
            <a:r>
              <a:rPr kumimoji="1" lang="ja-JP" altLang="en-US" sz="1400" b="1" dirty="0">
                <a:effectLst>
                  <a:glow rad="76200">
                    <a:schemeClr val="bg1"/>
                  </a:glow>
                </a:effectLst>
                <a:latin typeface="UD デジタル 教科書体 NK-B" panose="02020700000000000000" pitchFamily="18" charset="-128"/>
                <a:ea typeface="UD デジタル 教科書体 NK-B" panose="02020700000000000000" pitchFamily="18" charset="-128"/>
              </a:rPr>
              <a:t>烏川</a:t>
            </a:r>
          </a:p>
        </p:txBody>
      </p:sp>
      <p:grpSp>
        <p:nvGrpSpPr>
          <p:cNvPr id="6" name="グループ化 5">
            <a:extLst>
              <a:ext uri="{FF2B5EF4-FFF2-40B4-BE49-F238E27FC236}">
                <a16:creationId xmlns:a16="http://schemas.microsoft.com/office/drawing/2014/main" id="{EDB4EB35-3996-3129-ABCA-155FB96C9F8B}"/>
              </a:ext>
            </a:extLst>
          </p:cNvPr>
          <p:cNvGrpSpPr/>
          <p:nvPr/>
        </p:nvGrpSpPr>
        <p:grpSpPr>
          <a:xfrm>
            <a:off x="9723562" y="603386"/>
            <a:ext cx="684121" cy="505318"/>
            <a:chOff x="9723562" y="603386"/>
            <a:chExt cx="684121" cy="505318"/>
          </a:xfrm>
        </p:grpSpPr>
        <p:grpSp>
          <p:nvGrpSpPr>
            <p:cNvPr id="40" name="グループ化 39">
              <a:extLst>
                <a:ext uri="{FF2B5EF4-FFF2-40B4-BE49-F238E27FC236}">
                  <a16:creationId xmlns:a16="http://schemas.microsoft.com/office/drawing/2014/main" id="{A6000594-EFFC-78C3-6C21-30265E3BD938}"/>
                </a:ext>
              </a:extLst>
            </p:cNvPr>
            <p:cNvGrpSpPr/>
            <p:nvPr/>
          </p:nvGrpSpPr>
          <p:grpSpPr>
            <a:xfrm>
              <a:off x="9723562" y="676704"/>
              <a:ext cx="432000" cy="432000"/>
              <a:chOff x="15172608" y="7828058"/>
              <a:chExt cx="734034" cy="734034"/>
            </a:xfrm>
          </p:grpSpPr>
          <p:sp>
            <p:nvSpPr>
              <p:cNvPr id="41" name="楕円 40">
                <a:extLst>
                  <a:ext uri="{FF2B5EF4-FFF2-40B4-BE49-F238E27FC236}">
                    <a16:creationId xmlns:a16="http://schemas.microsoft.com/office/drawing/2014/main" id="{16731FCD-345D-FD50-D361-74B07D50FD29}"/>
                  </a:ext>
                </a:extLst>
              </p:cNvPr>
              <p:cNvSpPr/>
              <p:nvPr/>
            </p:nvSpPr>
            <p:spPr>
              <a:xfrm>
                <a:off x="15172608" y="7828058"/>
                <a:ext cx="734034" cy="734034"/>
              </a:xfrm>
              <a:prstGeom prst="ellipse">
                <a:avLst/>
              </a:prstGeom>
              <a:solidFill>
                <a:srgbClr val="FFFF00"/>
              </a:solidFill>
              <a:ln w="571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二等辺三角形 41">
                <a:hlinkClick r:id="rId10"/>
                <a:extLst>
                  <a:ext uri="{FF2B5EF4-FFF2-40B4-BE49-F238E27FC236}">
                    <a16:creationId xmlns:a16="http://schemas.microsoft.com/office/drawing/2014/main" id="{E634A8ED-A09D-3463-D883-633FBE7389A8}"/>
                  </a:ext>
                </a:extLst>
              </p:cNvPr>
              <p:cNvSpPr/>
              <p:nvPr/>
            </p:nvSpPr>
            <p:spPr>
              <a:xfrm rot="5400000">
                <a:off x="15366294" y="8008555"/>
                <a:ext cx="432726"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11" name="テキスト ボックス 110">
              <a:extLst>
                <a:ext uri="{FF2B5EF4-FFF2-40B4-BE49-F238E27FC236}">
                  <a16:creationId xmlns:a16="http://schemas.microsoft.com/office/drawing/2014/main" id="{3C804CD8-3B69-EA23-E068-ABE4915C84F8}"/>
                </a:ext>
              </a:extLst>
            </p:cNvPr>
            <p:cNvSpPr txBox="1"/>
            <p:nvPr/>
          </p:nvSpPr>
          <p:spPr>
            <a:xfrm>
              <a:off x="10120425" y="603386"/>
              <a:ext cx="287258" cy="215444"/>
            </a:xfrm>
            <a:prstGeom prst="rect">
              <a:avLst/>
            </a:prstGeom>
            <a:noFill/>
          </p:spPr>
          <p:txBody>
            <a:bodyPr wrap="none" rtlCol="0">
              <a:spAutoFit/>
            </a:bodyPr>
            <a:lstStyle/>
            <a:p>
              <a:r>
                <a:rPr kumimoji="1" lang="en-US" altLang="ja-JP" sz="800" dirty="0">
                  <a:ln w="38100">
                    <a:solidFill>
                      <a:schemeClr val="bg1"/>
                    </a:solidFill>
                  </a:ln>
                </a:rPr>
                <a:t>※</a:t>
              </a:r>
              <a:endParaRPr kumimoji="1" lang="ja-JP" altLang="en-US" sz="800" dirty="0">
                <a:ln w="38100">
                  <a:solidFill>
                    <a:schemeClr val="bg1"/>
                  </a:solidFill>
                </a:ln>
              </a:endParaRPr>
            </a:p>
          </p:txBody>
        </p:sp>
        <p:sp>
          <p:nvSpPr>
            <p:cNvPr id="60" name="テキスト ボックス 59">
              <a:extLst>
                <a:ext uri="{FF2B5EF4-FFF2-40B4-BE49-F238E27FC236}">
                  <a16:creationId xmlns:a16="http://schemas.microsoft.com/office/drawing/2014/main" id="{DC0F1DF7-19D5-1D3D-A47B-1BAFBF2DBA86}"/>
                </a:ext>
              </a:extLst>
            </p:cNvPr>
            <p:cNvSpPr txBox="1"/>
            <p:nvPr/>
          </p:nvSpPr>
          <p:spPr>
            <a:xfrm>
              <a:off x="10120425" y="603386"/>
              <a:ext cx="287258" cy="215444"/>
            </a:xfrm>
            <a:prstGeom prst="rect">
              <a:avLst/>
            </a:prstGeom>
            <a:noFill/>
          </p:spPr>
          <p:txBody>
            <a:bodyPr wrap="none" rtlCol="0">
              <a:spAutoFit/>
            </a:bodyPr>
            <a:lstStyle/>
            <a:p>
              <a:r>
                <a:rPr kumimoji="1" lang="en-US" altLang="ja-JP" sz="800" dirty="0"/>
                <a:t>※</a:t>
              </a:r>
              <a:endParaRPr kumimoji="1" lang="ja-JP" altLang="en-US" sz="800" dirty="0"/>
            </a:p>
          </p:txBody>
        </p:sp>
      </p:grpSp>
    </p:spTree>
    <p:extLst>
      <p:ext uri="{BB962C8B-B14F-4D97-AF65-F5344CB8AC3E}">
        <p14:creationId xmlns:p14="http://schemas.microsoft.com/office/powerpoint/2010/main" val="10971986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DA5CFDD9-0483-318E-7061-EC7D56E72F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0386" y="4923449"/>
            <a:ext cx="3646552" cy="2521552"/>
          </a:xfrm>
          <a:prstGeom prst="rect">
            <a:avLst/>
          </a:prstGeom>
        </p:spPr>
      </p:pic>
      <p:pic>
        <p:nvPicPr>
          <p:cNvPr id="7" name="図 6">
            <a:extLst>
              <a:ext uri="{FF2B5EF4-FFF2-40B4-BE49-F238E27FC236}">
                <a16:creationId xmlns:a16="http://schemas.microsoft.com/office/drawing/2014/main" id="{0468D92F-05AD-47F0-563D-9B6A49AB67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2433" y="1195549"/>
            <a:ext cx="2399631" cy="3261392"/>
          </a:xfrm>
          <a:prstGeom prst="rect">
            <a:avLst/>
          </a:prstGeom>
        </p:spPr>
      </p:pic>
      <p:pic>
        <p:nvPicPr>
          <p:cNvPr id="15" name="図 14">
            <a:extLst>
              <a:ext uri="{FF2B5EF4-FFF2-40B4-BE49-F238E27FC236}">
                <a16:creationId xmlns:a16="http://schemas.microsoft.com/office/drawing/2014/main" id="{004E1275-E676-727C-9224-88D47ED30D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2654" y="1201646"/>
            <a:ext cx="2405172" cy="3258621"/>
          </a:xfrm>
          <a:prstGeom prst="rect">
            <a:avLst/>
          </a:prstGeom>
        </p:spPr>
      </p:pic>
      <p:sp>
        <p:nvSpPr>
          <p:cNvPr id="9" name="正方形/長方形 8">
            <a:extLst>
              <a:ext uri="{FF2B5EF4-FFF2-40B4-BE49-F238E27FC236}">
                <a16:creationId xmlns:a16="http://schemas.microsoft.com/office/drawing/2014/main" id="{7E1C07F7-4AB8-0567-DC53-B63290739520}"/>
              </a:ext>
            </a:extLst>
          </p:cNvPr>
          <p:cNvSpPr/>
          <p:nvPr/>
        </p:nvSpPr>
        <p:spPr>
          <a:xfrm>
            <a:off x="5592356" y="4753246"/>
            <a:ext cx="4637245" cy="624748"/>
          </a:xfrm>
          <a:prstGeom prst="rect">
            <a:avLst/>
          </a:prstGeom>
          <a:gradFill flip="none" rotWithShape="1">
            <a:gsLst>
              <a:gs pos="0">
                <a:schemeClr val="bg1">
                  <a:alpha val="0"/>
                </a:schemeClr>
              </a:gs>
              <a:gs pos="40000">
                <a:schemeClr val="bg1">
                  <a:alpha val="72000"/>
                </a:schemeClr>
              </a:gs>
              <a:gs pos="100000">
                <a:schemeClr val="bg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0" name="テキスト ボックス 9">
            <a:extLst>
              <a:ext uri="{FF2B5EF4-FFF2-40B4-BE49-F238E27FC236}">
                <a16:creationId xmlns:a16="http://schemas.microsoft.com/office/drawing/2014/main" id="{7ADFF65A-1F95-D773-1AAA-E13A6B7D5894}"/>
              </a:ext>
            </a:extLst>
          </p:cNvPr>
          <p:cNvSpPr txBox="1"/>
          <p:nvPr/>
        </p:nvSpPr>
        <p:spPr>
          <a:xfrm>
            <a:off x="6123931" y="4542893"/>
            <a:ext cx="3961458" cy="338554"/>
          </a:xfrm>
          <a:prstGeom prst="rect">
            <a:avLst/>
          </a:prstGeom>
          <a:noFill/>
        </p:spPr>
        <p:txBody>
          <a:bodyPr wrap="square" rtlCol="0">
            <a:spAutoFit/>
          </a:bodyPr>
          <a:lstStyle>
            <a:defPPr>
              <a:defRPr lang="en-US"/>
            </a:defPPr>
            <a:lvl1pPr>
              <a:defRPr kumimoji="1" sz="2000" b="1">
                <a:effectLst>
                  <a:glow rad="63500">
                    <a:schemeClr val="bg1"/>
                  </a:glow>
                </a:effectLst>
              </a:defRPr>
            </a:lvl1pPr>
          </a:lstStyle>
          <a:p>
            <a:r>
              <a:rPr lang="ja-JP" altLang="en-US" sz="1600" dirty="0"/>
              <a:t>川の合流地点で水があふれる</a:t>
            </a:r>
          </a:p>
        </p:txBody>
      </p:sp>
      <p:grpSp>
        <p:nvGrpSpPr>
          <p:cNvPr id="44" name="グループ化 43">
            <a:extLst>
              <a:ext uri="{FF2B5EF4-FFF2-40B4-BE49-F238E27FC236}">
                <a16:creationId xmlns:a16="http://schemas.microsoft.com/office/drawing/2014/main" id="{10A98071-2C8E-BC3D-E145-1D5F01219EB3}"/>
              </a:ext>
            </a:extLst>
          </p:cNvPr>
          <p:cNvGrpSpPr/>
          <p:nvPr/>
        </p:nvGrpSpPr>
        <p:grpSpPr>
          <a:xfrm>
            <a:off x="5737102" y="4491942"/>
            <a:ext cx="386829" cy="363629"/>
            <a:chOff x="8391588" y="1502659"/>
            <a:chExt cx="571500" cy="537225"/>
          </a:xfrm>
        </p:grpSpPr>
        <p:sp>
          <p:nvSpPr>
            <p:cNvPr id="45" name="二等辺三角形 44">
              <a:extLst>
                <a:ext uri="{FF2B5EF4-FFF2-40B4-BE49-F238E27FC236}">
                  <a16:creationId xmlns:a16="http://schemas.microsoft.com/office/drawing/2014/main" id="{32129CF0-42AC-ED68-76DC-3A6D79E80583}"/>
                </a:ext>
              </a:extLst>
            </p:cNvPr>
            <p:cNvSpPr/>
            <p:nvPr/>
          </p:nvSpPr>
          <p:spPr>
            <a:xfrm>
              <a:off x="8391588" y="1502659"/>
              <a:ext cx="571500" cy="537225"/>
            </a:xfrm>
            <a:prstGeom prst="triangle">
              <a:avLst/>
            </a:prstGeom>
            <a:solidFill>
              <a:srgbClr val="FFFF00"/>
            </a:solidFill>
            <a:ln w="34925" cap="flat">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6" name="グラフィックス 45" descr="感嘆符 単色塗りつぶし">
              <a:extLst>
                <a:ext uri="{FF2B5EF4-FFF2-40B4-BE49-F238E27FC236}">
                  <a16:creationId xmlns:a16="http://schemas.microsoft.com/office/drawing/2014/main" id="{A0BDBE3F-AF2C-2AF3-3EC0-48641F29719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95547" y="1642233"/>
              <a:ext cx="368703" cy="368703"/>
            </a:xfrm>
            <a:prstGeom prst="rect">
              <a:avLst/>
            </a:prstGeom>
          </p:spPr>
        </p:pic>
      </p:grpSp>
      <p:sp>
        <p:nvSpPr>
          <p:cNvPr id="81" name="テキスト ボックス 80">
            <a:extLst>
              <a:ext uri="{FF2B5EF4-FFF2-40B4-BE49-F238E27FC236}">
                <a16:creationId xmlns:a16="http://schemas.microsoft.com/office/drawing/2014/main" id="{07522225-7E70-BCB9-7022-8E1717C32401}"/>
              </a:ext>
            </a:extLst>
          </p:cNvPr>
          <p:cNvSpPr txBox="1"/>
          <p:nvPr/>
        </p:nvSpPr>
        <p:spPr>
          <a:xfrm>
            <a:off x="342000" y="727200"/>
            <a:ext cx="2151280"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■中流域にひそむ危険</a:t>
            </a:r>
            <a:endParaRPr lang="en-US" altLang="ja-JP" dirty="0"/>
          </a:p>
        </p:txBody>
      </p:sp>
      <p:sp>
        <p:nvSpPr>
          <p:cNvPr id="36" name="テキスト ボックス 35">
            <a:extLst>
              <a:ext uri="{FF2B5EF4-FFF2-40B4-BE49-F238E27FC236}">
                <a16:creationId xmlns:a16="http://schemas.microsoft.com/office/drawing/2014/main" id="{AFB5136E-ECDA-39EC-A4A9-790231C26667}"/>
              </a:ext>
            </a:extLst>
          </p:cNvPr>
          <p:cNvSpPr txBox="1"/>
          <p:nvPr/>
        </p:nvSpPr>
        <p:spPr>
          <a:xfrm>
            <a:off x="6123931" y="765121"/>
            <a:ext cx="3961458" cy="338554"/>
          </a:xfrm>
          <a:prstGeom prst="rect">
            <a:avLst/>
          </a:prstGeom>
          <a:noFill/>
        </p:spPr>
        <p:txBody>
          <a:bodyPr wrap="square" rtlCol="0">
            <a:spAutoFit/>
          </a:bodyPr>
          <a:lstStyle>
            <a:defPPr>
              <a:defRPr lang="en-US"/>
            </a:defPPr>
            <a:lvl1pPr>
              <a:defRPr kumimoji="1" sz="2000" b="1">
                <a:effectLst>
                  <a:glow rad="63500">
                    <a:schemeClr val="bg1"/>
                  </a:glow>
                </a:effectLst>
              </a:defRPr>
            </a:lvl1pPr>
          </a:lstStyle>
          <a:p>
            <a:r>
              <a:rPr lang="ja-JP" altLang="en-US" sz="1600" dirty="0"/>
              <a:t>あふれた水が広い範囲に広がる</a:t>
            </a:r>
          </a:p>
        </p:txBody>
      </p:sp>
      <p:grpSp>
        <p:nvGrpSpPr>
          <p:cNvPr id="40" name="グループ化 39">
            <a:extLst>
              <a:ext uri="{FF2B5EF4-FFF2-40B4-BE49-F238E27FC236}">
                <a16:creationId xmlns:a16="http://schemas.microsoft.com/office/drawing/2014/main" id="{D96DCF90-1BF6-230F-BC75-1BF53BAE3792}"/>
              </a:ext>
            </a:extLst>
          </p:cNvPr>
          <p:cNvGrpSpPr/>
          <p:nvPr/>
        </p:nvGrpSpPr>
        <p:grpSpPr>
          <a:xfrm>
            <a:off x="5737102" y="714170"/>
            <a:ext cx="386829" cy="363629"/>
            <a:chOff x="8391588" y="1502659"/>
            <a:chExt cx="571500" cy="537225"/>
          </a:xfrm>
        </p:grpSpPr>
        <p:sp>
          <p:nvSpPr>
            <p:cNvPr id="42" name="二等辺三角形 41">
              <a:extLst>
                <a:ext uri="{FF2B5EF4-FFF2-40B4-BE49-F238E27FC236}">
                  <a16:creationId xmlns:a16="http://schemas.microsoft.com/office/drawing/2014/main" id="{7F97AEBA-2450-E85F-F58C-291304BED38D}"/>
                </a:ext>
              </a:extLst>
            </p:cNvPr>
            <p:cNvSpPr/>
            <p:nvPr/>
          </p:nvSpPr>
          <p:spPr>
            <a:xfrm>
              <a:off x="8391588" y="1502659"/>
              <a:ext cx="571500" cy="537225"/>
            </a:xfrm>
            <a:prstGeom prst="triangle">
              <a:avLst/>
            </a:prstGeom>
            <a:solidFill>
              <a:srgbClr val="FFFF00"/>
            </a:solidFill>
            <a:ln w="34925" cap="flat">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43" name="グラフィックス 42" descr="感嘆符 単色塗りつぶし">
              <a:extLst>
                <a:ext uri="{FF2B5EF4-FFF2-40B4-BE49-F238E27FC236}">
                  <a16:creationId xmlns:a16="http://schemas.microsoft.com/office/drawing/2014/main" id="{FB1FD60C-6AA0-3C09-AB0A-751C8E4382C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95547" y="1642233"/>
              <a:ext cx="368703" cy="368703"/>
            </a:xfrm>
            <a:prstGeom prst="rect">
              <a:avLst/>
            </a:prstGeom>
          </p:spPr>
        </p:pic>
      </p:grpSp>
      <p:pic>
        <p:nvPicPr>
          <p:cNvPr id="56" name="図 55" descr="座る, 立つ, 時計 が含まれている画像&#10;&#10;自動的に生成された説明">
            <a:extLst>
              <a:ext uri="{FF2B5EF4-FFF2-40B4-BE49-F238E27FC236}">
                <a16:creationId xmlns:a16="http://schemas.microsoft.com/office/drawing/2014/main" id="{8F58D54E-AF16-E19A-2FA4-4B70FC4981BF}"/>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9885839" y="6212749"/>
            <a:ext cx="803772" cy="959754"/>
          </a:xfrm>
          <a:prstGeom prst="rect">
            <a:avLst/>
          </a:prstGeom>
        </p:spPr>
      </p:pic>
      <p:sp>
        <p:nvSpPr>
          <p:cNvPr id="57" name="円形吹き出し 14">
            <a:extLst>
              <a:ext uri="{FF2B5EF4-FFF2-40B4-BE49-F238E27FC236}">
                <a16:creationId xmlns:a16="http://schemas.microsoft.com/office/drawing/2014/main" id="{A24A0C02-EF16-CAF3-014E-04CD4099E82C}"/>
              </a:ext>
            </a:extLst>
          </p:cNvPr>
          <p:cNvSpPr/>
          <p:nvPr/>
        </p:nvSpPr>
        <p:spPr>
          <a:xfrm>
            <a:off x="8418453" y="6212749"/>
            <a:ext cx="1472462" cy="641300"/>
          </a:xfrm>
          <a:prstGeom prst="wedgeRoundRectCallout">
            <a:avLst>
              <a:gd name="adj1" fmla="val 60898"/>
              <a:gd name="adj2" fmla="val 1939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36000" tIns="36000" rIns="36000" bIns="36000" rtlCol="0" anchor="ctr">
            <a:spAutoFit/>
          </a:bodyPr>
          <a:lstStyle/>
          <a:p>
            <a:pPr algn="ctr">
              <a:lnSpc>
                <a:spcPct val="150000"/>
              </a:lnSpc>
            </a:pPr>
            <a:r>
              <a:rPr kumimoji="1" lang="ja-JP" altLang="en-US" sz="1200" dirty="0">
                <a:solidFill>
                  <a:schemeClr val="tx1"/>
                </a:solidFill>
                <a:latin typeface="+mn-ea"/>
              </a:rPr>
              <a:t>色が濃いところほど</a:t>
            </a:r>
            <a:endParaRPr kumimoji="1" lang="en-US" altLang="ja-JP" sz="1200" dirty="0">
              <a:solidFill>
                <a:schemeClr val="tx1"/>
              </a:solidFill>
              <a:latin typeface="+mn-ea"/>
            </a:endParaRPr>
          </a:p>
          <a:p>
            <a:pPr algn="ctr">
              <a:lnSpc>
                <a:spcPct val="150000"/>
              </a:lnSpc>
            </a:pPr>
            <a:r>
              <a:rPr kumimoji="1" lang="ja-JP" altLang="en-US" sz="1200" dirty="0">
                <a:solidFill>
                  <a:schemeClr val="tx1"/>
                </a:solidFill>
                <a:latin typeface="+mn-ea"/>
              </a:rPr>
              <a:t>深く浸水します</a:t>
            </a:r>
          </a:p>
        </p:txBody>
      </p:sp>
      <p:pic>
        <p:nvPicPr>
          <p:cNvPr id="95" name="図 94">
            <a:extLst>
              <a:ext uri="{FF2B5EF4-FFF2-40B4-BE49-F238E27FC236}">
                <a16:creationId xmlns:a16="http://schemas.microsoft.com/office/drawing/2014/main" id="{D62B13C4-231F-D3D3-F029-6574E727166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2400" y="1180800"/>
            <a:ext cx="4258724" cy="6015600"/>
          </a:xfrm>
          <a:prstGeom prst="rect">
            <a:avLst/>
          </a:prstGeom>
        </p:spPr>
      </p:pic>
      <p:grpSp>
        <p:nvGrpSpPr>
          <p:cNvPr id="102" name="グループ化 101">
            <a:extLst>
              <a:ext uri="{FF2B5EF4-FFF2-40B4-BE49-F238E27FC236}">
                <a16:creationId xmlns:a16="http://schemas.microsoft.com/office/drawing/2014/main" id="{2814A4FC-9D56-1DF2-07C8-CF5485FEEC7E}"/>
              </a:ext>
            </a:extLst>
          </p:cNvPr>
          <p:cNvGrpSpPr/>
          <p:nvPr/>
        </p:nvGrpSpPr>
        <p:grpSpPr>
          <a:xfrm>
            <a:off x="3607200" y="1267200"/>
            <a:ext cx="1504124" cy="2274748"/>
            <a:chOff x="5059988" y="4942228"/>
            <a:chExt cx="1504124" cy="2274748"/>
          </a:xfrm>
        </p:grpSpPr>
        <p:sp>
          <p:nvSpPr>
            <p:cNvPr id="103" name="正方形/長方形 102">
              <a:extLst>
                <a:ext uri="{FF2B5EF4-FFF2-40B4-BE49-F238E27FC236}">
                  <a16:creationId xmlns:a16="http://schemas.microsoft.com/office/drawing/2014/main" id="{503569D3-DAA9-F424-2661-ABDF2B860698}"/>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104" name="グループ化 103">
              <a:extLst>
                <a:ext uri="{FF2B5EF4-FFF2-40B4-BE49-F238E27FC236}">
                  <a16:creationId xmlns:a16="http://schemas.microsoft.com/office/drawing/2014/main" id="{2B01E6C6-8D07-E0DE-1B09-92F3044B1CDB}"/>
                </a:ext>
              </a:extLst>
            </p:cNvPr>
            <p:cNvGrpSpPr/>
            <p:nvPr/>
          </p:nvGrpSpPr>
          <p:grpSpPr>
            <a:xfrm>
              <a:off x="5270332" y="5304107"/>
              <a:ext cx="323192" cy="1842810"/>
              <a:chOff x="8036242" y="6416944"/>
              <a:chExt cx="291783" cy="1842810"/>
            </a:xfrm>
          </p:grpSpPr>
          <p:pic>
            <p:nvPicPr>
              <p:cNvPr id="115" name="図 114">
                <a:extLst>
                  <a:ext uri="{FF2B5EF4-FFF2-40B4-BE49-F238E27FC236}">
                    <a16:creationId xmlns:a16="http://schemas.microsoft.com/office/drawing/2014/main" id="{26BE7E22-368C-F4FA-3818-9CF4B360CD6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116" name="図 115">
                <a:extLst>
                  <a:ext uri="{FF2B5EF4-FFF2-40B4-BE49-F238E27FC236}">
                    <a16:creationId xmlns:a16="http://schemas.microsoft.com/office/drawing/2014/main" id="{919EA8C6-5456-29EA-02ED-E27C3E9213D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117" name="図 116">
                <a:extLst>
                  <a:ext uri="{FF2B5EF4-FFF2-40B4-BE49-F238E27FC236}">
                    <a16:creationId xmlns:a16="http://schemas.microsoft.com/office/drawing/2014/main" id="{4149DCC9-1142-97BC-5337-5C3F8F9DA41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118" name="図 117">
                <a:extLst>
                  <a:ext uri="{FF2B5EF4-FFF2-40B4-BE49-F238E27FC236}">
                    <a16:creationId xmlns:a16="http://schemas.microsoft.com/office/drawing/2014/main" id="{F5634C47-2617-ADB9-3A55-A355ED46824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119" name="直線コネクタ 118">
                <a:extLst>
                  <a:ext uri="{FF2B5EF4-FFF2-40B4-BE49-F238E27FC236}">
                    <a16:creationId xmlns:a16="http://schemas.microsoft.com/office/drawing/2014/main" id="{C797FEAC-E602-7C8F-CA0B-D76128C48D92}"/>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20" name="直線コネクタ 119">
                <a:extLst>
                  <a:ext uri="{FF2B5EF4-FFF2-40B4-BE49-F238E27FC236}">
                    <a16:creationId xmlns:a16="http://schemas.microsoft.com/office/drawing/2014/main" id="{054F3E38-7CF7-01A9-22AE-16FC998A4304}"/>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21" name="直線コネクタ 120">
                <a:extLst>
                  <a:ext uri="{FF2B5EF4-FFF2-40B4-BE49-F238E27FC236}">
                    <a16:creationId xmlns:a16="http://schemas.microsoft.com/office/drawing/2014/main" id="{1DC75E7A-05DA-FCC1-453A-AC642A072A5E}"/>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22" name="直線コネクタ 121">
                <a:extLst>
                  <a:ext uri="{FF2B5EF4-FFF2-40B4-BE49-F238E27FC236}">
                    <a16:creationId xmlns:a16="http://schemas.microsoft.com/office/drawing/2014/main" id="{86280B10-A28F-A6F8-2BD0-AC4D00D71743}"/>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23" name="直線コネクタ 122">
                <a:extLst>
                  <a:ext uri="{FF2B5EF4-FFF2-40B4-BE49-F238E27FC236}">
                    <a16:creationId xmlns:a16="http://schemas.microsoft.com/office/drawing/2014/main" id="{FC7BA1B9-0139-D890-B9EF-A3842AA12EBB}"/>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24" name="直線コネクタ 123">
                <a:extLst>
                  <a:ext uri="{FF2B5EF4-FFF2-40B4-BE49-F238E27FC236}">
                    <a16:creationId xmlns:a16="http://schemas.microsoft.com/office/drawing/2014/main" id="{4208E982-9E01-31C3-089C-E13AC9151E69}"/>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105" name="テキスト ボックス 104">
              <a:extLst>
                <a:ext uri="{FF2B5EF4-FFF2-40B4-BE49-F238E27FC236}">
                  <a16:creationId xmlns:a16="http://schemas.microsoft.com/office/drawing/2014/main" id="{DA9BDC6E-40C8-76F7-6DBE-BF7695200E82}"/>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106" name="テキスト ボックス 105">
              <a:extLst>
                <a:ext uri="{FF2B5EF4-FFF2-40B4-BE49-F238E27FC236}">
                  <a16:creationId xmlns:a16="http://schemas.microsoft.com/office/drawing/2014/main" id="{207F6B1A-7863-AD94-3FDE-59D5AC6EAEAF}"/>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107" name="テキスト ボックス 106">
              <a:extLst>
                <a:ext uri="{FF2B5EF4-FFF2-40B4-BE49-F238E27FC236}">
                  <a16:creationId xmlns:a16="http://schemas.microsoft.com/office/drawing/2014/main" id="{27855E92-92CC-2D90-5E5A-7677C6B5FFF7}"/>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108" name="テキスト ボックス 107">
              <a:extLst>
                <a:ext uri="{FF2B5EF4-FFF2-40B4-BE49-F238E27FC236}">
                  <a16:creationId xmlns:a16="http://schemas.microsoft.com/office/drawing/2014/main" id="{FFA669A2-9167-BFCF-7928-CDC6ACECC96D}"/>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109" name="テキスト ボックス 108">
              <a:extLst>
                <a:ext uri="{FF2B5EF4-FFF2-40B4-BE49-F238E27FC236}">
                  <a16:creationId xmlns:a16="http://schemas.microsoft.com/office/drawing/2014/main" id="{82A4B110-8EF9-8EAA-D810-5B9CA7836386}"/>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110" name="テキスト ボックス 109">
              <a:extLst>
                <a:ext uri="{FF2B5EF4-FFF2-40B4-BE49-F238E27FC236}">
                  <a16:creationId xmlns:a16="http://schemas.microsoft.com/office/drawing/2014/main" id="{91F927ED-B0B6-3055-F959-C2F4DB958510}"/>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111" name="テキスト ボックス 110">
              <a:extLst>
                <a:ext uri="{FF2B5EF4-FFF2-40B4-BE49-F238E27FC236}">
                  <a16:creationId xmlns:a16="http://schemas.microsoft.com/office/drawing/2014/main" id="{A48352D1-6C2B-438B-07F8-6BA0D3915852}"/>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112" name="テキスト ボックス 111">
              <a:extLst>
                <a:ext uri="{FF2B5EF4-FFF2-40B4-BE49-F238E27FC236}">
                  <a16:creationId xmlns:a16="http://schemas.microsoft.com/office/drawing/2014/main" id="{55DFC961-660A-373B-1843-6ECDE3F9654A}"/>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113" name="テキスト ボックス 112">
              <a:extLst>
                <a:ext uri="{FF2B5EF4-FFF2-40B4-BE49-F238E27FC236}">
                  <a16:creationId xmlns:a16="http://schemas.microsoft.com/office/drawing/2014/main" id="{67511795-AE9C-58B2-80D5-DEDAEA9D6359}"/>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114" name="テキスト ボックス 113">
              <a:extLst>
                <a:ext uri="{FF2B5EF4-FFF2-40B4-BE49-F238E27FC236}">
                  <a16:creationId xmlns:a16="http://schemas.microsoft.com/office/drawing/2014/main" id="{2D75C051-91C8-8A71-8C93-9593821495B7}"/>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2" name="テキスト ボックス 1">
            <a:extLst>
              <a:ext uri="{FF2B5EF4-FFF2-40B4-BE49-F238E27FC236}">
                <a16:creationId xmlns:a16="http://schemas.microsoft.com/office/drawing/2014/main" id="{39EE8F96-1DB5-0329-46E8-9197FD05C9BA}"/>
              </a:ext>
            </a:extLst>
          </p:cNvPr>
          <p:cNvSpPr txBox="1"/>
          <p:nvPr/>
        </p:nvSpPr>
        <p:spPr>
          <a:xfrm>
            <a:off x="1079494" y="632567"/>
            <a:ext cx="165110"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いき</a:t>
            </a:r>
          </a:p>
        </p:txBody>
      </p:sp>
      <p:sp>
        <p:nvSpPr>
          <p:cNvPr id="4" name="テキスト ボックス 3">
            <a:extLst>
              <a:ext uri="{FF2B5EF4-FFF2-40B4-BE49-F238E27FC236}">
                <a16:creationId xmlns:a16="http://schemas.microsoft.com/office/drawing/2014/main" id="{FF1DE11C-FD5D-7C33-1B0F-7A74FC5C6378}"/>
              </a:ext>
            </a:extLst>
          </p:cNvPr>
          <p:cNvSpPr txBox="1"/>
          <p:nvPr/>
        </p:nvSpPr>
        <p:spPr>
          <a:xfrm>
            <a:off x="2147038" y="632567"/>
            <a:ext cx="240450"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きけん</a:t>
            </a:r>
          </a:p>
        </p:txBody>
      </p:sp>
      <p:sp>
        <p:nvSpPr>
          <p:cNvPr id="8" name="テキスト ボックス 7">
            <a:extLst>
              <a:ext uri="{FF2B5EF4-FFF2-40B4-BE49-F238E27FC236}">
                <a16:creationId xmlns:a16="http://schemas.microsoft.com/office/drawing/2014/main" id="{CE02231A-F17E-9115-ED4B-A79CBDDF08EC}"/>
              </a:ext>
            </a:extLst>
          </p:cNvPr>
          <p:cNvSpPr txBox="1"/>
          <p:nvPr/>
        </p:nvSpPr>
        <p:spPr>
          <a:xfrm>
            <a:off x="7807571" y="639365"/>
            <a:ext cx="487634" cy="215444"/>
          </a:xfrm>
          <a:prstGeom prst="rect">
            <a:avLst/>
          </a:prstGeom>
          <a:noFill/>
        </p:spPr>
        <p:txBody>
          <a:bodyPr wrap="none" rtlCol="0">
            <a:spAutoFit/>
          </a:bodyPr>
          <a:lstStyle>
            <a:defPPr>
              <a:defRPr lang="en-US"/>
            </a:defPPr>
            <a:lvl1pPr>
              <a:defRPr kumimoji="1" sz="800" b="1"/>
            </a:lvl1pPr>
          </a:lstStyle>
          <a:p>
            <a:r>
              <a:rPr lang="ja-JP" altLang="en-US" dirty="0"/>
              <a:t>はんい</a:t>
            </a:r>
          </a:p>
        </p:txBody>
      </p:sp>
      <p:sp>
        <p:nvSpPr>
          <p:cNvPr id="25" name="テキスト ボックス 24">
            <a:extLst>
              <a:ext uri="{FF2B5EF4-FFF2-40B4-BE49-F238E27FC236}">
                <a16:creationId xmlns:a16="http://schemas.microsoft.com/office/drawing/2014/main" id="{59F86852-FFFE-59BD-B027-775FC2F59989}"/>
              </a:ext>
            </a:extLst>
          </p:cNvPr>
          <p:cNvSpPr txBox="1"/>
          <p:nvPr/>
        </p:nvSpPr>
        <p:spPr>
          <a:xfrm>
            <a:off x="8898505" y="6501932"/>
            <a:ext cx="288541"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しんすい</a:t>
            </a:r>
          </a:p>
        </p:txBody>
      </p:sp>
      <p:sp>
        <p:nvSpPr>
          <p:cNvPr id="26" name="テキスト ボックス 25">
            <a:extLst>
              <a:ext uri="{FF2B5EF4-FFF2-40B4-BE49-F238E27FC236}">
                <a16:creationId xmlns:a16="http://schemas.microsoft.com/office/drawing/2014/main" id="{B86F3891-CC72-904A-2DCD-AD2175FBEB89}"/>
              </a:ext>
            </a:extLst>
          </p:cNvPr>
          <p:cNvSpPr txBox="1"/>
          <p:nvPr/>
        </p:nvSpPr>
        <p:spPr>
          <a:xfrm>
            <a:off x="8842001" y="6229074"/>
            <a:ext cx="68929"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こ</a:t>
            </a:r>
          </a:p>
        </p:txBody>
      </p:sp>
      <p:sp>
        <p:nvSpPr>
          <p:cNvPr id="30" name="テキスト ボックス 29">
            <a:extLst>
              <a:ext uri="{FF2B5EF4-FFF2-40B4-BE49-F238E27FC236}">
                <a16:creationId xmlns:a16="http://schemas.microsoft.com/office/drawing/2014/main" id="{EE255CF4-E0E6-588A-4E45-31D6E5FA21A6}"/>
              </a:ext>
            </a:extLst>
          </p:cNvPr>
          <p:cNvSpPr txBox="1"/>
          <p:nvPr/>
        </p:nvSpPr>
        <p:spPr>
          <a:xfrm>
            <a:off x="1697879" y="5156135"/>
            <a:ext cx="769442" cy="423193"/>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31" name="テキスト ボックス 30">
            <a:extLst>
              <a:ext uri="{FF2B5EF4-FFF2-40B4-BE49-F238E27FC236}">
                <a16:creationId xmlns:a16="http://schemas.microsoft.com/office/drawing/2014/main" id="{9775B18D-85A2-69FE-4289-5276532BC855}"/>
              </a:ext>
            </a:extLst>
          </p:cNvPr>
          <p:cNvSpPr txBox="1"/>
          <p:nvPr/>
        </p:nvSpPr>
        <p:spPr>
          <a:xfrm>
            <a:off x="1199341" y="4211397"/>
            <a:ext cx="718145"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わたらせがわ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渡良瀬川</a:t>
            </a:r>
          </a:p>
        </p:txBody>
      </p:sp>
      <p:sp>
        <p:nvSpPr>
          <p:cNvPr id="32" name="テキスト ボックス 31">
            <a:extLst>
              <a:ext uri="{FF2B5EF4-FFF2-40B4-BE49-F238E27FC236}">
                <a16:creationId xmlns:a16="http://schemas.microsoft.com/office/drawing/2014/main" id="{76734372-8A2A-5EC1-917A-9A1B979FF013}"/>
              </a:ext>
            </a:extLst>
          </p:cNvPr>
          <p:cNvSpPr txBox="1"/>
          <p:nvPr/>
        </p:nvSpPr>
        <p:spPr>
          <a:xfrm>
            <a:off x="2509350" y="4213104"/>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うずまがわ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巴波川</a:t>
            </a:r>
          </a:p>
        </p:txBody>
      </p:sp>
      <p:sp>
        <p:nvSpPr>
          <p:cNvPr id="33" name="テキスト ボックス 32">
            <a:extLst>
              <a:ext uri="{FF2B5EF4-FFF2-40B4-BE49-F238E27FC236}">
                <a16:creationId xmlns:a16="http://schemas.microsoft.com/office/drawing/2014/main" id="{C935EEAC-B725-EB93-7D6D-389BB7DF4F0D}"/>
              </a:ext>
            </a:extLst>
          </p:cNvPr>
          <p:cNvSpPr txBox="1"/>
          <p:nvPr/>
        </p:nvSpPr>
        <p:spPr>
          <a:xfrm>
            <a:off x="2685554" y="4606614"/>
            <a:ext cx="482504"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おもいがわ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思川</a:t>
            </a:r>
          </a:p>
        </p:txBody>
      </p:sp>
      <p:sp>
        <p:nvSpPr>
          <p:cNvPr id="37" name="テキスト ボックス 36">
            <a:extLst>
              <a:ext uri="{FF2B5EF4-FFF2-40B4-BE49-F238E27FC236}">
                <a16:creationId xmlns:a16="http://schemas.microsoft.com/office/drawing/2014/main" id="{C7336039-441E-561E-2473-7FF0ACE2EA01}"/>
              </a:ext>
            </a:extLst>
          </p:cNvPr>
          <p:cNvSpPr txBox="1"/>
          <p:nvPr/>
        </p:nvSpPr>
        <p:spPr>
          <a:xfrm>
            <a:off x="3201687" y="4617991"/>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きぬがわ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鬼怒川</a:t>
            </a:r>
          </a:p>
        </p:txBody>
      </p:sp>
      <p:sp>
        <p:nvSpPr>
          <p:cNvPr id="38" name="テキスト ボックス 37">
            <a:extLst>
              <a:ext uri="{FF2B5EF4-FFF2-40B4-BE49-F238E27FC236}">
                <a16:creationId xmlns:a16="http://schemas.microsoft.com/office/drawing/2014/main" id="{908DA7D9-61D2-C49F-C15D-1F8839940CDC}"/>
              </a:ext>
            </a:extLst>
          </p:cNvPr>
          <p:cNvSpPr txBox="1"/>
          <p:nvPr/>
        </p:nvSpPr>
        <p:spPr>
          <a:xfrm>
            <a:off x="3640045" y="4940331"/>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こかいがわ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小貝川</a:t>
            </a:r>
          </a:p>
        </p:txBody>
      </p:sp>
      <p:grpSp>
        <p:nvGrpSpPr>
          <p:cNvPr id="18" name="グループ化 17">
            <a:extLst>
              <a:ext uri="{FF2B5EF4-FFF2-40B4-BE49-F238E27FC236}">
                <a16:creationId xmlns:a16="http://schemas.microsoft.com/office/drawing/2014/main" id="{08A97E7D-994F-ADEB-E890-69EDBA64B48C}"/>
              </a:ext>
            </a:extLst>
          </p:cNvPr>
          <p:cNvGrpSpPr/>
          <p:nvPr/>
        </p:nvGrpSpPr>
        <p:grpSpPr>
          <a:xfrm>
            <a:off x="8459672" y="79200"/>
            <a:ext cx="2157963" cy="314004"/>
            <a:chOff x="8459672" y="79200"/>
            <a:chExt cx="2157963" cy="314004"/>
          </a:xfrm>
        </p:grpSpPr>
        <p:sp>
          <p:nvSpPr>
            <p:cNvPr id="27" name="テキスト ボックス 26">
              <a:extLst>
                <a:ext uri="{FF2B5EF4-FFF2-40B4-BE49-F238E27FC236}">
                  <a16:creationId xmlns:a16="http://schemas.microsoft.com/office/drawing/2014/main" id="{59637BD0-0F01-B5EF-1F07-5B528D84EED8}"/>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28" name="テキスト ボックス 27">
              <a:extLst>
                <a:ext uri="{FF2B5EF4-FFF2-40B4-BE49-F238E27FC236}">
                  <a16:creationId xmlns:a16="http://schemas.microsoft.com/office/drawing/2014/main" id="{552330BF-21F9-CAEF-DCB1-5DA266FBC839}"/>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29" name="テキスト ボックス 28">
              <a:extLst>
                <a:ext uri="{FF2B5EF4-FFF2-40B4-BE49-F238E27FC236}">
                  <a16:creationId xmlns:a16="http://schemas.microsoft.com/office/drawing/2014/main" id="{00BE5D83-A5D6-6707-BD00-F03A2D304D41}"/>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spTree>
    <p:extLst>
      <p:ext uri="{BB962C8B-B14F-4D97-AF65-F5344CB8AC3E}">
        <p14:creationId xmlns:p14="http://schemas.microsoft.com/office/powerpoint/2010/main" val="20054580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図 8">
            <a:extLst>
              <a:ext uri="{FF2B5EF4-FFF2-40B4-BE49-F238E27FC236}">
                <a16:creationId xmlns:a16="http://schemas.microsoft.com/office/drawing/2014/main" id="{AC38BAF8-6B98-C0A6-FF07-1524C79BEF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8012" y="1268365"/>
            <a:ext cx="5115148" cy="3488608"/>
          </a:xfrm>
          <a:prstGeom prst="rect">
            <a:avLst/>
          </a:prstGeom>
        </p:spPr>
      </p:pic>
      <p:sp>
        <p:nvSpPr>
          <p:cNvPr id="24" name="四角形: 角を丸くする 23">
            <a:extLst>
              <a:ext uri="{FF2B5EF4-FFF2-40B4-BE49-F238E27FC236}">
                <a16:creationId xmlns:a16="http://schemas.microsoft.com/office/drawing/2014/main" id="{6880DA33-4266-D54B-DA33-1454D2EA3557}"/>
              </a:ext>
            </a:extLst>
          </p:cNvPr>
          <p:cNvSpPr/>
          <p:nvPr/>
        </p:nvSpPr>
        <p:spPr>
          <a:xfrm>
            <a:off x="5554278" y="4923199"/>
            <a:ext cx="5144533" cy="2183775"/>
          </a:xfrm>
          <a:prstGeom prst="roundRect">
            <a:avLst>
              <a:gd name="adj" fmla="val 6929"/>
            </a:avLst>
          </a:prstGeom>
          <a:solidFill>
            <a:srgbClr val="FFFCF0"/>
          </a:solidFill>
          <a:ln w="28575">
            <a:solidFill>
              <a:srgbClr val="B5DF57"/>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lIns="540000" rtlCol="0" anchor="t">
            <a:noAutofit/>
          </a:bodyPr>
          <a:lstStyle/>
          <a:p>
            <a:pPr>
              <a:lnSpc>
                <a:spcPct val="150000"/>
              </a:lnSpc>
            </a:pPr>
            <a:endParaRPr kumimoji="1" lang="ja-JP" altLang="en-US" sz="1200">
              <a:solidFill>
                <a:schemeClr val="accent5">
                  <a:lumMod val="50000"/>
                </a:schemeClr>
              </a:solidFill>
            </a:endParaRPr>
          </a:p>
        </p:txBody>
      </p:sp>
      <p:grpSp>
        <p:nvGrpSpPr>
          <p:cNvPr id="71" name="グループ化 70">
            <a:extLst>
              <a:ext uri="{FF2B5EF4-FFF2-40B4-BE49-F238E27FC236}">
                <a16:creationId xmlns:a16="http://schemas.microsoft.com/office/drawing/2014/main" id="{B666D424-88B1-B1B8-EACD-779AADBC6CCF}"/>
              </a:ext>
            </a:extLst>
          </p:cNvPr>
          <p:cNvGrpSpPr/>
          <p:nvPr/>
        </p:nvGrpSpPr>
        <p:grpSpPr>
          <a:xfrm>
            <a:off x="3605822" y="1267514"/>
            <a:ext cx="1504124" cy="2274748"/>
            <a:chOff x="5059988" y="4942228"/>
            <a:chExt cx="1504124" cy="2274748"/>
          </a:xfrm>
        </p:grpSpPr>
        <p:sp>
          <p:nvSpPr>
            <p:cNvPr id="72" name="正方形/長方形 71">
              <a:extLst>
                <a:ext uri="{FF2B5EF4-FFF2-40B4-BE49-F238E27FC236}">
                  <a16:creationId xmlns:a16="http://schemas.microsoft.com/office/drawing/2014/main" id="{90CF299D-3360-F9A2-14A7-04D075829343}"/>
                </a:ext>
              </a:extLst>
            </p:cNvPr>
            <p:cNvSpPr/>
            <p:nvPr/>
          </p:nvSpPr>
          <p:spPr>
            <a:xfrm>
              <a:off x="5059988" y="4942228"/>
              <a:ext cx="1224000" cy="227474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grpSp>
          <p:nvGrpSpPr>
            <p:cNvPr id="73" name="グループ化 72">
              <a:extLst>
                <a:ext uri="{FF2B5EF4-FFF2-40B4-BE49-F238E27FC236}">
                  <a16:creationId xmlns:a16="http://schemas.microsoft.com/office/drawing/2014/main" id="{4750E3AF-15C9-E550-8F04-0C7243766E99}"/>
                </a:ext>
              </a:extLst>
            </p:cNvPr>
            <p:cNvGrpSpPr/>
            <p:nvPr/>
          </p:nvGrpSpPr>
          <p:grpSpPr>
            <a:xfrm>
              <a:off x="5270332" y="5304107"/>
              <a:ext cx="323192" cy="1842810"/>
              <a:chOff x="8036242" y="6416944"/>
              <a:chExt cx="291783" cy="1842810"/>
            </a:xfrm>
          </p:grpSpPr>
          <p:pic>
            <p:nvPicPr>
              <p:cNvPr id="84" name="図 83">
                <a:extLst>
                  <a:ext uri="{FF2B5EF4-FFF2-40B4-BE49-F238E27FC236}">
                    <a16:creationId xmlns:a16="http://schemas.microsoft.com/office/drawing/2014/main" id="{640F7E25-A4AD-0A77-03FE-CB73FB646C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52174" y="6416944"/>
                <a:ext cx="231894" cy="1177587"/>
              </a:xfrm>
              <a:prstGeom prst="rect">
                <a:avLst/>
              </a:prstGeom>
            </p:spPr>
          </p:pic>
          <p:pic>
            <p:nvPicPr>
              <p:cNvPr id="85" name="図 84">
                <a:extLst>
                  <a:ext uri="{FF2B5EF4-FFF2-40B4-BE49-F238E27FC236}">
                    <a16:creationId xmlns:a16="http://schemas.microsoft.com/office/drawing/2014/main" id="{FA7CF2FD-50BD-FF94-898D-BA93503848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46320" y="7711072"/>
                <a:ext cx="237277" cy="114932"/>
              </a:xfrm>
              <a:prstGeom prst="rect">
                <a:avLst/>
              </a:prstGeom>
            </p:spPr>
          </p:pic>
          <p:pic>
            <p:nvPicPr>
              <p:cNvPr id="86" name="図 85">
                <a:extLst>
                  <a:ext uri="{FF2B5EF4-FFF2-40B4-BE49-F238E27FC236}">
                    <a16:creationId xmlns:a16="http://schemas.microsoft.com/office/drawing/2014/main" id="{215DF7AF-FA9D-256C-AF10-3A9390997B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8336" y="7917053"/>
                <a:ext cx="229862" cy="126053"/>
              </a:xfrm>
              <a:prstGeom prst="rect">
                <a:avLst/>
              </a:prstGeom>
            </p:spPr>
          </p:pic>
          <p:pic>
            <p:nvPicPr>
              <p:cNvPr id="87" name="図 86">
                <a:extLst>
                  <a:ext uri="{FF2B5EF4-FFF2-40B4-BE49-F238E27FC236}">
                    <a16:creationId xmlns:a16="http://schemas.microsoft.com/office/drawing/2014/main" id="{659ED7E1-1722-33D6-B635-0F3B8ADD76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36242" y="8137409"/>
                <a:ext cx="240984" cy="122345"/>
              </a:xfrm>
              <a:prstGeom prst="rect">
                <a:avLst/>
              </a:prstGeom>
            </p:spPr>
          </p:pic>
          <p:cxnSp>
            <p:nvCxnSpPr>
              <p:cNvPr id="88" name="直線コネクタ 87">
                <a:extLst>
                  <a:ext uri="{FF2B5EF4-FFF2-40B4-BE49-F238E27FC236}">
                    <a16:creationId xmlns:a16="http://schemas.microsoft.com/office/drawing/2014/main" id="{DFF0FE0D-E9E8-D89E-4561-B6A185CF9870}"/>
                  </a:ext>
                </a:extLst>
              </p:cNvPr>
              <p:cNvCxnSpPr>
                <a:cxnSpLocks/>
              </p:cNvCxnSpPr>
              <p:nvPr/>
            </p:nvCxnSpPr>
            <p:spPr>
              <a:xfrm>
                <a:off x="8277226" y="6423294"/>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89" name="直線コネクタ 88">
                <a:extLst>
                  <a:ext uri="{FF2B5EF4-FFF2-40B4-BE49-F238E27FC236}">
                    <a16:creationId xmlns:a16="http://schemas.microsoft.com/office/drawing/2014/main" id="{198CB43A-8579-E37C-A503-1A1C4AB8532E}"/>
                  </a:ext>
                </a:extLst>
              </p:cNvPr>
              <p:cNvCxnSpPr>
                <a:cxnSpLocks/>
              </p:cNvCxnSpPr>
              <p:nvPr/>
            </p:nvCxnSpPr>
            <p:spPr>
              <a:xfrm>
                <a:off x="8277226" y="70067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0" name="直線コネクタ 89">
                <a:extLst>
                  <a:ext uri="{FF2B5EF4-FFF2-40B4-BE49-F238E27FC236}">
                    <a16:creationId xmlns:a16="http://schemas.microsoft.com/office/drawing/2014/main" id="{8808E0FF-B8E1-FF84-2F03-C86FBB474507}"/>
                  </a:ext>
                </a:extLst>
              </p:cNvPr>
              <p:cNvCxnSpPr>
                <a:cxnSpLocks/>
              </p:cNvCxnSpPr>
              <p:nvPr/>
            </p:nvCxnSpPr>
            <p:spPr>
              <a:xfrm>
                <a:off x="8277226" y="7297213"/>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1" name="直線コネクタ 90">
                <a:extLst>
                  <a:ext uri="{FF2B5EF4-FFF2-40B4-BE49-F238E27FC236}">
                    <a16:creationId xmlns:a16="http://schemas.microsoft.com/office/drawing/2014/main" id="{5594AA88-37C7-4893-ABBE-EF03C4C656E6}"/>
                  </a:ext>
                </a:extLst>
              </p:cNvPr>
              <p:cNvCxnSpPr>
                <a:cxnSpLocks/>
              </p:cNvCxnSpPr>
              <p:nvPr/>
            </p:nvCxnSpPr>
            <p:spPr>
              <a:xfrm>
                <a:off x="8277226" y="7502001"/>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2" name="直線コネクタ 91">
                <a:extLst>
                  <a:ext uri="{FF2B5EF4-FFF2-40B4-BE49-F238E27FC236}">
                    <a16:creationId xmlns:a16="http://schemas.microsoft.com/office/drawing/2014/main" id="{799DCD03-4E30-8A3C-84B6-0B46948A1100}"/>
                  </a:ext>
                </a:extLst>
              </p:cNvPr>
              <p:cNvCxnSpPr>
                <a:cxnSpLocks/>
              </p:cNvCxnSpPr>
              <p:nvPr/>
            </p:nvCxnSpPr>
            <p:spPr>
              <a:xfrm>
                <a:off x="8277226" y="7561532"/>
                <a:ext cx="50799"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3" name="直線コネクタ 92">
                <a:extLst>
                  <a:ext uri="{FF2B5EF4-FFF2-40B4-BE49-F238E27FC236}">
                    <a16:creationId xmlns:a16="http://schemas.microsoft.com/office/drawing/2014/main" id="{DFA4A552-B951-B822-C34D-21C2A486945C}"/>
                  </a:ext>
                </a:extLst>
              </p:cNvPr>
              <p:cNvCxnSpPr>
                <a:cxnSpLocks/>
              </p:cNvCxnSpPr>
              <p:nvPr/>
            </p:nvCxnSpPr>
            <p:spPr>
              <a:xfrm>
                <a:off x="8277226" y="7587388"/>
                <a:ext cx="50799"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74" name="テキスト ボックス 73">
              <a:extLst>
                <a:ext uri="{FF2B5EF4-FFF2-40B4-BE49-F238E27FC236}">
                  <a16:creationId xmlns:a16="http://schemas.microsoft.com/office/drawing/2014/main" id="{BEB02026-B284-8118-A0C9-47FA2FA76BFA}"/>
                </a:ext>
              </a:extLst>
            </p:cNvPr>
            <p:cNvSpPr txBox="1"/>
            <p:nvPr/>
          </p:nvSpPr>
          <p:spPr>
            <a:xfrm>
              <a:off x="5118821" y="4945330"/>
              <a:ext cx="651331" cy="369332"/>
            </a:xfrm>
            <a:prstGeom prst="rect">
              <a:avLst/>
            </a:prstGeom>
            <a:noFill/>
          </p:spPr>
          <p:txBody>
            <a:bodyPr wrap="square" rtlCol="0">
              <a:spAutoFit/>
            </a:bodyPr>
            <a:lstStyle>
              <a:defPPr>
                <a:defRPr lang="en-US"/>
              </a:defPPr>
              <a:lvl1pPr indent="252000">
                <a:lnSpc>
                  <a:spcPct val="150000"/>
                </a:lnSpc>
                <a:defRPr kumimoji="1" sz="2000"/>
              </a:lvl1pPr>
            </a:lstStyle>
            <a:p>
              <a:pPr indent="0" algn="just">
                <a:lnSpc>
                  <a:spcPct val="100000"/>
                </a:lnSpc>
              </a:pPr>
              <a:r>
                <a:rPr lang="ja-JP" altLang="en-US" sz="600" b="1" dirty="0"/>
                <a:t>ひょうこうち</a:t>
              </a:r>
              <a:endParaRPr lang="en-US" altLang="ja-JP" sz="600" b="1" dirty="0"/>
            </a:p>
            <a:p>
              <a:pPr indent="0" algn="just">
                <a:lnSpc>
                  <a:spcPct val="100000"/>
                </a:lnSpc>
              </a:pPr>
              <a:r>
                <a:rPr lang="ja-JP" altLang="en-US" sz="1200" b="1" dirty="0"/>
                <a:t>標高値</a:t>
              </a:r>
              <a:endParaRPr lang="en-US" altLang="ja-JP" sz="1200" b="1" dirty="0"/>
            </a:p>
          </p:txBody>
        </p:sp>
        <p:sp>
          <p:nvSpPr>
            <p:cNvPr id="75" name="テキスト ボックス 74">
              <a:extLst>
                <a:ext uri="{FF2B5EF4-FFF2-40B4-BE49-F238E27FC236}">
                  <a16:creationId xmlns:a16="http://schemas.microsoft.com/office/drawing/2014/main" id="{50924C13-32E2-B40E-6C0D-30CAB19B8EBC}"/>
                </a:ext>
              </a:extLst>
            </p:cNvPr>
            <p:cNvSpPr txBox="1"/>
            <p:nvPr/>
          </p:nvSpPr>
          <p:spPr>
            <a:xfrm>
              <a:off x="5380037" y="516638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4000m</a:t>
              </a:r>
            </a:p>
          </p:txBody>
        </p:sp>
        <p:sp>
          <p:nvSpPr>
            <p:cNvPr id="76" name="テキスト ボックス 75">
              <a:extLst>
                <a:ext uri="{FF2B5EF4-FFF2-40B4-BE49-F238E27FC236}">
                  <a16:creationId xmlns:a16="http://schemas.microsoft.com/office/drawing/2014/main" id="{4B2AA5DC-EE30-4939-CBBB-9C4D012847C6}"/>
                </a:ext>
              </a:extLst>
            </p:cNvPr>
            <p:cNvSpPr txBox="1"/>
            <p:nvPr/>
          </p:nvSpPr>
          <p:spPr>
            <a:xfrm>
              <a:off x="5380037" y="5740008"/>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2000m</a:t>
              </a:r>
            </a:p>
          </p:txBody>
        </p:sp>
        <p:sp>
          <p:nvSpPr>
            <p:cNvPr id="77" name="テキスト ボックス 76">
              <a:extLst>
                <a:ext uri="{FF2B5EF4-FFF2-40B4-BE49-F238E27FC236}">
                  <a16:creationId xmlns:a16="http://schemas.microsoft.com/office/drawing/2014/main" id="{3ACD6ADF-1421-F832-67D6-1997DCEFBAAA}"/>
                </a:ext>
              </a:extLst>
            </p:cNvPr>
            <p:cNvSpPr txBox="1"/>
            <p:nvPr/>
          </p:nvSpPr>
          <p:spPr>
            <a:xfrm>
              <a:off x="5380037" y="6024307"/>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1000m</a:t>
              </a:r>
            </a:p>
          </p:txBody>
        </p:sp>
        <p:sp>
          <p:nvSpPr>
            <p:cNvPr id="78" name="テキスト ボックス 77">
              <a:extLst>
                <a:ext uri="{FF2B5EF4-FFF2-40B4-BE49-F238E27FC236}">
                  <a16:creationId xmlns:a16="http://schemas.microsoft.com/office/drawing/2014/main" id="{12C42D9F-7107-5DC6-6D3E-F58FF6B63D4A}"/>
                </a:ext>
              </a:extLst>
            </p:cNvPr>
            <p:cNvSpPr txBox="1"/>
            <p:nvPr/>
          </p:nvSpPr>
          <p:spPr>
            <a:xfrm>
              <a:off x="5380243" y="6215832"/>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300m</a:t>
              </a:r>
            </a:p>
          </p:txBody>
        </p:sp>
        <p:sp>
          <p:nvSpPr>
            <p:cNvPr id="79" name="テキスト ボックス 78">
              <a:extLst>
                <a:ext uri="{FF2B5EF4-FFF2-40B4-BE49-F238E27FC236}">
                  <a16:creationId xmlns:a16="http://schemas.microsoft.com/office/drawing/2014/main" id="{5425B4E7-393C-02DA-5F83-0E17B7459B8D}"/>
                </a:ext>
              </a:extLst>
            </p:cNvPr>
            <p:cNvSpPr txBox="1"/>
            <p:nvPr/>
          </p:nvSpPr>
          <p:spPr>
            <a:xfrm>
              <a:off x="5379653" y="6298069"/>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100m</a:t>
              </a:r>
            </a:p>
          </p:txBody>
        </p:sp>
        <p:sp>
          <p:nvSpPr>
            <p:cNvPr id="80" name="テキスト ボックス 79">
              <a:extLst>
                <a:ext uri="{FF2B5EF4-FFF2-40B4-BE49-F238E27FC236}">
                  <a16:creationId xmlns:a16="http://schemas.microsoft.com/office/drawing/2014/main" id="{36F25C06-4807-97B6-A59B-75342C8B2E98}"/>
                </a:ext>
              </a:extLst>
            </p:cNvPr>
            <p:cNvSpPr txBox="1"/>
            <p:nvPr/>
          </p:nvSpPr>
          <p:spPr>
            <a:xfrm>
              <a:off x="5379447" y="6378394"/>
              <a:ext cx="745279"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0m</a:t>
              </a:r>
            </a:p>
          </p:txBody>
        </p:sp>
        <p:sp>
          <p:nvSpPr>
            <p:cNvPr id="81" name="テキスト ボックス 80">
              <a:extLst>
                <a:ext uri="{FF2B5EF4-FFF2-40B4-BE49-F238E27FC236}">
                  <a16:creationId xmlns:a16="http://schemas.microsoft.com/office/drawing/2014/main" id="{3630041F-7542-2AAE-D30C-8526FDBD01DA}"/>
                </a:ext>
              </a:extLst>
            </p:cNvPr>
            <p:cNvSpPr txBox="1"/>
            <p:nvPr/>
          </p:nvSpPr>
          <p:spPr>
            <a:xfrm>
              <a:off x="5168069" y="6520413"/>
              <a:ext cx="1168033" cy="226472"/>
            </a:xfrm>
            <a:prstGeom prst="rect">
              <a:avLst/>
            </a:prstGeom>
            <a:noFill/>
          </p:spPr>
          <p:txBody>
            <a:bodyPr wrap="square" rtlCol="0">
              <a:spAutoFit/>
            </a:bodyPr>
            <a:lstStyle>
              <a:defPPr>
                <a:defRPr lang="en-US"/>
              </a:defPPr>
              <a:lvl1pPr indent="252000">
                <a:lnSpc>
                  <a:spcPct val="150000"/>
                </a:lnSpc>
                <a:defRPr kumimoji="1" sz="2000"/>
              </a:lvl1pPr>
            </a:lstStyle>
            <a:p>
              <a:pPr indent="0" algn="r"/>
              <a:r>
                <a:rPr lang="en-US" altLang="ja-JP" sz="700" dirty="0"/>
                <a:t>-1m</a:t>
              </a:r>
              <a:r>
                <a:rPr lang="ja-JP" altLang="en-US" sz="700" dirty="0"/>
                <a:t>以上</a:t>
              </a:r>
              <a:r>
                <a:rPr lang="en-US" altLang="ja-JP" sz="700" dirty="0"/>
                <a:t>0m</a:t>
              </a:r>
              <a:r>
                <a:rPr lang="ja-JP" altLang="en-US" sz="700" dirty="0"/>
                <a:t>未満</a:t>
              </a:r>
              <a:endParaRPr lang="en-US" altLang="ja-JP" sz="700" dirty="0"/>
            </a:p>
          </p:txBody>
        </p:sp>
        <p:sp>
          <p:nvSpPr>
            <p:cNvPr id="82" name="テキスト ボックス 81">
              <a:extLst>
                <a:ext uri="{FF2B5EF4-FFF2-40B4-BE49-F238E27FC236}">
                  <a16:creationId xmlns:a16="http://schemas.microsoft.com/office/drawing/2014/main" id="{8C90CA38-C050-C618-20C1-A870F46E4399}"/>
                </a:ext>
              </a:extLst>
            </p:cNvPr>
            <p:cNvSpPr txBox="1"/>
            <p:nvPr/>
          </p:nvSpPr>
          <p:spPr>
            <a:xfrm>
              <a:off x="5459807" y="6724406"/>
              <a:ext cx="1085397"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en-US" altLang="ja-JP" sz="700" dirty="0"/>
                <a:t>-1m</a:t>
              </a:r>
              <a:r>
                <a:rPr lang="ja-JP" altLang="en-US" sz="700" dirty="0"/>
                <a:t>未満</a:t>
              </a:r>
              <a:endParaRPr lang="en-US" altLang="ja-JP" sz="700" dirty="0"/>
            </a:p>
          </p:txBody>
        </p:sp>
        <p:sp>
          <p:nvSpPr>
            <p:cNvPr id="83" name="テキスト ボックス 82">
              <a:extLst>
                <a:ext uri="{FF2B5EF4-FFF2-40B4-BE49-F238E27FC236}">
                  <a16:creationId xmlns:a16="http://schemas.microsoft.com/office/drawing/2014/main" id="{6752FE52-657A-693C-55EE-9136BC6CF719}"/>
                </a:ext>
              </a:extLst>
            </p:cNvPr>
            <p:cNvSpPr txBox="1"/>
            <p:nvPr/>
          </p:nvSpPr>
          <p:spPr>
            <a:xfrm>
              <a:off x="5471658" y="6957182"/>
              <a:ext cx="1092454" cy="226472"/>
            </a:xfrm>
            <a:prstGeom prst="rect">
              <a:avLst/>
            </a:prstGeom>
            <a:noFill/>
          </p:spPr>
          <p:txBody>
            <a:bodyPr wrap="square" rtlCol="0">
              <a:spAutoFit/>
            </a:bodyPr>
            <a:lstStyle>
              <a:defPPr>
                <a:defRPr lang="en-US"/>
              </a:defPPr>
              <a:lvl1pPr indent="252000">
                <a:lnSpc>
                  <a:spcPct val="150000"/>
                </a:lnSpc>
                <a:defRPr kumimoji="1" sz="2000"/>
              </a:lvl1pPr>
            </a:lstStyle>
            <a:p>
              <a:pPr indent="0"/>
              <a:r>
                <a:rPr lang="ja-JP" altLang="en-US" sz="700" dirty="0"/>
                <a:t>水部</a:t>
              </a:r>
              <a:endParaRPr lang="en-US" altLang="ja-JP" sz="700" dirty="0"/>
            </a:p>
          </p:txBody>
        </p:sp>
      </p:grpSp>
      <p:sp>
        <p:nvSpPr>
          <p:cNvPr id="15" name="テキスト ボックス 14">
            <a:extLst>
              <a:ext uri="{FF2B5EF4-FFF2-40B4-BE49-F238E27FC236}">
                <a16:creationId xmlns:a16="http://schemas.microsoft.com/office/drawing/2014/main" id="{B19ACB05-EA69-7360-0422-F409B70EDB25}"/>
              </a:ext>
            </a:extLst>
          </p:cNvPr>
          <p:cNvSpPr txBox="1"/>
          <p:nvPr/>
        </p:nvSpPr>
        <p:spPr>
          <a:xfrm>
            <a:off x="342000" y="727200"/>
            <a:ext cx="2151280"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■下流域にひそむ危険</a:t>
            </a:r>
            <a:endParaRPr lang="en-US" altLang="ja-JP" dirty="0"/>
          </a:p>
        </p:txBody>
      </p:sp>
      <p:sp>
        <p:nvSpPr>
          <p:cNvPr id="4" name="テキスト ボックス 3">
            <a:extLst>
              <a:ext uri="{FF2B5EF4-FFF2-40B4-BE49-F238E27FC236}">
                <a16:creationId xmlns:a16="http://schemas.microsoft.com/office/drawing/2014/main" id="{D31A2C6D-F09A-658F-E3BC-B6D36827C89B}"/>
              </a:ext>
            </a:extLst>
          </p:cNvPr>
          <p:cNvSpPr txBox="1"/>
          <p:nvPr/>
        </p:nvSpPr>
        <p:spPr>
          <a:xfrm>
            <a:off x="6123600" y="765121"/>
            <a:ext cx="3961458" cy="338554"/>
          </a:xfrm>
          <a:prstGeom prst="rect">
            <a:avLst/>
          </a:prstGeom>
          <a:noFill/>
        </p:spPr>
        <p:txBody>
          <a:bodyPr wrap="square" rtlCol="0">
            <a:spAutoFit/>
          </a:bodyPr>
          <a:lstStyle>
            <a:defPPr>
              <a:defRPr lang="en-US"/>
            </a:defPPr>
            <a:lvl1pPr>
              <a:defRPr kumimoji="1" sz="2000" b="1">
                <a:effectLst>
                  <a:glow rad="63500">
                    <a:schemeClr val="bg1"/>
                  </a:glow>
                </a:effectLst>
              </a:defRPr>
            </a:lvl1pPr>
          </a:lstStyle>
          <a:p>
            <a:r>
              <a:rPr lang="ja-JP" altLang="en-US" sz="1600" dirty="0"/>
              <a:t>洪水が起きた時に、長い間浸水する</a:t>
            </a:r>
          </a:p>
        </p:txBody>
      </p:sp>
      <p:grpSp>
        <p:nvGrpSpPr>
          <p:cNvPr id="5" name="グループ化 4">
            <a:extLst>
              <a:ext uri="{FF2B5EF4-FFF2-40B4-BE49-F238E27FC236}">
                <a16:creationId xmlns:a16="http://schemas.microsoft.com/office/drawing/2014/main" id="{25E91554-21FE-3DA5-7AE7-818C9477741B}"/>
              </a:ext>
            </a:extLst>
          </p:cNvPr>
          <p:cNvGrpSpPr/>
          <p:nvPr/>
        </p:nvGrpSpPr>
        <p:grpSpPr>
          <a:xfrm>
            <a:off x="5738400" y="714170"/>
            <a:ext cx="386829" cy="363629"/>
            <a:chOff x="8391588" y="1502659"/>
            <a:chExt cx="571500" cy="537225"/>
          </a:xfrm>
        </p:grpSpPr>
        <p:sp>
          <p:nvSpPr>
            <p:cNvPr id="6" name="二等辺三角形 5">
              <a:extLst>
                <a:ext uri="{FF2B5EF4-FFF2-40B4-BE49-F238E27FC236}">
                  <a16:creationId xmlns:a16="http://schemas.microsoft.com/office/drawing/2014/main" id="{4B536053-D84E-5882-96A4-ADAEB142FDE6}"/>
                </a:ext>
              </a:extLst>
            </p:cNvPr>
            <p:cNvSpPr/>
            <p:nvPr/>
          </p:nvSpPr>
          <p:spPr>
            <a:xfrm>
              <a:off x="8391588" y="1502659"/>
              <a:ext cx="571500" cy="537225"/>
            </a:xfrm>
            <a:prstGeom prst="triangle">
              <a:avLst/>
            </a:prstGeom>
            <a:solidFill>
              <a:srgbClr val="FFFF00"/>
            </a:solidFill>
            <a:ln w="34925" cap="flat">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7" name="グラフィックス 6" descr="感嘆符 単色塗りつぶし">
              <a:extLst>
                <a:ext uri="{FF2B5EF4-FFF2-40B4-BE49-F238E27FC236}">
                  <a16:creationId xmlns:a16="http://schemas.microsoft.com/office/drawing/2014/main" id="{640E0DFD-CC94-5313-3204-117BFB25E5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95547" y="1642233"/>
              <a:ext cx="368703" cy="368703"/>
            </a:xfrm>
            <a:prstGeom prst="rect">
              <a:avLst/>
            </a:prstGeom>
          </p:spPr>
        </p:pic>
      </p:grpSp>
      <p:sp>
        <p:nvSpPr>
          <p:cNvPr id="18" name="テキスト ボックス 17">
            <a:extLst>
              <a:ext uri="{FF2B5EF4-FFF2-40B4-BE49-F238E27FC236}">
                <a16:creationId xmlns:a16="http://schemas.microsoft.com/office/drawing/2014/main" id="{41B09A46-F241-9B8A-F026-D004F0C4DD4D}"/>
              </a:ext>
            </a:extLst>
          </p:cNvPr>
          <p:cNvSpPr txBox="1"/>
          <p:nvPr/>
        </p:nvSpPr>
        <p:spPr>
          <a:xfrm>
            <a:off x="6129238" y="633734"/>
            <a:ext cx="577402" cy="215444"/>
          </a:xfrm>
          <a:prstGeom prst="rect">
            <a:avLst/>
          </a:prstGeom>
          <a:noFill/>
        </p:spPr>
        <p:txBody>
          <a:bodyPr wrap="none" rtlCol="0">
            <a:spAutoFit/>
          </a:bodyPr>
          <a:lstStyle>
            <a:defPPr>
              <a:defRPr lang="en-US"/>
            </a:defPPr>
            <a:lvl1pPr>
              <a:defRPr kumimoji="1" sz="800" b="1"/>
            </a:lvl1pPr>
          </a:lstStyle>
          <a:p>
            <a:r>
              <a:rPr lang="ja-JP" altLang="en-US" dirty="0"/>
              <a:t>こうずい</a:t>
            </a:r>
          </a:p>
        </p:txBody>
      </p:sp>
      <p:sp>
        <p:nvSpPr>
          <p:cNvPr id="19" name="テキスト ボックス 18">
            <a:extLst>
              <a:ext uri="{FF2B5EF4-FFF2-40B4-BE49-F238E27FC236}">
                <a16:creationId xmlns:a16="http://schemas.microsoft.com/office/drawing/2014/main" id="{21A18319-9845-B158-1822-85AE7D6099D5}"/>
              </a:ext>
            </a:extLst>
          </p:cNvPr>
          <p:cNvSpPr txBox="1"/>
          <p:nvPr/>
        </p:nvSpPr>
        <p:spPr>
          <a:xfrm>
            <a:off x="8489438" y="633734"/>
            <a:ext cx="574196" cy="215444"/>
          </a:xfrm>
          <a:prstGeom prst="rect">
            <a:avLst/>
          </a:prstGeom>
          <a:noFill/>
        </p:spPr>
        <p:txBody>
          <a:bodyPr wrap="none" rtlCol="0">
            <a:spAutoFit/>
          </a:bodyPr>
          <a:lstStyle>
            <a:defPPr>
              <a:defRPr lang="en-US"/>
            </a:defPPr>
            <a:lvl1pPr>
              <a:defRPr kumimoji="1" sz="800" b="1"/>
            </a:lvl1pPr>
          </a:lstStyle>
          <a:p>
            <a:r>
              <a:rPr lang="ja-JP" altLang="en-US" dirty="0"/>
              <a:t>しんすい</a:t>
            </a:r>
          </a:p>
        </p:txBody>
      </p:sp>
      <p:pic>
        <p:nvPicPr>
          <p:cNvPr id="1026" name="Picture 2" descr="5000年前の利根川">
            <a:extLst>
              <a:ext uri="{FF2B5EF4-FFF2-40B4-BE49-F238E27FC236}">
                <a16:creationId xmlns:a16="http://schemas.microsoft.com/office/drawing/2014/main" id="{9B635B8D-B04F-261A-9F6B-BC146A5F2D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67199" y="5109288"/>
            <a:ext cx="2756801" cy="1681822"/>
          </a:xfrm>
          <a:prstGeom prst="rect">
            <a:avLst/>
          </a:prstGeom>
          <a:noFill/>
          <a:extLst>
            <a:ext uri="{909E8E84-426E-40DD-AFC4-6F175D3DCCD1}">
              <a14:hiddenFill xmlns:a14="http://schemas.microsoft.com/office/drawing/2010/main">
                <a:solidFill>
                  <a:srgbClr val="FFFFFF"/>
                </a:solidFill>
              </a14:hiddenFill>
            </a:ext>
          </a:extLst>
        </p:spPr>
      </p:pic>
      <p:sp>
        <p:nvSpPr>
          <p:cNvPr id="21" name="テキスト ボックス 20">
            <a:extLst>
              <a:ext uri="{FF2B5EF4-FFF2-40B4-BE49-F238E27FC236}">
                <a16:creationId xmlns:a16="http://schemas.microsoft.com/office/drawing/2014/main" id="{F47193FB-66AE-D7D7-3319-3454603E6DFD}"/>
              </a:ext>
            </a:extLst>
          </p:cNvPr>
          <p:cNvSpPr txBox="1"/>
          <p:nvPr/>
        </p:nvSpPr>
        <p:spPr>
          <a:xfrm>
            <a:off x="5820922" y="5133054"/>
            <a:ext cx="2100255" cy="307777"/>
          </a:xfrm>
          <a:prstGeom prst="rect">
            <a:avLst/>
          </a:prstGeom>
          <a:noFill/>
        </p:spPr>
        <p:txBody>
          <a:bodyPr wrap="none" rtlCol="0">
            <a:spAutoFit/>
          </a:bodyPr>
          <a:lstStyle/>
          <a:p>
            <a:r>
              <a:rPr kumimoji="1" lang="ja-JP" altLang="en-US" sz="1400" b="1" dirty="0">
                <a:solidFill>
                  <a:schemeClr val="accent5">
                    <a:lumMod val="50000"/>
                  </a:schemeClr>
                </a:solidFill>
              </a:rPr>
              <a:t>昔、利根川は海だった</a:t>
            </a:r>
            <a:r>
              <a:rPr kumimoji="1" lang="en-US" altLang="ja-JP" sz="1400" b="1" dirty="0">
                <a:solidFill>
                  <a:schemeClr val="accent5">
                    <a:lumMod val="50000"/>
                  </a:schemeClr>
                </a:solidFill>
              </a:rPr>
              <a:t>!?</a:t>
            </a:r>
            <a:endParaRPr kumimoji="1" lang="ja-JP" altLang="en-US" sz="1400" b="1" dirty="0">
              <a:solidFill>
                <a:schemeClr val="accent5">
                  <a:lumMod val="50000"/>
                </a:schemeClr>
              </a:solidFill>
            </a:endParaRPr>
          </a:p>
        </p:txBody>
      </p:sp>
      <p:sp>
        <p:nvSpPr>
          <p:cNvPr id="22" name="テキスト ボックス 21">
            <a:extLst>
              <a:ext uri="{FF2B5EF4-FFF2-40B4-BE49-F238E27FC236}">
                <a16:creationId xmlns:a16="http://schemas.microsoft.com/office/drawing/2014/main" id="{9CACA5B8-0DCE-2696-1D82-95EC17FC1358}"/>
              </a:ext>
            </a:extLst>
          </p:cNvPr>
          <p:cNvSpPr txBox="1"/>
          <p:nvPr/>
        </p:nvSpPr>
        <p:spPr>
          <a:xfrm>
            <a:off x="6331435" y="5079446"/>
            <a:ext cx="302968" cy="128685"/>
          </a:xfrm>
          <a:prstGeom prst="rect">
            <a:avLst/>
          </a:prstGeom>
          <a:noFill/>
        </p:spPr>
        <p:txBody>
          <a:bodyPr wrap="none" lIns="0" tIns="18000" rIns="0" bIns="18000" rtlCol="0" anchor="ctr" anchorCtr="0">
            <a:spAutoFit/>
          </a:bodyPr>
          <a:lstStyle>
            <a:defPPr>
              <a:defRPr lang="en-US"/>
            </a:defPPr>
            <a:lvl1pPr algn="dist">
              <a:defRPr kumimoji="1" sz="600">
                <a:solidFill>
                  <a:schemeClr val="accent5">
                    <a:lumMod val="50000"/>
                  </a:schemeClr>
                </a:solidFill>
              </a:defRPr>
            </a:lvl1pPr>
          </a:lstStyle>
          <a:p>
            <a:r>
              <a:rPr lang="ja-JP" altLang="en-US" dirty="0"/>
              <a:t>とねがわ</a:t>
            </a:r>
          </a:p>
        </p:txBody>
      </p:sp>
      <p:cxnSp>
        <p:nvCxnSpPr>
          <p:cNvPr id="26" name="直線コネクタ 25">
            <a:extLst>
              <a:ext uri="{FF2B5EF4-FFF2-40B4-BE49-F238E27FC236}">
                <a16:creationId xmlns:a16="http://schemas.microsoft.com/office/drawing/2014/main" id="{5F949A3F-6AE8-A631-9672-58EE166A46CA}"/>
              </a:ext>
            </a:extLst>
          </p:cNvPr>
          <p:cNvCxnSpPr>
            <a:cxnSpLocks/>
          </p:cNvCxnSpPr>
          <p:nvPr/>
        </p:nvCxnSpPr>
        <p:spPr>
          <a:xfrm>
            <a:off x="5776927" y="5160393"/>
            <a:ext cx="0" cy="253099"/>
          </a:xfrm>
          <a:prstGeom prst="line">
            <a:avLst/>
          </a:prstGeom>
          <a:ln w="50800" cap="rnd">
            <a:solidFill>
              <a:srgbClr val="00B050"/>
            </a:solidFill>
            <a:round/>
          </a:ln>
        </p:spPr>
        <p:style>
          <a:lnRef idx="1">
            <a:schemeClr val="accent1"/>
          </a:lnRef>
          <a:fillRef idx="0">
            <a:schemeClr val="accent1"/>
          </a:fillRef>
          <a:effectRef idx="0">
            <a:schemeClr val="accent1"/>
          </a:effectRef>
          <a:fontRef idx="minor">
            <a:schemeClr val="tx1"/>
          </a:fontRef>
        </p:style>
      </p:cxnSp>
      <p:sp>
        <p:nvSpPr>
          <p:cNvPr id="28" name="テキスト ボックス 27">
            <a:extLst>
              <a:ext uri="{FF2B5EF4-FFF2-40B4-BE49-F238E27FC236}">
                <a16:creationId xmlns:a16="http://schemas.microsoft.com/office/drawing/2014/main" id="{F44A24FA-13BD-42F0-243C-92A4ABC95840}"/>
              </a:ext>
            </a:extLst>
          </p:cNvPr>
          <p:cNvSpPr txBox="1"/>
          <p:nvPr/>
        </p:nvSpPr>
        <p:spPr>
          <a:xfrm>
            <a:off x="5776928" y="5550309"/>
            <a:ext cx="1941812" cy="1262974"/>
          </a:xfrm>
          <a:prstGeom prst="rect">
            <a:avLst/>
          </a:prstGeom>
          <a:noFill/>
        </p:spPr>
        <p:txBody>
          <a:bodyPr wrap="square" lIns="0" rIns="0">
            <a:spAutoFit/>
          </a:bodyPr>
          <a:lstStyle>
            <a:defPPr>
              <a:defRPr lang="en-US"/>
            </a:defPPr>
            <a:lvl1pPr indent="0" algn="just">
              <a:lnSpc>
                <a:spcPct val="150000"/>
              </a:lnSpc>
              <a:defRPr kumimoji="1" sz="1050">
                <a:solidFill>
                  <a:schemeClr val="accent5">
                    <a:lumMod val="50000"/>
                  </a:schemeClr>
                </a:solidFill>
              </a:defRPr>
            </a:lvl1pPr>
          </a:lstStyle>
          <a:p>
            <a:r>
              <a:rPr lang="en-US" altLang="ja-JP" dirty="0"/>
              <a:t>5,000</a:t>
            </a:r>
            <a:r>
              <a:rPr lang="ja-JP" altLang="en-US" dirty="0"/>
              <a:t>年前、縄文時代の利根川の大部分は海でした。縄文時代の中頃から海の水位が下がり始めて、関東平野と利根川が生まれたのです。</a:t>
            </a:r>
          </a:p>
        </p:txBody>
      </p:sp>
      <p:sp>
        <p:nvSpPr>
          <p:cNvPr id="35" name="テキスト ボックス 34">
            <a:extLst>
              <a:ext uri="{FF2B5EF4-FFF2-40B4-BE49-F238E27FC236}">
                <a16:creationId xmlns:a16="http://schemas.microsoft.com/office/drawing/2014/main" id="{C39A5B95-BDDC-A579-1ADD-D486D4F45729}"/>
              </a:ext>
            </a:extLst>
          </p:cNvPr>
          <p:cNvSpPr txBox="1"/>
          <p:nvPr/>
        </p:nvSpPr>
        <p:spPr>
          <a:xfrm>
            <a:off x="6704672" y="5535207"/>
            <a:ext cx="351058" cy="128685"/>
          </a:xfrm>
          <a:prstGeom prst="rect">
            <a:avLst/>
          </a:prstGeom>
          <a:no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dirty="0"/>
              <a:t>じょうもん</a:t>
            </a:r>
          </a:p>
        </p:txBody>
      </p:sp>
      <p:sp>
        <p:nvSpPr>
          <p:cNvPr id="36" name="テキスト ボックス 35">
            <a:extLst>
              <a:ext uri="{FF2B5EF4-FFF2-40B4-BE49-F238E27FC236}">
                <a16:creationId xmlns:a16="http://schemas.microsoft.com/office/drawing/2014/main" id="{BD7F496D-ACFF-C923-BF09-C9DD4CE7F1E8}"/>
              </a:ext>
            </a:extLst>
          </p:cNvPr>
          <p:cNvSpPr txBox="1"/>
          <p:nvPr/>
        </p:nvSpPr>
        <p:spPr>
          <a:xfrm>
            <a:off x="7073162" y="5777649"/>
            <a:ext cx="351058" cy="128685"/>
          </a:xfrm>
          <a:prstGeom prst="rect">
            <a:avLst/>
          </a:prstGeom>
          <a:no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dirty="0"/>
              <a:t>じょうもん</a:t>
            </a:r>
          </a:p>
        </p:txBody>
      </p:sp>
      <p:sp>
        <p:nvSpPr>
          <p:cNvPr id="37" name="テキスト ボックス 36">
            <a:extLst>
              <a:ext uri="{FF2B5EF4-FFF2-40B4-BE49-F238E27FC236}">
                <a16:creationId xmlns:a16="http://schemas.microsoft.com/office/drawing/2014/main" id="{6050EDF4-BD08-5BAE-3FD9-73D9A555A291}"/>
              </a:ext>
            </a:extLst>
          </p:cNvPr>
          <p:cNvSpPr txBox="1"/>
          <p:nvPr/>
        </p:nvSpPr>
        <p:spPr>
          <a:xfrm>
            <a:off x="6712990" y="6257876"/>
            <a:ext cx="302967" cy="128685"/>
          </a:xfrm>
          <a:prstGeom prst="rect">
            <a:avLst/>
          </a:prstGeom>
          <a:no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dirty="0"/>
              <a:t>とねがわ</a:t>
            </a:r>
          </a:p>
        </p:txBody>
      </p:sp>
      <p:sp>
        <p:nvSpPr>
          <p:cNvPr id="13" name="テキスト ボックス 12">
            <a:extLst>
              <a:ext uri="{FF2B5EF4-FFF2-40B4-BE49-F238E27FC236}">
                <a16:creationId xmlns:a16="http://schemas.microsoft.com/office/drawing/2014/main" id="{031E8F07-7FEA-4E0E-B7C6-5A68947DF4D7}"/>
              </a:ext>
            </a:extLst>
          </p:cNvPr>
          <p:cNvSpPr txBox="1"/>
          <p:nvPr/>
        </p:nvSpPr>
        <p:spPr>
          <a:xfrm>
            <a:off x="1079494" y="632567"/>
            <a:ext cx="165110"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いき</a:t>
            </a:r>
          </a:p>
        </p:txBody>
      </p:sp>
      <p:sp>
        <p:nvSpPr>
          <p:cNvPr id="14" name="テキスト ボックス 13">
            <a:extLst>
              <a:ext uri="{FF2B5EF4-FFF2-40B4-BE49-F238E27FC236}">
                <a16:creationId xmlns:a16="http://schemas.microsoft.com/office/drawing/2014/main" id="{07CFD977-DDAF-2C5D-54DF-26512F99B726}"/>
              </a:ext>
            </a:extLst>
          </p:cNvPr>
          <p:cNvSpPr txBox="1"/>
          <p:nvPr/>
        </p:nvSpPr>
        <p:spPr>
          <a:xfrm>
            <a:off x="2147038" y="632567"/>
            <a:ext cx="240450"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きけん</a:t>
            </a:r>
          </a:p>
        </p:txBody>
      </p:sp>
      <p:sp>
        <p:nvSpPr>
          <p:cNvPr id="38" name="テキスト ボックス 37">
            <a:extLst>
              <a:ext uri="{FF2B5EF4-FFF2-40B4-BE49-F238E27FC236}">
                <a16:creationId xmlns:a16="http://schemas.microsoft.com/office/drawing/2014/main" id="{B545E037-1073-9EEE-75AC-E7EEF4B52776}"/>
              </a:ext>
            </a:extLst>
          </p:cNvPr>
          <p:cNvSpPr txBox="1"/>
          <p:nvPr/>
        </p:nvSpPr>
        <p:spPr>
          <a:xfrm>
            <a:off x="2442388" y="4584922"/>
            <a:ext cx="769442" cy="423193"/>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とねがわ</a:t>
            </a:r>
            <a:endParaRPr kumimoji="1" lang="en-US" altLang="ja-JP" sz="8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endParaRPr>
          </a:p>
          <a:p>
            <a:pPr algn="ctr"/>
            <a:r>
              <a:rPr kumimoji="1" lang="ja-JP" altLang="en-US" sz="2000" dirty="0">
                <a:solidFill>
                  <a:srgbClr val="14A5D2"/>
                </a:solidFill>
                <a:effectLst>
                  <a:glow rad="76200">
                    <a:schemeClr val="bg1"/>
                  </a:glow>
                </a:effectLst>
                <a:latin typeface="UD デジタル 教科書体 NK-B" panose="02020700000000000000" pitchFamily="18" charset="-128"/>
                <a:ea typeface="UD デジタル 教科書体 NK-B" panose="02020700000000000000" pitchFamily="18" charset="-128"/>
              </a:rPr>
              <a:t>利根川</a:t>
            </a:r>
          </a:p>
        </p:txBody>
      </p:sp>
      <p:sp>
        <p:nvSpPr>
          <p:cNvPr id="39" name="テキスト ボックス 38">
            <a:extLst>
              <a:ext uri="{FF2B5EF4-FFF2-40B4-BE49-F238E27FC236}">
                <a16:creationId xmlns:a16="http://schemas.microsoft.com/office/drawing/2014/main" id="{A312625E-C86D-2F9C-D243-4B81E3C4D7C5}"/>
              </a:ext>
            </a:extLst>
          </p:cNvPr>
          <p:cNvSpPr txBox="1"/>
          <p:nvPr/>
        </p:nvSpPr>
        <p:spPr>
          <a:xfrm>
            <a:off x="803761" y="3627737"/>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きぬがわ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鬼怒川</a:t>
            </a:r>
          </a:p>
        </p:txBody>
      </p:sp>
      <p:sp>
        <p:nvSpPr>
          <p:cNvPr id="40" name="テキスト ボックス 39">
            <a:extLst>
              <a:ext uri="{FF2B5EF4-FFF2-40B4-BE49-F238E27FC236}">
                <a16:creationId xmlns:a16="http://schemas.microsoft.com/office/drawing/2014/main" id="{4B888638-2A01-892A-79C6-80D6DF00946C}"/>
              </a:ext>
            </a:extLst>
          </p:cNvPr>
          <p:cNvSpPr txBox="1"/>
          <p:nvPr/>
        </p:nvSpPr>
        <p:spPr>
          <a:xfrm>
            <a:off x="998364" y="3026508"/>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こかいがわ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小貝川</a:t>
            </a:r>
          </a:p>
        </p:txBody>
      </p:sp>
      <p:sp>
        <p:nvSpPr>
          <p:cNvPr id="41" name="テキスト ボックス 40">
            <a:extLst>
              <a:ext uri="{FF2B5EF4-FFF2-40B4-BE49-F238E27FC236}">
                <a16:creationId xmlns:a16="http://schemas.microsoft.com/office/drawing/2014/main" id="{D0A895AC-E41F-CEB7-1002-8BE594891B50}"/>
              </a:ext>
            </a:extLst>
          </p:cNvPr>
          <p:cNvSpPr txBox="1"/>
          <p:nvPr/>
        </p:nvSpPr>
        <p:spPr>
          <a:xfrm>
            <a:off x="2494935" y="3684668"/>
            <a:ext cx="556243"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かすみがうら</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霞ヶ浦</a:t>
            </a:r>
          </a:p>
        </p:txBody>
      </p:sp>
      <p:sp>
        <p:nvSpPr>
          <p:cNvPr id="42" name="テキスト ボックス 41">
            <a:extLst>
              <a:ext uri="{FF2B5EF4-FFF2-40B4-BE49-F238E27FC236}">
                <a16:creationId xmlns:a16="http://schemas.microsoft.com/office/drawing/2014/main" id="{150890D2-789F-D524-43A7-4CDB7D69C84B}"/>
              </a:ext>
            </a:extLst>
          </p:cNvPr>
          <p:cNvSpPr txBox="1"/>
          <p:nvPr/>
        </p:nvSpPr>
        <p:spPr>
          <a:xfrm>
            <a:off x="1171177" y="4565746"/>
            <a:ext cx="538610" cy="330860"/>
          </a:xfrm>
          <a:prstGeom prst="rect">
            <a:avLst/>
          </a:prstGeom>
          <a:noFill/>
          <a:effectLst>
            <a:glow rad="127000">
              <a:schemeClr val="bg1"/>
            </a:glow>
          </a:effectLst>
        </p:spPr>
        <p:txBody>
          <a:bodyPr wrap="none" lIns="0" tIns="0" rIns="0" bIns="0" rtlCol="0">
            <a:spAutoFit/>
          </a:bodyPr>
          <a:lstStyle/>
          <a:p>
            <a:pPr algn="ctr">
              <a:lnSpc>
                <a:spcPts val="900"/>
              </a:lnSpc>
            </a:pPr>
            <a:r>
              <a:rPr kumimoji="1" lang="ja-JP" altLang="en-US" sz="800" dirty="0">
                <a:effectLst>
                  <a:glow rad="76200">
                    <a:schemeClr val="bg1"/>
                  </a:glow>
                </a:effectLst>
                <a:latin typeface="UD デジタル 教科書体 NK-B" panose="02020700000000000000" pitchFamily="18" charset="-128"/>
                <a:ea typeface="UD デジタル 教科書体 NK-B" panose="02020700000000000000" pitchFamily="18" charset="-128"/>
              </a:rPr>
              <a:t>てがかわ</a:t>
            </a:r>
          </a:p>
          <a:p>
            <a:pPr algn="ctr"/>
            <a:r>
              <a:rPr kumimoji="1" lang="ja-JP" altLang="en-US" sz="1400" dirty="0">
                <a:effectLst>
                  <a:glow rad="76200">
                    <a:schemeClr val="bg1"/>
                  </a:glow>
                </a:effectLst>
                <a:latin typeface="UD デジタル 教科書体 NK-B" panose="02020700000000000000" pitchFamily="18" charset="-128"/>
                <a:ea typeface="UD デジタル 教科書体 NK-B" panose="02020700000000000000" pitchFamily="18" charset="-128"/>
              </a:rPr>
              <a:t>手賀川</a:t>
            </a:r>
          </a:p>
        </p:txBody>
      </p:sp>
      <p:sp>
        <p:nvSpPr>
          <p:cNvPr id="47" name="テキスト ボックス 46">
            <a:extLst>
              <a:ext uri="{FF2B5EF4-FFF2-40B4-BE49-F238E27FC236}">
                <a16:creationId xmlns:a16="http://schemas.microsoft.com/office/drawing/2014/main" id="{6A18FBB5-16CE-66D7-B642-1D60AA1AFF65}"/>
              </a:ext>
            </a:extLst>
          </p:cNvPr>
          <p:cNvSpPr txBox="1"/>
          <p:nvPr/>
        </p:nvSpPr>
        <p:spPr>
          <a:xfrm>
            <a:off x="7369896" y="5535207"/>
            <a:ext cx="302967" cy="128685"/>
          </a:xfrm>
          <a:prstGeom prst="rect">
            <a:avLst/>
          </a:prstGeom>
          <a:no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dirty="0"/>
              <a:t>とねがわ</a:t>
            </a:r>
          </a:p>
        </p:txBody>
      </p:sp>
      <p:grpSp>
        <p:nvGrpSpPr>
          <p:cNvPr id="2" name="グループ化 1">
            <a:extLst>
              <a:ext uri="{FF2B5EF4-FFF2-40B4-BE49-F238E27FC236}">
                <a16:creationId xmlns:a16="http://schemas.microsoft.com/office/drawing/2014/main" id="{8A681B83-6434-D6FD-9064-4771557AD34F}"/>
              </a:ext>
            </a:extLst>
          </p:cNvPr>
          <p:cNvGrpSpPr/>
          <p:nvPr/>
        </p:nvGrpSpPr>
        <p:grpSpPr>
          <a:xfrm>
            <a:off x="8459672" y="79200"/>
            <a:ext cx="2157963" cy="314004"/>
            <a:chOff x="8459672" y="79200"/>
            <a:chExt cx="2157963" cy="314004"/>
          </a:xfrm>
        </p:grpSpPr>
        <p:sp>
          <p:nvSpPr>
            <p:cNvPr id="8" name="テキスト ボックス 7">
              <a:extLst>
                <a:ext uri="{FF2B5EF4-FFF2-40B4-BE49-F238E27FC236}">
                  <a16:creationId xmlns:a16="http://schemas.microsoft.com/office/drawing/2014/main" id="{C22B81F0-265C-EF66-3D50-F92A46B8BFB7}"/>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17" name="テキスト ボックス 16">
              <a:extLst>
                <a:ext uri="{FF2B5EF4-FFF2-40B4-BE49-F238E27FC236}">
                  <a16:creationId xmlns:a16="http://schemas.microsoft.com/office/drawing/2014/main" id="{0AD98442-7389-4C65-577F-CA9AFC1E74EF}"/>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23" name="テキスト ボックス 22">
              <a:extLst>
                <a:ext uri="{FF2B5EF4-FFF2-40B4-BE49-F238E27FC236}">
                  <a16:creationId xmlns:a16="http://schemas.microsoft.com/office/drawing/2014/main" id="{592CC91E-4DCF-1100-EDC5-E02DD1FD5CC0}"/>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sp>
        <p:nvSpPr>
          <p:cNvPr id="29" name="テキスト ボックス 28">
            <a:extLst>
              <a:ext uri="{FF2B5EF4-FFF2-40B4-BE49-F238E27FC236}">
                <a16:creationId xmlns:a16="http://schemas.microsoft.com/office/drawing/2014/main" id="{2FF9BB03-7A3D-C1C4-E245-3D5FC29B4E46}"/>
              </a:ext>
            </a:extLst>
          </p:cNvPr>
          <p:cNvSpPr txBox="1"/>
          <p:nvPr/>
        </p:nvSpPr>
        <p:spPr>
          <a:xfrm>
            <a:off x="5985275" y="6257876"/>
            <a:ext cx="519373" cy="128685"/>
          </a:xfrm>
          <a:prstGeom prst="rect">
            <a:avLst/>
          </a:prstGeom>
          <a:no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dirty="0"/>
              <a:t>かんとうへいや</a:t>
            </a:r>
          </a:p>
        </p:txBody>
      </p:sp>
      <p:sp>
        <p:nvSpPr>
          <p:cNvPr id="10" name="テキスト ボックス 9">
            <a:extLst>
              <a:ext uri="{FF2B5EF4-FFF2-40B4-BE49-F238E27FC236}">
                <a16:creationId xmlns:a16="http://schemas.microsoft.com/office/drawing/2014/main" id="{5650FFC9-BACF-59D5-173B-655504D04353}"/>
              </a:ext>
            </a:extLst>
          </p:cNvPr>
          <p:cNvSpPr txBox="1"/>
          <p:nvPr/>
        </p:nvSpPr>
        <p:spPr>
          <a:xfrm>
            <a:off x="8228325" y="5851292"/>
            <a:ext cx="294954" cy="159462"/>
          </a:xfrm>
          <a:prstGeom prst="rect">
            <a:avLst/>
          </a:prstGeom>
          <a:solidFill>
            <a:srgbClr val="FFFCF0"/>
          </a:solid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sz="800" b="1" dirty="0">
                <a:solidFill>
                  <a:schemeClr val="tx1"/>
                </a:solidFill>
              </a:rPr>
              <a:t>うらわ</a:t>
            </a:r>
          </a:p>
        </p:txBody>
      </p:sp>
      <p:sp>
        <p:nvSpPr>
          <p:cNvPr id="11" name="テキスト ボックス 10">
            <a:extLst>
              <a:ext uri="{FF2B5EF4-FFF2-40B4-BE49-F238E27FC236}">
                <a16:creationId xmlns:a16="http://schemas.microsoft.com/office/drawing/2014/main" id="{C633BA74-04A9-F4C1-A94B-7B027BF6B0C3}"/>
              </a:ext>
            </a:extLst>
          </p:cNvPr>
          <p:cNvSpPr txBox="1"/>
          <p:nvPr/>
        </p:nvSpPr>
        <p:spPr>
          <a:xfrm>
            <a:off x="8397620" y="5258898"/>
            <a:ext cx="375103" cy="159462"/>
          </a:xfrm>
          <a:prstGeom prst="rect">
            <a:avLst/>
          </a:prstGeom>
          <a:solidFill>
            <a:schemeClr val="bg1"/>
          </a:solid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sz="800" b="1" dirty="0">
                <a:solidFill>
                  <a:schemeClr val="tx1"/>
                </a:solidFill>
              </a:rPr>
              <a:t>くりはし</a:t>
            </a:r>
          </a:p>
        </p:txBody>
      </p:sp>
      <p:sp>
        <p:nvSpPr>
          <p:cNvPr id="12" name="テキスト ボックス 11">
            <a:extLst>
              <a:ext uri="{FF2B5EF4-FFF2-40B4-BE49-F238E27FC236}">
                <a16:creationId xmlns:a16="http://schemas.microsoft.com/office/drawing/2014/main" id="{9DB57139-84D6-568F-08FC-F8F5834DD02B}"/>
              </a:ext>
            </a:extLst>
          </p:cNvPr>
          <p:cNvSpPr txBox="1"/>
          <p:nvPr/>
        </p:nvSpPr>
        <p:spPr>
          <a:xfrm>
            <a:off x="8989882" y="5561858"/>
            <a:ext cx="394340" cy="159462"/>
          </a:xfrm>
          <a:prstGeom prst="rect">
            <a:avLst/>
          </a:prstGeom>
          <a:solidFill>
            <a:srgbClr val="FFFCF0"/>
          </a:solid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sz="800" b="1" dirty="0">
                <a:solidFill>
                  <a:schemeClr val="tx1"/>
                </a:solidFill>
              </a:rPr>
              <a:t>つちうら</a:t>
            </a:r>
          </a:p>
        </p:txBody>
      </p:sp>
      <p:sp>
        <p:nvSpPr>
          <p:cNvPr id="16" name="テキスト ボックス 15">
            <a:extLst>
              <a:ext uri="{FF2B5EF4-FFF2-40B4-BE49-F238E27FC236}">
                <a16:creationId xmlns:a16="http://schemas.microsoft.com/office/drawing/2014/main" id="{1CACB380-8219-96F8-C7DF-660150B42A2C}"/>
              </a:ext>
            </a:extLst>
          </p:cNvPr>
          <p:cNvSpPr txBox="1"/>
          <p:nvPr/>
        </p:nvSpPr>
        <p:spPr>
          <a:xfrm>
            <a:off x="8840802" y="6022334"/>
            <a:ext cx="298160" cy="159462"/>
          </a:xfrm>
          <a:prstGeom prst="rect">
            <a:avLst/>
          </a:prstGeom>
          <a:solidFill>
            <a:srgbClr val="FFFCF0"/>
          </a:solidFill>
        </p:spPr>
        <p:txBody>
          <a:bodyPr wrap="none" lIns="0" tIns="18000" rIns="0" bIns="18000" rtlCol="0" anchor="ctr" anchorCtr="0">
            <a:spAutoFit/>
          </a:bodyPr>
          <a:lstStyle>
            <a:defPPr>
              <a:defRPr lang="en-US"/>
            </a:defPPr>
            <a:lvl1pPr algn="ctr">
              <a:defRPr sz="600">
                <a:solidFill>
                  <a:schemeClr val="accent5">
                    <a:lumMod val="50000"/>
                  </a:schemeClr>
                </a:solidFill>
              </a:defRPr>
            </a:lvl1pPr>
          </a:lstStyle>
          <a:p>
            <a:r>
              <a:rPr lang="ja-JP" altLang="en-US" sz="800" b="1" dirty="0">
                <a:solidFill>
                  <a:schemeClr val="tx1"/>
                </a:solidFill>
              </a:rPr>
              <a:t>あびこ</a:t>
            </a:r>
          </a:p>
        </p:txBody>
      </p:sp>
      <p:grpSp>
        <p:nvGrpSpPr>
          <p:cNvPr id="27" name="グループ化 26">
            <a:extLst>
              <a:ext uri="{FF2B5EF4-FFF2-40B4-BE49-F238E27FC236}">
                <a16:creationId xmlns:a16="http://schemas.microsoft.com/office/drawing/2014/main" id="{1DFE1447-D4F3-70A3-964C-A6D648548A1C}"/>
              </a:ext>
            </a:extLst>
          </p:cNvPr>
          <p:cNvGrpSpPr/>
          <p:nvPr/>
        </p:nvGrpSpPr>
        <p:grpSpPr>
          <a:xfrm>
            <a:off x="599440" y="1203472"/>
            <a:ext cx="4258978" cy="6015957"/>
            <a:chOff x="599440" y="1203472"/>
            <a:chExt cx="4258978" cy="6015957"/>
          </a:xfrm>
        </p:grpSpPr>
        <p:pic>
          <p:nvPicPr>
            <p:cNvPr id="65" name="図 64">
              <a:extLst>
                <a:ext uri="{FF2B5EF4-FFF2-40B4-BE49-F238E27FC236}">
                  <a16:creationId xmlns:a16="http://schemas.microsoft.com/office/drawing/2014/main" id="{6F18AC76-4949-8E26-AC19-D42EBB077B2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9440" y="1203472"/>
              <a:ext cx="4258978" cy="6015957"/>
            </a:xfrm>
            <a:prstGeom prst="rect">
              <a:avLst/>
            </a:prstGeom>
          </p:spPr>
        </p:pic>
        <p:sp>
          <p:nvSpPr>
            <p:cNvPr id="25" name="正方形/長方形 24">
              <a:extLst>
                <a:ext uri="{FF2B5EF4-FFF2-40B4-BE49-F238E27FC236}">
                  <a16:creationId xmlns:a16="http://schemas.microsoft.com/office/drawing/2014/main" id="{E9C167A2-C5F0-EF91-F854-5BDB74174BA5}"/>
                </a:ext>
              </a:extLst>
            </p:cNvPr>
            <p:cNvSpPr/>
            <p:nvPr/>
          </p:nvSpPr>
          <p:spPr>
            <a:xfrm>
              <a:off x="2267263" y="6838950"/>
              <a:ext cx="175125" cy="457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8591877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四角形: 角を丸くする 41">
            <a:extLst>
              <a:ext uri="{FF2B5EF4-FFF2-40B4-BE49-F238E27FC236}">
                <a16:creationId xmlns:a16="http://schemas.microsoft.com/office/drawing/2014/main" id="{421CB752-AF3A-6841-1BA8-65B393BD1764}"/>
              </a:ext>
            </a:extLst>
          </p:cNvPr>
          <p:cNvSpPr/>
          <p:nvPr/>
        </p:nvSpPr>
        <p:spPr>
          <a:xfrm>
            <a:off x="5596179" y="5037102"/>
            <a:ext cx="5019294" cy="2146025"/>
          </a:xfrm>
          <a:prstGeom prst="roundRect">
            <a:avLst>
              <a:gd name="adj" fmla="val 6451"/>
            </a:avLst>
          </a:prstGeom>
          <a:solidFill>
            <a:srgbClr val="FFFCF0"/>
          </a:solidFill>
          <a:ln w="28575">
            <a:solidFill>
              <a:srgbClr val="B5DF57"/>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lIns="540000" rtlCol="0" anchor="t">
            <a:noAutofit/>
          </a:bodyPr>
          <a:lstStyle/>
          <a:p>
            <a:pPr>
              <a:lnSpc>
                <a:spcPct val="150000"/>
              </a:lnSpc>
            </a:pPr>
            <a:endParaRPr kumimoji="1" lang="ja-JP" altLang="en-US" sz="1200">
              <a:solidFill>
                <a:schemeClr val="accent5">
                  <a:lumMod val="50000"/>
                </a:schemeClr>
              </a:solidFill>
            </a:endParaRPr>
          </a:p>
        </p:txBody>
      </p:sp>
      <p:pic>
        <p:nvPicPr>
          <p:cNvPr id="47" name="図 46">
            <a:extLst>
              <a:ext uri="{FF2B5EF4-FFF2-40B4-BE49-F238E27FC236}">
                <a16:creationId xmlns:a16="http://schemas.microsoft.com/office/drawing/2014/main" id="{05B260AA-8882-34CE-05FB-77D37FE4C1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0622" y="5152514"/>
            <a:ext cx="2970443" cy="1986761"/>
          </a:xfrm>
          <a:prstGeom prst="rect">
            <a:avLst/>
          </a:prstGeom>
        </p:spPr>
      </p:pic>
      <p:pic>
        <p:nvPicPr>
          <p:cNvPr id="43" name="図 42">
            <a:extLst>
              <a:ext uri="{FF2B5EF4-FFF2-40B4-BE49-F238E27FC236}">
                <a16:creationId xmlns:a16="http://schemas.microsoft.com/office/drawing/2014/main" id="{863B3B5D-ECA9-FE26-F654-839AD3B30D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4933" y="2529340"/>
            <a:ext cx="4560961" cy="4868535"/>
          </a:xfrm>
          <a:prstGeom prst="rect">
            <a:avLst/>
          </a:prstGeom>
        </p:spPr>
      </p:pic>
      <p:sp>
        <p:nvSpPr>
          <p:cNvPr id="149" name="四角形: 角を丸くする 148">
            <a:extLst>
              <a:ext uri="{FF2B5EF4-FFF2-40B4-BE49-F238E27FC236}">
                <a16:creationId xmlns:a16="http://schemas.microsoft.com/office/drawing/2014/main" id="{7B9F345E-8C78-9E37-FDF3-F5B5942EA530}"/>
              </a:ext>
            </a:extLst>
          </p:cNvPr>
          <p:cNvSpPr/>
          <p:nvPr/>
        </p:nvSpPr>
        <p:spPr>
          <a:xfrm>
            <a:off x="5587214" y="603096"/>
            <a:ext cx="5052400" cy="2534986"/>
          </a:xfrm>
          <a:prstGeom prst="roundRect">
            <a:avLst>
              <a:gd name="adj" fmla="val 6451"/>
            </a:avLst>
          </a:prstGeom>
          <a:solidFill>
            <a:srgbClr val="FFFCF0"/>
          </a:solidFill>
          <a:ln w="28575">
            <a:solidFill>
              <a:srgbClr val="B5DF57"/>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lIns="540000" rtlCol="0" anchor="t">
            <a:noAutofit/>
          </a:bodyPr>
          <a:lstStyle/>
          <a:p>
            <a:pPr>
              <a:lnSpc>
                <a:spcPct val="150000"/>
              </a:lnSpc>
            </a:pPr>
            <a:endParaRPr kumimoji="1" lang="ja-JP" altLang="en-US" sz="1200">
              <a:solidFill>
                <a:schemeClr val="accent5">
                  <a:lumMod val="50000"/>
                </a:schemeClr>
              </a:solidFill>
            </a:endParaRPr>
          </a:p>
        </p:txBody>
      </p:sp>
      <p:sp>
        <p:nvSpPr>
          <p:cNvPr id="4" name="テキスト ボックス 3">
            <a:extLst>
              <a:ext uri="{FF2B5EF4-FFF2-40B4-BE49-F238E27FC236}">
                <a16:creationId xmlns:a16="http://schemas.microsoft.com/office/drawing/2014/main" id="{32C06BA3-7656-C51E-6278-4A41D6D9223E}"/>
              </a:ext>
            </a:extLst>
          </p:cNvPr>
          <p:cNvSpPr txBox="1"/>
          <p:nvPr/>
        </p:nvSpPr>
        <p:spPr>
          <a:xfrm>
            <a:off x="524742" y="608400"/>
            <a:ext cx="2236189" cy="307777"/>
          </a:xfrm>
          <a:prstGeom prst="rect">
            <a:avLst/>
          </a:prstGeom>
          <a:noFill/>
        </p:spPr>
        <p:txBody>
          <a:bodyPr wrap="none" lIns="0" tIns="0" rIns="0" bIns="0" rtlCol="0" anchor="ctr">
            <a:spAutoFit/>
          </a:bodyPr>
          <a:lstStyle>
            <a:defPPr>
              <a:defRPr lang="en-US"/>
            </a:defPPr>
            <a:lvl1pPr algn="ctr">
              <a:defRPr sz="2000" b="1">
                <a:solidFill>
                  <a:srgbClr val="51A200"/>
                </a:solidFill>
                <a:latin typeface="+mj-ea"/>
                <a:ea typeface="+mj-ea"/>
              </a:defRPr>
            </a:lvl1pPr>
            <a:lvl2pPr defTabSz="457200"/>
            <a:lvl3pPr defTabSz="457200"/>
            <a:lvl4pPr defTabSz="457200"/>
            <a:lvl5pPr defTabSz="457200"/>
            <a:lvl6pPr defTabSz="457200"/>
            <a:lvl7pPr defTabSz="457200"/>
            <a:lvl8pPr defTabSz="457200"/>
            <a:lvl9pPr defTabSz="457200"/>
          </a:lstStyle>
          <a:p>
            <a:r>
              <a:rPr lang="ja-JP" altLang="en-US" dirty="0"/>
              <a:t>水害が起きるしくみ</a:t>
            </a:r>
            <a:endParaRPr lang="en-US" altLang="ja-JP" dirty="0"/>
          </a:p>
        </p:txBody>
      </p:sp>
      <p:sp>
        <p:nvSpPr>
          <p:cNvPr id="11" name="テキスト ボックス 10">
            <a:extLst>
              <a:ext uri="{FF2B5EF4-FFF2-40B4-BE49-F238E27FC236}">
                <a16:creationId xmlns:a16="http://schemas.microsoft.com/office/drawing/2014/main" id="{9BA5D3AF-B1C1-5B08-30C1-BB866B3BF7A4}"/>
              </a:ext>
            </a:extLst>
          </p:cNvPr>
          <p:cNvSpPr txBox="1"/>
          <p:nvPr/>
        </p:nvSpPr>
        <p:spPr>
          <a:xfrm>
            <a:off x="349200" y="1423696"/>
            <a:ext cx="4954240" cy="1174296"/>
          </a:xfrm>
          <a:prstGeom prst="rect">
            <a:avLst/>
          </a:prstGeom>
          <a:noFill/>
        </p:spPr>
        <p:txBody>
          <a:bodyPr wrap="square">
            <a:spAutoFit/>
          </a:bodyPr>
          <a:lstStyle>
            <a:defPPr>
              <a:defRPr lang="en-US"/>
            </a:defPPr>
            <a:lvl1pPr indent="180000" algn="just">
              <a:lnSpc>
                <a:spcPts val="3000"/>
              </a:lnSpc>
              <a:defRPr kumimoji="1" sz="1300"/>
            </a:lvl1pPr>
          </a:lstStyle>
          <a:p>
            <a:pPr indent="144000"/>
            <a:r>
              <a:rPr lang="ja-JP" altLang="en-US" dirty="0"/>
              <a:t>たくさんの雨が川に集まり、川の水位が上がると、堤防を越えて水があふれたり、堤防がこわれたりして、町が水に浸かることがあります。</a:t>
            </a:r>
            <a:endParaRPr lang="en-US" altLang="ja-JP" dirty="0"/>
          </a:p>
        </p:txBody>
      </p:sp>
      <p:sp>
        <p:nvSpPr>
          <p:cNvPr id="17" name="テキスト ボックス 16">
            <a:extLst>
              <a:ext uri="{FF2B5EF4-FFF2-40B4-BE49-F238E27FC236}">
                <a16:creationId xmlns:a16="http://schemas.microsoft.com/office/drawing/2014/main" id="{31401288-A185-D0DF-2847-C09AB8E77B57}"/>
              </a:ext>
            </a:extLst>
          </p:cNvPr>
          <p:cNvSpPr txBox="1"/>
          <p:nvPr/>
        </p:nvSpPr>
        <p:spPr>
          <a:xfrm>
            <a:off x="5755482" y="1071079"/>
            <a:ext cx="4737294" cy="876266"/>
          </a:xfrm>
          <a:prstGeom prst="rect">
            <a:avLst/>
          </a:prstGeom>
          <a:noFill/>
        </p:spPr>
        <p:txBody>
          <a:bodyPr wrap="square" rtlCol="0">
            <a:spAutoFit/>
          </a:bodyPr>
          <a:lstStyle>
            <a:defPPr>
              <a:defRPr lang="en-US"/>
            </a:defPPr>
            <a:lvl1pPr indent="252000" algn="just">
              <a:lnSpc>
                <a:spcPct val="150000"/>
              </a:lnSpc>
              <a:defRPr kumimoji="1"/>
            </a:lvl1pPr>
          </a:lstStyle>
          <a:p>
            <a:r>
              <a:rPr lang="ja-JP" altLang="en-US" sz="1200" dirty="0"/>
              <a:t>堤防で囲っている川の範囲を「堤</a:t>
            </a:r>
            <a:r>
              <a:rPr lang="ja-JP" altLang="en-US" sz="1200" b="1" dirty="0">
                <a:solidFill>
                  <a:schemeClr val="accent5">
                    <a:lumMod val="75000"/>
                  </a:schemeClr>
                </a:solidFill>
              </a:rPr>
              <a:t>外</a:t>
            </a:r>
            <a:r>
              <a:rPr lang="ja-JP" altLang="en-US" sz="1200" dirty="0"/>
              <a:t>地」と呼び、川があふれることを「</a:t>
            </a:r>
            <a:r>
              <a:rPr lang="ja-JP" altLang="en-US" sz="1200" b="1" dirty="0">
                <a:solidFill>
                  <a:schemeClr val="accent5">
                    <a:lumMod val="75000"/>
                  </a:schemeClr>
                </a:solidFill>
              </a:rPr>
              <a:t>外</a:t>
            </a:r>
            <a:r>
              <a:rPr lang="ja-JP" altLang="en-US" sz="1200" dirty="0"/>
              <a:t>水はんらん」といいます。一方、堤防で守られているまち側を「堤</a:t>
            </a:r>
            <a:r>
              <a:rPr lang="ja-JP" altLang="en-US" sz="1200" b="1" dirty="0">
                <a:solidFill>
                  <a:srgbClr val="FF6600"/>
                </a:solidFill>
              </a:rPr>
              <a:t>内</a:t>
            </a:r>
            <a:r>
              <a:rPr lang="ja-JP" altLang="en-US" sz="1200" dirty="0"/>
              <a:t>地」といい、そこで発生する浸水を「</a:t>
            </a:r>
            <a:r>
              <a:rPr lang="ja-JP" altLang="en-US" sz="1200" b="1" dirty="0">
                <a:solidFill>
                  <a:srgbClr val="FF6600"/>
                </a:solidFill>
              </a:rPr>
              <a:t>内</a:t>
            </a:r>
            <a:r>
              <a:rPr lang="ja-JP" altLang="en-US" sz="1200" dirty="0"/>
              <a:t>水はんらん」といいます。</a:t>
            </a:r>
          </a:p>
        </p:txBody>
      </p:sp>
      <p:sp>
        <p:nvSpPr>
          <p:cNvPr id="41" name="テキスト ボックス 40">
            <a:extLst>
              <a:ext uri="{FF2B5EF4-FFF2-40B4-BE49-F238E27FC236}">
                <a16:creationId xmlns:a16="http://schemas.microsoft.com/office/drawing/2014/main" id="{42E85D55-A3B2-CFFE-B323-A21F6254DF1E}"/>
              </a:ext>
            </a:extLst>
          </p:cNvPr>
          <p:cNvSpPr txBox="1"/>
          <p:nvPr/>
        </p:nvSpPr>
        <p:spPr>
          <a:xfrm>
            <a:off x="342000" y="1157450"/>
            <a:ext cx="1516491"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■外水はんらん</a:t>
            </a:r>
            <a:endParaRPr lang="en-US" altLang="ja-JP" dirty="0"/>
          </a:p>
        </p:txBody>
      </p:sp>
      <p:sp>
        <p:nvSpPr>
          <p:cNvPr id="61" name="テキスト ボックス 60">
            <a:extLst>
              <a:ext uri="{FF2B5EF4-FFF2-40B4-BE49-F238E27FC236}">
                <a16:creationId xmlns:a16="http://schemas.microsoft.com/office/drawing/2014/main" id="{DDF2E565-2DD5-634B-EEBD-2E7671C59058}"/>
              </a:ext>
            </a:extLst>
          </p:cNvPr>
          <p:cNvSpPr txBox="1"/>
          <p:nvPr/>
        </p:nvSpPr>
        <p:spPr>
          <a:xfrm>
            <a:off x="8162147" y="1054932"/>
            <a:ext cx="41036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a:t>
            </a:r>
            <a:r>
              <a:rPr lang="ja-JP" altLang="en-US" dirty="0">
                <a:solidFill>
                  <a:schemeClr val="accent5">
                    <a:lumMod val="75000"/>
                  </a:schemeClr>
                </a:solidFill>
              </a:rPr>
              <a:t>がい</a:t>
            </a:r>
            <a:r>
              <a:rPr lang="ja-JP" altLang="en-US" dirty="0" err="1"/>
              <a:t>ち</a:t>
            </a:r>
            <a:endParaRPr lang="ja-JP" altLang="en-US" dirty="0"/>
          </a:p>
        </p:txBody>
      </p:sp>
      <p:sp>
        <p:nvSpPr>
          <p:cNvPr id="62" name="テキスト ボックス 61">
            <a:extLst>
              <a:ext uri="{FF2B5EF4-FFF2-40B4-BE49-F238E27FC236}">
                <a16:creationId xmlns:a16="http://schemas.microsoft.com/office/drawing/2014/main" id="{D0EF8773-5314-D5CA-1C8A-8D014C2C64FF}"/>
              </a:ext>
            </a:extLst>
          </p:cNvPr>
          <p:cNvSpPr txBox="1"/>
          <p:nvPr/>
        </p:nvSpPr>
        <p:spPr>
          <a:xfrm>
            <a:off x="5946311" y="1598696"/>
            <a:ext cx="40876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a:t>
            </a:r>
            <a:r>
              <a:rPr lang="ja-JP" altLang="en-US" dirty="0">
                <a:solidFill>
                  <a:srgbClr val="FF6600"/>
                </a:solidFill>
              </a:rPr>
              <a:t>ない</a:t>
            </a:r>
            <a:r>
              <a:rPr lang="ja-JP" altLang="en-US" dirty="0" err="1"/>
              <a:t>ち</a:t>
            </a:r>
            <a:endParaRPr lang="ja-JP" altLang="en-US" dirty="0"/>
          </a:p>
        </p:txBody>
      </p:sp>
      <p:sp>
        <p:nvSpPr>
          <p:cNvPr id="63" name="テキスト ボックス 62">
            <a:extLst>
              <a:ext uri="{FF2B5EF4-FFF2-40B4-BE49-F238E27FC236}">
                <a16:creationId xmlns:a16="http://schemas.microsoft.com/office/drawing/2014/main" id="{4FD19223-6AAC-6E79-AD3A-583ED4EBBE37}"/>
              </a:ext>
            </a:extLst>
          </p:cNvPr>
          <p:cNvSpPr txBox="1"/>
          <p:nvPr/>
        </p:nvSpPr>
        <p:spPr>
          <a:xfrm>
            <a:off x="6092305" y="1054932"/>
            <a:ext cx="32060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ていぼう</a:t>
            </a:r>
          </a:p>
        </p:txBody>
      </p:sp>
      <p:sp>
        <p:nvSpPr>
          <p:cNvPr id="64" name="テキスト ボックス 63">
            <a:extLst>
              <a:ext uri="{FF2B5EF4-FFF2-40B4-BE49-F238E27FC236}">
                <a16:creationId xmlns:a16="http://schemas.microsoft.com/office/drawing/2014/main" id="{2EA4D1E5-8B3C-D9DC-A8C6-9371519A65A4}"/>
              </a:ext>
            </a:extLst>
          </p:cNvPr>
          <p:cNvSpPr txBox="1"/>
          <p:nvPr/>
        </p:nvSpPr>
        <p:spPr>
          <a:xfrm>
            <a:off x="8376903" y="1330306"/>
            <a:ext cx="32060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ていぼう</a:t>
            </a:r>
          </a:p>
        </p:txBody>
      </p:sp>
      <p:sp>
        <p:nvSpPr>
          <p:cNvPr id="65" name="テキスト ボックス 64">
            <a:extLst>
              <a:ext uri="{FF2B5EF4-FFF2-40B4-BE49-F238E27FC236}">
                <a16:creationId xmlns:a16="http://schemas.microsoft.com/office/drawing/2014/main" id="{F86211DF-D6AB-4BBB-EB39-330AD4DA2326}"/>
              </a:ext>
            </a:extLst>
          </p:cNvPr>
          <p:cNvSpPr txBox="1"/>
          <p:nvPr/>
        </p:nvSpPr>
        <p:spPr>
          <a:xfrm>
            <a:off x="1698190" y="1859706"/>
            <a:ext cx="32060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ていぼう</a:t>
            </a:r>
          </a:p>
        </p:txBody>
      </p:sp>
      <p:sp>
        <p:nvSpPr>
          <p:cNvPr id="66" name="テキスト ボックス 65">
            <a:extLst>
              <a:ext uri="{FF2B5EF4-FFF2-40B4-BE49-F238E27FC236}">
                <a16:creationId xmlns:a16="http://schemas.microsoft.com/office/drawing/2014/main" id="{FFF74350-2EF5-4EB2-7693-1939021BB0E5}"/>
              </a:ext>
            </a:extLst>
          </p:cNvPr>
          <p:cNvSpPr txBox="1"/>
          <p:nvPr/>
        </p:nvSpPr>
        <p:spPr>
          <a:xfrm>
            <a:off x="4781243" y="1477279"/>
            <a:ext cx="7373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a:t>
            </a:r>
          </a:p>
        </p:txBody>
      </p:sp>
      <p:sp>
        <p:nvSpPr>
          <p:cNvPr id="67" name="テキスト ボックス 66">
            <a:extLst>
              <a:ext uri="{FF2B5EF4-FFF2-40B4-BE49-F238E27FC236}">
                <a16:creationId xmlns:a16="http://schemas.microsoft.com/office/drawing/2014/main" id="{8D82E53C-0450-74F1-0062-B087C180E02B}"/>
              </a:ext>
            </a:extLst>
          </p:cNvPr>
          <p:cNvSpPr txBox="1"/>
          <p:nvPr/>
        </p:nvSpPr>
        <p:spPr>
          <a:xfrm>
            <a:off x="4240513" y="1477279"/>
            <a:ext cx="32060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ていぼう</a:t>
            </a:r>
          </a:p>
        </p:txBody>
      </p:sp>
      <p:sp>
        <p:nvSpPr>
          <p:cNvPr id="78" name="テキスト ボックス 77">
            <a:extLst>
              <a:ext uri="{FF2B5EF4-FFF2-40B4-BE49-F238E27FC236}">
                <a16:creationId xmlns:a16="http://schemas.microsoft.com/office/drawing/2014/main" id="{B136A2F4-D47B-FB85-6E41-2DB0C332B784}"/>
              </a:ext>
            </a:extLst>
          </p:cNvPr>
          <p:cNvSpPr txBox="1"/>
          <p:nvPr/>
        </p:nvSpPr>
        <p:spPr>
          <a:xfrm>
            <a:off x="4127985" y="1859706"/>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つ</a:t>
            </a:r>
          </a:p>
        </p:txBody>
      </p:sp>
      <p:sp>
        <p:nvSpPr>
          <p:cNvPr id="81" name="テキスト ボックス 80">
            <a:extLst>
              <a:ext uri="{FF2B5EF4-FFF2-40B4-BE49-F238E27FC236}">
                <a16:creationId xmlns:a16="http://schemas.microsoft.com/office/drawing/2014/main" id="{E04B1AC0-FE52-E936-8E65-039224B3CBB6}"/>
              </a:ext>
            </a:extLst>
          </p:cNvPr>
          <p:cNvSpPr txBox="1"/>
          <p:nvPr/>
        </p:nvSpPr>
        <p:spPr>
          <a:xfrm>
            <a:off x="6559710" y="1054932"/>
            <a:ext cx="15549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かこ</a:t>
            </a:r>
          </a:p>
        </p:txBody>
      </p:sp>
      <p:sp>
        <p:nvSpPr>
          <p:cNvPr id="83" name="テキスト ボックス 82">
            <a:extLst>
              <a:ext uri="{FF2B5EF4-FFF2-40B4-BE49-F238E27FC236}">
                <a16:creationId xmlns:a16="http://schemas.microsoft.com/office/drawing/2014/main" id="{999E2583-C860-D61D-D603-662EA848BB6C}"/>
              </a:ext>
            </a:extLst>
          </p:cNvPr>
          <p:cNvSpPr txBox="1"/>
          <p:nvPr/>
        </p:nvSpPr>
        <p:spPr>
          <a:xfrm>
            <a:off x="7634708" y="1054932"/>
            <a:ext cx="24365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はんい</a:t>
            </a:r>
          </a:p>
        </p:txBody>
      </p:sp>
      <p:pic>
        <p:nvPicPr>
          <p:cNvPr id="19" name="図 18">
            <a:extLst>
              <a:ext uri="{FF2B5EF4-FFF2-40B4-BE49-F238E27FC236}">
                <a16:creationId xmlns:a16="http://schemas.microsoft.com/office/drawing/2014/main" id="{2159A6A1-1E50-22EA-C252-2B76A081DFB3}"/>
              </a:ext>
            </a:extLst>
          </p:cNvPr>
          <p:cNvPicPr/>
          <p:nvPr/>
        </p:nvPicPr>
        <p:blipFill rotWithShape="1">
          <a:blip r:embed="rId5">
            <a:extLst>
              <a:ext uri="{28A0092B-C50C-407E-A947-70E740481C1C}">
                <a14:useLocalDpi xmlns:a14="http://schemas.microsoft.com/office/drawing/2010/main" val="0"/>
              </a:ext>
            </a:extLst>
          </a:blip>
          <a:srcRect t="16939"/>
          <a:stretch/>
        </p:blipFill>
        <p:spPr bwMode="auto">
          <a:xfrm>
            <a:off x="5740364" y="2149884"/>
            <a:ext cx="4774211" cy="880006"/>
          </a:xfrm>
          <a:prstGeom prst="rect">
            <a:avLst/>
          </a:prstGeom>
          <a:noFill/>
          <a:ln>
            <a:noFill/>
          </a:ln>
        </p:spPr>
      </p:pic>
      <p:cxnSp>
        <p:nvCxnSpPr>
          <p:cNvPr id="151" name="直線コネクタ 150">
            <a:extLst>
              <a:ext uri="{FF2B5EF4-FFF2-40B4-BE49-F238E27FC236}">
                <a16:creationId xmlns:a16="http://schemas.microsoft.com/office/drawing/2014/main" id="{BCD77BEF-A580-C2E9-1BA5-75887D4684F7}"/>
              </a:ext>
            </a:extLst>
          </p:cNvPr>
          <p:cNvCxnSpPr>
            <a:cxnSpLocks/>
          </p:cNvCxnSpPr>
          <p:nvPr/>
        </p:nvCxnSpPr>
        <p:spPr>
          <a:xfrm>
            <a:off x="5798963" y="737982"/>
            <a:ext cx="0" cy="253099"/>
          </a:xfrm>
          <a:prstGeom prst="line">
            <a:avLst/>
          </a:prstGeom>
          <a:ln w="50800" cap="rnd">
            <a:solidFill>
              <a:srgbClr val="00B050"/>
            </a:solidFill>
            <a:round/>
          </a:ln>
        </p:spPr>
        <p:style>
          <a:lnRef idx="1">
            <a:schemeClr val="accent1"/>
          </a:lnRef>
          <a:fillRef idx="0">
            <a:schemeClr val="accent1"/>
          </a:fillRef>
          <a:effectRef idx="0">
            <a:schemeClr val="accent1"/>
          </a:effectRef>
          <a:fontRef idx="minor">
            <a:schemeClr val="tx1"/>
          </a:fontRef>
        </p:style>
      </p:cxnSp>
      <p:sp>
        <p:nvSpPr>
          <p:cNvPr id="152" name="テキスト ボックス 151">
            <a:extLst>
              <a:ext uri="{FF2B5EF4-FFF2-40B4-BE49-F238E27FC236}">
                <a16:creationId xmlns:a16="http://schemas.microsoft.com/office/drawing/2014/main" id="{A1589592-02C2-204F-E794-B43E6F1F8178}"/>
              </a:ext>
            </a:extLst>
          </p:cNvPr>
          <p:cNvSpPr txBox="1"/>
          <p:nvPr/>
        </p:nvSpPr>
        <p:spPr>
          <a:xfrm>
            <a:off x="5551170" y="592448"/>
            <a:ext cx="1651687" cy="420051"/>
          </a:xfrm>
          <a:prstGeom prst="rect">
            <a:avLst/>
          </a:prstGeom>
          <a:noFill/>
        </p:spPr>
        <p:txBody>
          <a:bodyPr wrap="square">
            <a:spAutoFit/>
          </a:bodyPr>
          <a:lstStyle/>
          <a:p>
            <a:pPr algn="ctr">
              <a:lnSpc>
                <a:spcPts val="3100"/>
              </a:lnSpc>
            </a:pPr>
            <a:r>
              <a:rPr kumimoji="1" lang="ja-JP" altLang="en-US" sz="1400" b="1" dirty="0">
                <a:solidFill>
                  <a:schemeClr val="accent5">
                    <a:lumMod val="50000"/>
                  </a:schemeClr>
                </a:solidFill>
              </a:rPr>
              <a:t>外水と内水</a:t>
            </a:r>
            <a:endParaRPr kumimoji="1" lang="en-US" altLang="ja-JP" sz="1400" b="1" dirty="0">
              <a:solidFill>
                <a:schemeClr val="accent5">
                  <a:lumMod val="50000"/>
                </a:schemeClr>
              </a:solidFill>
            </a:endParaRPr>
          </a:p>
        </p:txBody>
      </p:sp>
      <p:sp>
        <p:nvSpPr>
          <p:cNvPr id="166" name="テキスト ボックス 165">
            <a:extLst>
              <a:ext uri="{FF2B5EF4-FFF2-40B4-BE49-F238E27FC236}">
                <a16:creationId xmlns:a16="http://schemas.microsoft.com/office/drawing/2014/main" id="{279AD7BB-185C-20D3-FB49-FE8EA394E12E}"/>
              </a:ext>
            </a:extLst>
          </p:cNvPr>
          <p:cNvSpPr txBox="1"/>
          <p:nvPr/>
        </p:nvSpPr>
        <p:spPr>
          <a:xfrm>
            <a:off x="6839114" y="2084268"/>
            <a:ext cx="842457" cy="227153"/>
          </a:xfrm>
          <a:prstGeom prst="rect">
            <a:avLst/>
          </a:prstGeom>
          <a:noFill/>
        </p:spPr>
        <p:txBody>
          <a:bodyPr wrap="square" tIns="18000" bIns="18000" anchor="ctr">
            <a:noAutofit/>
          </a:bodyPr>
          <a:lstStyle/>
          <a:p>
            <a:r>
              <a:rPr kumimoji="1" lang="ja-JP" altLang="en-US" sz="1400" dirty="0">
                <a:effectLst>
                  <a:glow rad="63500">
                    <a:schemeClr val="bg1"/>
                  </a:glow>
                </a:effectLst>
              </a:rPr>
              <a:t>堤</a:t>
            </a:r>
            <a:r>
              <a:rPr kumimoji="1" lang="ja-JP" altLang="en-US" sz="1400" dirty="0">
                <a:solidFill>
                  <a:schemeClr val="accent5">
                    <a:lumMod val="75000"/>
                  </a:schemeClr>
                </a:solidFill>
                <a:effectLst>
                  <a:glow rad="63500">
                    <a:schemeClr val="bg1"/>
                  </a:glow>
                </a:effectLst>
              </a:rPr>
              <a:t>外</a:t>
            </a:r>
            <a:r>
              <a:rPr kumimoji="1" lang="ja-JP" altLang="en-US" sz="1400" dirty="0">
                <a:effectLst>
                  <a:glow rad="63500">
                    <a:schemeClr val="bg1"/>
                  </a:glow>
                </a:effectLst>
              </a:rPr>
              <a:t>地</a:t>
            </a:r>
            <a:endParaRPr kumimoji="1" lang="en-US" altLang="ja-JP" sz="1400" dirty="0">
              <a:effectLst>
                <a:glow rad="63500">
                  <a:schemeClr val="bg1"/>
                </a:glow>
              </a:effectLst>
            </a:endParaRPr>
          </a:p>
        </p:txBody>
      </p:sp>
      <p:sp>
        <p:nvSpPr>
          <p:cNvPr id="167" name="テキスト ボックス 166">
            <a:extLst>
              <a:ext uri="{FF2B5EF4-FFF2-40B4-BE49-F238E27FC236}">
                <a16:creationId xmlns:a16="http://schemas.microsoft.com/office/drawing/2014/main" id="{423DDA01-78B4-A239-707B-F4FA92245730}"/>
              </a:ext>
            </a:extLst>
          </p:cNvPr>
          <p:cNvSpPr txBox="1"/>
          <p:nvPr/>
        </p:nvSpPr>
        <p:spPr>
          <a:xfrm>
            <a:off x="8956233" y="2084268"/>
            <a:ext cx="842457" cy="227153"/>
          </a:xfrm>
          <a:prstGeom prst="rect">
            <a:avLst/>
          </a:prstGeom>
          <a:noFill/>
        </p:spPr>
        <p:txBody>
          <a:bodyPr wrap="square" tIns="18000" bIns="18000" anchor="ctr">
            <a:noAutofit/>
          </a:bodyPr>
          <a:lstStyle/>
          <a:p>
            <a:r>
              <a:rPr kumimoji="1" lang="ja-JP" altLang="en-US" sz="1400" dirty="0">
                <a:effectLst>
                  <a:glow rad="63500">
                    <a:schemeClr val="bg1"/>
                  </a:glow>
                </a:effectLst>
              </a:rPr>
              <a:t>堤</a:t>
            </a:r>
            <a:r>
              <a:rPr kumimoji="1" lang="ja-JP" altLang="en-US" sz="1400" dirty="0">
                <a:solidFill>
                  <a:srgbClr val="FF8433"/>
                </a:solidFill>
                <a:effectLst>
                  <a:glow rad="63500">
                    <a:schemeClr val="bg1"/>
                  </a:glow>
                </a:effectLst>
              </a:rPr>
              <a:t>内</a:t>
            </a:r>
            <a:r>
              <a:rPr kumimoji="1" lang="ja-JP" altLang="en-US" sz="1400" dirty="0">
                <a:effectLst>
                  <a:glow rad="63500">
                    <a:schemeClr val="bg1"/>
                  </a:glow>
                </a:effectLst>
              </a:rPr>
              <a:t>地</a:t>
            </a:r>
            <a:endParaRPr kumimoji="1" lang="en-US" altLang="ja-JP" sz="1400" dirty="0">
              <a:effectLst>
                <a:glow rad="63500">
                  <a:schemeClr val="bg1"/>
                </a:glow>
              </a:effectLst>
            </a:endParaRPr>
          </a:p>
        </p:txBody>
      </p:sp>
      <p:sp>
        <p:nvSpPr>
          <p:cNvPr id="168" name="テキスト ボックス 167">
            <a:extLst>
              <a:ext uri="{FF2B5EF4-FFF2-40B4-BE49-F238E27FC236}">
                <a16:creationId xmlns:a16="http://schemas.microsoft.com/office/drawing/2014/main" id="{E99593E9-88DE-071C-8672-6B62E07EE118}"/>
              </a:ext>
            </a:extLst>
          </p:cNvPr>
          <p:cNvSpPr txBox="1"/>
          <p:nvPr/>
        </p:nvSpPr>
        <p:spPr>
          <a:xfrm>
            <a:off x="6913893" y="1936640"/>
            <a:ext cx="564577" cy="184666"/>
          </a:xfrm>
          <a:prstGeom prst="rect">
            <a:avLst/>
          </a:prstGeom>
          <a:noFill/>
        </p:spPr>
        <p:txBody>
          <a:bodyPr wrap="none" rtlCol="0">
            <a:spAutoFit/>
          </a:bodyPr>
          <a:lstStyle/>
          <a:p>
            <a:pPr algn="ctr"/>
            <a:r>
              <a:rPr kumimoji="1" lang="ja-JP" altLang="en-US" sz="600" dirty="0"/>
              <a:t>てい</a:t>
            </a:r>
            <a:r>
              <a:rPr kumimoji="1" lang="ja-JP" altLang="en-US" sz="600" dirty="0">
                <a:solidFill>
                  <a:srgbClr val="0070C0"/>
                </a:solidFill>
              </a:rPr>
              <a:t>がい</a:t>
            </a:r>
            <a:r>
              <a:rPr kumimoji="1" lang="ja-JP" altLang="en-US" sz="600" dirty="0" err="1"/>
              <a:t>ち</a:t>
            </a:r>
            <a:endParaRPr kumimoji="1" lang="ja-JP" altLang="en-US" sz="600" dirty="0"/>
          </a:p>
        </p:txBody>
      </p:sp>
      <p:sp>
        <p:nvSpPr>
          <p:cNvPr id="169" name="テキスト ボックス 168">
            <a:extLst>
              <a:ext uri="{FF2B5EF4-FFF2-40B4-BE49-F238E27FC236}">
                <a16:creationId xmlns:a16="http://schemas.microsoft.com/office/drawing/2014/main" id="{63D0106B-B72A-69DD-184E-CAB8453929CE}"/>
              </a:ext>
            </a:extLst>
          </p:cNvPr>
          <p:cNvSpPr txBox="1"/>
          <p:nvPr/>
        </p:nvSpPr>
        <p:spPr>
          <a:xfrm>
            <a:off x="9024647" y="1936640"/>
            <a:ext cx="562976" cy="184666"/>
          </a:xfrm>
          <a:prstGeom prst="rect">
            <a:avLst/>
          </a:prstGeom>
          <a:noFill/>
        </p:spPr>
        <p:txBody>
          <a:bodyPr wrap="none" rtlCol="0">
            <a:spAutoFit/>
          </a:bodyPr>
          <a:lstStyle/>
          <a:p>
            <a:pPr algn="ctr"/>
            <a:r>
              <a:rPr kumimoji="1" lang="ja-JP" altLang="en-US" sz="600" dirty="0"/>
              <a:t>てい</a:t>
            </a:r>
            <a:r>
              <a:rPr kumimoji="1" lang="ja-JP" altLang="en-US" sz="600" dirty="0">
                <a:solidFill>
                  <a:srgbClr val="FF6600"/>
                </a:solidFill>
              </a:rPr>
              <a:t>ない</a:t>
            </a:r>
            <a:r>
              <a:rPr kumimoji="1" lang="ja-JP" altLang="en-US" sz="600" dirty="0"/>
              <a:t>ち</a:t>
            </a:r>
          </a:p>
        </p:txBody>
      </p:sp>
      <p:sp>
        <p:nvSpPr>
          <p:cNvPr id="13" name="テキスト ボックス 12">
            <a:extLst>
              <a:ext uri="{FF2B5EF4-FFF2-40B4-BE49-F238E27FC236}">
                <a16:creationId xmlns:a16="http://schemas.microsoft.com/office/drawing/2014/main" id="{9F8826A4-FB94-F580-84C9-D0F1B4C3BFF5}"/>
              </a:ext>
            </a:extLst>
          </p:cNvPr>
          <p:cNvSpPr txBox="1"/>
          <p:nvPr/>
        </p:nvSpPr>
        <p:spPr>
          <a:xfrm>
            <a:off x="553570" y="7444091"/>
            <a:ext cx="4099199" cy="307777"/>
          </a:xfrm>
          <a:prstGeom prst="rect">
            <a:avLst/>
          </a:prstGeom>
          <a:noFill/>
        </p:spPr>
        <p:txBody>
          <a:bodyPr wrap="none" rtlCol="0">
            <a:spAutoFit/>
          </a:bodyPr>
          <a:lstStyle/>
          <a:p>
            <a:r>
              <a:rPr kumimoji="1" lang="en-US" altLang="ja-JP" sz="700" dirty="0"/>
              <a:t>※1</a:t>
            </a:r>
            <a:r>
              <a:rPr kumimoji="1" lang="ja-JP" altLang="en-US" sz="700" dirty="0"/>
              <a:t>　国土交通省「小学</a:t>
            </a:r>
            <a:r>
              <a:rPr kumimoji="1" lang="en-US" altLang="ja-JP" sz="700" dirty="0"/>
              <a:t>5</a:t>
            </a:r>
            <a:r>
              <a:rPr kumimoji="1" lang="ja-JP" altLang="en-US" sz="700" dirty="0"/>
              <a:t>年生理科　流れる水の働きと土地の変化」の</a:t>
            </a:r>
            <a:r>
              <a:rPr kumimoji="1" lang="en-US" altLang="ja-JP" sz="700" dirty="0"/>
              <a:t>YouTube</a:t>
            </a:r>
            <a:r>
              <a:rPr kumimoji="1" lang="ja-JP" altLang="en-US" sz="700" dirty="0"/>
              <a:t>動画サイトに移ります</a:t>
            </a:r>
            <a:endParaRPr kumimoji="1" lang="en-US" altLang="ja-JP" sz="700" dirty="0"/>
          </a:p>
          <a:p>
            <a:r>
              <a:rPr kumimoji="1" lang="en-US" altLang="ja-JP" sz="700" dirty="0"/>
              <a:t>※2</a:t>
            </a:r>
            <a:r>
              <a:rPr kumimoji="1" lang="ja-JP" altLang="en-US" sz="700" dirty="0"/>
              <a:t> 「神戸市河川モニタリングカメラシステム」のサイトに移ります</a:t>
            </a:r>
            <a:endParaRPr kumimoji="1" lang="en-US" altLang="ja-JP" sz="700" dirty="0"/>
          </a:p>
        </p:txBody>
      </p:sp>
      <p:grpSp>
        <p:nvGrpSpPr>
          <p:cNvPr id="5" name="グループ化 4">
            <a:extLst>
              <a:ext uri="{FF2B5EF4-FFF2-40B4-BE49-F238E27FC236}">
                <a16:creationId xmlns:a16="http://schemas.microsoft.com/office/drawing/2014/main" id="{3D76CA34-7D6E-96C0-769A-9AC828B726E7}"/>
              </a:ext>
            </a:extLst>
          </p:cNvPr>
          <p:cNvGrpSpPr/>
          <p:nvPr/>
        </p:nvGrpSpPr>
        <p:grpSpPr>
          <a:xfrm>
            <a:off x="4607445" y="921523"/>
            <a:ext cx="415498" cy="415498"/>
            <a:chOff x="15172608" y="7828058"/>
            <a:chExt cx="734034" cy="734034"/>
          </a:xfrm>
        </p:grpSpPr>
        <p:sp>
          <p:nvSpPr>
            <p:cNvPr id="7" name="楕円 6">
              <a:extLst>
                <a:ext uri="{FF2B5EF4-FFF2-40B4-BE49-F238E27FC236}">
                  <a16:creationId xmlns:a16="http://schemas.microsoft.com/office/drawing/2014/main" id="{8E11D808-4CF3-7716-5531-DC690D7396A0}"/>
                </a:ext>
              </a:extLst>
            </p:cNvPr>
            <p:cNvSpPr/>
            <p:nvPr/>
          </p:nvSpPr>
          <p:spPr>
            <a:xfrm>
              <a:off x="15172608" y="7828058"/>
              <a:ext cx="734034" cy="734034"/>
            </a:xfrm>
            <a:prstGeom prst="ellipse">
              <a:avLst/>
            </a:prstGeom>
            <a:solidFill>
              <a:srgbClr val="FFFF00"/>
            </a:solidFill>
            <a:ln w="571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二等辺三角形 9">
              <a:hlinkClick r:id="rId6"/>
              <a:extLst>
                <a:ext uri="{FF2B5EF4-FFF2-40B4-BE49-F238E27FC236}">
                  <a16:creationId xmlns:a16="http://schemas.microsoft.com/office/drawing/2014/main" id="{0BD5AA58-63B6-3FCB-3D7B-A644FA3E67B3}"/>
                </a:ext>
              </a:extLst>
            </p:cNvPr>
            <p:cNvSpPr/>
            <p:nvPr/>
          </p:nvSpPr>
          <p:spPr>
            <a:xfrm rot="5400000">
              <a:off x="15366294" y="8008555"/>
              <a:ext cx="432726"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5" name="テキスト ボックス 14">
            <a:extLst>
              <a:ext uri="{FF2B5EF4-FFF2-40B4-BE49-F238E27FC236}">
                <a16:creationId xmlns:a16="http://schemas.microsoft.com/office/drawing/2014/main" id="{13099B5F-FDE1-831B-345E-A1049345F8A4}"/>
              </a:ext>
            </a:extLst>
          </p:cNvPr>
          <p:cNvSpPr txBox="1"/>
          <p:nvPr/>
        </p:nvSpPr>
        <p:spPr>
          <a:xfrm>
            <a:off x="553570" y="406274"/>
            <a:ext cx="455253" cy="230832"/>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dirty="0"/>
              <a:t>すいがい</a:t>
            </a:r>
          </a:p>
        </p:txBody>
      </p:sp>
      <p:sp>
        <p:nvSpPr>
          <p:cNvPr id="16" name="テキスト ボックス 15">
            <a:extLst>
              <a:ext uri="{FF2B5EF4-FFF2-40B4-BE49-F238E27FC236}">
                <a16:creationId xmlns:a16="http://schemas.microsoft.com/office/drawing/2014/main" id="{E193B42C-588F-01BC-1B0E-9EBBBDC55E05}"/>
              </a:ext>
            </a:extLst>
          </p:cNvPr>
          <p:cNvSpPr txBox="1"/>
          <p:nvPr/>
        </p:nvSpPr>
        <p:spPr>
          <a:xfrm>
            <a:off x="8015784" y="1603584"/>
            <a:ext cx="31098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しんすい</a:t>
            </a:r>
          </a:p>
        </p:txBody>
      </p:sp>
      <p:sp>
        <p:nvSpPr>
          <p:cNvPr id="24" name="テキスト ボックス 23">
            <a:extLst>
              <a:ext uri="{FF2B5EF4-FFF2-40B4-BE49-F238E27FC236}">
                <a16:creationId xmlns:a16="http://schemas.microsoft.com/office/drawing/2014/main" id="{C7825EE5-973C-516A-18B6-46D412CD3A73}"/>
              </a:ext>
            </a:extLst>
          </p:cNvPr>
          <p:cNvSpPr txBox="1"/>
          <p:nvPr/>
        </p:nvSpPr>
        <p:spPr>
          <a:xfrm>
            <a:off x="5067247" y="921523"/>
            <a:ext cx="166712" cy="123111"/>
          </a:xfrm>
          <a:prstGeom prst="rect">
            <a:avLst/>
          </a:prstGeom>
          <a:noFill/>
        </p:spPr>
        <p:txBody>
          <a:bodyPr wrap="none" lIns="0" tIns="0" rIns="0" bIns="0" rtlCol="0">
            <a:spAutoFit/>
          </a:bodyPr>
          <a:lstStyle/>
          <a:p>
            <a:r>
              <a:rPr kumimoji="1" lang="en-US" altLang="ja-JP" sz="800" dirty="0"/>
              <a:t>※1</a:t>
            </a:r>
            <a:endParaRPr kumimoji="1" lang="ja-JP" altLang="en-US" sz="800" dirty="0"/>
          </a:p>
        </p:txBody>
      </p:sp>
      <p:sp>
        <p:nvSpPr>
          <p:cNvPr id="28" name="テキスト ボックス 27">
            <a:extLst>
              <a:ext uri="{FF2B5EF4-FFF2-40B4-BE49-F238E27FC236}">
                <a16:creationId xmlns:a16="http://schemas.microsoft.com/office/drawing/2014/main" id="{5FB4C6FA-991E-3B4A-F162-5B76BB2AF5F6}"/>
              </a:ext>
            </a:extLst>
          </p:cNvPr>
          <p:cNvSpPr txBox="1"/>
          <p:nvPr/>
        </p:nvSpPr>
        <p:spPr>
          <a:xfrm>
            <a:off x="660055" y="1000939"/>
            <a:ext cx="405560" cy="215444"/>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sz="800" dirty="0"/>
              <a:t>がいすい</a:t>
            </a:r>
          </a:p>
        </p:txBody>
      </p:sp>
      <p:sp>
        <p:nvSpPr>
          <p:cNvPr id="30" name="テキスト ボックス 29">
            <a:extLst>
              <a:ext uri="{FF2B5EF4-FFF2-40B4-BE49-F238E27FC236}">
                <a16:creationId xmlns:a16="http://schemas.microsoft.com/office/drawing/2014/main" id="{89A89892-A19C-0DA7-BB88-5EBE198C2BD6}"/>
              </a:ext>
            </a:extLst>
          </p:cNvPr>
          <p:cNvSpPr txBox="1"/>
          <p:nvPr/>
        </p:nvSpPr>
        <p:spPr>
          <a:xfrm>
            <a:off x="6452952" y="662245"/>
            <a:ext cx="355868" cy="144073"/>
          </a:xfrm>
          <a:prstGeom prst="rect">
            <a:avLst/>
          </a:prstGeom>
          <a:noFill/>
        </p:spPr>
        <p:txBody>
          <a:bodyPr wrap="none" lIns="0" tIns="18000" rIns="0" bIns="18000" rtlCol="0" anchor="ctr" anchorCtr="0">
            <a:spAutoFit/>
          </a:bodyPr>
          <a:lstStyle>
            <a:defPPr>
              <a:defRPr lang="en-US"/>
            </a:defPPr>
            <a:lvl1pPr algn="ctr">
              <a:defRPr sz="650"/>
            </a:lvl1pPr>
          </a:lstStyle>
          <a:p>
            <a:r>
              <a:rPr kumimoji="1" lang="ja-JP" altLang="en-US" sz="700" b="1" dirty="0">
                <a:solidFill>
                  <a:schemeClr val="accent5">
                    <a:lumMod val="50000"/>
                  </a:schemeClr>
                </a:solidFill>
              </a:rPr>
              <a:t>ないすい</a:t>
            </a:r>
          </a:p>
        </p:txBody>
      </p:sp>
      <p:sp>
        <p:nvSpPr>
          <p:cNvPr id="32" name="テキスト ボックス 31">
            <a:extLst>
              <a:ext uri="{FF2B5EF4-FFF2-40B4-BE49-F238E27FC236}">
                <a16:creationId xmlns:a16="http://schemas.microsoft.com/office/drawing/2014/main" id="{992022B5-0C64-7095-DA8B-23920D651C99}"/>
              </a:ext>
            </a:extLst>
          </p:cNvPr>
          <p:cNvSpPr txBox="1"/>
          <p:nvPr/>
        </p:nvSpPr>
        <p:spPr>
          <a:xfrm>
            <a:off x="5946311" y="656014"/>
            <a:ext cx="355868" cy="144073"/>
          </a:xfrm>
          <a:prstGeom prst="rect">
            <a:avLst/>
          </a:prstGeom>
          <a:noFill/>
        </p:spPr>
        <p:txBody>
          <a:bodyPr wrap="none" lIns="0" tIns="18000" rIns="0" bIns="18000" rtlCol="0" anchor="ctr" anchorCtr="0">
            <a:spAutoFit/>
          </a:bodyPr>
          <a:lstStyle>
            <a:defPPr>
              <a:defRPr lang="en-US"/>
            </a:defPPr>
            <a:lvl1pPr algn="ctr">
              <a:defRPr sz="650"/>
            </a:lvl1pPr>
          </a:lstStyle>
          <a:p>
            <a:r>
              <a:rPr kumimoji="1" lang="ja-JP" altLang="en-US" sz="700" b="1" dirty="0">
                <a:solidFill>
                  <a:schemeClr val="accent5">
                    <a:lumMod val="50000"/>
                  </a:schemeClr>
                </a:solidFill>
              </a:rPr>
              <a:t>がいすい</a:t>
            </a:r>
          </a:p>
        </p:txBody>
      </p:sp>
      <p:sp>
        <p:nvSpPr>
          <p:cNvPr id="33" name="テキスト ボックス 32">
            <a:extLst>
              <a:ext uri="{FF2B5EF4-FFF2-40B4-BE49-F238E27FC236}">
                <a16:creationId xmlns:a16="http://schemas.microsoft.com/office/drawing/2014/main" id="{4EF9FE90-F690-E7B8-BB12-698B4A8714A0}"/>
              </a:ext>
            </a:extLst>
          </p:cNvPr>
          <p:cNvSpPr txBox="1"/>
          <p:nvPr/>
        </p:nvSpPr>
        <p:spPr>
          <a:xfrm>
            <a:off x="6054021" y="1335760"/>
            <a:ext cx="32861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chemeClr val="accent5">
                    <a:lumMod val="75000"/>
                  </a:schemeClr>
                </a:solidFill>
              </a:rPr>
              <a:t>がい</a:t>
            </a:r>
            <a:r>
              <a:rPr kumimoji="1" lang="ja-JP" altLang="en-US" dirty="0"/>
              <a:t>すい</a:t>
            </a:r>
          </a:p>
        </p:txBody>
      </p:sp>
      <p:sp>
        <p:nvSpPr>
          <p:cNvPr id="35" name="テキスト ボックス 34">
            <a:extLst>
              <a:ext uri="{FF2B5EF4-FFF2-40B4-BE49-F238E27FC236}">
                <a16:creationId xmlns:a16="http://schemas.microsoft.com/office/drawing/2014/main" id="{87555ACE-FAED-43A8-66EB-4D6DBC44E1FC}"/>
              </a:ext>
            </a:extLst>
          </p:cNvPr>
          <p:cNvSpPr txBox="1"/>
          <p:nvPr/>
        </p:nvSpPr>
        <p:spPr>
          <a:xfrm>
            <a:off x="8538004" y="1616048"/>
            <a:ext cx="327014" cy="136379"/>
          </a:xfrm>
          <a:prstGeom prst="rect">
            <a:avLst/>
          </a:prstGeom>
          <a:noFill/>
        </p:spPr>
        <p:txBody>
          <a:bodyPr wrap="none" lIns="0" tIns="18000" rIns="0" bIns="18000" rtlCol="0" anchor="ctr" anchorCtr="0">
            <a:spAutoFit/>
          </a:bodyPr>
          <a:lstStyle>
            <a:defPPr>
              <a:defRPr lang="en-US"/>
            </a:defPPr>
            <a:lvl1pPr algn="ctr">
              <a:defRPr sz="650"/>
            </a:lvl1pPr>
          </a:lstStyle>
          <a:p>
            <a:r>
              <a:rPr kumimoji="1" lang="ja-JP" altLang="en-US" dirty="0">
                <a:solidFill>
                  <a:srgbClr val="FF6600"/>
                </a:solidFill>
              </a:rPr>
              <a:t>ない</a:t>
            </a:r>
            <a:r>
              <a:rPr kumimoji="1" lang="ja-JP" altLang="en-US" dirty="0"/>
              <a:t>すい</a:t>
            </a:r>
          </a:p>
        </p:txBody>
      </p:sp>
      <p:grpSp>
        <p:nvGrpSpPr>
          <p:cNvPr id="8" name="グループ化 7">
            <a:extLst>
              <a:ext uri="{FF2B5EF4-FFF2-40B4-BE49-F238E27FC236}">
                <a16:creationId xmlns:a16="http://schemas.microsoft.com/office/drawing/2014/main" id="{53B8F9C0-FF8F-9D2F-DD46-7C79153A1882}"/>
              </a:ext>
            </a:extLst>
          </p:cNvPr>
          <p:cNvGrpSpPr/>
          <p:nvPr/>
        </p:nvGrpSpPr>
        <p:grpSpPr>
          <a:xfrm>
            <a:off x="8459672" y="79200"/>
            <a:ext cx="2157963" cy="314004"/>
            <a:chOff x="8459672" y="79200"/>
            <a:chExt cx="2157963" cy="314004"/>
          </a:xfrm>
        </p:grpSpPr>
        <p:sp>
          <p:nvSpPr>
            <p:cNvPr id="25" name="テキスト ボックス 24">
              <a:extLst>
                <a:ext uri="{FF2B5EF4-FFF2-40B4-BE49-F238E27FC236}">
                  <a16:creationId xmlns:a16="http://schemas.microsoft.com/office/drawing/2014/main" id="{B00549AA-D07B-3550-BF69-F24937CCF58A}"/>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29" name="テキスト ボックス 28">
              <a:extLst>
                <a:ext uri="{FF2B5EF4-FFF2-40B4-BE49-F238E27FC236}">
                  <a16:creationId xmlns:a16="http://schemas.microsoft.com/office/drawing/2014/main" id="{CEC8543B-0046-03CC-56A3-08F74766BE5D}"/>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34" name="テキスト ボックス 33">
              <a:extLst>
                <a:ext uri="{FF2B5EF4-FFF2-40B4-BE49-F238E27FC236}">
                  <a16:creationId xmlns:a16="http://schemas.microsoft.com/office/drawing/2014/main" id="{6CC1F22F-CC0F-BFDC-EAA8-FD4EB474AA5B}"/>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sp>
        <p:nvSpPr>
          <p:cNvPr id="3" name="テキスト ボックス 2">
            <a:extLst>
              <a:ext uri="{FF2B5EF4-FFF2-40B4-BE49-F238E27FC236}">
                <a16:creationId xmlns:a16="http://schemas.microsoft.com/office/drawing/2014/main" id="{A7F579BE-D8E1-BCFB-C8F5-CDD06C7587BD}"/>
              </a:ext>
            </a:extLst>
          </p:cNvPr>
          <p:cNvSpPr txBox="1"/>
          <p:nvPr/>
        </p:nvSpPr>
        <p:spPr>
          <a:xfrm>
            <a:off x="5454000" y="3403470"/>
            <a:ext cx="3515436"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■雨が降ったらすぐに川から離れよう</a:t>
            </a:r>
            <a:endParaRPr lang="en-US" altLang="ja-JP" dirty="0"/>
          </a:p>
        </p:txBody>
      </p:sp>
      <p:sp>
        <p:nvSpPr>
          <p:cNvPr id="9" name="テキスト ボックス 8">
            <a:extLst>
              <a:ext uri="{FF2B5EF4-FFF2-40B4-BE49-F238E27FC236}">
                <a16:creationId xmlns:a16="http://schemas.microsoft.com/office/drawing/2014/main" id="{C6CEFCC8-04D3-2351-28E9-82010F47D312}"/>
              </a:ext>
            </a:extLst>
          </p:cNvPr>
          <p:cNvSpPr txBox="1"/>
          <p:nvPr/>
        </p:nvSpPr>
        <p:spPr>
          <a:xfrm>
            <a:off x="6232178" y="3308693"/>
            <a:ext cx="81754"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ふ</a:t>
            </a:r>
          </a:p>
        </p:txBody>
      </p:sp>
      <p:sp>
        <p:nvSpPr>
          <p:cNvPr id="26" name="テキスト ボックス 25">
            <a:extLst>
              <a:ext uri="{FF2B5EF4-FFF2-40B4-BE49-F238E27FC236}">
                <a16:creationId xmlns:a16="http://schemas.microsoft.com/office/drawing/2014/main" id="{416E0994-FF3D-BBD0-8640-67A13A674503}"/>
              </a:ext>
            </a:extLst>
          </p:cNvPr>
          <p:cNvSpPr txBox="1"/>
          <p:nvPr/>
        </p:nvSpPr>
        <p:spPr>
          <a:xfrm>
            <a:off x="8159824" y="3308693"/>
            <a:ext cx="163506"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はな</a:t>
            </a:r>
          </a:p>
        </p:txBody>
      </p:sp>
      <p:sp>
        <p:nvSpPr>
          <p:cNvPr id="27" name="テキスト ボックス 26">
            <a:extLst>
              <a:ext uri="{FF2B5EF4-FFF2-40B4-BE49-F238E27FC236}">
                <a16:creationId xmlns:a16="http://schemas.microsoft.com/office/drawing/2014/main" id="{AC8F80D5-39E0-D95E-AE9F-B62BD59BE9ED}"/>
              </a:ext>
            </a:extLst>
          </p:cNvPr>
          <p:cNvSpPr txBox="1"/>
          <p:nvPr/>
        </p:nvSpPr>
        <p:spPr>
          <a:xfrm>
            <a:off x="9847184" y="3277720"/>
            <a:ext cx="181140" cy="123111"/>
          </a:xfrm>
          <a:prstGeom prst="rect">
            <a:avLst/>
          </a:prstGeom>
          <a:noFill/>
        </p:spPr>
        <p:txBody>
          <a:bodyPr wrap="none" lIns="0" tIns="0" rIns="0" bIns="0" rtlCol="0">
            <a:spAutoFit/>
          </a:bodyPr>
          <a:lstStyle/>
          <a:p>
            <a:r>
              <a:rPr kumimoji="1" lang="en-US" altLang="ja-JP" sz="800" dirty="0"/>
              <a:t>※2</a:t>
            </a:r>
            <a:endParaRPr kumimoji="1" lang="ja-JP" altLang="en-US" sz="800" dirty="0"/>
          </a:p>
        </p:txBody>
      </p:sp>
      <p:grpSp>
        <p:nvGrpSpPr>
          <p:cNvPr id="37" name="グループ化 36">
            <a:extLst>
              <a:ext uri="{FF2B5EF4-FFF2-40B4-BE49-F238E27FC236}">
                <a16:creationId xmlns:a16="http://schemas.microsoft.com/office/drawing/2014/main" id="{AA56C977-EB26-5044-2BB0-EC24DC69F582}"/>
              </a:ext>
            </a:extLst>
          </p:cNvPr>
          <p:cNvGrpSpPr/>
          <p:nvPr/>
        </p:nvGrpSpPr>
        <p:grpSpPr>
          <a:xfrm>
            <a:off x="9382971" y="3277720"/>
            <a:ext cx="415498" cy="415498"/>
            <a:chOff x="15172608" y="7828058"/>
            <a:chExt cx="734034" cy="734034"/>
          </a:xfrm>
        </p:grpSpPr>
        <p:sp>
          <p:nvSpPr>
            <p:cNvPr id="38" name="楕円 37">
              <a:extLst>
                <a:ext uri="{FF2B5EF4-FFF2-40B4-BE49-F238E27FC236}">
                  <a16:creationId xmlns:a16="http://schemas.microsoft.com/office/drawing/2014/main" id="{DB0E485D-8D69-4B7E-7093-F1A6093966BB}"/>
                </a:ext>
              </a:extLst>
            </p:cNvPr>
            <p:cNvSpPr/>
            <p:nvPr/>
          </p:nvSpPr>
          <p:spPr>
            <a:xfrm>
              <a:off x="15172608" y="7828058"/>
              <a:ext cx="734034" cy="734034"/>
            </a:xfrm>
            <a:prstGeom prst="ellipse">
              <a:avLst/>
            </a:prstGeom>
            <a:solidFill>
              <a:srgbClr val="FFFF00"/>
            </a:solidFill>
            <a:ln w="571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二等辺三角形 38">
              <a:hlinkClick r:id="rId7"/>
              <a:extLst>
                <a:ext uri="{FF2B5EF4-FFF2-40B4-BE49-F238E27FC236}">
                  <a16:creationId xmlns:a16="http://schemas.microsoft.com/office/drawing/2014/main" id="{E95ACAD9-5008-DCE5-0144-DEC3A461FB5D}"/>
                </a:ext>
              </a:extLst>
            </p:cNvPr>
            <p:cNvSpPr/>
            <p:nvPr/>
          </p:nvSpPr>
          <p:spPr>
            <a:xfrm rot="5400000">
              <a:off x="15366294" y="8008555"/>
              <a:ext cx="432726"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40" name="テキスト ボックス 39">
            <a:extLst>
              <a:ext uri="{FF2B5EF4-FFF2-40B4-BE49-F238E27FC236}">
                <a16:creationId xmlns:a16="http://schemas.microsoft.com/office/drawing/2014/main" id="{7DADDBE4-039E-D775-3E8F-34C0822C5235}"/>
              </a:ext>
            </a:extLst>
          </p:cNvPr>
          <p:cNvSpPr txBox="1"/>
          <p:nvPr/>
        </p:nvSpPr>
        <p:spPr>
          <a:xfrm>
            <a:off x="5484551" y="3711150"/>
            <a:ext cx="5130922" cy="1174296"/>
          </a:xfrm>
          <a:prstGeom prst="rect">
            <a:avLst/>
          </a:prstGeom>
          <a:noFill/>
        </p:spPr>
        <p:txBody>
          <a:bodyPr wrap="square">
            <a:spAutoFit/>
          </a:bodyPr>
          <a:lstStyle>
            <a:defPPr>
              <a:defRPr lang="en-US"/>
            </a:defPPr>
            <a:lvl1pPr indent="180000" algn="just">
              <a:lnSpc>
                <a:spcPts val="3000"/>
              </a:lnSpc>
              <a:defRPr kumimoji="1" sz="1300"/>
            </a:lvl1pPr>
          </a:lstStyle>
          <a:p>
            <a:pPr indent="144000"/>
            <a:r>
              <a:rPr lang="ja-JP" altLang="en-US" dirty="0"/>
              <a:t>今いる場所だけではなく、川の上流（山の方）で雨が降ったときも川が一気に増水して鉄砲水になることがあります。</a:t>
            </a:r>
            <a:endParaRPr lang="en-US" altLang="ja-JP" dirty="0"/>
          </a:p>
          <a:p>
            <a:pPr indent="144000"/>
            <a:r>
              <a:rPr lang="ja-JP" altLang="en-US" dirty="0"/>
              <a:t>そのため、「雨が降ったらすぐに川から離れる」と覚えてください。</a:t>
            </a:r>
            <a:endParaRPr lang="en-US" altLang="ja-JP" dirty="0"/>
          </a:p>
        </p:txBody>
      </p:sp>
      <p:sp>
        <p:nvSpPr>
          <p:cNvPr id="45" name="テキスト ボックス 44">
            <a:extLst>
              <a:ext uri="{FF2B5EF4-FFF2-40B4-BE49-F238E27FC236}">
                <a16:creationId xmlns:a16="http://schemas.microsoft.com/office/drawing/2014/main" id="{E7B3AE7D-ADB1-7033-3C85-BB7DD38F180E}"/>
              </a:ext>
            </a:extLst>
          </p:cNvPr>
          <p:cNvSpPr txBox="1"/>
          <p:nvPr/>
        </p:nvSpPr>
        <p:spPr>
          <a:xfrm>
            <a:off x="7535234" y="5127095"/>
            <a:ext cx="1770901" cy="369332"/>
          </a:xfrm>
          <a:prstGeom prst="rect">
            <a:avLst/>
          </a:prstGeom>
          <a:noFill/>
        </p:spPr>
        <p:txBody>
          <a:bodyPr wrap="square" rtlCol="0">
            <a:spAutoFit/>
          </a:bodyPr>
          <a:lstStyle/>
          <a:p>
            <a:r>
              <a:rPr kumimoji="1" lang="ja-JP" altLang="en-US" b="1" dirty="0">
                <a:solidFill>
                  <a:srgbClr val="002060"/>
                </a:solidFill>
              </a:rPr>
              <a:t>鉄砲水って？</a:t>
            </a:r>
          </a:p>
        </p:txBody>
      </p:sp>
      <p:sp>
        <p:nvSpPr>
          <p:cNvPr id="46" name="テキスト ボックス 45">
            <a:extLst>
              <a:ext uri="{FF2B5EF4-FFF2-40B4-BE49-F238E27FC236}">
                <a16:creationId xmlns:a16="http://schemas.microsoft.com/office/drawing/2014/main" id="{619D28BF-E886-8133-69EC-09378700A67E}"/>
              </a:ext>
            </a:extLst>
          </p:cNvPr>
          <p:cNvSpPr txBox="1"/>
          <p:nvPr/>
        </p:nvSpPr>
        <p:spPr>
          <a:xfrm>
            <a:off x="7478470" y="5435132"/>
            <a:ext cx="2959606" cy="1430263"/>
          </a:xfrm>
          <a:prstGeom prst="rect">
            <a:avLst/>
          </a:prstGeom>
          <a:noFill/>
        </p:spPr>
        <p:txBody>
          <a:bodyPr wrap="square" rtlCol="0">
            <a:spAutoFit/>
          </a:bodyPr>
          <a:lstStyle>
            <a:defPPr>
              <a:defRPr lang="en-US"/>
            </a:defPPr>
            <a:lvl1pPr indent="252000" algn="just">
              <a:lnSpc>
                <a:spcPct val="150000"/>
              </a:lnSpc>
              <a:defRPr kumimoji="1"/>
            </a:lvl1pPr>
          </a:lstStyle>
          <a:p>
            <a:pPr indent="0"/>
            <a:r>
              <a:rPr lang="ja-JP" altLang="en-US" sz="1200" dirty="0"/>
              <a:t>　さっきまで水の少なかった川でも、川の上流の山のほうで雨が降ると、あっという間に川の水が増え、すごいはやさで水が流れてくることがあります。</a:t>
            </a:r>
            <a:endParaRPr lang="en-US" altLang="ja-JP" sz="1200" dirty="0"/>
          </a:p>
          <a:p>
            <a:pPr indent="0"/>
            <a:r>
              <a:rPr lang="ja-JP" altLang="en-US" sz="1200" dirty="0"/>
              <a:t>　これを「</a:t>
            </a:r>
            <a:r>
              <a:rPr lang="ja-JP" altLang="en-US" sz="1200" dirty="0">
                <a:solidFill>
                  <a:srgbClr val="0070C0"/>
                </a:solidFill>
              </a:rPr>
              <a:t>鉄砲水</a:t>
            </a:r>
            <a:r>
              <a:rPr lang="ja-JP" altLang="en-US" sz="1200" dirty="0"/>
              <a:t>」といいます。</a:t>
            </a:r>
          </a:p>
        </p:txBody>
      </p:sp>
      <p:sp>
        <p:nvSpPr>
          <p:cNvPr id="2" name="テキスト ボックス 1">
            <a:extLst>
              <a:ext uri="{FF2B5EF4-FFF2-40B4-BE49-F238E27FC236}">
                <a16:creationId xmlns:a16="http://schemas.microsoft.com/office/drawing/2014/main" id="{DCE42260-FDDF-1567-2573-DB2621E3A705}"/>
              </a:ext>
            </a:extLst>
          </p:cNvPr>
          <p:cNvSpPr txBox="1"/>
          <p:nvPr/>
        </p:nvSpPr>
        <p:spPr>
          <a:xfrm>
            <a:off x="7883811" y="3744114"/>
            <a:ext cx="44403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じょうりゅう</a:t>
            </a:r>
          </a:p>
        </p:txBody>
      </p:sp>
      <p:sp>
        <p:nvSpPr>
          <p:cNvPr id="6" name="テキスト ボックス 5">
            <a:extLst>
              <a:ext uri="{FF2B5EF4-FFF2-40B4-BE49-F238E27FC236}">
                <a16:creationId xmlns:a16="http://schemas.microsoft.com/office/drawing/2014/main" id="{26E1768D-2CFD-6998-7C64-7ADBE84C8A01}"/>
              </a:ext>
            </a:extLst>
          </p:cNvPr>
          <p:cNvSpPr txBox="1"/>
          <p:nvPr/>
        </p:nvSpPr>
        <p:spPr>
          <a:xfrm>
            <a:off x="6234591" y="4126725"/>
            <a:ext cx="32060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ぞうすい</a:t>
            </a:r>
          </a:p>
        </p:txBody>
      </p:sp>
      <p:sp>
        <p:nvSpPr>
          <p:cNvPr id="12" name="テキスト ボックス 11">
            <a:extLst>
              <a:ext uri="{FF2B5EF4-FFF2-40B4-BE49-F238E27FC236}">
                <a16:creationId xmlns:a16="http://schemas.microsoft.com/office/drawing/2014/main" id="{4B2E1583-8BED-B38A-45AC-C9DAB956AF7E}"/>
              </a:ext>
            </a:extLst>
          </p:cNvPr>
          <p:cNvSpPr txBox="1"/>
          <p:nvPr/>
        </p:nvSpPr>
        <p:spPr>
          <a:xfrm>
            <a:off x="6828735" y="4139088"/>
            <a:ext cx="47609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てっぽうみず</a:t>
            </a:r>
          </a:p>
        </p:txBody>
      </p:sp>
      <p:sp>
        <p:nvSpPr>
          <p:cNvPr id="14" name="テキスト ボックス 13">
            <a:extLst>
              <a:ext uri="{FF2B5EF4-FFF2-40B4-BE49-F238E27FC236}">
                <a16:creationId xmlns:a16="http://schemas.microsoft.com/office/drawing/2014/main" id="{4664C829-2BFD-9322-B7E1-91248C698DB9}"/>
              </a:ext>
            </a:extLst>
          </p:cNvPr>
          <p:cNvSpPr txBox="1"/>
          <p:nvPr/>
        </p:nvSpPr>
        <p:spPr>
          <a:xfrm>
            <a:off x="8455449" y="4542751"/>
            <a:ext cx="163507"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はな</a:t>
            </a:r>
          </a:p>
        </p:txBody>
      </p:sp>
      <p:sp>
        <p:nvSpPr>
          <p:cNvPr id="22" name="テキスト ボックス 21">
            <a:extLst>
              <a:ext uri="{FF2B5EF4-FFF2-40B4-BE49-F238E27FC236}">
                <a16:creationId xmlns:a16="http://schemas.microsoft.com/office/drawing/2014/main" id="{0377A6AA-359B-9F4D-B371-E0847E6E4DFE}"/>
              </a:ext>
            </a:extLst>
          </p:cNvPr>
          <p:cNvSpPr txBox="1"/>
          <p:nvPr/>
        </p:nvSpPr>
        <p:spPr>
          <a:xfrm>
            <a:off x="9174741" y="4542750"/>
            <a:ext cx="16350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おぼ</a:t>
            </a:r>
          </a:p>
        </p:txBody>
      </p:sp>
      <p:sp>
        <p:nvSpPr>
          <p:cNvPr id="23" name="テキスト ボックス 22">
            <a:extLst>
              <a:ext uri="{FF2B5EF4-FFF2-40B4-BE49-F238E27FC236}">
                <a16:creationId xmlns:a16="http://schemas.microsoft.com/office/drawing/2014/main" id="{274C8379-BEE1-BC73-115F-5134ABDE7CAE}"/>
              </a:ext>
            </a:extLst>
          </p:cNvPr>
          <p:cNvSpPr txBox="1"/>
          <p:nvPr/>
        </p:nvSpPr>
        <p:spPr>
          <a:xfrm>
            <a:off x="7699196" y="5097582"/>
            <a:ext cx="47609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rgbClr val="002060"/>
                </a:solidFill>
              </a:rPr>
              <a:t>てっぽうみず</a:t>
            </a:r>
          </a:p>
        </p:txBody>
      </p:sp>
      <p:sp>
        <p:nvSpPr>
          <p:cNvPr id="53" name="テキスト ボックス 52">
            <a:extLst>
              <a:ext uri="{FF2B5EF4-FFF2-40B4-BE49-F238E27FC236}">
                <a16:creationId xmlns:a16="http://schemas.microsoft.com/office/drawing/2014/main" id="{B7EBC112-CA6C-C9C6-3E0B-66AF24F763FE}"/>
              </a:ext>
            </a:extLst>
          </p:cNvPr>
          <p:cNvSpPr txBox="1"/>
          <p:nvPr/>
        </p:nvSpPr>
        <p:spPr>
          <a:xfrm>
            <a:off x="8182638" y="6513416"/>
            <a:ext cx="47609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solidFill>
                  <a:srgbClr val="0070C0"/>
                </a:solidFill>
              </a:rPr>
              <a:t>てっぽうみず</a:t>
            </a:r>
          </a:p>
        </p:txBody>
      </p:sp>
    </p:spTree>
    <p:extLst>
      <p:ext uri="{BB962C8B-B14F-4D97-AF65-F5344CB8AC3E}">
        <p14:creationId xmlns:p14="http://schemas.microsoft.com/office/powerpoint/2010/main" val="29452947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F529CF34-3317-714D-ED78-EC3299C4412C}"/>
              </a:ext>
            </a:extLst>
          </p:cNvPr>
          <p:cNvSpPr txBox="1"/>
          <p:nvPr/>
        </p:nvSpPr>
        <p:spPr>
          <a:xfrm>
            <a:off x="5777427" y="1696843"/>
            <a:ext cx="2204512" cy="819840"/>
          </a:xfrm>
          <a:prstGeom prst="rect">
            <a:avLst/>
          </a:prstGeom>
          <a:noFill/>
        </p:spPr>
        <p:txBody>
          <a:bodyPr wrap="square" rtlCol="0">
            <a:spAutoFit/>
          </a:bodyPr>
          <a:lstStyle/>
          <a:p>
            <a:pPr algn="just">
              <a:lnSpc>
                <a:spcPts val="2000"/>
              </a:lnSpc>
            </a:pPr>
            <a:r>
              <a:rPr kumimoji="1" lang="ja-JP" altLang="en-US" sz="1200" dirty="0"/>
              <a:t>水は低いところに向かって流れるため、アンダーパスなどの低いところに水がたまります。</a:t>
            </a:r>
            <a:endParaRPr kumimoji="1" lang="en-US" altLang="ja-JP" sz="1200" dirty="0"/>
          </a:p>
        </p:txBody>
      </p:sp>
      <p:pic>
        <p:nvPicPr>
          <p:cNvPr id="4" name="図 3">
            <a:extLst>
              <a:ext uri="{FF2B5EF4-FFF2-40B4-BE49-F238E27FC236}">
                <a16:creationId xmlns:a16="http://schemas.microsoft.com/office/drawing/2014/main" id="{417E3850-471C-ABAD-F0F1-FA4166B3FF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6982" y="5060570"/>
            <a:ext cx="1152150" cy="1112501"/>
          </a:xfrm>
          <a:prstGeom prst="roundRect">
            <a:avLst/>
          </a:prstGeom>
        </p:spPr>
      </p:pic>
      <p:pic>
        <p:nvPicPr>
          <p:cNvPr id="5" name="図 4">
            <a:extLst>
              <a:ext uri="{FF2B5EF4-FFF2-40B4-BE49-F238E27FC236}">
                <a16:creationId xmlns:a16="http://schemas.microsoft.com/office/drawing/2014/main" id="{86263B0B-9B67-D176-D73D-F057913C6D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80069" y="2331663"/>
            <a:ext cx="1536779" cy="1234411"/>
          </a:xfrm>
          <a:prstGeom prst="roundRect">
            <a:avLst/>
          </a:prstGeom>
        </p:spPr>
      </p:pic>
      <p:sp>
        <p:nvSpPr>
          <p:cNvPr id="6" name="円形吹き出し 14">
            <a:extLst>
              <a:ext uri="{FF2B5EF4-FFF2-40B4-BE49-F238E27FC236}">
                <a16:creationId xmlns:a16="http://schemas.microsoft.com/office/drawing/2014/main" id="{FE58B5CE-704E-B19E-0E92-0F5131157F51}"/>
              </a:ext>
            </a:extLst>
          </p:cNvPr>
          <p:cNvSpPr/>
          <p:nvPr/>
        </p:nvSpPr>
        <p:spPr>
          <a:xfrm>
            <a:off x="7000529" y="6432743"/>
            <a:ext cx="3367216" cy="721738"/>
          </a:xfrm>
          <a:prstGeom prst="wedgeRoundRectCallout">
            <a:avLst>
              <a:gd name="adj1" fmla="val -58930"/>
              <a:gd name="adj2" fmla="val 2163"/>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72000" tIns="72000" rIns="72000" bIns="72000" rtlCol="0" anchor="ctr">
            <a:spAutoFit/>
          </a:bodyPr>
          <a:lstStyle/>
          <a:p>
            <a:pPr>
              <a:lnSpc>
                <a:spcPct val="150000"/>
              </a:lnSpc>
            </a:pPr>
            <a:r>
              <a:rPr kumimoji="1" lang="ja-JP" altLang="en-US" sz="1200" dirty="0">
                <a:solidFill>
                  <a:schemeClr val="tx1"/>
                </a:solidFill>
                <a:latin typeface="+mn-ea"/>
              </a:rPr>
              <a:t>周りに川がなくても安心せず、</a:t>
            </a:r>
            <a:endParaRPr kumimoji="1" lang="en-US" altLang="ja-JP" sz="1200" dirty="0">
              <a:solidFill>
                <a:schemeClr val="tx1"/>
              </a:solidFill>
              <a:latin typeface="+mn-ea"/>
            </a:endParaRPr>
          </a:p>
          <a:p>
            <a:pPr>
              <a:lnSpc>
                <a:spcPct val="150000"/>
              </a:lnSpc>
            </a:pPr>
            <a:r>
              <a:rPr kumimoji="1" lang="ja-JP" altLang="en-US" sz="1200" dirty="0">
                <a:solidFill>
                  <a:schemeClr val="tx1"/>
                </a:solidFill>
                <a:latin typeface="+mn-ea"/>
              </a:rPr>
              <a:t>大雨が降ったときは注意するようにしましょう。</a:t>
            </a:r>
            <a:endParaRPr kumimoji="1" lang="en-US" altLang="ja-JP" sz="1200" dirty="0">
              <a:solidFill>
                <a:schemeClr val="tx1"/>
              </a:solidFill>
              <a:latin typeface="+mn-ea"/>
            </a:endParaRPr>
          </a:p>
        </p:txBody>
      </p:sp>
      <p:sp>
        <p:nvSpPr>
          <p:cNvPr id="8" name="テキスト ボックス 7">
            <a:extLst>
              <a:ext uri="{FF2B5EF4-FFF2-40B4-BE49-F238E27FC236}">
                <a16:creationId xmlns:a16="http://schemas.microsoft.com/office/drawing/2014/main" id="{9DB45980-9090-CCA1-ADDF-79480CE0661C}"/>
              </a:ext>
            </a:extLst>
          </p:cNvPr>
          <p:cNvSpPr txBox="1"/>
          <p:nvPr/>
        </p:nvSpPr>
        <p:spPr>
          <a:xfrm>
            <a:off x="342000" y="727200"/>
            <a:ext cx="1516491"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■内水はんらん</a:t>
            </a:r>
            <a:endParaRPr lang="en-US" altLang="ja-JP" dirty="0"/>
          </a:p>
        </p:txBody>
      </p:sp>
      <p:sp>
        <p:nvSpPr>
          <p:cNvPr id="11" name="四角形: 角を丸くする 10">
            <a:extLst>
              <a:ext uri="{FF2B5EF4-FFF2-40B4-BE49-F238E27FC236}">
                <a16:creationId xmlns:a16="http://schemas.microsoft.com/office/drawing/2014/main" id="{C5C18E5B-2BF9-9153-530B-38FE7593D9EF}"/>
              </a:ext>
            </a:extLst>
          </p:cNvPr>
          <p:cNvSpPr/>
          <p:nvPr/>
        </p:nvSpPr>
        <p:spPr>
          <a:xfrm>
            <a:off x="5709683" y="1375700"/>
            <a:ext cx="2340000" cy="2241293"/>
          </a:xfrm>
          <a:prstGeom prst="roundRect">
            <a:avLst>
              <a:gd name="adj" fmla="val 5921"/>
            </a:avLst>
          </a:prstGeom>
          <a:no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四角形: 角を丸くする 119">
            <a:extLst>
              <a:ext uri="{FF2B5EF4-FFF2-40B4-BE49-F238E27FC236}">
                <a16:creationId xmlns:a16="http://schemas.microsoft.com/office/drawing/2014/main" id="{81288E86-5134-51BA-DDCD-1A2B4172580B}"/>
              </a:ext>
            </a:extLst>
          </p:cNvPr>
          <p:cNvSpPr/>
          <p:nvPr/>
        </p:nvSpPr>
        <p:spPr>
          <a:xfrm>
            <a:off x="5709683" y="1112258"/>
            <a:ext cx="2340000" cy="540000"/>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chemeClr val="accent6">
              <a:lumMod val="20000"/>
              <a:lumOff val="80000"/>
            </a:schemeClr>
          </a:solid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tIns="72000" bIns="0" rtlCol="0" anchor="ctr"/>
          <a:lstStyle/>
          <a:p>
            <a:pPr algn="ctr"/>
            <a:r>
              <a:rPr lang="ja-JP" altLang="en-US" sz="1500" dirty="0">
                <a:solidFill>
                  <a:schemeClr val="tx1"/>
                </a:solidFill>
              </a:rPr>
              <a:t>低いところに行かない</a:t>
            </a:r>
            <a:endParaRPr lang="en-US" altLang="ja-JP" sz="1500" dirty="0">
              <a:solidFill>
                <a:schemeClr val="tx1"/>
              </a:solidFill>
            </a:endParaRPr>
          </a:p>
        </p:txBody>
      </p:sp>
      <p:sp>
        <p:nvSpPr>
          <p:cNvPr id="19" name="テキスト ボックス 18">
            <a:extLst>
              <a:ext uri="{FF2B5EF4-FFF2-40B4-BE49-F238E27FC236}">
                <a16:creationId xmlns:a16="http://schemas.microsoft.com/office/drawing/2014/main" id="{8E1F0D9D-D642-F09E-926E-393D13585527}"/>
              </a:ext>
            </a:extLst>
          </p:cNvPr>
          <p:cNvSpPr txBox="1"/>
          <p:nvPr/>
        </p:nvSpPr>
        <p:spPr>
          <a:xfrm>
            <a:off x="8247873" y="1696843"/>
            <a:ext cx="2226950" cy="565155"/>
          </a:xfrm>
          <a:prstGeom prst="rect">
            <a:avLst/>
          </a:prstGeom>
          <a:noFill/>
        </p:spPr>
        <p:txBody>
          <a:bodyPr wrap="square" rtlCol="0">
            <a:spAutoFit/>
          </a:bodyPr>
          <a:lstStyle/>
          <a:p>
            <a:pPr algn="just">
              <a:lnSpc>
                <a:spcPts val="2000"/>
              </a:lnSpc>
            </a:pPr>
            <a:r>
              <a:rPr kumimoji="1" lang="ja-JP" altLang="en-US" sz="1200" dirty="0"/>
              <a:t>あふれた水は、地下に勢いよく流れ込みます。</a:t>
            </a:r>
            <a:endParaRPr kumimoji="1" lang="en-US" altLang="ja-JP" sz="1200" dirty="0"/>
          </a:p>
        </p:txBody>
      </p:sp>
      <p:pic>
        <p:nvPicPr>
          <p:cNvPr id="22" name="図 21" descr="部屋 が含まれている画像&#10;&#10;自動的に生成された説明">
            <a:extLst>
              <a:ext uri="{FF2B5EF4-FFF2-40B4-BE49-F238E27FC236}">
                <a16:creationId xmlns:a16="http://schemas.microsoft.com/office/drawing/2014/main" id="{DAD079C4-999F-C43F-28B3-E89F327A3F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26653" y="5125866"/>
            <a:ext cx="1790195" cy="1047206"/>
          </a:xfrm>
          <a:prstGeom prst="roundRect">
            <a:avLst/>
          </a:prstGeom>
        </p:spPr>
      </p:pic>
      <p:pic>
        <p:nvPicPr>
          <p:cNvPr id="23" name="図 22" descr="ダイアグラム が含まれている画像&#10;&#10;自動的に生成された説明">
            <a:extLst>
              <a:ext uri="{FF2B5EF4-FFF2-40B4-BE49-F238E27FC236}">
                <a16:creationId xmlns:a16="http://schemas.microsoft.com/office/drawing/2014/main" id="{EB900E8C-105B-130B-0FE4-60E693B0DDBB}"/>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394494" y="2731293"/>
            <a:ext cx="2304000" cy="1858370"/>
          </a:xfrm>
          <a:prstGeom prst="rect">
            <a:avLst/>
          </a:prstGeom>
          <a:ln w="25400">
            <a:solidFill>
              <a:schemeClr val="tx1"/>
            </a:solidFill>
          </a:ln>
        </p:spPr>
      </p:pic>
      <p:pic>
        <p:nvPicPr>
          <p:cNvPr id="24" name="図 23" descr="図形&#10;&#10;中程度の精度で自動的に生成された説明">
            <a:extLst>
              <a:ext uri="{FF2B5EF4-FFF2-40B4-BE49-F238E27FC236}">
                <a16:creationId xmlns:a16="http://schemas.microsoft.com/office/drawing/2014/main" id="{D7E336CA-1B98-3C5A-53E6-A691C419EC11}"/>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2879300" y="2739417"/>
            <a:ext cx="2304000" cy="1858369"/>
          </a:xfrm>
          <a:prstGeom prst="rect">
            <a:avLst/>
          </a:prstGeom>
          <a:ln w="25400">
            <a:solidFill>
              <a:schemeClr val="tx1"/>
            </a:solidFill>
          </a:ln>
        </p:spPr>
      </p:pic>
      <p:pic>
        <p:nvPicPr>
          <p:cNvPr id="25" name="図 24" descr="ダイアグラム&#10;&#10;自動的に生成された説明">
            <a:extLst>
              <a:ext uri="{FF2B5EF4-FFF2-40B4-BE49-F238E27FC236}">
                <a16:creationId xmlns:a16="http://schemas.microsoft.com/office/drawing/2014/main" id="{CDA0FF1A-9143-69C8-F66F-641C92DAA528}"/>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6618075" y="2516683"/>
            <a:ext cx="1291057" cy="1049391"/>
          </a:xfrm>
          <a:prstGeom prst="roundRect">
            <a:avLst/>
          </a:prstGeom>
          <a:ln>
            <a:noFill/>
          </a:ln>
        </p:spPr>
      </p:pic>
      <p:pic>
        <p:nvPicPr>
          <p:cNvPr id="26" name="図 25">
            <a:extLst>
              <a:ext uri="{FF2B5EF4-FFF2-40B4-BE49-F238E27FC236}">
                <a16:creationId xmlns:a16="http://schemas.microsoft.com/office/drawing/2014/main" id="{7F984F43-EE81-66C6-984F-2B64BA574227}"/>
              </a:ext>
            </a:extLst>
          </p:cNvPr>
          <p:cNvPicPr>
            <a:picLocks noChangeAspect="1"/>
          </p:cNvPicPr>
          <p:nvPr/>
        </p:nvPicPr>
        <p:blipFill rotWithShape="1">
          <a:blip r:embed="rId9"/>
          <a:srcRect t="1291" b="-1"/>
          <a:stretch/>
        </p:blipFill>
        <p:spPr>
          <a:xfrm>
            <a:off x="394494" y="5108007"/>
            <a:ext cx="2304000" cy="2009816"/>
          </a:xfrm>
          <a:prstGeom prst="rect">
            <a:avLst/>
          </a:prstGeom>
          <a:ln w="25400">
            <a:solidFill>
              <a:schemeClr val="tx1"/>
            </a:solidFill>
          </a:ln>
        </p:spPr>
      </p:pic>
      <p:pic>
        <p:nvPicPr>
          <p:cNvPr id="27" name="図 26">
            <a:extLst>
              <a:ext uri="{FF2B5EF4-FFF2-40B4-BE49-F238E27FC236}">
                <a16:creationId xmlns:a16="http://schemas.microsoft.com/office/drawing/2014/main" id="{A084D01A-6DBD-6604-AEC0-2999D3A4017A}"/>
              </a:ext>
            </a:extLst>
          </p:cNvPr>
          <p:cNvPicPr>
            <a:picLocks noChangeAspect="1"/>
          </p:cNvPicPr>
          <p:nvPr/>
        </p:nvPicPr>
        <p:blipFill rotWithShape="1">
          <a:blip r:embed="rId10"/>
          <a:srcRect t="1289"/>
          <a:stretch/>
        </p:blipFill>
        <p:spPr>
          <a:xfrm>
            <a:off x="2879300" y="5108005"/>
            <a:ext cx="2304000" cy="2009817"/>
          </a:xfrm>
          <a:prstGeom prst="rect">
            <a:avLst/>
          </a:prstGeom>
          <a:ln w="25400">
            <a:solidFill>
              <a:schemeClr val="tx1"/>
            </a:solidFill>
          </a:ln>
        </p:spPr>
      </p:pic>
      <p:sp>
        <p:nvSpPr>
          <p:cNvPr id="31" name="正方形/長方形 30">
            <a:extLst>
              <a:ext uri="{FF2B5EF4-FFF2-40B4-BE49-F238E27FC236}">
                <a16:creationId xmlns:a16="http://schemas.microsoft.com/office/drawing/2014/main" id="{57D76D99-21A9-775F-167D-8E1E8B9038F6}"/>
              </a:ext>
            </a:extLst>
          </p:cNvPr>
          <p:cNvSpPr/>
          <p:nvPr/>
        </p:nvSpPr>
        <p:spPr>
          <a:xfrm>
            <a:off x="1663477" y="2310651"/>
            <a:ext cx="2250508" cy="3091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72000" rIns="108000" bIns="36000" rtlCol="0" anchor="ctr">
            <a:spAutoFit/>
          </a:bodyPr>
          <a:lstStyle/>
          <a:p>
            <a:pPr algn="ctr"/>
            <a:r>
              <a:rPr kumimoji="1" lang="ja-JP" altLang="en-US" sz="1300" dirty="0">
                <a:ln w="38100">
                  <a:solidFill>
                    <a:schemeClr val="bg1"/>
                  </a:solidFill>
                </a:ln>
                <a:solidFill>
                  <a:schemeClr val="tx1"/>
                </a:solidFill>
                <a:effectLst/>
                <a:latin typeface="+mn-ea"/>
              </a:rPr>
              <a:t>下水道から排水できない</a:t>
            </a:r>
          </a:p>
        </p:txBody>
      </p:sp>
      <p:sp>
        <p:nvSpPr>
          <p:cNvPr id="48" name="テキスト ボックス 47">
            <a:extLst>
              <a:ext uri="{FF2B5EF4-FFF2-40B4-BE49-F238E27FC236}">
                <a16:creationId xmlns:a16="http://schemas.microsoft.com/office/drawing/2014/main" id="{23E1B5B8-4920-A9C7-07CF-9B46C1EA8967}"/>
              </a:ext>
            </a:extLst>
          </p:cNvPr>
          <p:cNvSpPr txBox="1"/>
          <p:nvPr/>
        </p:nvSpPr>
        <p:spPr>
          <a:xfrm>
            <a:off x="9762011" y="1691503"/>
            <a:ext cx="227626" cy="110509"/>
          </a:xfrm>
          <a:prstGeom prst="rect">
            <a:avLst/>
          </a:prstGeom>
          <a:noFill/>
        </p:spPr>
        <p:txBody>
          <a:bodyPr wrap="none" lIns="0" tIns="0" rIns="0" bIns="18000" rtlCol="0">
            <a:spAutoFit/>
          </a:bodyPr>
          <a:lstStyle/>
          <a:p>
            <a:pPr algn="ctr"/>
            <a:r>
              <a:rPr kumimoji="1" lang="ja-JP" altLang="en-US" sz="600" dirty="0"/>
              <a:t>いきお</a:t>
            </a:r>
          </a:p>
        </p:txBody>
      </p:sp>
      <p:sp>
        <p:nvSpPr>
          <p:cNvPr id="49" name="テキスト ボックス 48">
            <a:extLst>
              <a:ext uri="{FF2B5EF4-FFF2-40B4-BE49-F238E27FC236}">
                <a16:creationId xmlns:a16="http://schemas.microsoft.com/office/drawing/2014/main" id="{AC436EBA-60D9-5ED0-62D9-D9E65BD43439}"/>
              </a:ext>
            </a:extLst>
          </p:cNvPr>
          <p:cNvSpPr txBox="1"/>
          <p:nvPr/>
        </p:nvSpPr>
        <p:spPr>
          <a:xfrm>
            <a:off x="8684258" y="1955825"/>
            <a:ext cx="68930" cy="110509"/>
          </a:xfrm>
          <a:prstGeom prst="rect">
            <a:avLst/>
          </a:prstGeom>
          <a:noFill/>
        </p:spPr>
        <p:txBody>
          <a:bodyPr wrap="none" lIns="0" tIns="0" rIns="0" bIns="18000" rtlCol="0">
            <a:spAutoFit/>
          </a:bodyPr>
          <a:lstStyle/>
          <a:p>
            <a:pPr algn="ctr"/>
            <a:r>
              <a:rPr kumimoji="1" lang="ja-JP" altLang="en-US" sz="600" dirty="0"/>
              <a:t>こ</a:t>
            </a:r>
          </a:p>
        </p:txBody>
      </p:sp>
      <p:sp>
        <p:nvSpPr>
          <p:cNvPr id="50" name="テキスト ボックス 49">
            <a:extLst>
              <a:ext uri="{FF2B5EF4-FFF2-40B4-BE49-F238E27FC236}">
                <a16:creationId xmlns:a16="http://schemas.microsoft.com/office/drawing/2014/main" id="{24614911-BF13-3442-90C9-149EA062C1E1}"/>
              </a:ext>
            </a:extLst>
          </p:cNvPr>
          <p:cNvSpPr txBox="1"/>
          <p:nvPr/>
        </p:nvSpPr>
        <p:spPr>
          <a:xfrm flipH="1">
            <a:off x="6657996" y="4294560"/>
            <a:ext cx="88165" cy="125898"/>
          </a:xfrm>
          <a:prstGeom prst="rect">
            <a:avLst/>
          </a:prstGeom>
          <a:noFill/>
        </p:spPr>
        <p:txBody>
          <a:bodyPr wrap="none" lIns="0" tIns="0" rIns="0" bIns="18000" rtlCol="0">
            <a:spAutoFit/>
          </a:bodyPr>
          <a:lstStyle/>
          <a:p>
            <a:pPr algn="ctr"/>
            <a:r>
              <a:rPr kumimoji="1" lang="ja-JP" altLang="en-US" sz="700" dirty="0"/>
              <a:t>お</a:t>
            </a:r>
          </a:p>
        </p:txBody>
      </p:sp>
      <p:sp>
        <p:nvSpPr>
          <p:cNvPr id="51" name="テキスト ボックス 50">
            <a:extLst>
              <a:ext uri="{FF2B5EF4-FFF2-40B4-BE49-F238E27FC236}">
                <a16:creationId xmlns:a16="http://schemas.microsoft.com/office/drawing/2014/main" id="{13419A35-4241-D72C-88A9-9475399BD5C7}"/>
              </a:ext>
            </a:extLst>
          </p:cNvPr>
          <p:cNvSpPr txBox="1"/>
          <p:nvPr/>
        </p:nvSpPr>
        <p:spPr>
          <a:xfrm>
            <a:off x="7600454" y="6766124"/>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pic>
        <p:nvPicPr>
          <p:cNvPr id="54" name="図 53" descr="座る, 立つ, 時計 が含まれている画像&#10;&#10;自動的に生成された説明">
            <a:extLst>
              <a:ext uri="{FF2B5EF4-FFF2-40B4-BE49-F238E27FC236}">
                <a16:creationId xmlns:a16="http://schemas.microsoft.com/office/drawing/2014/main" id="{ABD5A554-4858-458E-BB48-09072E8F25EB}"/>
              </a:ext>
            </a:extLst>
          </p:cNvPr>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5885507" y="6202905"/>
            <a:ext cx="956611" cy="1142255"/>
          </a:xfrm>
          <a:prstGeom prst="rect">
            <a:avLst/>
          </a:prstGeom>
        </p:spPr>
      </p:pic>
      <p:sp>
        <p:nvSpPr>
          <p:cNvPr id="2" name="テキスト ボックス 1">
            <a:extLst>
              <a:ext uri="{FF2B5EF4-FFF2-40B4-BE49-F238E27FC236}">
                <a16:creationId xmlns:a16="http://schemas.microsoft.com/office/drawing/2014/main" id="{9E80BFB7-86DB-5CBB-3A3D-3D84DC7F566A}"/>
              </a:ext>
            </a:extLst>
          </p:cNvPr>
          <p:cNvSpPr txBox="1"/>
          <p:nvPr/>
        </p:nvSpPr>
        <p:spPr>
          <a:xfrm>
            <a:off x="385200" y="1069200"/>
            <a:ext cx="4820400" cy="1174296"/>
          </a:xfrm>
          <a:prstGeom prst="rect">
            <a:avLst/>
          </a:prstGeom>
          <a:noFill/>
        </p:spPr>
        <p:txBody>
          <a:bodyPr wrap="square">
            <a:spAutoFit/>
          </a:bodyPr>
          <a:lstStyle>
            <a:defPPr>
              <a:defRPr lang="en-US"/>
            </a:defPPr>
            <a:lvl1pPr indent="180000" algn="just">
              <a:lnSpc>
                <a:spcPts val="3000"/>
              </a:lnSpc>
              <a:defRPr kumimoji="1" sz="1300"/>
            </a:lvl1pPr>
          </a:lstStyle>
          <a:p>
            <a:r>
              <a:rPr lang="ja-JP" altLang="en-US" dirty="0"/>
              <a:t>普段、町中に降った雨は、用水や下水道を通って川に排水されます。しかし、大雨が降ると川の水が増え、　まち中の水が排水できなくなってあふれてしまうことがあります。</a:t>
            </a:r>
            <a:endParaRPr lang="en-US" altLang="ja-JP" dirty="0"/>
          </a:p>
        </p:txBody>
      </p:sp>
      <p:sp>
        <p:nvSpPr>
          <p:cNvPr id="38" name="テキスト ボックス 37">
            <a:extLst>
              <a:ext uri="{FF2B5EF4-FFF2-40B4-BE49-F238E27FC236}">
                <a16:creationId xmlns:a16="http://schemas.microsoft.com/office/drawing/2014/main" id="{B886479F-97C6-CB8B-D5B3-775EB36052AD}"/>
              </a:ext>
            </a:extLst>
          </p:cNvPr>
          <p:cNvSpPr txBox="1"/>
          <p:nvPr/>
        </p:nvSpPr>
        <p:spPr>
          <a:xfrm>
            <a:off x="701107" y="1123771"/>
            <a:ext cx="24365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ふだん</a:t>
            </a:r>
          </a:p>
        </p:txBody>
      </p:sp>
      <p:sp>
        <p:nvSpPr>
          <p:cNvPr id="39" name="テキスト ボックス 38">
            <a:extLst>
              <a:ext uri="{FF2B5EF4-FFF2-40B4-BE49-F238E27FC236}">
                <a16:creationId xmlns:a16="http://schemas.microsoft.com/office/drawing/2014/main" id="{4CC75BFC-AB8F-E41D-9B54-02DBD6652DF6}"/>
              </a:ext>
            </a:extLst>
          </p:cNvPr>
          <p:cNvSpPr txBox="1"/>
          <p:nvPr/>
        </p:nvSpPr>
        <p:spPr>
          <a:xfrm>
            <a:off x="1985581" y="1505822"/>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40" name="テキスト ボックス 39">
            <a:extLst>
              <a:ext uri="{FF2B5EF4-FFF2-40B4-BE49-F238E27FC236}">
                <a16:creationId xmlns:a16="http://schemas.microsoft.com/office/drawing/2014/main" id="{3DAD9DC2-14A3-F423-176D-6F34A510296C}"/>
              </a:ext>
            </a:extLst>
          </p:cNvPr>
          <p:cNvSpPr txBox="1"/>
          <p:nvPr/>
        </p:nvSpPr>
        <p:spPr>
          <a:xfrm>
            <a:off x="4461235" y="1123771"/>
            <a:ext cx="32701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はいすい</a:t>
            </a:r>
          </a:p>
        </p:txBody>
      </p:sp>
      <p:sp>
        <p:nvSpPr>
          <p:cNvPr id="44" name="テキスト ボックス 43">
            <a:extLst>
              <a:ext uri="{FF2B5EF4-FFF2-40B4-BE49-F238E27FC236}">
                <a16:creationId xmlns:a16="http://schemas.microsoft.com/office/drawing/2014/main" id="{3FF2C9C1-B101-B108-2271-B272665FA974}"/>
              </a:ext>
            </a:extLst>
          </p:cNvPr>
          <p:cNvSpPr txBox="1"/>
          <p:nvPr/>
        </p:nvSpPr>
        <p:spPr>
          <a:xfrm>
            <a:off x="3154401" y="1505822"/>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45" name="テキスト ボックス 44">
            <a:extLst>
              <a:ext uri="{FF2B5EF4-FFF2-40B4-BE49-F238E27FC236}">
                <a16:creationId xmlns:a16="http://schemas.microsoft.com/office/drawing/2014/main" id="{44C06073-17D0-DFB0-6491-C0E986DBDBF7}"/>
              </a:ext>
            </a:extLst>
          </p:cNvPr>
          <p:cNvSpPr txBox="1"/>
          <p:nvPr/>
        </p:nvSpPr>
        <p:spPr>
          <a:xfrm>
            <a:off x="1623198" y="1123771"/>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ふ</a:t>
            </a:r>
          </a:p>
        </p:txBody>
      </p:sp>
      <p:sp>
        <p:nvSpPr>
          <p:cNvPr id="57" name="テキスト ボックス 56">
            <a:extLst>
              <a:ext uri="{FF2B5EF4-FFF2-40B4-BE49-F238E27FC236}">
                <a16:creationId xmlns:a16="http://schemas.microsoft.com/office/drawing/2014/main" id="{E9762199-1729-4E91-80CC-7A7736D5D5C2}"/>
              </a:ext>
            </a:extLst>
          </p:cNvPr>
          <p:cNvSpPr txBox="1"/>
          <p:nvPr/>
        </p:nvSpPr>
        <p:spPr>
          <a:xfrm>
            <a:off x="4622362" y="1505822"/>
            <a:ext cx="32701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はいすい</a:t>
            </a:r>
          </a:p>
        </p:txBody>
      </p:sp>
      <p:cxnSp>
        <p:nvCxnSpPr>
          <p:cNvPr id="60" name="直線コネクタ 59">
            <a:extLst>
              <a:ext uri="{FF2B5EF4-FFF2-40B4-BE49-F238E27FC236}">
                <a16:creationId xmlns:a16="http://schemas.microsoft.com/office/drawing/2014/main" id="{257B5B16-D42C-607C-2CAC-5DCA0E754722}"/>
              </a:ext>
            </a:extLst>
          </p:cNvPr>
          <p:cNvCxnSpPr>
            <a:cxnSpLocks/>
          </p:cNvCxnSpPr>
          <p:nvPr/>
        </p:nvCxnSpPr>
        <p:spPr>
          <a:xfrm flipH="1">
            <a:off x="1643101" y="4947997"/>
            <a:ext cx="2291261" cy="0"/>
          </a:xfrm>
          <a:prstGeom prst="line">
            <a:avLst/>
          </a:prstGeom>
          <a:ln w="158750" cap="rnd">
            <a:solidFill>
              <a:srgbClr val="AAD292">
                <a:alpha val="58000"/>
              </a:srgbClr>
            </a:solidFill>
            <a:round/>
          </a:ln>
        </p:spPr>
        <p:style>
          <a:lnRef idx="1">
            <a:schemeClr val="accent1"/>
          </a:lnRef>
          <a:fillRef idx="0">
            <a:schemeClr val="accent1"/>
          </a:fillRef>
          <a:effectRef idx="0">
            <a:schemeClr val="accent1"/>
          </a:effectRef>
          <a:fontRef idx="minor">
            <a:schemeClr val="tx1"/>
          </a:fontRef>
        </p:style>
      </p:cxnSp>
      <p:sp>
        <p:nvSpPr>
          <p:cNvPr id="61" name="正方形/長方形 60">
            <a:extLst>
              <a:ext uri="{FF2B5EF4-FFF2-40B4-BE49-F238E27FC236}">
                <a16:creationId xmlns:a16="http://schemas.microsoft.com/office/drawing/2014/main" id="{2D350B35-80E7-BCC6-E53B-8E4342B82DB9}"/>
              </a:ext>
            </a:extLst>
          </p:cNvPr>
          <p:cNvSpPr/>
          <p:nvPr/>
        </p:nvSpPr>
        <p:spPr>
          <a:xfrm>
            <a:off x="1663477" y="4691180"/>
            <a:ext cx="2250508" cy="3091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72000" rIns="108000" bIns="36000" rtlCol="0" anchor="ctr">
            <a:spAutoFit/>
          </a:bodyPr>
          <a:lstStyle/>
          <a:p>
            <a:pPr algn="ctr"/>
            <a:r>
              <a:rPr kumimoji="1" lang="ja-JP" altLang="en-US" sz="1300" dirty="0">
                <a:ln w="38100">
                  <a:solidFill>
                    <a:schemeClr val="bg1"/>
                  </a:solidFill>
                </a:ln>
                <a:solidFill>
                  <a:schemeClr val="tx1"/>
                </a:solidFill>
                <a:effectLst/>
                <a:latin typeface="+mn-ea"/>
              </a:rPr>
              <a:t>用水路から排水できない</a:t>
            </a:r>
          </a:p>
        </p:txBody>
      </p:sp>
      <p:sp>
        <p:nvSpPr>
          <p:cNvPr id="67" name="矢印: 右 66">
            <a:extLst>
              <a:ext uri="{FF2B5EF4-FFF2-40B4-BE49-F238E27FC236}">
                <a16:creationId xmlns:a16="http://schemas.microsoft.com/office/drawing/2014/main" id="{3178CB32-486C-F829-0A50-7B46D9CDFC77}"/>
              </a:ext>
            </a:extLst>
          </p:cNvPr>
          <p:cNvSpPr/>
          <p:nvPr/>
        </p:nvSpPr>
        <p:spPr>
          <a:xfrm>
            <a:off x="2597243" y="5850907"/>
            <a:ext cx="446747" cy="524011"/>
          </a:xfrm>
          <a:prstGeom prst="rightArrow">
            <a:avLst>
              <a:gd name="adj1" fmla="val 47576"/>
              <a:gd name="adj2" fmla="val 50000"/>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9" name="テキスト ボックス 68">
            <a:extLst>
              <a:ext uri="{FF2B5EF4-FFF2-40B4-BE49-F238E27FC236}">
                <a16:creationId xmlns:a16="http://schemas.microsoft.com/office/drawing/2014/main" id="{239A6565-E3D2-00E3-8819-21C3C671DECA}"/>
              </a:ext>
            </a:extLst>
          </p:cNvPr>
          <p:cNvSpPr txBox="1"/>
          <p:nvPr/>
        </p:nvSpPr>
        <p:spPr>
          <a:xfrm>
            <a:off x="5454000" y="727200"/>
            <a:ext cx="314834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■内水はんらんが起きたときには</a:t>
            </a:r>
            <a:endParaRPr lang="en-US" altLang="ja-JP" dirty="0"/>
          </a:p>
        </p:txBody>
      </p:sp>
      <p:sp>
        <p:nvSpPr>
          <p:cNvPr id="74" name="四角形: 角を丸くする 73">
            <a:extLst>
              <a:ext uri="{FF2B5EF4-FFF2-40B4-BE49-F238E27FC236}">
                <a16:creationId xmlns:a16="http://schemas.microsoft.com/office/drawing/2014/main" id="{FB78F77B-226B-C5E5-FBBD-E93A07C9496A}"/>
              </a:ext>
            </a:extLst>
          </p:cNvPr>
          <p:cNvSpPr/>
          <p:nvPr/>
        </p:nvSpPr>
        <p:spPr>
          <a:xfrm>
            <a:off x="8191348" y="1375700"/>
            <a:ext cx="2340000" cy="2241293"/>
          </a:xfrm>
          <a:prstGeom prst="roundRect">
            <a:avLst>
              <a:gd name="adj" fmla="val 5921"/>
            </a:avLst>
          </a:prstGeom>
          <a:no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四角形: 角を丸くする 119">
            <a:extLst>
              <a:ext uri="{FF2B5EF4-FFF2-40B4-BE49-F238E27FC236}">
                <a16:creationId xmlns:a16="http://schemas.microsoft.com/office/drawing/2014/main" id="{98F19CAF-2422-707B-8C07-232F169746E3}"/>
              </a:ext>
            </a:extLst>
          </p:cNvPr>
          <p:cNvSpPr/>
          <p:nvPr/>
        </p:nvSpPr>
        <p:spPr>
          <a:xfrm>
            <a:off x="8191348" y="1112258"/>
            <a:ext cx="2340000" cy="540000"/>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chemeClr val="accent6">
              <a:lumMod val="20000"/>
              <a:lumOff val="80000"/>
            </a:schemeClr>
          </a:solid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500" dirty="0">
                <a:solidFill>
                  <a:schemeClr val="tx1"/>
                </a:solidFill>
              </a:rPr>
              <a:t>地上に出る</a:t>
            </a:r>
          </a:p>
        </p:txBody>
      </p:sp>
      <p:sp>
        <p:nvSpPr>
          <p:cNvPr id="75" name="テキスト ボックス 74">
            <a:extLst>
              <a:ext uri="{FF2B5EF4-FFF2-40B4-BE49-F238E27FC236}">
                <a16:creationId xmlns:a16="http://schemas.microsoft.com/office/drawing/2014/main" id="{B9E0E96B-062B-9F77-C5DB-A2E66CFA2C2F}"/>
              </a:ext>
            </a:extLst>
          </p:cNvPr>
          <p:cNvSpPr txBox="1"/>
          <p:nvPr/>
        </p:nvSpPr>
        <p:spPr>
          <a:xfrm>
            <a:off x="5777427" y="4306025"/>
            <a:ext cx="2204512" cy="819840"/>
          </a:xfrm>
          <a:prstGeom prst="rect">
            <a:avLst/>
          </a:prstGeom>
          <a:noFill/>
        </p:spPr>
        <p:txBody>
          <a:bodyPr wrap="square" rtlCol="0">
            <a:spAutoFit/>
          </a:bodyPr>
          <a:lstStyle/>
          <a:p>
            <a:pPr algn="just">
              <a:lnSpc>
                <a:spcPts val="2000"/>
              </a:lnSpc>
            </a:pPr>
            <a:r>
              <a:rPr kumimoji="1" lang="ja-JP" altLang="en-US" sz="1200" dirty="0"/>
              <a:t>水と空気に押されて、マンホールのふたが飛んでしまうことがあります。</a:t>
            </a:r>
          </a:p>
        </p:txBody>
      </p:sp>
      <p:sp>
        <p:nvSpPr>
          <p:cNvPr id="77" name="四角形: 角を丸くする 76">
            <a:extLst>
              <a:ext uri="{FF2B5EF4-FFF2-40B4-BE49-F238E27FC236}">
                <a16:creationId xmlns:a16="http://schemas.microsoft.com/office/drawing/2014/main" id="{3F0D2C74-B282-D5B5-908C-C6810A4B310F}"/>
              </a:ext>
            </a:extLst>
          </p:cNvPr>
          <p:cNvSpPr/>
          <p:nvPr/>
        </p:nvSpPr>
        <p:spPr>
          <a:xfrm>
            <a:off x="5709683" y="3986565"/>
            <a:ext cx="2340000" cy="2241293"/>
          </a:xfrm>
          <a:prstGeom prst="roundRect">
            <a:avLst>
              <a:gd name="adj" fmla="val 5921"/>
            </a:avLst>
          </a:prstGeom>
          <a:no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四角形: 角を丸くする 119">
            <a:extLst>
              <a:ext uri="{FF2B5EF4-FFF2-40B4-BE49-F238E27FC236}">
                <a16:creationId xmlns:a16="http://schemas.microsoft.com/office/drawing/2014/main" id="{D135C94B-9775-2A49-9413-C46328370A9F}"/>
              </a:ext>
            </a:extLst>
          </p:cNvPr>
          <p:cNvSpPr/>
          <p:nvPr/>
        </p:nvSpPr>
        <p:spPr>
          <a:xfrm>
            <a:off x="5709683" y="3723122"/>
            <a:ext cx="2340000" cy="540000"/>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chemeClr val="accent6">
              <a:lumMod val="20000"/>
              <a:lumOff val="80000"/>
            </a:schemeClr>
          </a:solid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500" dirty="0">
                <a:solidFill>
                  <a:schemeClr val="tx1"/>
                </a:solidFill>
              </a:rPr>
              <a:t>マンホールや雨水ますに</a:t>
            </a:r>
          </a:p>
          <a:p>
            <a:pPr algn="ctr"/>
            <a:r>
              <a:rPr lang="ja-JP" altLang="en-US" sz="1500" dirty="0">
                <a:solidFill>
                  <a:schemeClr val="tx1"/>
                </a:solidFill>
              </a:rPr>
              <a:t>近づかない</a:t>
            </a:r>
          </a:p>
        </p:txBody>
      </p:sp>
      <p:sp>
        <p:nvSpPr>
          <p:cNvPr id="79" name="テキスト ボックス 78">
            <a:extLst>
              <a:ext uri="{FF2B5EF4-FFF2-40B4-BE49-F238E27FC236}">
                <a16:creationId xmlns:a16="http://schemas.microsoft.com/office/drawing/2014/main" id="{05657A9C-5A6B-B88C-4D70-652EB6BC7353}"/>
              </a:ext>
            </a:extLst>
          </p:cNvPr>
          <p:cNvSpPr txBox="1"/>
          <p:nvPr/>
        </p:nvSpPr>
        <p:spPr>
          <a:xfrm>
            <a:off x="8247873" y="4306025"/>
            <a:ext cx="2226950" cy="819840"/>
          </a:xfrm>
          <a:prstGeom prst="rect">
            <a:avLst/>
          </a:prstGeom>
          <a:noFill/>
        </p:spPr>
        <p:txBody>
          <a:bodyPr wrap="square" rtlCol="0">
            <a:spAutoFit/>
          </a:bodyPr>
          <a:lstStyle/>
          <a:p>
            <a:pPr algn="just">
              <a:lnSpc>
                <a:spcPts val="2000"/>
              </a:lnSpc>
            </a:pPr>
            <a:r>
              <a:rPr kumimoji="1" lang="ja-JP" altLang="en-US" sz="1200" dirty="0"/>
              <a:t>内水はんらんでも、家の</a:t>
            </a:r>
            <a:r>
              <a:rPr kumimoji="1" lang="en-US" altLang="ja-JP" sz="1200" dirty="0"/>
              <a:t>2</a:t>
            </a:r>
            <a:r>
              <a:rPr kumimoji="1" lang="ja-JP" altLang="en-US" sz="1200" dirty="0"/>
              <a:t>階以上まで水に浸かる場合があります。</a:t>
            </a:r>
            <a:endParaRPr kumimoji="1" lang="en-US" altLang="ja-JP" sz="1200" dirty="0"/>
          </a:p>
        </p:txBody>
      </p:sp>
      <p:sp>
        <p:nvSpPr>
          <p:cNvPr id="81" name="四角形: 角を丸くする 80">
            <a:extLst>
              <a:ext uri="{FF2B5EF4-FFF2-40B4-BE49-F238E27FC236}">
                <a16:creationId xmlns:a16="http://schemas.microsoft.com/office/drawing/2014/main" id="{74E81158-9C23-FB80-7480-FAABB08DBDCF}"/>
              </a:ext>
            </a:extLst>
          </p:cNvPr>
          <p:cNvSpPr/>
          <p:nvPr/>
        </p:nvSpPr>
        <p:spPr>
          <a:xfrm>
            <a:off x="8191348" y="3986565"/>
            <a:ext cx="2340000" cy="2241293"/>
          </a:xfrm>
          <a:prstGeom prst="roundRect">
            <a:avLst>
              <a:gd name="adj" fmla="val 5921"/>
            </a:avLst>
          </a:prstGeom>
          <a:no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2" name="四角形: 角を丸くする 119">
            <a:extLst>
              <a:ext uri="{FF2B5EF4-FFF2-40B4-BE49-F238E27FC236}">
                <a16:creationId xmlns:a16="http://schemas.microsoft.com/office/drawing/2014/main" id="{9C2BE98A-6C58-D2FF-CBC4-C8AF93810A81}"/>
              </a:ext>
            </a:extLst>
          </p:cNvPr>
          <p:cNvSpPr/>
          <p:nvPr/>
        </p:nvSpPr>
        <p:spPr>
          <a:xfrm>
            <a:off x="8191348" y="3723122"/>
            <a:ext cx="2340000" cy="540000"/>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chemeClr val="accent6">
              <a:lumMod val="20000"/>
              <a:lumOff val="80000"/>
            </a:schemeClr>
          </a:solidFill>
          <a:ln w="2540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tIns="72000" bIns="0" rtlCol="0" anchor="ctr"/>
          <a:lstStyle/>
          <a:p>
            <a:pPr algn="ctr"/>
            <a:r>
              <a:rPr lang="ja-JP" altLang="en-US" sz="1500" dirty="0">
                <a:solidFill>
                  <a:schemeClr val="tx1"/>
                </a:solidFill>
              </a:rPr>
              <a:t>高いところに避難する</a:t>
            </a:r>
          </a:p>
        </p:txBody>
      </p:sp>
      <p:sp>
        <p:nvSpPr>
          <p:cNvPr id="83" name="テキスト ボックス 82">
            <a:extLst>
              <a:ext uri="{FF2B5EF4-FFF2-40B4-BE49-F238E27FC236}">
                <a16:creationId xmlns:a16="http://schemas.microsoft.com/office/drawing/2014/main" id="{EBCA2FCA-F6A9-72C1-8F4F-55EECE21285C}"/>
              </a:ext>
            </a:extLst>
          </p:cNvPr>
          <p:cNvSpPr txBox="1"/>
          <p:nvPr/>
        </p:nvSpPr>
        <p:spPr>
          <a:xfrm>
            <a:off x="9162251" y="4546914"/>
            <a:ext cx="88166" cy="125898"/>
          </a:xfrm>
          <a:prstGeom prst="rect">
            <a:avLst/>
          </a:prstGeom>
          <a:noFill/>
        </p:spPr>
        <p:txBody>
          <a:bodyPr wrap="none" lIns="0" tIns="0" rIns="0" bIns="18000" rtlCol="0">
            <a:spAutoFit/>
          </a:bodyPr>
          <a:lstStyle/>
          <a:p>
            <a:pPr algn="ctr"/>
            <a:r>
              <a:rPr kumimoji="1" lang="ja-JP" altLang="en-US" sz="700" dirty="0"/>
              <a:t>つ</a:t>
            </a:r>
          </a:p>
        </p:txBody>
      </p:sp>
      <p:sp>
        <p:nvSpPr>
          <p:cNvPr id="18" name="テキスト ボックス 17">
            <a:extLst>
              <a:ext uri="{FF2B5EF4-FFF2-40B4-BE49-F238E27FC236}">
                <a16:creationId xmlns:a16="http://schemas.microsoft.com/office/drawing/2014/main" id="{4AE556F2-FC60-C42A-223F-463E906DFB8A}"/>
              </a:ext>
            </a:extLst>
          </p:cNvPr>
          <p:cNvSpPr txBox="1"/>
          <p:nvPr/>
        </p:nvSpPr>
        <p:spPr>
          <a:xfrm>
            <a:off x="9594749" y="3818050"/>
            <a:ext cx="2420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ひなん</a:t>
            </a:r>
          </a:p>
        </p:txBody>
      </p:sp>
      <p:sp>
        <p:nvSpPr>
          <p:cNvPr id="20" name="テキスト ボックス 19">
            <a:extLst>
              <a:ext uri="{FF2B5EF4-FFF2-40B4-BE49-F238E27FC236}">
                <a16:creationId xmlns:a16="http://schemas.microsoft.com/office/drawing/2014/main" id="{128B03D4-758C-37CD-3224-1D43D2989227}"/>
              </a:ext>
            </a:extLst>
          </p:cNvPr>
          <p:cNvSpPr txBox="1"/>
          <p:nvPr/>
        </p:nvSpPr>
        <p:spPr>
          <a:xfrm>
            <a:off x="6200575" y="1691508"/>
            <a:ext cx="141064" cy="110509"/>
          </a:xfrm>
          <a:prstGeom prst="rect">
            <a:avLst/>
          </a:prstGeom>
          <a:noFill/>
        </p:spPr>
        <p:txBody>
          <a:bodyPr wrap="none" lIns="0" tIns="0" rIns="0" bIns="18000" rtlCol="0">
            <a:spAutoFit/>
          </a:bodyPr>
          <a:lstStyle/>
          <a:p>
            <a:pPr algn="ctr"/>
            <a:r>
              <a:rPr kumimoji="1" lang="ja-JP" altLang="en-US" sz="600" dirty="0"/>
              <a:t>ひく</a:t>
            </a:r>
          </a:p>
        </p:txBody>
      </p:sp>
      <p:sp>
        <p:nvSpPr>
          <p:cNvPr id="21" name="テキスト ボックス 20">
            <a:extLst>
              <a:ext uri="{FF2B5EF4-FFF2-40B4-BE49-F238E27FC236}">
                <a16:creationId xmlns:a16="http://schemas.microsoft.com/office/drawing/2014/main" id="{460E4772-D11E-2074-BBF1-B93F8421B10A}"/>
              </a:ext>
            </a:extLst>
          </p:cNvPr>
          <p:cNvSpPr txBox="1"/>
          <p:nvPr/>
        </p:nvSpPr>
        <p:spPr>
          <a:xfrm>
            <a:off x="5886924" y="2202255"/>
            <a:ext cx="141064" cy="110509"/>
          </a:xfrm>
          <a:prstGeom prst="rect">
            <a:avLst/>
          </a:prstGeom>
          <a:noFill/>
        </p:spPr>
        <p:txBody>
          <a:bodyPr wrap="none" lIns="0" tIns="0" rIns="0" bIns="18000" rtlCol="0">
            <a:spAutoFit/>
          </a:bodyPr>
          <a:lstStyle/>
          <a:p>
            <a:pPr algn="ctr"/>
            <a:r>
              <a:rPr kumimoji="1" lang="ja-JP" altLang="en-US" sz="600" dirty="0"/>
              <a:t>ひく</a:t>
            </a:r>
          </a:p>
        </p:txBody>
      </p:sp>
      <p:sp>
        <p:nvSpPr>
          <p:cNvPr id="29" name="テキスト ボックス 28">
            <a:extLst>
              <a:ext uri="{FF2B5EF4-FFF2-40B4-BE49-F238E27FC236}">
                <a16:creationId xmlns:a16="http://schemas.microsoft.com/office/drawing/2014/main" id="{5BB27921-D797-D059-7401-8DF75EEF0F30}"/>
              </a:ext>
            </a:extLst>
          </p:cNvPr>
          <p:cNvSpPr txBox="1"/>
          <p:nvPr/>
        </p:nvSpPr>
        <p:spPr>
          <a:xfrm>
            <a:off x="5971439" y="1205653"/>
            <a:ext cx="15228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ひく</a:t>
            </a:r>
          </a:p>
        </p:txBody>
      </p:sp>
      <p:sp>
        <p:nvSpPr>
          <p:cNvPr id="32" name="テキスト ボックス 31">
            <a:extLst>
              <a:ext uri="{FF2B5EF4-FFF2-40B4-BE49-F238E27FC236}">
                <a16:creationId xmlns:a16="http://schemas.microsoft.com/office/drawing/2014/main" id="{0133913D-D1C2-CAE2-853A-CB4885D3A520}"/>
              </a:ext>
            </a:extLst>
          </p:cNvPr>
          <p:cNvSpPr txBox="1"/>
          <p:nvPr/>
        </p:nvSpPr>
        <p:spPr>
          <a:xfrm>
            <a:off x="6714895" y="4560440"/>
            <a:ext cx="72135" cy="110509"/>
          </a:xfrm>
          <a:prstGeom prst="rect">
            <a:avLst/>
          </a:prstGeom>
          <a:noFill/>
        </p:spPr>
        <p:txBody>
          <a:bodyPr wrap="none" lIns="0" tIns="0" rIns="0" bIns="18000" rtlCol="0">
            <a:spAutoFit/>
          </a:bodyPr>
          <a:lstStyle/>
          <a:p>
            <a:pPr algn="ctr"/>
            <a:r>
              <a:rPr kumimoji="1" lang="ja-JP" altLang="en-US" sz="600" dirty="0"/>
              <a:t>と</a:t>
            </a:r>
          </a:p>
        </p:txBody>
      </p:sp>
      <p:sp>
        <p:nvSpPr>
          <p:cNvPr id="33" name="テキスト ボックス 32">
            <a:extLst>
              <a:ext uri="{FF2B5EF4-FFF2-40B4-BE49-F238E27FC236}">
                <a16:creationId xmlns:a16="http://schemas.microsoft.com/office/drawing/2014/main" id="{ADB5904B-537E-63C9-01DC-6E5AAF8549B2}"/>
              </a:ext>
            </a:extLst>
          </p:cNvPr>
          <p:cNvSpPr txBox="1"/>
          <p:nvPr/>
        </p:nvSpPr>
        <p:spPr>
          <a:xfrm>
            <a:off x="7110880" y="6493684"/>
            <a:ext cx="149080"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まわ</a:t>
            </a:r>
          </a:p>
        </p:txBody>
      </p:sp>
      <p:sp>
        <p:nvSpPr>
          <p:cNvPr id="10" name="正方形/長方形 9">
            <a:extLst>
              <a:ext uri="{FF2B5EF4-FFF2-40B4-BE49-F238E27FC236}">
                <a16:creationId xmlns:a16="http://schemas.microsoft.com/office/drawing/2014/main" id="{05AB9295-2CC8-6231-8AE1-DCC26E3A9377}"/>
              </a:ext>
            </a:extLst>
          </p:cNvPr>
          <p:cNvSpPr/>
          <p:nvPr/>
        </p:nvSpPr>
        <p:spPr>
          <a:xfrm>
            <a:off x="402105" y="2747593"/>
            <a:ext cx="987551" cy="2937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72000" rIns="108000" bIns="36000" rtlCol="0" anchor="ctr">
            <a:spAutoFit/>
          </a:bodyPr>
          <a:lstStyle/>
          <a:p>
            <a:r>
              <a:rPr kumimoji="1" lang="ja-JP" altLang="en-US" sz="1200" dirty="0">
                <a:solidFill>
                  <a:schemeClr val="tx1"/>
                </a:solidFill>
                <a:effectLst>
                  <a:glow rad="76200">
                    <a:schemeClr val="bg1"/>
                  </a:glow>
                </a:effectLst>
                <a:latin typeface="+mn-ea"/>
              </a:rPr>
              <a:t>普段の様子</a:t>
            </a:r>
          </a:p>
        </p:txBody>
      </p:sp>
      <p:sp>
        <p:nvSpPr>
          <p:cNvPr id="17" name="正方形/長方形 16">
            <a:extLst>
              <a:ext uri="{FF2B5EF4-FFF2-40B4-BE49-F238E27FC236}">
                <a16:creationId xmlns:a16="http://schemas.microsoft.com/office/drawing/2014/main" id="{0A915023-47BF-FBAF-E617-29D18B5AFB20}"/>
              </a:ext>
            </a:extLst>
          </p:cNvPr>
          <p:cNvSpPr/>
          <p:nvPr/>
        </p:nvSpPr>
        <p:spPr>
          <a:xfrm>
            <a:off x="2882957" y="2747593"/>
            <a:ext cx="1436392" cy="2937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72000" rIns="108000" bIns="36000" rtlCol="0" anchor="ctr">
            <a:spAutoFit/>
          </a:bodyPr>
          <a:lstStyle/>
          <a:p>
            <a:r>
              <a:rPr kumimoji="1" lang="ja-JP" altLang="en-US" sz="1200" dirty="0">
                <a:solidFill>
                  <a:schemeClr val="tx1"/>
                </a:solidFill>
                <a:effectLst>
                  <a:glow rad="76200">
                    <a:schemeClr val="bg1"/>
                  </a:glow>
                </a:effectLst>
                <a:latin typeface="+mn-ea"/>
              </a:rPr>
              <a:t>大雨のときの様子</a:t>
            </a:r>
          </a:p>
        </p:txBody>
      </p:sp>
      <p:sp>
        <p:nvSpPr>
          <p:cNvPr id="36" name="テキスト ボックス 35">
            <a:extLst>
              <a:ext uri="{FF2B5EF4-FFF2-40B4-BE49-F238E27FC236}">
                <a16:creationId xmlns:a16="http://schemas.microsoft.com/office/drawing/2014/main" id="{420A43AF-AA22-C14D-A0E5-8FCFE35BE599}"/>
              </a:ext>
            </a:extLst>
          </p:cNvPr>
          <p:cNvSpPr txBox="1"/>
          <p:nvPr/>
        </p:nvSpPr>
        <p:spPr>
          <a:xfrm>
            <a:off x="454062" y="2699315"/>
            <a:ext cx="412292" cy="184666"/>
          </a:xfrm>
          <a:prstGeom prst="rect">
            <a:avLst/>
          </a:prstGeom>
          <a:noFill/>
        </p:spPr>
        <p:txBody>
          <a:bodyPr wrap="none" rtlCol="0">
            <a:spAutoFit/>
          </a:bodyPr>
          <a:lstStyle/>
          <a:p>
            <a:pPr algn="ctr"/>
            <a:r>
              <a:rPr kumimoji="1" lang="ja-JP" altLang="en-US" sz="600" b="1" dirty="0">
                <a:effectLst>
                  <a:glow rad="76200">
                    <a:schemeClr val="bg1"/>
                  </a:glow>
                </a:effectLst>
              </a:rPr>
              <a:t>ふだん</a:t>
            </a:r>
          </a:p>
        </p:txBody>
      </p:sp>
      <p:sp>
        <p:nvSpPr>
          <p:cNvPr id="43" name="正方形/長方形 42">
            <a:extLst>
              <a:ext uri="{FF2B5EF4-FFF2-40B4-BE49-F238E27FC236}">
                <a16:creationId xmlns:a16="http://schemas.microsoft.com/office/drawing/2014/main" id="{C7FB1DE6-A288-9F95-790F-5ECC4CA3F494}"/>
              </a:ext>
            </a:extLst>
          </p:cNvPr>
          <p:cNvSpPr/>
          <p:nvPr/>
        </p:nvSpPr>
        <p:spPr>
          <a:xfrm>
            <a:off x="402105" y="5133887"/>
            <a:ext cx="987551" cy="2937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72000" rIns="108000" bIns="36000" rtlCol="0" anchor="ctr">
            <a:spAutoFit/>
          </a:bodyPr>
          <a:lstStyle/>
          <a:p>
            <a:r>
              <a:rPr kumimoji="1" lang="ja-JP" altLang="en-US" sz="1200" dirty="0">
                <a:solidFill>
                  <a:schemeClr val="tx1"/>
                </a:solidFill>
                <a:effectLst>
                  <a:glow rad="76200">
                    <a:schemeClr val="bg1"/>
                  </a:glow>
                </a:effectLst>
                <a:latin typeface="+mn-ea"/>
              </a:rPr>
              <a:t>普段の様子</a:t>
            </a:r>
          </a:p>
        </p:txBody>
      </p:sp>
      <p:sp>
        <p:nvSpPr>
          <p:cNvPr id="46" name="テキスト ボックス 45">
            <a:extLst>
              <a:ext uri="{FF2B5EF4-FFF2-40B4-BE49-F238E27FC236}">
                <a16:creationId xmlns:a16="http://schemas.microsoft.com/office/drawing/2014/main" id="{A27949BE-B125-F47B-AA7C-18ADD489BAB2}"/>
              </a:ext>
            </a:extLst>
          </p:cNvPr>
          <p:cNvSpPr txBox="1"/>
          <p:nvPr/>
        </p:nvSpPr>
        <p:spPr>
          <a:xfrm>
            <a:off x="454115" y="5085609"/>
            <a:ext cx="412292" cy="184666"/>
          </a:xfrm>
          <a:prstGeom prst="rect">
            <a:avLst/>
          </a:prstGeom>
          <a:noFill/>
        </p:spPr>
        <p:txBody>
          <a:bodyPr wrap="none" rtlCol="0">
            <a:spAutoFit/>
          </a:bodyPr>
          <a:lstStyle/>
          <a:p>
            <a:pPr algn="ctr"/>
            <a:r>
              <a:rPr kumimoji="1" lang="ja-JP" altLang="en-US" sz="600" b="1" dirty="0">
                <a:effectLst>
                  <a:glow rad="76200">
                    <a:schemeClr val="bg1"/>
                  </a:glow>
                </a:effectLst>
              </a:rPr>
              <a:t>ふだん</a:t>
            </a:r>
          </a:p>
        </p:txBody>
      </p:sp>
      <p:sp>
        <p:nvSpPr>
          <p:cNvPr id="52" name="正方形/長方形 51">
            <a:extLst>
              <a:ext uri="{FF2B5EF4-FFF2-40B4-BE49-F238E27FC236}">
                <a16:creationId xmlns:a16="http://schemas.microsoft.com/office/drawing/2014/main" id="{21CBE846-4427-3337-027B-A36C7FA42BDD}"/>
              </a:ext>
            </a:extLst>
          </p:cNvPr>
          <p:cNvSpPr/>
          <p:nvPr/>
        </p:nvSpPr>
        <p:spPr>
          <a:xfrm>
            <a:off x="2882957" y="5133887"/>
            <a:ext cx="1436392" cy="2937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72000" rIns="108000" bIns="36000" rtlCol="0" anchor="ctr">
            <a:spAutoFit/>
          </a:bodyPr>
          <a:lstStyle/>
          <a:p>
            <a:r>
              <a:rPr kumimoji="1" lang="ja-JP" altLang="en-US" sz="1200" dirty="0">
                <a:solidFill>
                  <a:schemeClr val="tx1"/>
                </a:solidFill>
                <a:effectLst>
                  <a:glow rad="76200">
                    <a:schemeClr val="bg1"/>
                  </a:glow>
                </a:effectLst>
                <a:latin typeface="+mn-ea"/>
              </a:rPr>
              <a:t>大雨のときの様子</a:t>
            </a:r>
          </a:p>
        </p:txBody>
      </p:sp>
      <p:grpSp>
        <p:nvGrpSpPr>
          <p:cNvPr id="53" name="グループ化 52">
            <a:extLst>
              <a:ext uri="{FF2B5EF4-FFF2-40B4-BE49-F238E27FC236}">
                <a16:creationId xmlns:a16="http://schemas.microsoft.com/office/drawing/2014/main" id="{1640E461-091D-A2DC-77CA-DFFFDC187F8A}"/>
              </a:ext>
            </a:extLst>
          </p:cNvPr>
          <p:cNvGrpSpPr/>
          <p:nvPr/>
        </p:nvGrpSpPr>
        <p:grpSpPr>
          <a:xfrm>
            <a:off x="1663477" y="2280795"/>
            <a:ext cx="2250508" cy="350904"/>
            <a:chOff x="1746288" y="2204595"/>
            <a:chExt cx="2250508" cy="350904"/>
          </a:xfrm>
        </p:grpSpPr>
        <p:sp>
          <p:nvSpPr>
            <p:cNvPr id="9" name="正方形/長方形 8">
              <a:extLst>
                <a:ext uri="{FF2B5EF4-FFF2-40B4-BE49-F238E27FC236}">
                  <a16:creationId xmlns:a16="http://schemas.microsoft.com/office/drawing/2014/main" id="{5444BA1C-E0B8-D7B9-05B0-63176ED72534}"/>
                </a:ext>
              </a:extLst>
            </p:cNvPr>
            <p:cNvSpPr/>
            <p:nvPr/>
          </p:nvSpPr>
          <p:spPr>
            <a:xfrm>
              <a:off x="1746288" y="2246390"/>
              <a:ext cx="2250508" cy="3091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72000" rIns="108000" bIns="36000" rtlCol="0" anchor="ctr">
              <a:spAutoFit/>
            </a:bodyPr>
            <a:lstStyle/>
            <a:p>
              <a:pPr algn="ctr"/>
              <a:r>
                <a:rPr kumimoji="1" lang="ja-JP" altLang="en-US" sz="1300" dirty="0">
                  <a:solidFill>
                    <a:schemeClr val="tx1"/>
                  </a:solidFill>
                  <a:effectLst/>
                  <a:latin typeface="+mn-ea"/>
                </a:rPr>
                <a:t>下水道から排水できない</a:t>
              </a:r>
            </a:p>
          </p:txBody>
        </p:sp>
        <p:sp>
          <p:nvSpPr>
            <p:cNvPr id="41" name="テキスト ボックス 40">
              <a:extLst>
                <a:ext uri="{FF2B5EF4-FFF2-40B4-BE49-F238E27FC236}">
                  <a16:creationId xmlns:a16="http://schemas.microsoft.com/office/drawing/2014/main" id="{C2853EAC-CA0D-3D5B-E0E9-EB5880C411EF}"/>
                </a:ext>
              </a:extLst>
            </p:cNvPr>
            <p:cNvSpPr txBox="1"/>
            <p:nvPr/>
          </p:nvSpPr>
          <p:spPr>
            <a:xfrm>
              <a:off x="2791937" y="2204595"/>
              <a:ext cx="32701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はいすい</a:t>
              </a:r>
            </a:p>
          </p:txBody>
        </p:sp>
      </p:grpSp>
      <p:grpSp>
        <p:nvGrpSpPr>
          <p:cNvPr id="55" name="グループ化 54">
            <a:extLst>
              <a:ext uri="{FF2B5EF4-FFF2-40B4-BE49-F238E27FC236}">
                <a16:creationId xmlns:a16="http://schemas.microsoft.com/office/drawing/2014/main" id="{A2F77393-D481-45A2-9696-58CA95BB5DBA}"/>
              </a:ext>
            </a:extLst>
          </p:cNvPr>
          <p:cNvGrpSpPr/>
          <p:nvPr/>
        </p:nvGrpSpPr>
        <p:grpSpPr>
          <a:xfrm>
            <a:off x="1668240" y="4664334"/>
            <a:ext cx="2250508" cy="335955"/>
            <a:chOff x="1751051" y="4614804"/>
            <a:chExt cx="2250508" cy="335955"/>
          </a:xfrm>
        </p:grpSpPr>
        <p:sp>
          <p:nvSpPr>
            <p:cNvPr id="37" name="正方形/長方形 36">
              <a:extLst>
                <a:ext uri="{FF2B5EF4-FFF2-40B4-BE49-F238E27FC236}">
                  <a16:creationId xmlns:a16="http://schemas.microsoft.com/office/drawing/2014/main" id="{B664C690-290B-2932-BA5A-8B8EAF77B3A7}"/>
                </a:ext>
              </a:extLst>
            </p:cNvPr>
            <p:cNvSpPr/>
            <p:nvPr/>
          </p:nvSpPr>
          <p:spPr>
            <a:xfrm>
              <a:off x="1751051" y="4641650"/>
              <a:ext cx="2250508" cy="3091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72000" rIns="108000" bIns="36000" rtlCol="0" anchor="ctr">
              <a:spAutoFit/>
            </a:bodyPr>
            <a:lstStyle/>
            <a:p>
              <a:pPr algn="ctr"/>
              <a:r>
                <a:rPr kumimoji="1" lang="ja-JP" altLang="en-US" sz="1300" dirty="0">
                  <a:solidFill>
                    <a:schemeClr val="tx1"/>
                  </a:solidFill>
                  <a:effectLst/>
                  <a:latin typeface="+mn-ea"/>
                </a:rPr>
                <a:t>用水路から排水できない</a:t>
              </a:r>
            </a:p>
          </p:txBody>
        </p:sp>
        <p:sp>
          <p:nvSpPr>
            <p:cNvPr id="47" name="テキスト ボックス 46">
              <a:extLst>
                <a:ext uri="{FF2B5EF4-FFF2-40B4-BE49-F238E27FC236}">
                  <a16:creationId xmlns:a16="http://schemas.microsoft.com/office/drawing/2014/main" id="{3714B6BD-8992-14B6-7541-D54915C604AE}"/>
                </a:ext>
              </a:extLst>
            </p:cNvPr>
            <p:cNvSpPr txBox="1"/>
            <p:nvPr/>
          </p:nvSpPr>
          <p:spPr>
            <a:xfrm>
              <a:off x="2789557" y="4614804"/>
              <a:ext cx="32701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はいすい</a:t>
              </a:r>
            </a:p>
          </p:txBody>
        </p:sp>
      </p:grpSp>
      <p:sp>
        <p:nvSpPr>
          <p:cNvPr id="58" name="矢印: 右 57">
            <a:extLst>
              <a:ext uri="{FF2B5EF4-FFF2-40B4-BE49-F238E27FC236}">
                <a16:creationId xmlns:a16="http://schemas.microsoft.com/office/drawing/2014/main" id="{7D583CDE-E64E-FA6E-C888-3B2E90EACC03}"/>
              </a:ext>
            </a:extLst>
          </p:cNvPr>
          <p:cNvSpPr/>
          <p:nvPr/>
        </p:nvSpPr>
        <p:spPr>
          <a:xfrm>
            <a:off x="2597243" y="3416324"/>
            <a:ext cx="446747" cy="524011"/>
          </a:xfrm>
          <a:prstGeom prst="rightArrow">
            <a:avLst>
              <a:gd name="adj1" fmla="val 47576"/>
              <a:gd name="adj2" fmla="val 50000"/>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a:extLst>
              <a:ext uri="{FF2B5EF4-FFF2-40B4-BE49-F238E27FC236}">
                <a16:creationId xmlns:a16="http://schemas.microsoft.com/office/drawing/2014/main" id="{5649C7CB-115B-6A13-FB58-279DBE71F6BE}"/>
              </a:ext>
            </a:extLst>
          </p:cNvPr>
          <p:cNvSpPr txBox="1"/>
          <p:nvPr/>
        </p:nvSpPr>
        <p:spPr>
          <a:xfrm>
            <a:off x="660315" y="592193"/>
            <a:ext cx="403957" cy="215444"/>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sz="800" dirty="0"/>
              <a:t>ないすい</a:t>
            </a:r>
          </a:p>
        </p:txBody>
      </p:sp>
      <p:sp>
        <p:nvSpPr>
          <p:cNvPr id="56" name="テキスト ボックス 55">
            <a:extLst>
              <a:ext uri="{FF2B5EF4-FFF2-40B4-BE49-F238E27FC236}">
                <a16:creationId xmlns:a16="http://schemas.microsoft.com/office/drawing/2014/main" id="{AF3B45E3-1ED0-79E6-B193-3307FEC528B0}"/>
              </a:ext>
            </a:extLst>
          </p:cNvPr>
          <p:cNvSpPr txBox="1"/>
          <p:nvPr/>
        </p:nvSpPr>
        <p:spPr>
          <a:xfrm>
            <a:off x="5769460" y="585810"/>
            <a:ext cx="403957" cy="215444"/>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sz="800" dirty="0"/>
              <a:t>ないすい</a:t>
            </a:r>
          </a:p>
        </p:txBody>
      </p:sp>
      <p:grpSp>
        <p:nvGrpSpPr>
          <p:cNvPr id="14" name="グループ化 13">
            <a:extLst>
              <a:ext uri="{FF2B5EF4-FFF2-40B4-BE49-F238E27FC236}">
                <a16:creationId xmlns:a16="http://schemas.microsoft.com/office/drawing/2014/main" id="{1B080B42-4657-51CE-789C-21586CB5F797}"/>
              </a:ext>
            </a:extLst>
          </p:cNvPr>
          <p:cNvGrpSpPr/>
          <p:nvPr/>
        </p:nvGrpSpPr>
        <p:grpSpPr>
          <a:xfrm>
            <a:off x="8459672" y="79200"/>
            <a:ext cx="2157963" cy="314004"/>
            <a:chOff x="8459672" y="79200"/>
            <a:chExt cx="2157963" cy="314004"/>
          </a:xfrm>
        </p:grpSpPr>
        <p:sp>
          <p:nvSpPr>
            <p:cNvPr id="15" name="テキスト ボックス 14">
              <a:extLst>
                <a:ext uri="{FF2B5EF4-FFF2-40B4-BE49-F238E27FC236}">
                  <a16:creationId xmlns:a16="http://schemas.microsoft.com/office/drawing/2014/main" id="{E5F347C6-BB17-7EBD-E8F5-FCBE3AA4B790}"/>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59" name="テキスト ボックス 58">
              <a:extLst>
                <a:ext uri="{FF2B5EF4-FFF2-40B4-BE49-F238E27FC236}">
                  <a16:creationId xmlns:a16="http://schemas.microsoft.com/office/drawing/2014/main" id="{5F45370F-560A-3A32-913D-715BD56A2221}"/>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62" name="テキスト ボックス 61">
              <a:extLst>
                <a:ext uri="{FF2B5EF4-FFF2-40B4-BE49-F238E27FC236}">
                  <a16:creationId xmlns:a16="http://schemas.microsoft.com/office/drawing/2014/main" id="{875B58F7-487A-9FA4-BF72-2D88D71C044B}"/>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spTree>
    <p:extLst>
      <p:ext uri="{BB962C8B-B14F-4D97-AF65-F5344CB8AC3E}">
        <p14:creationId xmlns:p14="http://schemas.microsoft.com/office/powerpoint/2010/main" val="30283089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図 17">
            <a:extLst>
              <a:ext uri="{FF2B5EF4-FFF2-40B4-BE49-F238E27FC236}">
                <a16:creationId xmlns:a16="http://schemas.microsoft.com/office/drawing/2014/main" id="{1D330460-08BF-3FB0-76E6-BEFEFA99E41E}"/>
              </a:ext>
            </a:extLst>
          </p:cNvPr>
          <p:cNvPicPr>
            <a:picLocks noChangeAspect="1"/>
          </p:cNvPicPr>
          <p:nvPr/>
        </p:nvPicPr>
        <p:blipFill>
          <a:blip r:embed="rId3"/>
          <a:stretch>
            <a:fillRect/>
          </a:stretch>
        </p:blipFill>
        <p:spPr>
          <a:xfrm>
            <a:off x="7883761" y="1422362"/>
            <a:ext cx="2816596" cy="2200847"/>
          </a:xfrm>
          <a:prstGeom prst="rect">
            <a:avLst/>
          </a:prstGeom>
        </p:spPr>
      </p:pic>
      <p:sp>
        <p:nvSpPr>
          <p:cNvPr id="5" name="四角形: 角を丸くする 4">
            <a:extLst>
              <a:ext uri="{FF2B5EF4-FFF2-40B4-BE49-F238E27FC236}">
                <a16:creationId xmlns:a16="http://schemas.microsoft.com/office/drawing/2014/main" id="{36D35B8E-174D-5C40-0B98-409B82B35355}"/>
              </a:ext>
            </a:extLst>
          </p:cNvPr>
          <p:cNvSpPr/>
          <p:nvPr/>
        </p:nvSpPr>
        <p:spPr>
          <a:xfrm>
            <a:off x="482430" y="4917126"/>
            <a:ext cx="4750026" cy="2151180"/>
          </a:xfrm>
          <a:prstGeom prst="roundRect">
            <a:avLst>
              <a:gd name="adj" fmla="val 7983"/>
            </a:avLst>
          </a:prstGeom>
          <a:solidFill>
            <a:srgbClr val="FFFCF0"/>
          </a:solidFill>
          <a:ln w="28575">
            <a:solidFill>
              <a:srgbClr val="B5DF57"/>
            </a:solidFill>
            <a:prstDash val="solid"/>
          </a:ln>
          <a:effectLst/>
        </p:spPr>
        <p:style>
          <a:lnRef idx="2">
            <a:schemeClr val="accent1">
              <a:shade val="15000"/>
            </a:schemeClr>
          </a:lnRef>
          <a:fillRef idx="1">
            <a:schemeClr val="accent1"/>
          </a:fillRef>
          <a:effectRef idx="0">
            <a:schemeClr val="accent1"/>
          </a:effectRef>
          <a:fontRef idx="minor">
            <a:schemeClr val="lt1"/>
          </a:fontRef>
        </p:style>
        <p:txBody>
          <a:bodyPr lIns="540000" rtlCol="0" anchor="t">
            <a:noAutofit/>
          </a:bodyPr>
          <a:lstStyle/>
          <a:p>
            <a:pPr>
              <a:lnSpc>
                <a:spcPct val="150000"/>
              </a:lnSpc>
            </a:pPr>
            <a:endParaRPr kumimoji="1" lang="ja-JP" altLang="en-US" sz="1200">
              <a:solidFill>
                <a:schemeClr val="accent5">
                  <a:lumMod val="50000"/>
                </a:schemeClr>
              </a:solidFill>
            </a:endParaRPr>
          </a:p>
        </p:txBody>
      </p:sp>
      <p:grpSp>
        <p:nvGrpSpPr>
          <p:cNvPr id="23" name="グループ化 22">
            <a:extLst>
              <a:ext uri="{FF2B5EF4-FFF2-40B4-BE49-F238E27FC236}">
                <a16:creationId xmlns:a16="http://schemas.microsoft.com/office/drawing/2014/main" id="{80275114-5331-38D3-D84F-888FA3EFD9C4}"/>
              </a:ext>
            </a:extLst>
          </p:cNvPr>
          <p:cNvGrpSpPr/>
          <p:nvPr/>
        </p:nvGrpSpPr>
        <p:grpSpPr>
          <a:xfrm>
            <a:off x="1083194" y="1353244"/>
            <a:ext cx="2775749" cy="831600"/>
            <a:chOff x="675612" y="1467447"/>
            <a:chExt cx="2775749" cy="831600"/>
          </a:xfrm>
        </p:grpSpPr>
        <p:sp>
          <p:nvSpPr>
            <p:cNvPr id="24" name="円形吹き出し 10">
              <a:extLst>
                <a:ext uri="{FF2B5EF4-FFF2-40B4-BE49-F238E27FC236}">
                  <a16:creationId xmlns:a16="http://schemas.microsoft.com/office/drawing/2014/main" id="{D7EE95EA-7BDA-4ABE-F7E3-4BF11839771C}"/>
                </a:ext>
              </a:extLst>
            </p:cNvPr>
            <p:cNvSpPr/>
            <p:nvPr/>
          </p:nvSpPr>
          <p:spPr>
            <a:xfrm>
              <a:off x="675612" y="1467447"/>
              <a:ext cx="2775749" cy="831600"/>
            </a:xfrm>
            <a:prstGeom prst="wedgeRoundRectCallout">
              <a:avLst>
                <a:gd name="adj1" fmla="val 61004"/>
                <a:gd name="adj2" fmla="val 5842"/>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lgn="ctr">
                <a:spcBef>
                  <a:spcPts val="600"/>
                </a:spcBef>
              </a:pPr>
              <a:r>
                <a:rPr lang="ja-JP" altLang="en-US" sz="1200" dirty="0">
                  <a:solidFill>
                    <a:schemeClr val="tx1"/>
                  </a:solidFill>
                </a:rPr>
                <a:t>最近、「</a:t>
              </a:r>
              <a:r>
                <a:rPr lang="ja-JP" altLang="en-US" sz="1200" dirty="0">
                  <a:solidFill>
                    <a:schemeClr val="accent2"/>
                  </a:solidFill>
                </a:rPr>
                <a:t>記録的な大雨</a:t>
              </a:r>
              <a:r>
                <a:rPr lang="ja-JP" altLang="en-US" sz="1200" dirty="0">
                  <a:solidFill>
                    <a:schemeClr val="tx1"/>
                  </a:solidFill>
                </a:rPr>
                <a:t>」という言葉を</a:t>
              </a:r>
              <a:endParaRPr lang="en-US" altLang="ja-JP" sz="1200" dirty="0">
                <a:solidFill>
                  <a:schemeClr val="tx1"/>
                </a:solidFill>
              </a:endParaRPr>
            </a:p>
            <a:p>
              <a:pPr algn="ctr">
                <a:spcBef>
                  <a:spcPts val="600"/>
                </a:spcBef>
              </a:pPr>
              <a:r>
                <a:rPr lang="ja-JP" altLang="en-US" sz="1200" dirty="0">
                  <a:solidFill>
                    <a:schemeClr val="tx1"/>
                  </a:solidFill>
                </a:rPr>
                <a:t>よくニュースで聞くようになったなあ</a:t>
              </a:r>
              <a:endParaRPr lang="en-US" altLang="ja-JP" sz="1200" dirty="0">
                <a:solidFill>
                  <a:schemeClr val="tx1"/>
                </a:solidFill>
              </a:endParaRPr>
            </a:p>
          </p:txBody>
        </p:sp>
        <p:sp>
          <p:nvSpPr>
            <p:cNvPr id="25" name="テキスト ボックス 24">
              <a:extLst>
                <a:ext uri="{FF2B5EF4-FFF2-40B4-BE49-F238E27FC236}">
                  <a16:creationId xmlns:a16="http://schemas.microsoft.com/office/drawing/2014/main" id="{85CC1A85-FC7F-414C-AC29-C06B0433E185}"/>
                </a:ext>
              </a:extLst>
            </p:cNvPr>
            <p:cNvSpPr txBox="1"/>
            <p:nvPr/>
          </p:nvSpPr>
          <p:spPr>
            <a:xfrm>
              <a:off x="879056" y="1539076"/>
              <a:ext cx="329190" cy="184666"/>
            </a:xfrm>
            <a:prstGeom prst="rect">
              <a:avLst/>
            </a:prstGeom>
            <a:noFill/>
          </p:spPr>
          <p:txBody>
            <a:bodyPr wrap="square" lIns="0" rIns="0" rtlCol="0">
              <a:spAutoFit/>
            </a:bodyPr>
            <a:lstStyle/>
            <a:p>
              <a:pPr algn="ctr"/>
              <a:r>
                <a:rPr kumimoji="1" lang="ja-JP" altLang="en-US" sz="600" dirty="0">
                  <a:latin typeface="+mn-ea"/>
                </a:rPr>
                <a:t>さいきん</a:t>
              </a:r>
            </a:p>
          </p:txBody>
        </p:sp>
        <p:sp>
          <p:nvSpPr>
            <p:cNvPr id="26" name="テキスト ボックス 25">
              <a:extLst>
                <a:ext uri="{FF2B5EF4-FFF2-40B4-BE49-F238E27FC236}">
                  <a16:creationId xmlns:a16="http://schemas.microsoft.com/office/drawing/2014/main" id="{5FF64E0D-CD0F-DF76-140F-520AB91B5AB0}"/>
                </a:ext>
              </a:extLst>
            </p:cNvPr>
            <p:cNvSpPr txBox="1"/>
            <p:nvPr/>
          </p:nvSpPr>
          <p:spPr>
            <a:xfrm>
              <a:off x="1393772" y="1539076"/>
              <a:ext cx="402154" cy="184666"/>
            </a:xfrm>
            <a:prstGeom prst="rect">
              <a:avLst/>
            </a:prstGeom>
            <a:noFill/>
          </p:spPr>
          <p:txBody>
            <a:bodyPr wrap="square" lIns="0" rIns="0" rtlCol="0">
              <a:spAutoFit/>
            </a:bodyPr>
            <a:lstStyle/>
            <a:p>
              <a:pPr algn="dist"/>
              <a:r>
                <a:rPr kumimoji="1" lang="ja-JP" altLang="en-US" sz="600" dirty="0">
                  <a:solidFill>
                    <a:srgbClr val="ED7D31"/>
                  </a:solidFill>
                  <a:latin typeface="+mn-ea"/>
                </a:rPr>
                <a:t>きろくてき</a:t>
              </a:r>
            </a:p>
          </p:txBody>
        </p:sp>
      </p:grpSp>
      <p:grpSp>
        <p:nvGrpSpPr>
          <p:cNvPr id="27" name="グループ化 26">
            <a:extLst>
              <a:ext uri="{FF2B5EF4-FFF2-40B4-BE49-F238E27FC236}">
                <a16:creationId xmlns:a16="http://schemas.microsoft.com/office/drawing/2014/main" id="{FB53CE01-AEEE-E4CB-DE6E-69E3C063A5BD}"/>
              </a:ext>
            </a:extLst>
          </p:cNvPr>
          <p:cNvGrpSpPr/>
          <p:nvPr/>
        </p:nvGrpSpPr>
        <p:grpSpPr>
          <a:xfrm>
            <a:off x="841186" y="3554006"/>
            <a:ext cx="2950362" cy="958361"/>
            <a:chOff x="817201" y="3502479"/>
            <a:chExt cx="3158912" cy="958361"/>
          </a:xfrm>
        </p:grpSpPr>
        <p:sp>
          <p:nvSpPr>
            <p:cNvPr id="28" name="円形吹き出し 10">
              <a:extLst>
                <a:ext uri="{FF2B5EF4-FFF2-40B4-BE49-F238E27FC236}">
                  <a16:creationId xmlns:a16="http://schemas.microsoft.com/office/drawing/2014/main" id="{37BC9DB3-2B8A-3D33-15CB-90C69D21FB90}"/>
                </a:ext>
              </a:extLst>
            </p:cNvPr>
            <p:cNvSpPr/>
            <p:nvPr/>
          </p:nvSpPr>
          <p:spPr>
            <a:xfrm>
              <a:off x="817201" y="3524353"/>
              <a:ext cx="3158912" cy="936487"/>
            </a:xfrm>
            <a:prstGeom prst="wedgeRoundRectCallout">
              <a:avLst>
                <a:gd name="adj1" fmla="val 61983"/>
                <a:gd name="adj2" fmla="val 20392"/>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spcBef>
                  <a:spcPts val="600"/>
                </a:spcBef>
              </a:pPr>
              <a:r>
                <a:rPr lang="ja-JP" altLang="en-US" sz="1200" dirty="0">
                  <a:solidFill>
                    <a:schemeClr val="tx1"/>
                  </a:solidFill>
                </a:rPr>
                <a:t>それは、</a:t>
              </a:r>
              <a:r>
                <a:rPr lang="ja-JP" altLang="en-US" sz="1200" b="1" dirty="0">
                  <a:solidFill>
                    <a:schemeClr val="accent2"/>
                  </a:solidFill>
                </a:rPr>
                <a:t>気候変動</a:t>
              </a:r>
              <a:r>
                <a:rPr lang="ja-JP" altLang="en-US" sz="1200" dirty="0">
                  <a:solidFill>
                    <a:schemeClr val="tx1"/>
                  </a:solidFill>
                </a:rPr>
                <a:t>の影響と言われています</a:t>
              </a:r>
              <a:endParaRPr lang="en-US" altLang="ja-JP" sz="1200" dirty="0">
                <a:solidFill>
                  <a:schemeClr val="tx1"/>
                </a:solidFill>
              </a:endParaRPr>
            </a:p>
            <a:p>
              <a:pPr>
                <a:spcBef>
                  <a:spcPts val="600"/>
                </a:spcBef>
              </a:pPr>
              <a:r>
                <a:rPr lang="ja-JP" altLang="en-US" sz="1200" dirty="0">
                  <a:solidFill>
                    <a:schemeClr val="tx1"/>
                  </a:solidFill>
                </a:rPr>
                <a:t>気候変動によって、雨の降り方が極端に</a:t>
              </a:r>
              <a:endParaRPr lang="en-US" altLang="ja-JP" sz="1200" dirty="0">
                <a:solidFill>
                  <a:schemeClr val="tx1"/>
                </a:solidFill>
              </a:endParaRPr>
            </a:p>
            <a:p>
              <a:pPr>
                <a:spcBef>
                  <a:spcPts val="600"/>
                </a:spcBef>
              </a:pPr>
              <a:r>
                <a:rPr lang="ja-JP" altLang="en-US" sz="1200" dirty="0">
                  <a:solidFill>
                    <a:schemeClr val="tx1"/>
                  </a:solidFill>
                </a:rPr>
                <a:t>なっていると言われています</a:t>
              </a:r>
              <a:endParaRPr lang="en-US" altLang="ja-JP" sz="1200" dirty="0">
                <a:solidFill>
                  <a:schemeClr val="tx1"/>
                </a:solidFill>
              </a:endParaRPr>
            </a:p>
          </p:txBody>
        </p:sp>
        <p:sp>
          <p:nvSpPr>
            <p:cNvPr id="29" name="テキスト ボックス 28">
              <a:extLst>
                <a:ext uri="{FF2B5EF4-FFF2-40B4-BE49-F238E27FC236}">
                  <a16:creationId xmlns:a16="http://schemas.microsoft.com/office/drawing/2014/main" id="{81C59ED9-E801-0AF1-CD64-CC9141296483}"/>
                </a:ext>
              </a:extLst>
            </p:cNvPr>
            <p:cNvSpPr txBox="1"/>
            <p:nvPr/>
          </p:nvSpPr>
          <p:spPr>
            <a:xfrm>
              <a:off x="1504805" y="3502479"/>
              <a:ext cx="563826" cy="184666"/>
            </a:xfrm>
            <a:prstGeom prst="rect">
              <a:avLst/>
            </a:prstGeom>
            <a:noFill/>
          </p:spPr>
          <p:txBody>
            <a:bodyPr wrap="square" lIns="0" rIns="0" rtlCol="0">
              <a:spAutoFit/>
            </a:bodyPr>
            <a:lstStyle/>
            <a:p>
              <a:pPr algn="dist"/>
              <a:r>
                <a:rPr kumimoji="1" lang="ja-JP" altLang="en-US" sz="600" dirty="0">
                  <a:solidFill>
                    <a:srgbClr val="ED7D31"/>
                  </a:solidFill>
                  <a:latin typeface="+mn-ea"/>
                </a:rPr>
                <a:t>きこうへんどう</a:t>
              </a:r>
            </a:p>
          </p:txBody>
        </p:sp>
        <p:sp>
          <p:nvSpPr>
            <p:cNvPr id="30" name="テキスト ボックス 29">
              <a:extLst>
                <a:ext uri="{FF2B5EF4-FFF2-40B4-BE49-F238E27FC236}">
                  <a16:creationId xmlns:a16="http://schemas.microsoft.com/office/drawing/2014/main" id="{58479560-142B-8F59-0C00-BBA8DAC9B6CD}"/>
                </a:ext>
              </a:extLst>
            </p:cNvPr>
            <p:cNvSpPr txBox="1"/>
            <p:nvPr/>
          </p:nvSpPr>
          <p:spPr>
            <a:xfrm>
              <a:off x="920085" y="3763968"/>
              <a:ext cx="563826" cy="184666"/>
            </a:xfrm>
            <a:prstGeom prst="rect">
              <a:avLst/>
            </a:prstGeom>
            <a:noFill/>
          </p:spPr>
          <p:txBody>
            <a:bodyPr wrap="square" lIns="0" rIns="0" rtlCol="0">
              <a:spAutoFit/>
            </a:bodyPr>
            <a:lstStyle/>
            <a:p>
              <a:pPr algn="dist"/>
              <a:r>
                <a:rPr kumimoji="1" lang="ja-JP" altLang="en-US" sz="600" dirty="0">
                  <a:latin typeface="+mn-ea"/>
                </a:rPr>
                <a:t>きこうへんどう</a:t>
              </a:r>
            </a:p>
          </p:txBody>
        </p:sp>
        <p:sp>
          <p:nvSpPr>
            <p:cNvPr id="31" name="テキスト ボックス 30">
              <a:extLst>
                <a:ext uri="{FF2B5EF4-FFF2-40B4-BE49-F238E27FC236}">
                  <a16:creationId xmlns:a16="http://schemas.microsoft.com/office/drawing/2014/main" id="{D7C6C26D-9921-DC03-3753-E6D3D3E0EC76}"/>
                </a:ext>
              </a:extLst>
            </p:cNvPr>
            <p:cNvSpPr txBox="1"/>
            <p:nvPr/>
          </p:nvSpPr>
          <p:spPr>
            <a:xfrm>
              <a:off x="2229970" y="3517604"/>
              <a:ext cx="406203" cy="184666"/>
            </a:xfrm>
            <a:prstGeom prst="rect">
              <a:avLst/>
            </a:prstGeom>
            <a:noFill/>
          </p:spPr>
          <p:txBody>
            <a:bodyPr wrap="square" lIns="0" rIns="0" rtlCol="0">
              <a:spAutoFit/>
            </a:bodyPr>
            <a:lstStyle/>
            <a:p>
              <a:pPr algn="ctr"/>
              <a:r>
                <a:rPr kumimoji="1" lang="ja-JP" altLang="en-US" sz="600" dirty="0">
                  <a:latin typeface="+mn-ea"/>
                </a:rPr>
                <a:t>えいきょう</a:t>
              </a:r>
            </a:p>
          </p:txBody>
        </p:sp>
        <p:sp>
          <p:nvSpPr>
            <p:cNvPr id="32" name="テキスト ボックス 31">
              <a:extLst>
                <a:ext uri="{FF2B5EF4-FFF2-40B4-BE49-F238E27FC236}">
                  <a16:creationId xmlns:a16="http://schemas.microsoft.com/office/drawing/2014/main" id="{53F15E9A-C123-B722-88CF-D567444E8243}"/>
                </a:ext>
              </a:extLst>
            </p:cNvPr>
            <p:cNvSpPr txBox="1"/>
            <p:nvPr/>
          </p:nvSpPr>
          <p:spPr>
            <a:xfrm>
              <a:off x="3157679" y="3782556"/>
              <a:ext cx="406203" cy="184666"/>
            </a:xfrm>
            <a:prstGeom prst="rect">
              <a:avLst/>
            </a:prstGeom>
            <a:noFill/>
          </p:spPr>
          <p:txBody>
            <a:bodyPr wrap="square" lIns="0" rIns="0" rtlCol="0">
              <a:spAutoFit/>
            </a:bodyPr>
            <a:lstStyle/>
            <a:p>
              <a:pPr algn="ctr"/>
              <a:r>
                <a:rPr kumimoji="1" lang="ja-JP" altLang="en-US" sz="600" dirty="0">
                  <a:latin typeface="+mn-ea"/>
                </a:rPr>
                <a:t>きょくたん</a:t>
              </a:r>
            </a:p>
          </p:txBody>
        </p:sp>
        <p:sp>
          <p:nvSpPr>
            <p:cNvPr id="33" name="テキスト ボックス 32">
              <a:extLst>
                <a:ext uri="{FF2B5EF4-FFF2-40B4-BE49-F238E27FC236}">
                  <a16:creationId xmlns:a16="http://schemas.microsoft.com/office/drawing/2014/main" id="{6B85C299-F517-2967-29A2-21D0A55E1ECD}"/>
                </a:ext>
              </a:extLst>
            </p:cNvPr>
            <p:cNvSpPr txBox="1"/>
            <p:nvPr/>
          </p:nvSpPr>
          <p:spPr>
            <a:xfrm>
              <a:off x="2587477" y="3782556"/>
              <a:ext cx="119774" cy="184666"/>
            </a:xfrm>
            <a:prstGeom prst="rect">
              <a:avLst/>
            </a:prstGeom>
            <a:noFill/>
          </p:spPr>
          <p:txBody>
            <a:bodyPr wrap="square" lIns="0" rIns="0" rtlCol="0">
              <a:spAutoFit/>
            </a:bodyPr>
            <a:lstStyle/>
            <a:p>
              <a:pPr algn="ctr"/>
              <a:r>
                <a:rPr kumimoji="1" lang="ja-JP" altLang="en-US" sz="600" dirty="0">
                  <a:latin typeface="+mn-ea"/>
                </a:rPr>
                <a:t>ふ</a:t>
              </a:r>
            </a:p>
          </p:txBody>
        </p:sp>
      </p:grpSp>
      <p:grpSp>
        <p:nvGrpSpPr>
          <p:cNvPr id="34" name="グループ化 33">
            <a:extLst>
              <a:ext uri="{FF2B5EF4-FFF2-40B4-BE49-F238E27FC236}">
                <a16:creationId xmlns:a16="http://schemas.microsoft.com/office/drawing/2014/main" id="{99E5D05F-A064-0C19-4330-A99640DEC600}"/>
              </a:ext>
            </a:extLst>
          </p:cNvPr>
          <p:cNvGrpSpPr/>
          <p:nvPr/>
        </p:nvGrpSpPr>
        <p:grpSpPr>
          <a:xfrm>
            <a:off x="1637100" y="2465377"/>
            <a:ext cx="3246033" cy="831600"/>
            <a:chOff x="1283486" y="2478078"/>
            <a:chExt cx="3246033" cy="831600"/>
          </a:xfrm>
        </p:grpSpPr>
        <p:sp>
          <p:nvSpPr>
            <p:cNvPr id="35" name="円形吹き出し 10">
              <a:extLst>
                <a:ext uri="{FF2B5EF4-FFF2-40B4-BE49-F238E27FC236}">
                  <a16:creationId xmlns:a16="http://schemas.microsoft.com/office/drawing/2014/main" id="{1FA9B3B5-1CA7-9BFC-0C0D-3B03C49A84B9}"/>
                </a:ext>
              </a:extLst>
            </p:cNvPr>
            <p:cNvSpPr/>
            <p:nvPr/>
          </p:nvSpPr>
          <p:spPr>
            <a:xfrm>
              <a:off x="1283486" y="2478078"/>
              <a:ext cx="3246033" cy="831600"/>
            </a:xfrm>
            <a:prstGeom prst="wedgeRoundRectCallout">
              <a:avLst>
                <a:gd name="adj1" fmla="val -61203"/>
                <a:gd name="adj2" fmla="val 15998"/>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spcBef>
                  <a:spcPts val="600"/>
                </a:spcBef>
              </a:pPr>
              <a:r>
                <a:rPr lang="ja-JP" altLang="en-US" sz="1200" dirty="0">
                  <a:solidFill>
                    <a:schemeClr val="tx1"/>
                  </a:solidFill>
                </a:rPr>
                <a:t>一方で、</a:t>
              </a:r>
              <a:r>
                <a:rPr lang="ja-JP" altLang="en-US" sz="1200" dirty="0">
                  <a:solidFill>
                    <a:schemeClr val="accent2"/>
                  </a:solidFill>
                </a:rPr>
                <a:t>雨が少ししか降らなくて</a:t>
              </a:r>
              <a:r>
                <a:rPr lang="ja-JP" altLang="en-US" sz="1200" dirty="0">
                  <a:solidFill>
                    <a:schemeClr val="tx1"/>
                  </a:solidFill>
                </a:rPr>
                <a:t>、ダムの水が</a:t>
              </a:r>
              <a:endParaRPr lang="en-US" altLang="ja-JP" sz="1200" dirty="0">
                <a:solidFill>
                  <a:schemeClr val="tx1"/>
                </a:solidFill>
              </a:endParaRPr>
            </a:p>
            <a:p>
              <a:pPr>
                <a:spcBef>
                  <a:spcPts val="600"/>
                </a:spcBef>
              </a:pPr>
              <a:r>
                <a:rPr lang="ja-JP" altLang="en-US" sz="1200" dirty="0">
                  <a:solidFill>
                    <a:schemeClr val="tx1"/>
                  </a:solidFill>
                </a:rPr>
                <a:t>減っているとも聞くよ</a:t>
              </a:r>
              <a:endParaRPr lang="en-US" altLang="ja-JP" sz="1200" dirty="0">
                <a:solidFill>
                  <a:schemeClr val="tx1"/>
                </a:solidFill>
              </a:endParaRPr>
            </a:p>
          </p:txBody>
        </p:sp>
        <p:sp>
          <p:nvSpPr>
            <p:cNvPr id="36" name="テキスト ボックス 35">
              <a:extLst>
                <a:ext uri="{FF2B5EF4-FFF2-40B4-BE49-F238E27FC236}">
                  <a16:creationId xmlns:a16="http://schemas.microsoft.com/office/drawing/2014/main" id="{851E087A-AD22-53C3-649E-EE1E8DF172D3}"/>
                </a:ext>
              </a:extLst>
            </p:cNvPr>
            <p:cNvSpPr txBox="1"/>
            <p:nvPr/>
          </p:nvSpPr>
          <p:spPr>
            <a:xfrm>
              <a:off x="1340767" y="2819305"/>
              <a:ext cx="143666" cy="184666"/>
            </a:xfrm>
            <a:prstGeom prst="rect">
              <a:avLst/>
            </a:prstGeom>
            <a:noFill/>
          </p:spPr>
          <p:txBody>
            <a:bodyPr wrap="square" lIns="0" rIns="0" rtlCol="0">
              <a:spAutoFit/>
            </a:bodyPr>
            <a:lstStyle/>
            <a:p>
              <a:pPr algn="ctr"/>
              <a:r>
                <a:rPr kumimoji="1" lang="ja-JP" altLang="en-US" sz="600" dirty="0">
                  <a:latin typeface="+mn-ea"/>
                </a:rPr>
                <a:t>へ</a:t>
              </a:r>
            </a:p>
          </p:txBody>
        </p:sp>
        <p:sp>
          <p:nvSpPr>
            <p:cNvPr id="37" name="テキスト ボックス 36">
              <a:extLst>
                <a:ext uri="{FF2B5EF4-FFF2-40B4-BE49-F238E27FC236}">
                  <a16:creationId xmlns:a16="http://schemas.microsoft.com/office/drawing/2014/main" id="{272FECFE-6954-6FAF-F0A3-3E8B630B3274}"/>
                </a:ext>
              </a:extLst>
            </p:cNvPr>
            <p:cNvSpPr txBox="1"/>
            <p:nvPr/>
          </p:nvSpPr>
          <p:spPr>
            <a:xfrm>
              <a:off x="2746662" y="2547867"/>
              <a:ext cx="119774" cy="184666"/>
            </a:xfrm>
            <a:prstGeom prst="rect">
              <a:avLst/>
            </a:prstGeom>
            <a:noFill/>
          </p:spPr>
          <p:txBody>
            <a:bodyPr wrap="square" lIns="0" rIns="0" rtlCol="0">
              <a:spAutoFit/>
            </a:bodyPr>
            <a:lstStyle/>
            <a:p>
              <a:pPr algn="ctr"/>
              <a:r>
                <a:rPr kumimoji="1" lang="ja-JP" altLang="en-US" sz="600" dirty="0">
                  <a:solidFill>
                    <a:schemeClr val="accent2"/>
                  </a:solidFill>
                  <a:latin typeface="+mn-ea"/>
                </a:rPr>
                <a:t>ふ</a:t>
              </a:r>
            </a:p>
          </p:txBody>
        </p:sp>
      </p:grpSp>
      <p:grpSp>
        <p:nvGrpSpPr>
          <p:cNvPr id="38" name="グループ化 37">
            <a:extLst>
              <a:ext uri="{FF2B5EF4-FFF2-40B4-BE49-F238E27FC236}">
                <a16:creationId xmlns:a16="http://schemas.microsoft.com/office/drawing/2014/main" id="{24B0D03E-16F3-6DC6-F25D-93109B844E2B}"/>
              </a:ext>
            </a:extLst>
          </p:cNvPr>
          <p:cNvGrpSpPr/>
          <p:nvPr/>
        </p:nvGrpSpPr>
        <p:grpSpPr>
          <a:xfrm>
            <a:off x="542899" y="5035901"/>
            <a:ext cx="3303809" cy="1862345"/>
            <a:chOff x="410941" y="4872935"/>
            <a:chExt cx="3303809" cy="1862345"/>
          </a:xfrm>
        </p:grpSpPr>
        <p:grpSp>
          <p:nvGrpSpPr>
            <p:cNvPr id="39" name="グループ化 38">
              <a:extLst>
                <a:ext uri="{FF2B5EF4-FFF2-40B4-BE49-F238E27FC236}">
                  <a16:creationId xmlns:a16="http://schemas.microsoft.com/office/drawing/2014/main" id="{64A7E8F0-2A3A-206D-B1AB-716EC73475DA}"/>
                </a:ext>
              </a:extLst>
            </p:cNvPr>
            <p:cNvGrpSpPr/>
            <p:nvPr/>
          </p:nvGrpSpPr>
          <p:grpSpPr>
            <a:xfrm>
              <a:off x="410941" y="4872935"/>
              <a:ext cx="3303809" cy="1862345"/>
              <a:chOff x="4818721" y="679174"/>
              <a:chExt cx="3303809" cy="2150940"/>
            </a:xfrm>
          </p:grpSpPr>
          <p:sp>
            <p:nvSpPr>
              <p:cNvPr id="46" name="テキスト ボックス 45">
                <a:extLst>
                  <a:ext uri="{FF2B5EF4-FFF2-40B4-BE49-F238E27FC236}">
                    <a16:creationId xmlns:a16="http://schemas.microsoft.com/office/drawing/2014/main" id="{DEB0853B-88B8-A3EE-A44F-2D08C27BF2A0}"/>
                  </a:ext>
                </a:extLst>
              </p:cNvPr>
              <p:cNvSpPr txBox="1"/>
              <p:nvPr/>
            </p:nvSpPr>
            <p:spPr>
              <a:xfrm>
                <a:off x="4976110" y="679174"/>
                <a:ext cx="1267266" cy="501437"/>
              </a:xfrm>
              <a:prstGeom prst="rect">
                <a:avLst/>
              </a:prstGeom>
              <a:noFill/>
            </p:spPr>
            <p:txBody>
              <a:bodyPr wrap="square">
                <a:spAutoFit/>
              </a:bodyPr>
              <a:lstStyle/>
              <a:p>
                <a:pPr>
                  <a:lnSpc>
                    <a:spcPts val="3100"/>
                  </a:lnSpc>
                </a:pPr>
                <a:r>
                  <a:rPr kumimoji="1" lang="ja-JP" altLang="en-US" sz="1600" b="1" dirty="0">
                    <a:solidFill>
                      <a:schemeClr val="accent5">
                        <a:lumMod val="50000"/>
                      </a:schemeClr>
                    </a:solidFill>
                  </a:rPr>
                  <a:t>気候変動</a:t>
                </a:r>
                <a:endParaRPr kumimoji="1" lang="en-US" altLang="ja-JP" sz="1600" b="1" dirty="0">
                  <a:solidFill>
                    <a:schemeClr val="accent5">
                      <a:lumMod val="50000"/>
                    </a:schemeClr>
                  </a:solidFill>
                </a:endParaRPr>
              </a:p>
            </p:txBody>
          </p:sp>
          <p:sp>
            <p:nvSpPr>
              <p:cNvPr id="47" name="テキスト ボックス 46">
                <a:extLst>
                  <a:ext uri="{FF2B5EF4-FFF2-40B4-BE49-F238E27FC236}">
                    <a16:creationId xmlns:a16="http://schemas.microsoft.com/office/drawing/2014/main" id="{E49F2CE6-194B-4C25-FF74-45AA0593A315}"/>
                  </a:ext>
                </a:extLst>
              </p:cNvPr>
              <p:cNvSpPr txBox="1"/>
              <p:nvPr/>
            </p:nvSpPr>
            <p:spPr>
              <a:xfrm>
                <a:off x="4818721" y="1165992"/>
                <a:ext cx="3303809" cy="1664122"/>
              </a:xfrm>
              <a:prstGeom prst="rect">
                <a:avLst/>
              </a:prstGeom>
              <a:noFill/>
            </p:spPr>
            <p:txBody>
              <a:bodyPr wrap="square" rtlCol="0">
                <a:spAutoFit/>
              </a:bodyPr>
              <a:lstStyle>
                <a:defPPr>
                  <a:defRPr lang="en-US"/>
                </a:defPPr>
                <a:lvl1pPr indent="252000" algn="just">
                  <a:lnSpc>
                    <a:spcPct val="150000"/>
                  </a:lnSpc>
                  <a:defRPr kumimoji="1"/>
                </a:lvl1pPr>
              </a:lstStyle>
              <a:p>
                <a:r>
                  <a:rPr lang="ja-JP" altLang="en-US" sz="1200" dirty="0">
                    <a:solidFill>
                      <a:schemeClr val="accent5">
                        <a:lumMod val="50000"/>
                      </a:schemeClr>
                    </a:solidFill>
                  </a:rPr>
                  <a:t>気候変動とは、地球の天気や気温が長い期間で変わっていくことを言います。自然に変わる場合もありますが、最近は主に人間の活動によって、地球の温度が上がっていると言われています。</a:t>
                </a:r>
              </a:p>
            </p:txBody>
          </p:sp>
        </p:grpSp>
        <p:sp>
          <p:nvSpPr>
            <p:cNvPr id="40" name="テキスト ボックス 39">
              <a:extLst>
                <a:ext uri="{FF2B5EF4-FFF2-40B4-BE49-F238E27FC236}">
                  <a16:creationId xmlns:a16="http://schemas.microsoft.com/office/drawing/2014/main" id="{6DE56ADC-E883-61F4-95A5-FD17122DFA7D}"/>
                </a:ext>
              </a:extLst>
            </p:cNvPr>
            <p:cNvSpPr txBox="1"/>
            <p:nvPr/>
          </p:nvSpPr>
          <p:spPr>
            <a:xfrm>
              <a:off x="727121" y="4896121"/>
              <a:ext cx="676467" cy="141286"/>
            </a:xfrm>
            <a:prstGeom prst="rect">
              <a:avLst/>
            </a:prstGeom>
            <a:noFill/>
          </p:spPr>
          <p:txBody>
            <a:bodyPr wrap="none" lIns="0" tIns="0" rIns="0" bIns="18000" rtlCol="0">
              <a:spAutoFit/>
            </a:bodyPr>
            <a:lstStyle/>
            <a:p>
              <a:pPr algn="ctr"/>
              <a:r>
                <a:rPr kumimoji="1" lang="ja-JP" altLang="en-US" sz="800" dirty="0">
                  <a:solidFill>
                    <a:schemeClr val="accent5">
                      <a:lumMod val="50000"/>
                    </a:schemeClr>
                  </a:solidFill>
                  <a:latin typeface="+mn-ea"/>
                </a:rPr>
                <a:t>きこうへんどう</a:t>
              </a:r>
            </a:p>
          </p:txBody>
        </p:sp>
        <p:sp>
          <p:nvSpPr>
            <p:cNvPr id="41" name="テキスト ボックス 40">
              <a:extLst>
                <a:ext uri="{FF2B5EF4-FFF2-40B4-BE49-F238E27FC236}">
                  <a16:creationId xmlns:a16="http://schemas.microsoft.com/office/drawing/2014/main" id="{6B7AA37D-2B85-F521-5F63-4605312F0613}"/>
                </a:ext>
              </a:extLst>
            </p:cNvPr>
            <p:cNvSpPr txBox="1"/>
            <p:nvPr/>
          </p:nvSpPr>
          <p:spPr>
            <a:xfrm>
              <a:off x="800725" y="5270238"/>
              <a:ext cx="571026" cy="184666"/>
            </a:xfrm>
            <a:prstGeom prst="rect">
              <a:avLst/>
            </a:prstGeom>
            <a:noFill/>
          </p:spPr>
          <p:txBody>
            <a:bodyPr wrap="square" lIns="0" rIns="0" rtlCol="0">
              <a:spAutoFit/>
            </a:bodyPr>
            <a:lstStyle/>
            <a:p>
              <a:pPr algn="just"/>
              <a:r>
                <a:rPr kumimoji="1" lang="ja-JP" altLang="en-US" sz="600" dirty="0">
                  <a:solidFill>
                    <a:schemeClr val="accent5">
                      <a:lumMod val="50000"/>
                    </a:schemeClr>
                  </a:solidFill>
                  <a:latin typeface="+mn-ea"/>
                </a:rPr>
                <a:t>きこう  へんどう</a:t>
              </a:r>
            </a:p>
          </p:txBody>
        </p:sp>
        <p:sp>
          <p:nvSpPr>
            <p:cNvPr id="42" name="テキスト ボックス 41">
              <a:extLst>
                <a:ext uri="{FF2B5EF4-FFF2-40B4-BE49-F238E27FC236}">
                  <a16:creationId xmlns:a16="http://schemas.microsoft.com/office/drawing/2014/main" id="{104E46E1-7199-FEC1-D8F2-CADB7BBF6B00}"/>
                </a:ext>
              </a:extLst>
            </p:cNvPr>
            <p:cNvSpPr txBox="1"/>
            <p:nvPr/>
          </p:nvSpPr>
          <p:spPr>
            <a:xfrm>
              <a:off x="819714" y="5551047"/>
              <a:ext cx="131522" cy="184666"/>
            </a:xfrm>
            <a:prstGeom prst="rect">
              <a:avLst/>
            </a:prstGeom>
            <a:noFill/>
          </p:spPr>
          <p:txBody>
            <a:bodyPr wrap="square" lIns="0" rIns="0" rtlCol="0">
              <a:spAutoFit/>
            </a:bodyPr>
            <a:lstStyle/>
            <a:p>
              <a:pPr algn="ctr"/>
              <a:r>
                <a:rPr kumimoji="1" lang="ja-JP" altLang="en-US" sz="600" dirty="0">
                  <a:solidFill>
                    <a:schemeClr val="accent5">
                      <a:lumMod val="50000"/>
                    </a:schemeClr>
                  </a:solidFill>
                  <a:latin typeface="+mn-ea"/>
                </a:rPr>
                <a:t>か</a:t>
              </a:r>
            </a:p>
          </p:txBody>
        </p:sp>
        <p:sp>
          <p:nvSpPr>
            <p:cNvPr id="43" name="テキスト ボックス 42">
              <a:extLst>
                <a:ext uri="{FF2B5EF4-FFF2-40B4-BE49-F238E27FC236}">
                  <a16:creationId xmlns:a16="http://schemas.microsoft.com/office/drawing/2014/main" id="{046708F0-C32D-8959-C524-FBACB3CF968B}"/>
                </a:ext>
              </a:extLst>
            </p:cNvPr>
            <p:cNvSpPr txBox="1"/>
            <p:nvPr/>
          </p:nvSpPr>
          <p:spPr>
            <a:xfrm>
              <a:off x="2896081" y="5551047"/>
              <a:ext cx="233363" cy="184666"/>
            </a:xfrm>
            <a:prstGeom prst="rect">
              <a:avLst/>
            </a:prstGeom>
            <a:noFill/>
          </p:spPr>
          <p:txBody>
            <a:bodyPr wrap="square" lIns="0" rIns="0" rtlCol="0">
              <a:spAutoFit/>
            </a:bodyPr>
            <a:lstStyle/>
            <a:p>
              <a:pPr algn="dist"/>
              <a:r>
                <a:rPr kumimoji="1" lang="ja-JP" altLang="en-US" sz="600" dirty="0">
                  <a:solidFill>
                    <a:schemeClr val="accent5">
                      <a:lumMod val="50000"/>
                    </a:schemeClr>
                  </a:solidFill>
                  <a:latin typeface="+mn-ea"/>
                </a:rPr>
                <a:t>しぜん</a:t>
              </a:r>
            </a:p>
          </p:txBody>
        </p:sp>
        <p:sp>
          <p:nvSpPr>
            <p:cNvPr id="44" name="テキスト ボックス 43">
              <a:extLst>
                <a:ext uri="{FF2B5EF4-FFF2-40B4-BE49-F238E27FC236}">
                  <a16:creationId xmlns:a16="http://schemas.microsoft.com/office/drawing/2014/main" id="{7A0AA418-0488-4F62-8DE3-811D762C59F8}"/>
                </a:ext>
              </a:extLst>
            </p:cNvPr>
            <p:cNvSpPr txBox="1"/>
            <p:nvPr/>
          </p:nvSpPr>
          <p:spPr>
            <a:xfrm>
              <a:off x="3319839" y="5551047"/>
              <a:ext cx="131522" cy="184666"/>
            </a:xfrm>
            <a:prstGeom prst="rect">
              <a:avLst/>
            </a:prstGeom>
            <a:noFill/>
          </p:spPr>
          <p:txBody>
            <a:bodyPr wrap="square" lIns="0" rIns="0" rtlCol="0">
              <a:spAutoFit/>
            </a:bodyPr>
            <a:lstStyle/>
            <a:p>
              <a:pPr algn="ctr"/>
              <a:r>
                <a:rPr kumimoji="1" lang="ja-JP" altLang="en-US" sz="600" dirty="0">
                  <a:solidFill>
                    <a:schemeClr val="accent5">
                      <a:lumMod val="50000"/>
                    </a:schemeClr>
                  </a:solidFill>
                  <a:latin typeface="+mn-ea"/>
                </a:rPr>
                <a:t>か</a:t>
              </a:r>
            </a:p>
          </p:txBody>
        </p:sp>
        <p:sp>
          <p:nvSpPr>
            <p:cNvPr id="45" name="テキスト ボックス 44">
              <a:extLst>
                <a:ext uri="{FF2B5EF4-FFF2-40B4-BE49-F238E27FC236}">
                  <a16:creationId xmlns:a16="http://schemas.microsoft.com/office/drawing/2014/main" id="{D728854D-8E19-43EA-4E00-58FA78631B2F}"/>
                </a:ext>
              </a:extLst>
            </p:cNvPr>
            <p:cNvSpPr txBox="1"/>
            <p:nvPr/>
          </p:nvSpPr>
          <p:spPr>
            <a:xfrm>
              <a:off x="1943579" y="5821640"/>
              <a:ext cx="329190" cy="184666"/>
            </a:xfrm>
            <a:prstGeom prst="rect">
              <a:avLst/>
            </a:prstGeom>
            <a:noFill/>
          </p:spPr>
          <p:txBody>
            <a:bodyPr wrap="square" lIns="0" rIns="0" rtlCol="0">
              <a:spAutoFit/>
            </a:bodyPr>
            <a:lstStyle/>
            <a:p>
              <a:pPr algn="ctr"/>
              <a:r>
                <a:rPr kumimoji="1" lang="ja-JP" altLang="en-US" sz="600" dirty="0">
                  <a:solidFill>
                    <a:schemeClr val="accent5">
                      <a:lumMod val="50000"/>
                    </a:schemeClr>
                  </a:solidFill>
                  <a:latin typeface="+mn-ea"/>
                </a:rPr>
                <a:t>さいきん</a:t>
              </a:r>
            </a:p>
          </p:txBody>
        </p:sp>
      </p:grpSp>
      <p:sp>
        <p:nvSpPr>
          <p:cNvPr id="55" name="四角形: 角を丸くする 54">
            <a:extLst>
              <a:ext uri="{FF2B5EF4-FFF2-40B4-BE49-F238E27FC236}">
                <a16:creationId xmlns:a16="http://schemas.microsoft.com/office/drawing/2014/main" id="{979476E5-0B20-98B7-531A-2CAF1BE8ED14}"/>
              </a:ext>
            </a:extLst>
          </p:cNvPr>
          <p:cNvSpPr/>
          <p:nvPr/>
        </p:nvSpPr>
        <p:spPr>
          <a:xfrm>
            <a:off x="5607857" y="1237696"/>
            <a:ext cx="1923156" cy="369332"/>
          </a:xfrm>
          <a:prstGeom prst="roundRect">
            <a:avLst>
              <a:gd name="adj" fmla="val 4718"/>
            </a:avLst>
          </a:prstGeom>
          <a:solidFill>
            <a:schemeClr val="accent6">
              <a:lumMod val="20000"/>
              <a:lumOff val="80000"/>
              <a:alpha val="50000"/>
            </a:scheme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algn="ctr"/>
            <a:r>
              <a:rPr lang="ja-JP" altLang="en-US" sz="1200" dirty="0">
                <a:solidFill>
                  <a:schemeClr val="tx1"/>
                </a:solidFill>
                <a:latin typeface="+mj-ea"/>
                <a:ea typeface="+mj-ea"/>
              </a:rPr>
              <a:t>洪水の発生回数が増える</a:t>
            </a:r>
          </a:p>
        </p:txBody>
      </p:sp>
      <p:sp>
        <p:nvSpPr>
          <p:cNvPr id="56" name="テキスト ボックス 55">
            <a:extLst>
              <a:ext uri="{FF2B5EF4-FFF2-40B4-BE49-F238E27FC236}">
                <a16:creationId xmlns:a16="http://schemas.microsoft.com/office/drawing/2014/main" id="{9651D35A-4936-9053-2799-7BFA30C0C66F}"/>
              </a:ext>
            </a:extLst>
          </p:cNvPr>
          <p:cNvSpPr txBox="1"/>
          <p:nvPr/>
        </p:nvSpPr>
        <p:spPr>
          <a:xfrm>
            <a:off x="7014153" y="1284736"/>
            <a:ext cx="75342" cy="110509"/>
          </a:xfrm>
          <a:prstGeom prst="rect">
            <a:avLst/>
          </a:prstGeom>
          <a:noFill/>
        </p:spPr>
        <p:txBody>
          <a:bodyPr wrap="none" lIns="0" tIns="0" rIns="0" bIns="18000" rtlCol="0">
            <a:spAutoFit/>
          </a:bodyPr>
          <a:lstStyle/>
          <a:p>
            <a:pPr algn="ctr"/>
            <a:r>
              <a:rPr kumimoji="1" lang="ja-JP" altLang="en-US" sz="600" dirty="0">
                <a:latin typeface="+mn-ea"/>
              </a:rPr>
              <a:t>ふ</a:t>
            </a:r>
          </a:p>
        </p:txBody>
      </p:sp>
      <p:sp>
        <p:nvSpPr>
          <p:cNvPr id="57" name="テキスト ボックス 56">
            <a:extLst>
              <a:ext uri="{FF2B5EF4-FFF2-40B4-BE49-F238E27FC236}">
                <a16:creationId xmlns:a16="http://schemas.microsoft.com/office/drawing/2014/main" id="{6E47837C-33B7-6D7A-418F-348621DCBA83}"/>
              </a:ext>
            </a:extLst>
          </p:cNvPr>
          <p:cNvSpPr txBox="1"/>
          <p:nvPr/>
        </p:nvSpPr>
        <p:spPr>
          <a:xfrm>
            <a:off x="5753409" y="1284736"/>
            <a:ext cx="291747" cy="110509"/>
          </a:xfrm>
          <a:prstGeom prst="rect">
            <a:avLst/>
          </a:prstGeom>
          <a:noFill/>
        </p:spPr>
        <p:txBody>
          <a:bodyPr wrap="none" lIns="0" tIns="0" rIns="0" bIns="18000" rtlCol="0">
            <a:spAutoFit/>
          </a:bodyPr>
          <a:lstStyle/>
          <a:p>
            <a:pPr algn="ctr"/>
            <a:r>
              <a:rPr kumimoji="1" lang="ja-JP" altLang="en-US" sz="600" dirty="0">
                <a:latin typeface="+mn-ea"/>
              </a:rPr>
              <a:t>こうずい</a:t>
            </a:r>
          </a:p>
        </p:txBody>
      </p:sp>
      <p:sp>
        <p:nvSpPr>
          <p:cNvPr id="59" name="四角形: 角を丸くする 58">
            <a:extLst>
              <a:ext uri="{FF2B5EF4-FFF2-40B4-BE49-F238E27FC236}">
                <a16:creationId xmlns:a16="http://schemas.microsoft.com/office/drawing/2014/main" id="{A1CDDD53-9828-3A8A-EE23-10789E89C7DF}"/>
              </a:ext>
            </a:extLst>
          </p:cNvPr>
          <p:cNvSpPr/>
          <p:nvPr/>
        </p:nvSpPr>
        <p:spPr>
          <a:xfrm>
            <a:off x="5623645" y="3581894"/>
            <a:ext cx="1922400" cy="370800"/>
          </a:xfrm>
          <a:prstGeom prst="roundRect">
            <a:avLst>
              <a:gd name="adj" fmla="val 4718"/>
            </a:avLst>
          </a:prstGeom>
          <a:solidFill>
            <a:schemeClr val="accent6">
              <a:lumMod val="20000"/>
              <a:lumOff val="80000"/>
              <a:alpha val="50000"/>
            </a:scheme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algn="ctr"/>
            <a:r>
              <a:rPr lang="ja-JP" altLang="en-US" sz="1200" dirty="0">
                <a:solidFill>
                  <a:schemeClr val="tx1"/>
                </a:solidFill>
                <a:latin typeface="+mj-ea"/>
                <a:ea typeface="+mj-ea"/>
              </a:rPr>
              <a:t>洪水の被害が大きくなる</a:t>
            </a:r>
          </a:p>
        </p:txBody>
      </p:sp>
      <p:sp>
        <p:nvSpPr>
          <p:cNvPr id="60" name="テキスト ボックス 59">
            <a:extLst>
              <a:ext uri="{FF2B5EF4-FFF2-40B4-BE49-F238E27FC236}">
                <a16:creationId xmlns:a16="http://schemas.microsoft.com/office/drawing/2014/main" id="{F4CB19B1-3D74-AECB-F84C-306AFB643EFF}"/>
              </a:ext>
            </a:extLst>
          </p:cNvPr>
          <p:cNvSpPr txBox="1"/>
          <p:nvPr/>
        </p:nvSpPr>
        <p:spPr>
          <a:xfrm>
            <a:off x="5770373" y="3629288"/>
            <a:ext cx="291747" cy="110509"/>
          </a:xfrm>
          <a:prstGeom prst="rect">
            <a:avLst/>
          </a:prstGeom>
          <a:noFill/>
        </p:spPr>
        <p:txBody>
          <a:bodyPr wrap="none" lIns="0" tIns="0" rIns="0" bIns="18000" rtlCol="0">
            <a:spAutoFit/>
          </a:bodyPr>
          <a:lstStyle/>
          <a:p>
            <a:pPr algn="ctr"/>
            <a:r>
              <a:rPr kumimoji="1" lang="ja-JP" altLang="en-US" sz="600" dirty="0">
                <a:latin typeface="+mn-ea"/>
              </a:rPr>
              <a:t>こうずい</a:t>
            </a:r>
          </a:p>
        </p:txBody>
      </p:sp>
      <p:sp>
        <p:nvSpPr>
          <p:cNvPr id="61" name="テキスト ボックス 60">
            <a:extLst>
              <a:ext uri="{FF2B5EF4-FFF2-40B4-BE49-F238E27FC236}">
                <a16:creationId xmlns:a16="http://schemas.microsoft.com/office/drawing/2014/main" id="{2620BD38-68CF-DE51-0171-D6B9AB85819B}"/>
              </a:ext>
            </a:extLst>
          </p:cNvPr>
          <p:cNvSpPr txBox="1"/>
          <p:nvPr/>
        </p:nvSpPr>
        <p:spPr>
          <a:xfrm>
            <a:off x="6261728" y="3629288"/>
            <a:ext cx="229230" cy="110509"/>
          </a:xfrm>
          <a:prstGeom prst="rect">
            <a:avLst/>
          </a:prstGeom>
          <a:noFill/>
        </p:spPr>
        <p:txBody>
          <a:bodyPr wrap="none" lIns="0" tIns="0" rIns="0" bIns="18000" rtlCol="0">
            <a:spAutoFit/>
          </a:bodyPr>
          <a:lstStyle/>
          <a:p>
            <a:pPr algn="ctr"/>
            <a:r>
              <a:rPr kumimoji="1" lang="ja-JP" altLang="en-US" sz="600" dirty="0">
                <a:latin typeface="+mn-ea"/>
              </a:rPr>
              <a:t>ひがい</a:t>
            </a:r>
          </a:p>
        </p:txBody>
      </p:sp>
      <p:grpSp>
        <p:nvGrpSpPr>
          <p:cNvPr id="62" name="グループ化 61">
            <a:extLst>
              <a:ext uri="{FF2B5EF4-FFF2-40B4-BE49-F238E27FC236}">
                <a16:creationId xmlns:a16="http://schemas.microsoft.com/office/drawing/2014/main" id="{8F0478E7-316B-DA03-8C58-52F481057B90}"/>
              </a:ext>
            </a:extLst>
          </p:cNvPr>
          <p:cNvGrpSpPr/>
          <p:nvPr/>
        </p:nvGrpSpPr>
        <p:grpSpPr>
          <a:xfrm>
            <a:off x="6477928" y="1878262"/>
            <a:ext cx="1621233" cy="841570"/>
            <a:chOff x="6477928" y="1878262"/>
            <a:chExt cx="1621233" cy="841570"/>
          </a:xfrm>
        </p:grpSpPr>
        <p:grpSp>
          <p:nvGrpSpPr>
            <p:cNvPr id="63" name="グループ化 62">
              <a:extLst>
                <a:ext uri="{FF2B5EF4-FFF2-40B4-BE49-F238E27FC236}">
                  <a16:creationId xmlns:a16="http://schemas.microsoft.com/office/drawing/2014/main" id="{85D830C9-85DD-80D5-1EF3-8C1D0CC150C5}"/>
                </a:ext>
              </a:extLst>
            </p:cNvPr>
            <p:cNvGrpSpPr/>
            <p:nvPr/>
          </p:nvGrpSpPr>
          <p:grpSpPr>
            <a:xfrm>
              <a:off x="6477928" y="1878262"/>
              <a:ext cx="1621233" cy="841570"/>
              <a:chOff x="6477928" y="1878262"/>
              <a:chExt cx="1621233" cy="841570"/>
            </a:xfrm>
          </p:grpSpPr>
          <p:sp>
            <p:nvSpPr>
              <p:cNvPr id="65" name="吹き出し: 角を丸めた四角形 64">
                <a:extLst>
                  <a:ext uri="{FF2B5EF4-FFF2-40B4-BE49-F238E27FC236}">
                    <a16:creationId xmlns:a16="http://schemas.microsoft.com/office/drawing/2014/main" id="{891265B8-0611-AD5E-B804-9D46B18268E2}"/>
                  </a:ext>
                </a:extLst>
              </p:cNvPr>
              <p:cNvSpPr/>
              <p:nvPr/>
            </p:nvSpPr>
            <p:spPr>
              <a:xfrm>
                <a:off x="6477928" y="1878262"/>
                <a:ext cx="1434768" cy="841570"/>
              </a:xfrm>
              <a:prstGeom prst="wedgeRoundRectCallout">
                <a:avLst>
                  <a:gd name="adj1" fmla="val -48988"/>
                  <a:gd name="adj2" fmla="val 72792"/>
                  <a:gd name="adj3" fmla="val 16667"/>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j-ea"/>
                  <a:ea typeface="+mj-ea"/>
                </a:endParaRPr>
              </a:p>
            </p:txBody>
          </p:sp>
          <p:sp>
            <p:nvSpPr>
              <p:cNvPr id="66" name="テキスト ボックス 65">
                <a:extLst>
                  <a:ext uri="{FF2B5EF4-FFF2-40B4-BE49-F238E27FC236}">
                    <a16:creationId xmlns:a16="http://schemas.microsoft.com/office/drawing/2014/main" id="{66FEF518-80DC-818A-3310-8F828633323D}"/>
                  </a:ext>
                </a:extLst>
              </p:cNvPr>
              <p:cNvSpPr txBox="1"/>
              <p:nvPr/>
            </p:nvSpPr>
            <p:spPr>
              <a:xfrm>
                <a:off x="6509969" y="1995885"/>
                <a:ext cx="1589192" cy="557012"/>
              </a:xfrm>
              <a:prstGeom prst="rect">
                <a:avLst/>
              </a:prstGeom>
              <a:noFill/>
            </p:spPr>
            <p:txBody>
              <a:bodyPr wrap="square"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just">
                  <a:lnSpc>
                    <a:spcPct val="150000"/>
                  </a:lnSpc>
                </a:pPr>
                <a:r>
                  <a:rPr lang="ja-JP" altLang="en-US" sz="1100" b="0" dirty="0">
                    <a:solidFill>
                      <a:schemeClr val="tx1"/>
                    </a:solidFill>
                    <a:latin typeface="+mj-ea"/>
                    <a:ea typeface="+mj-ea"/>
                  </a:rPr>
                  <a:t>この前洪水が起きた</a:t>
                </a:r>
                <a:endParaRPr lang="en-US" altLang="ja-JP" sz="1100" b="0" dirty="0">
                  <a:solidFill>
                    <a:schemeClr val="tx1"/>
                  </a:solidFill>
                  <a:latin typeface="+mj-ea"/>
                  <a:ea typeface="+mj-ea"/>
                </a:endParaRPr>
              </a:p>
              <a:p>
                <a:pPr algn="just">
                  <a:lnSpc>
                    <a:spcPct val="150000"/>
                  </a:lnSpc>
                </a:pPr>
                <a:r>
                  <a:rPr lang="ja-JP" altLang="en-US" sz="1100" b="0" dirty="0">
                    <a:solidFill>
                      <a:schemeClr val="tx1"/>
                    </a:solidFill>
                    <a:latin typeface="+mj-ea"/>
                    <a:ea typeface="+mj-ea"/>
                  </a:rPr>
                  <a:t>ばかりなのに</a:t>
                </a:r>
                <a:r>
                  <a:rPr lang="en-US" altLang="ja-JP" sz="1100" b="0" dirty="0">
                    <a:solidFill>
                      <a:schemeClr val="tx1"/>
                    </a:solidFill>
                    <a:latin typeface="+mj-ea"/>
                    <a:ea typeface="+mj-ea"/>
                  </a:rPr>
                  <a:t>…</a:t>
                </a:r>
              </a:p>
            </p:txBody>
          </p:sp>
        </p:grpSp>
        <p:sp>
          <p:nvSpPr>
            <p:cNvPr id="64" name="テキスト ボックス 63">
              <a:extLst>
                <a:ext uri="{FF2B5EF4-FFF2-40B4-BE49-F238E27FC236}">
                  <a16:creationId xmlns:a16="http://schemas.microsoft.com/office/drawing/2014/main" id="{C5C532AF-C417-A59D-CFA7-0F957B10060E}"/>
                </a:ext>
              </a:extLst>
            </p:cNvPr>
            <p:cNvSpPr txBox="1"/>
            <p:nvPr/>
          </p:nvSpPr>
          <p:spPr>
            <a:xfrm>
              <a:off x="6991937" y="1977568"/>
              <a:ext cx="317234" cy="176972"/>
            </a:xfrm>
            <a:prstGeom prst="rect">
              <a:avLst/>
            </a:prstGeom>
            <a:noFill/>
          </p:spPr>
          <p:txBody>
            <a:bodyPr wrap="square" lIns="0" rIns="0" rtlCol="0">
              <a:spAutoFit/>
            </a:bodyPr>
            <a:lstStyle/>
            <a:p>
              <a:pPr algn="ctr"/>
              <a:r>
                <a:rPr kumimoji="1" lang="ja-JP" altLang="en-US" sz="550" dirty="0">
                  <a:latin typeface="+mn-ea"/>
                </a:rPr>
                <a:t>こうずい</a:t>
              </a:r>
            </a:p>
          </p:txBody>
        </p:sp>
      </p:grpSp>
      <p:grpSp>
        <p:nvGrpSpPr>
          <p:cNvPr id="67" name="グループ化 66">
            <a:extLst>
              <a:ext uri="{FF2B5EF4-FFF2-40B4-BE49-F238E27FC236}">
                <a16:creationId xmlns:a16="http://schemas.microsoft.com/office/drawing/2014/main" id="{0D533E3A-D9AF-5DF7-6231-CE315046C754}"/>
              </a:ext>
            </a:extLst>
          </p:cNvPr>
          <p:cNvGrpSpPr/>
          <p:nvPr/>
        </p:nvGrpSpPr>
        <p:grpSpPr>
          <a:xfrm>
            <a:off x="6597658" y="4007762"/>
            <a:ext cx="1437157" cy="841570"/>
            <a:chOff x="6509969" y="3887788"/>
            <a:chExt cx="1437157" cy="841570"/>
          </a:xfrm>
        </p:grpSpPr>
        <p:grpSp>
          <p:nvGrpSpPr>
            <p:cNvPr id="68" name="グループ化 67">
              <a:extLst>
                <a:ext uri="{FF2B5EF4-FFF2-40B4-BE49-F238E27FC236}">
                  <a16:creationId xmlns:a16="http://schemas.microsoft.com/office/drawing/2014/main" id="{F60E926D-0F69-8989-8EC1-1B50DCA6EC3F}"/>
                </a:ext>
              </a:extLst>
            </p:cNvPr>
            <p:cNvGrpSpPr/>
            <p:nvPr/>
          </p:nvGrpSpPr>
          <p:grpSpPr>
            <a:xfrm>
              <a:off x="6509969" y="3887788"/>
              <a:ext cx="1437157" cy="841570"/>
              <a:chOff x="6507746" y="1899892"/>
              <a:chExt cx="1337411" cy="841570"/>
            </a:xfrm>
          </p:grpSpPr>
          <p:sp>
            <p:nvSpPr>
              <p:cNvPr id="71" name="吹き出し: 角を丸めた四角形 70">
                <a:extLst>
                  <a:ext uri="{FF2B5EF4-FFF2-40B4-BE49-F238E27FC236}">
                    <a16:creationId xmlns:a16="http://schemas.microsoft.com/office/drawing/2014/main" id="{69F4BE26-475C-3C32-4D7D-34F668FC2F31}"/>
                  </a:ext>
                </a:extLst>
              </p:cNvPr>
              <p:cNvSpPr/>
              <p:nvPr/>
            </p:nvSpPr>
            <p:spPr>
              <a:xfrm>
                <a:off x="6507746" y="1899892"/>
                <a:ext cx="1305372" cy="841570"/>
              </a:xfrm>
              <a:prstGeom prst="wedgeRoundRectCallout">
                <a:avLst>
                  <a:gd name="adj1" fmla="val -61834"/>
                  <a:gd name="adj2" fmla="val 30236"/>
                  <a:gd name="adj3" fmla="val 16667"/>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j-ea"/>
                  <a:ea typeface="+mj-ea"/>
                </a:endParaRPr>
              </a:p>
            </p:txBody>
          </p:sp>
          <p:sp>
            <p:nvSpPr>
              <p:cNvPr id="72" name="テキスト ボックス 71">
                <a:extLst>
                  <a:ext uri="{FF2B5EF4-FFF2-40B4-BE49-F238E27FC236}">
                    <a16:creationId xmlns:a16="http://schemas.microsoft.com/office/drawing/2014/main" id="{AC77C5CE-B0C3-ACD6-2260-580DAEFE0522}"/>
                  </a:ext>
                </a:extLst>
              </p:cNvPr>
              <p:cNvSpPr txBox="1"/>
              <p:nvPr/>
            </p:nvSpPr>
            <p:spPr>
              <a:xfrm>
                <a:off x="6509969" y="1995885"/>
                <a:ext cx="1335188" cy="557012"/>
              </a:xfrm>
              <a:prstGeom prst="rect">
                <a:avLst/>
              </a:prstGeom>
              <a:noFill/>
            </p:spPr>
            <p:txBody>
              <a:bodyPr wrap="square"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just">
                  <a:lnSpc>
                    <a:spcPct val="150000"/>
                  </a:lnSpc>
                </a:pPr>
                <a:r>
                  <a:rPr lang="ja-JP" altLang="en-US" sz="1100" b="0" dirty="0">
                    <a:solidFill>
                      <a:schemeClr val="tx1"/>
                    </a:solidFill>
                    <a:latin typeface="+mj-ea"/>
                    <a:ea typeface="+mj-ea"/>
                  </a:rPr>
                  <a:t>元の暮らしには</a:t>
                </a:r>
                <a:endParaRPr lang="en-US" altLang="ja-JP" sz="1100" b="0" dirty="0">
                  <a:solidFill>
                    <a:schemeClr val="tx1"/>
                  </a:solidFill>
                  <a:latin typeface="+mj-ea"/>
                  <a:ea typeface="+mj-ea"/>
                </a:endParaRPr>
              </a:p>
              <a:p>
                <a:pPr algn="just">
                  <a:lnSpc>
                    <a:spcPct val="150000"/>
                  </a:lnSpc>
                </a:pPr>
                <a:r>
                  <a:rPr lang="ja-JP" altLang="en-US" sz="1100" b="0" dirty="0">
                    <a:solidFill>
                      <a:schemeClr val="tx1"/>
                    </a:solidFill>
                    <a:latin typeface="+mj-ea"/>
                    <a:ea typeface="+mj-ea"/>
                  </a:rPr>
                  <a:t>いつ戻れるんだろう</a:t>
                </a:r>
                <a:endParaRPr lang="en-US" altLang="ja-JP" sz="1100" b="0" dirty="0">
                  <a:solidFill>
                    <a:schemeClr val="tx1"/>
                  </a:solidFill>
                  <a:latin typeface="+mj-ea"/>
                  <a:ea typeface="+mj-ea"/>
                </a:endParaRPr>
              </a:p>
            </p:txBody>
          </p:sp>
        </p:grpSp>
        <p:sp>
          <p:nvSpPr>
            <p:cNvPr id="69" name="テキスト ボックス 68">
              <a:extLst>
                <a:ext uri="{FF2B5EF4-FFF2-40B4-BE49-F238E27FC236}">
                  <a16:creationId xmlns:a16="http://schemas.microsoft.com/office/drawing/2014/main" id="{D44FC807-3BC4-75EC-2079-E3DB8693005A}"/>
                </a:ext>
              </a:extLst>
            </p:cNvPr>
            <p:cNvSpPr txBox="1"/>
            <p:nvPr/>
          </p:nvSpPr>
          <p:spPr>
            <a:xfrm>
              <a:off x="6862471" y="3962174"/>
              <a:ext cx="172934" cy="176972"/>
            </a:xfrm>
            <a:prstGeom prst="rect">
              <a:avLst/>
            </a:prstGeom>
            <a:noFill/>
          </p:spPr>
          <p:txBody>
            <a:bodyPr wrap="square" lIns="0" rIns="0" rtlCol="0">
              <a:spAutoFit/>
            </a:bodyPr>
            <a:lstStyle/>
            <a:p>
              <a:pPr algn="ctr"/>
              <a:r>
                <a:rPr kumimoji="1" lang="ja-JP" altLang="en-US" sz="550" dirty="0">
                  <a:latin typeface="+mn-ea"/>
                </a:rPr>
                <a:t>く</a:t>
              </a:r>
            </a:p>
          </p:txBody>
        </p:sp>
        <p:sp>
          <p:nvSpPr>
            <p:cNvPr id="70" name="テキスト ボックス 69">
              <a:extLst>
                <a:ext uri="{FF2B5EF4-FFF2-40B4-BE49-F238E27FC236}">
                  <a16:creationId xmlns:a16="http://schemas.microsoft.com/office/drawing/2014/main" id="{F265691E-F9E3-F207-C8B4-E0510224D22A}"/>
                </a:ext>
              </a:extLst>
            </p:cNvPr>
            <p:cNvSpPr txBox="1"/>
            <p:nvPr/>
          </p:nvSpPr>
          <p:spPr>
            <a:xfrm>
              <a:off x="6862471" y="4217119"/>
              <a:ext cx="172934" cy="176972"/>
            </a:xfrm>
            <a:prstGeom prst="rect">
              <a:avLst/>
            </a:prstGeom>
            <a:noFill/>
          </p:spPr>
          <p:txBody>
            <a:bodyPr wrap="square" lIns="0" rIns="0" rtlCol="0">
              <a:spAutoFit/>
            </a:bodyPr>
            <a:lstStyle/>
            <a:p>
              <a:pPr algn="ctr"/>
              <a:r>
                <a:rPr kumimoji="1" lang="ja-JP" altLang="en-US" sz="550" dirty="0">
                  <a:latin typeface="+mn-ea"/>
                </a:rPr>
                <a:t>もど</a:t>
              </a:r>
            </a:p>
          </p:txBody>
        </p:sp>
      </p:grpSp>
      <p:sp>
        <p:nvSpPr>
          <p:cNvPr id="74" name="四角形: 角を丸くする 73">
            <a:extLst>
              <a:ext uri="{FF2B5EF4-FFF2-40B4-BE49-F238E27FC236}">
                <a16:creationId xmlns:a16="http://schemas.microsoft.com/office/drawing/2014/main" id="{CCEBCD29-49A8-B716-63CF-E0DCFC0299C0}"/>
              </a:ext>
            </a:extLst>
          </p:cNvPr>
          <p:cNvSpPr/>
          <p:nvPr/>
        </p:nvSpPr>
        <p:spPr>
          <a:xfrm>
            <a:off x="5602210" y="5555449"/>
            <a:ext cx="3443606" cy="370800"/>
          </a:xfrm>
          <a:prstGeom prst="roundRect">
            <a:avLst>
              <a:gd name="adj" fmla="val 4718"/>
            </a:avLst>
          </a:prstGeom>
          <a:solidFill>
            <a:schemeClr val="accent6">
              <a:lumMod val="20000"/>
              <a:lumOff val="80000"/>
              <a:alpha val="50000"/>
            </a:scheme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lstStyle/>
          <a:p>
            <a:pPr algn="ctr"/>
            <a:r>
              <a:rPr lang="ja-JP" altLang="en-US" sz="1200" dirty="0">
                <a:solidFill>
                  <a:schemeClr val="tx1"/>
                </a:solidFill>
                <a:latin typeface="+mj-ea"/>
                <a:ea typeface="+mj-ea"/>
              </a:rPr>
              <a:t>洪水がめったに起きない地域でも洪水が起きる</a:t>
            </a:r>
          </a:p>
        </p:txBody>
      </p:sp>
      <p:sp>
        <p:nvSpPr>
          <p:cNvPr id="75" name="テキスト ボックス 74">
            <a:extLst>
              <a:ext uri="{FF2B5EF4-FFF2-40B4-BE49-F238E27FC236}">
                <a16:creationId xmlns:a16="http://schemas.microsoft.com/office/drawing/2014/main" id="{EAEC13CE-E3DD-CDC9-B465-4198B50E4DDB}"/>
              </a:ext>
            </a:extLst>
          </p:cNvPr>
          <p:cNvSpPr txBox="1"/>
          <p:nvPr/>
        </p:nvSpPr>
        <p:spPr>
          <a:xfrm>
            <a:off x="5757673" y="5601222"/>
            <a:ext cx="291747" cy="110509"/>
          </a:xfrm>
          <a:prstGeom prst="rect">
            <a:avLst/>
          </a:prstGeom>
          <a:noFill/>
        </p:spPr>
        <p:txBody>
          <a:bodyPr wrap="none" lIns="0" tIns="0" rIns="0" bIns="18000" rtlCol="0">
            <a:spAutoFit/>
          </a:bodyPr>
          <a:lstStyle/>
          <a:p>
            <a:pPr algn="ctr"/>
            <a:r>
              <a:rPr kumimoji="1" lang="ja-JP" altLang="en-US" sz="600" dirty="0">
                <a:latin typeface="+mn-ea"/>
              </a:rPr>
              <a:t>こうずい</a:t>
            </a:r>
          </a:p>
        </p:txBody>
      </p:sp>
      <p:sp>
        <p:nvSpPr>
          <p:cNvPr id="76" name="テキスト ボックス 75">
            <a:extLst>
              <a:ext uri="{FF2B5EF4-FFF2-40B4-BE49-F238E27FC236}">
                <a16:creationId xmlns:a16="http://schemas.microsoft.com/office/drawing/2014/main" id="{60CA779E-73D4-3F64-DFFE-CC68C2603BBF}"/>
              </a:ext>
            </a:extLst>
          </p:cNvPr>
          <p:cNvSpPr txBox="1"/>
          <p:nvPr/>
        </p:nvSpPr>
        <p:spPr>
          <a:xfrm>
            <a:off x="7431454" y="5601222"/>
            <a:ext cx="226023" cy="110509"/>
          </a:xfrm>
          <a:prstGeom prst="rect">
            <a:avLst/>
          </a:prstGeom>
          <a:noFill/>
        </p:spPr>
        <p:txBody>
          <a:bodyPr wrap="none" lIns="0" tIns="0" rIns="0" bIns="18000" rtlCol="0">
            <a:spAutoFit/>
          </a:bodyPr>
          <a:lstStyle/>
          <a:p>
            <a:pPr algn="ctr"/>
            <a:r>
              <a:rPr kumimoji="1" lang="ja-JP" altLang="en-US" sz="600" dirty="0">
                <a:latin typeface="+mn-ea"/>
              </a:rPr>
              <a:t>ちいき</a:t>
            </a:r>
          </a:p>
        </p:txBody>
      </p:sp>
      <p:sp>
        <p:nvSpPr>
          <p:cNvPr id="77" name="テキスト ボックス 76">
            <a:extLst>
              <a:ext uri="{FF2B5EF4-FFF2-40B4-BE49-F238E27FC236}">
                <a16:creationId xmlns:a16="http://schemas.microsoft.com/office/drawing/2014/main" id="{492DB39C-E881-29E1-8BD8-E74B5E914993}"/>
              </a:ext>
            </a:extLst>
          </p:cNvPr>
          <p:cNvSpPr txBox="1"/>
          <p:nvPr/>
        </p:nvSpPr>
        <p:spPr>
          <a:xfrm>
            <a:off x="7996987" y="5601222"/>
            <a:ext cx="291747" cy="110509"/>
          </a:xfrm>
          <a:prstGeom prst="rect">
            <a:avLst/>
          </a:prstGeom>
          <a:noFill/>
        </p:spPr>
        <p:txBody>
          <a:bodyPr wrap="none" lIns="0" tIns="0" rIns="0" bIns="18000" rtlCol="0">
            <a:spAutoFit/>
          </a:bodyPr>
          <a:lstStyle/>
          <a:p>
            <a:pPr algn="ctr"/>
            <a:r>
              <a:rPr kumimoji="1" lang="ja-JP" altLang="en-US" sz="600" dirty="0">
                <a:latin typeface="+mn-ea"/>
              </a:rPr>
              <a:t>こうずい</a:t>
            </a:r>
          </a:p>
        </p:txBody>
      </p:sp>
      <p:grpSp>
        <p:nvGrpSpPr>
          <p:cNvPr id="78" name="グループ化 77">
            <a:extLst>
              <a:ext uri="{FF2B5EF4-FFF2-40B4-BE49-F238E27FC236}">
                <a16:creationId xmlns:a16="http://schemas.microsoft.com/office/drawing/2014/main" id="{8897CF15-93A9-2999-E586-8BEA8F2629A1}"/>
              </a:ext>
            </a:extLst>
          </p:cNvPr>
          <p:cNvGrpSpPr/>
          <p:nvPr/>
        </p:nvGrpSpPr>
        <p:grpSpPr>
          <a:xfrm>
            <a:off x="6561765" y="6037314"/>
            <a:ext cx="1621233" cy="841570"/>
            <a:chOff x="6477928" y="5751564"/>
            <a:chExt cx="1621233" cy="841570"/>
          </a:xfrm>
        </p:grpSpPr>
        <p:grpSp>
          <p:nvGrpSpPr>
            <p:cNvPr id="79" name="グループ化 78">
              <a:extLst>
                <a:ext uri="{FF2B5EF4-FFF2-40B4-BE49-F238E27FC236}">
                  <a16:creationId xmlns:a16="http://schemas.microsoft.com/office/drawing/2014/main" id="{7DDD2423-A7CB-5498-AECA-B4E4321DCEB1}"/>
                </a:ext>
              </a:extLst>
            </p:cNvPr>
            <p:cNvGrpSpPr/>
            <p:nvPr/>
          </p:nvGrpSpPr>
          <p:grpSpPr>
            <a:xfrm>
              <a:off x="6477928" y="5751564"/>
              <a:ext cx="1621233" cy="841570"/>
              <a:chOff x="6477928" y="1878262"/>
              <a:chExt cx="1621233" cy="841570"/>
            </a:xfrm>
          </p:grpSpPr>
          <p:sp>
            <p:nvSpPr>
              <p:cNvPr id="82" name="吹き出し: 角を丸めた四角形 81">
                <a:extLst>
                  <a:ext uri="{FF2B5EF4-FFF2-40B4-BE49-F238E27FC236}">
                    <a16:creationId xmlns:a16="http://schemas.microsoft.com/office/drawing/2014/main" id="{8E8021CF-20D2-ABF2-BA1B-AFCEB2DA2AD4}"/>
                  </a:ext>
                </a:extLst>
              </p:cNvPr>
              <p:cNvSpPr/>
              <p:nvPr/>
            </p:nvSpPr>
            <p:spPr>
              <a:xfrm>
                <a:off x="6477928" y="1878262"/>
                <a:ext cx="1434768" cy="841570"/>
              </a:xfrm>
              <a:prstGeom prst="wedgeRoundRectCallout">
                <a:avLst>
                  <a:gd name="adj1" fmla="val -64390"/>
                  <a:gd name="adj2" fmla="val 41101"/>
                  <a:gd name="adj3" fmla="val 16667"/>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j-ea"/>
                  <a:ea typeface="+mj-ea"/>
                </a:endParaRPr>
              </a:p>
            </p:txBody>
          </p:sp>
          <p:sp>
            <p:nvSpPr>
              <p:cNvPr id="83" name="テキスト ボックス 82">
                <a:extLst>
                  <a:ext uri="{FF2B5EF4-FFF2-40B4-BE49-F238E27FC236}">
                    <a16:creationId xmlns:a16="http://schemas.microsoft.com/office/drawing/2014/main" id="{C0E893F4-DE16-525F-B2A0-B994BBB02725}"/>
                  </a:ext>
                </a:extLst>
              </p:cNvPr>
              <p:cNvSpPr txBox="1"/>
              <p:nvPr/>
            </p:nvSpPr>
            <p:spPr>
              <a:xfrm>
                <a:off x="6509969" y="1995885"/>
                <a:ext cx="1589192" cy="557012"/>
              </a:xfrm>
              <a:prstGeom prst="rect">
                <a:avLst/>
              </a:prstGeom>
              <a:noFill/>
            </p:spPr>
            <p:txBody>
              <a:bodyPr wrap="square"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just">
                  <a:lnSpc>
                    <a:spcPct val="150000"/>
                  </a:lnSpc>
                </a:pPr>
                <a:r>
                  <a:rPr lang="ja-JP" altLang="en-US" sz="1100" b="0" dirty="0">
                    <a:solidFill>
                      <a:schemeClr val="tx1"/>
                    </a:solidFill>
                    <a:latin typeface="+mj-ea"/>
                    <a:ea typeface="+mj-ea"/>
                  </a:rPr>
                  <a:t>このまちで洪水が</a:t>
                </a:r>
                <a:endParaRPr lang="en-US" altLang="ja-JP" sz="1100" b="0" dirty="0">
                  <a:solidFill>
                    <a:schemeClr val="tx1"/>
                  </a:solidFill>
                  <a:latin typeface="+mj-ea"/>
                  <a:ea typeface="+mj-ea"/>
                </a:endParaRPr>
              </a:p>
              <a:p>
                <a:pPr algn="just">
                  <a:lnSpc>
                    <a:spcPct val="150000"/>
                  </a:lnSpc>
                </a:pPr>
                <a:r>
                  <a:rPr lang="ja-JP" altLang="en-US" sz="1100" b="0" dirty="0">
                    <a:solidFill>
                      <a:schemeClr val="tx1"/>
                    </a:solidFill>
                    <a:latin typeface="+mj-ea"/>
                    <a:ea typeface="+mj-ea"/>
                  </a:rPr>
                  <a:t>起きたのは初めてだ</a:t>
                </a:r>
                <a:endParaRPr lang="en-US" altLang="ja-JP" sz="1100" b="0" dirty="0">
                  <a:solidFill>
                    <a:schemeClr val="tx1"/>
                  </a:solidFill>
                  <a:latin typeface="+mj-ea"/>
                  <a:ea typeface="+mj-ea"/>
                </a:endParaRPr>
              </a:p>
            </p:txBody>
          </p:sp>
        </p:grpSp>
        <p:sp>
          <p:nvSpPr>
            <p:cNvPr id="80" name="テキスト ボックス 79">
              <a:extLst>
                <a:ext uri="{FF2B5EF4-FFF2-40B4-BE49-F238E27FC236}">
                  <a16:creationId xmlns:a16="http://schemas.microsoft.com/office/drawing/2014/main" id="{90243771-67DB-0757-70C3-D4DF15DF3837}"/>
                </a:ext>
              </a:extLst>
            </p:cNvPr>
            <p:cNvSpPr txBox="1"/>
            <p:nvPr/>
          </p:nvSpPr>
          <p:spPr>
            <a:xfrm>
              <a:off x="7249478" y="5847704"/>
              <a:ext cx="317234" cy="184666"/>
            </a:xfrm>
            <a:prstGeom prst="rect">
              <a:avLst/>
            </a:prstGeom>
            <a:noFill/>
          </p:spPr>
          <p:txBody>
            <a:bodyPr wrap="square" lIns="0" rIns="0" rtlCol="0">
              <a:spAutoFit/>
            </a:bodyPr>
            <a:lstStyle/>
            <a:p>
              <a:pPr algn="ctr"/>
              <a:r>
                <a:rPr kumimoji="1" lang="ja-JP" altLang="en-US" sz="600" dirty="0">
                  <a:latin typeface="+mn-ea"/>
                </a:rPr>
                <a:t>こうずい</a:t>
              </a:r>
            </a:p>
          </p:txBody>
        </p:sp>
        <p:sp>
          <p:nvSpPr>
            <p:cNvPr id="81" name="テキスト ボックス 80">
              <a:extLst>
                <a:ext uri="{FF2B5EF4-FFF2-40B4-BE49-F238E27FC236}">
                  <a16:creationId xmlns:a16="http://schemas.microsoft.com/office/drawing/2014/main" id="{1FF8BBAB-F5E5-18E2-A68C-D5A30DB28DDD}"/>
                </a:ext>
              </a:extLst>
            </p:cNvPr>
            <p:cNvSpPr txBox="1"/>
            <p:nvPr/>
          </p:nvSpPr>
          <p:spPr>
            <a:xfrm>
              <a:off x="7213779" y="6095683"/>
              <a:ext cx="317234" cy="184666"/>
            </a:xfrm>
            <a:prstGeom prst="rect">
              <a:avLst/>
            </a:prstGeom>
            <a:noFill/>
          </p:spPr>
          <p:txBody>
            <a:bodyPr wrap="square" lIns="0" rIns="0" rtlCol="0">
              <a:spAutoFit/>
            </a:bodyPr>
            <a:lstStyle/>
            <a:p>
              <a:pPr algn="ctr"/>
              <a:r>
                <a:rPr kumimoji="1" lang="ja-JP" altLang="en-US" sz="600" dirty="0">
                  <a:latin typeface="+mn-ea"/>
                </a:rPr>
                <a:t>はじ</a:t>
              </a:r>
            </a:p>
          </p:txBody>
        </p:sp>
      </p:grpSp>
      <p:grpSp>
        <p:nvGrpSpPr>
          <p:cNvPr id="84" name="グループ化 83">
            <a:extLst>
              <a:ext uri="{FF2B5EF4-FFF2-40B4-BE49-F238E27FC236}">
                <a16:creationId xmlns:a16="http://schemas.microsoft.com/office/drawing/2014/main" id="{62318398-CFC7-4CAB-A870-FA307F98C299}"/>
              </a:ext>
            </a:extLst>
          </p:cNvPr>
          <p:cNvGrpSpPr/>
          <p:nvPr/>
        </p:nvGrpSpPr>
        <p:grpSpPr>
          <a:xfrm>
            <a:off x="8274731" y="1165619"/>
            <a:ext cx="2196299" cy="488023"/>
            <a:chOff x="8341406" y="1165619"/>
            <a:chExt cx="2196299" cy="488023"/>
          </a:xfrm>
        </p:grpSpPr>
        <p:sp>
          <p:nvSpPr>
            <p:cNvPr id="85" name="テキスト ボックス 84">
              <a:extLst>
                <a:ext uri="{FF2B5EF4-FFF2-40B4-BE49-F238E27FC236}">
                  <a16:creationId xmlns:a16="http://schemas.microsoft.com/office/drawing/2014/main" id="{27C00270-85E2-A4AD-4369-63ECC4631AAB}"/>
                </a:ext>
              </a:extLst>
            </p:cNvPr>
            <p:cNvSpPr txBox="1"/>
            <p:nvPr/>
          </p:nvSpPr>
          <p:spPr>
            <a:xfrm>
              <a:off x="8341406" y="1222755"/>
              <a:ext cx="2196299" cy="430887"/>
            </a:xfrm>
            <a:prstGeom prst="rect">
              <a:avLst/>
            </a:prstGeom>
            <a:noFill/>
          </p:spPr>
          <p:txBody>
            <a:bodyPr wrap="square"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1050" b="0" dirty="0">
                  <a:solidFill>
                    <a:schemeClr val="tx1"/>
                  </a:solidFill>
                  <a:latin typeface="+mj-ea"/>
                  <a:ea typeface="+mj-ea"/>
                </a:rPr>
                <a:t>氾濫するおそれのある水位を</a:t>
              </a:r>
              <a:endParaRPr lang="en-US" altLang="ja-JP" sz="1050" b="0" dirty="0">
                <a:solidFill>
                  <a:schemeClr val="tx1"/>
                </a:solidFill>
                <a:latin typeface="+mj-ea"/>
                <a:ea typeface="+mj-ea"/>
              </a:endParaRPr>
            </a:p>
            <a:p>
              <a:r>
                <a:rPr lang="ja-JP" altLang="en-US" sz="1050" b="0" dirty="0">
                  <a:solidFill>
                    <a:schemeClr val="tx1"/>
                  </a:solidFill>
                  <a:latin typeface="+mj-ea"/>
                  <a:ea typeface="+mj-ea"/>
                </a:rPr>
                <a:t>こえた川の数</a:t>
              </a:r>
              <a:endParaRPr lang="en-US" altLang="ja-JP" sz="1050" b="0" dirty="0">
                <a:solidFill>
                  <a:schemeClr val="tx1"/>
                </a:solidFill>
                <a:latin typeface="+mj-ea"/>
                <a:ea typeface="+mj-ea"/>
              </a:endParaRPr>
            </a:p>
          </p:txBody>
        </p:sp>
        <p:sp>
          <p:nvSpPr>
            <p:cNvPr id="86" name="テキスト ボックス 85">
              <a:extLst>
                <a:ext uri="{FF2B5EF4-FFF2-40B4-BE49-F238E27FC236}">
                  <a16:creationId xmlns:a16="http://schemas.microsoft.com/office/drawing/2014/main" id="{0911920A-385A-028F-E28D-768348046EFF}"/>
                </a:ext>
              </a:extLst>
            </p:cNvPr>
            <p:cNvSpPr txBox="1"/>
            <p:nvPr/>
          </p:nvSpPr>
          <p:spPr>
            <a:xfrm>
              <a:off x="8587447" y="1165619"/>
              <a:ext cx="317234" cy="169277"/>
            </a:xfrm>
            <a:prstGeom prst="rect">
              <a:avLst/>
            </a:prstGeom>
            <a:noFill/>
          </p:spPr>
          <p:txBody>
            <a:bodyPr wrap="square" lIns="0" rIns="0" rtlCol="0">
              <a:spAutoFit/>
            </a:bodyPr>
            <a:lstStyle/>
            <a:p>
              <a:pPr algn="ctr"/>
              <a:r>
                <a:rPr kumimoji="1" lang="ja-JP" altLang="en-US" sz="500" dirty="0">
                  <a:latin typeface="+mn-ea"/>
                </a:rPr>
                <a:t>はんらん</a:t>
              </a:r>
            </a:p>
          </p:txBody>
        </p:sp>
      </p:grpSp>
      <p:pic>
        <p:nvPicPr>
          <p:cNvPr id="88" name="図 87" descr="座る, 立つ, 時計 が含まれている画像&#10;&#10;自動的に生成された説明">
            <a:extLst>
              <a:ext uri="{FF2B5EF4-FFF2-40B4-BE49-F238E27FC236}">
                <a16:creationId xmlns:a16="http://schemas.microsoft.com/office/drawing/2014/main" id="{A2BB2D69-2072-9671-D8AC-E60628E08434}"/>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4157349" y="3468009"/>
            <a:ext cx="1013042" cy="1209638"/>
          </a:xfrm>
          <a:prstGeom prst="rect">
            <a:avLst/>
          </a:prstGeom>
        </p:spPr>
      </p:pic>
      <p:pic>
        <p:nvPicPr>
          <p:cNvPr id="89" name="図 88" descr="挿絵, 光 が含まれている画像&#10;&#10;自動的に生成された説明">
            <a:extLst>
              <a:ext uri="{FF2B5EF4-FFF2-40B4-BE49-F238E27FC236}">
                <a16:creationId xmlns:a16="http://schemas.microsoft.com/office/drawing/2014/main" id="{0D30B806-8BA9-4C6B-8582-7A3ED591E5D0}"/>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531735" y="2132932"/>
            <a:ext cx="945666" cy="1234620"/>
          </a:xfrm>
          <a:prstGeom prst="rect">
            <a:avLst/>
          </a:prstGeom>
        </p:spPr>
      </p:pic>
      <p:pic>
        <p:nvPicPr>
          <p:cNvPr id="90" name="図 89" descr="挿絵, 記号, シャツ が含まれている画像&#10;&#10;自動的に生成された説明">
            <a:extLst>
              <a:ext uri="{FF2B5EF4-FFF2-40B4-BE49-F238E27FC236}">
                <a16:creationId xmlns:a16="http://schemas.microsoft.com/office/drawing/2014/main" id="{D52A145F-1812-27EE-85CA-8151E0B4208C}"/>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023084" y="853260"/>
            <a:ext cx="947415" cy="1440000"/>
          </a:xfrm>
          <a:prstGeom prst="rect">
            <a:avLst/>
          </a:prstGeom>
        </p:spPr>
      </p:pic>
      <p:cxnSp>
        <p:nvCxnSpPr>
          <p:cNvPr id="91" name="直線コネクタ 90">
            <a:extLst>
              <a:ext uri="{FF2B5EF4-FFF2-40B4-BE49-F238E27FC236}">
                <a16:creationId xmlns:a16="http://schemas.microsoft.com/office/drawing/2014/main" id="{7D2E0ABF-78D5-86BC-74B7-18B994F2DC83}"/>
              </a:ext>
            </a:extLst>
          </p:cNvPr>
          <p:cNvCxnSpPr>
            <a:cxnSpLocks/>
          </p:cNvCxnSpPr>
          <p:nvPr/>
        </p:nvCxnSpPr>
        <p:spPr>
          <a:xfrm>
            <a:off x="667316" y="5121507"/>
            <a:ext cx="0" cy="253099"/>
          </a:xfrm>
          <a:prstGeom prst="line">
            <a:avLst/>
          </a:prstGeom>
          <a:ln w="50800" cap="rnd">
            <a:solidFill>
              <a:srgbClr val="00B050"/>
            </a:solidFill>
            <a:round/>
          </a:ln>
        </p:spPr>
        <p:style>
          <a:lnRef idx="1">
            <a:schemeClr val="accent1"/>
          </a:lnRef>
          <a:fillRef idx="0">
            <a:schemeClr val="accent1"/>
          </a:fillRef>
          <a:effectRef idx="0">
            <a:schemeClr val="accent1"/>
          </a:effectRef>
          <a:fontRef idx="minor">
            <a:schemeClr val="tx1"/>
          </a:fontRef>
        </p:style>
      </p:cxnSp>
      <p:pic>
        <p:nvPicPr>
          <p:cNvPr id="92" name="図 91">
            <a:extLst>
              <a:ext uri="{FF2B5EF4-FFF2-40B4-BE49-F238E27FC236}">
                <a16:creationId xmlns:a16="http://schemas.microsoft.com/office/drawing/2014/main" id="{BD16309E-7DDB-ED49-FBB0-776B824B5B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54650" y="2235310"/>
            <a:ext cx="1019670" cy="1019670"/>
          </a:xfrm>
          <a:prstGeom prst="rect">
            <a:avLst/>
          </a:prstGeom>
        </p:spPr>
      </p:pic>
      <p:pic>
        <p:nvPicPr>
          <p:cNvPr id="93" name="図 92">
            <a:extLst>
              <a:ext uri="{FF2B5EF4-FFF2-40B4-BE49-F238E27FC236}">
                <a16:creationId xmlns:a16="http://schemas.microsoft.com/office/drawing/2014/main" id="{7DA63E33-7541-9FA2-7F5E-EAC328D0D73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65029" y="4302130"/>
            <a:ext cx="1019670" cy="1019670"/>
          </a:xfrm>
          <a:prstGeom prst="rect">
            <a:avLst/>
          </a:prstGeom>
        </p:spPr>
      </p:pic>
      <p:pic>
        <p:nvPicPr>
          <p:cNvPr id="94" name="図 93">
            <a:extLst>
              <a:ext uri="{FF2B5EF4-FFF2-40B4-BE49-F238E27FC236}">
                <a16:creationId xmlns:a16="http://schemas.microsoft.com/office/drawing/2014/main" id="{BBB3207D-EA6D-5508-08C6-25A293CCD34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415495" y="6369049"/>
            <a:ext cx="1019670" cy="1019670"/>
          </a:xfrm>
          <a:prstGeom prst="rect">
            <a:avLst/>
          </a:prstGeom>
        </p:spPr>
      </p:pic>
      <p:pic>
        <p:nvPicPr>
          <p:cNvPr id="95" name="図 94">
            <a:extLst>
              <a:ext uri="{FF2B5EF4-FFF2-40B4-BE49-F238E27FC236}">
                <a16:creationId xmlns:a16="http://schemas.microsoft.com/office/drawing/2014/main" id="{EF6CF05E-5125-12B6-7C2D-EF8A09CCB01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48989" y="5570264"/>
            <a:ext cx="1240734" cy="1240734"/>
          </a:xfrm>
          <a:prstGeom prst="rect">
            <a:avLst/>
          </a:prstGeom>
        </p:spPr>
      </p:pic>
      <p:pic>
        <p:nvPicPr>
          <p:cNvPr id="96" name="図 95" descr="ダイアグラム&#10;&#10;自動的に生成された説明">
            <a:extLst>
              <a:ext uri="{FF2B5EF4-FFF2-40B4-BE49-F238E27FC236}">
                <a16:creationId xmlns:a16="http://schemas.microsoft.com/office/drawing/2014/main" id="{D5F62274-E85F-873F-6458-6E2FAA1BD3DB}"/>
              </a:ext>
            </a:extLst>
          </p:cNvPr>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8177765" y="5937320"/>
            <a:ext cx="2436563" cy="1218524"/>
          </a:xfrm>
          <a:prstGeom prst="rect">
            <a:avLst/>
          </a:prstGeom>
        </p:spPr>
      </p:pic>
      <p:pic>
        <p:nvPicPr>
          <p:cNvPr id="97" name="図 96" descr="ダイアグラム, 設計図&#10;&#10;自動的に生成された説明">
            <a:extLst>
              <a:ext uri="{FF2B5EF4-FFF2-40B4-BE49-F238E27FC236}">
                <a16:creationId xmlns:a16="http://schemas.microsoft.com/office/drawing/2014/main" id="{39F56A21-43DE-2268-DEEE-2B415A2F235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486554" y="3916076"/>
            <a:ext cx="1818985" cy="1363667"/>
          </a:xfrm>
          <a:prstGeom prst="rect">
            <a:avLst/>
          </a:prstGeom>
        </p:spPr>
      </p:pic>
      <p:sp>
        <p:nvSpPr>
          <p:cNvPr id="103" name="テキスト ボックス 102">
            <a:extLst>
              <a:ext uri="{FF2B5EF4-FFF2-40B4-BE49-F238E27FC236}">
                <a16:creationId xmlns:a16="http://schemas.microsoft.com/office/drawing/2014/main" id="{8BE5710B-E475-5AB8-6265-1532F3563A35}"/>
              </a:ext>
            </a:extLst>
          </p:cNvPr>
          <p:cNvSpPr txBox="1"/>
          <p:nvPr/>
        </p:nvSpPr>
        <p:spPr>
          <a:xfrm>
            <a:off x="522187" y="620526"/>
            <a:ext cx="2555187" cy="307777"/>
          </a:xfrm>
          <a:prstGeom prst="rect">
            <a:avLst/>
          </a:prstGeom>
          <a:noFill/>
        </p:spPr>
        <p:txBody>
          <a:bodyPr wrap="none" lIns="0" tIns="0" rIns="0" bIns="0" rtlCol="0" anchor="ctr">
            <a:spAutoFit/>
          </a:bodyPr>
          <a:lstStyle>
            <a:defPPr>
              <a:defRPr lang="en-US"/>
            </a:defPPr>
            <a:lvl1pPr algn="ctr">
              <a:defRPr sz="2000" b="1">
                <a:solidFill>
                  <a:srgbClr val="51A200"/>
                </a:solidFill>
                <a:latin typeface="+mj-ea"/>
                <a:ea typeface="+mj-ea"/>
              </a:defRPr>
            </a:lvl1pPr>
            <a:lvl2pPr defTabSz="457200"/>
            <a:lvl3pPr defTabSz="457200"/>
            <a:lvl4pPr defTabSz="457200"/>
            <a:lvl5pPr defTabSz="457200"/>
            <a:lvl6pPr defTabSz="457200"/>
            <a:lvl7pPr defTabSz="457200"/>
            <a:lvl8pPr defTabSz="457200"/>
            <a:lvl9pPr defTabSz="457200"/>
          </a:lstStyle>
          <a:p>
            <a:r>
              <a:rPr lang="ja-JP" altLang="en-US" dirty="0"/>
              <a:t>気候変動と水害の関係</a:t>
            </a:r>
            <a:endParaRPr lang="en-US" altLang="ja-JP" dirty="0"/>
          </a:p>
        </p:txBody>
      </p:sp>
      <p:sp>
        <p:nvSpPr>
          <p:cNvPr id="104" name="テキスト ボックス 103">
            <a:extLst>
              <a:ext uri="{FF2B5EF4-FFF2-40B4-BE49-F238E27FC236}">
                <a16:creationId xmlns:a16="http://schemas.microsoft.com/office/drawing/2014/main" id="{91F27293-E92C-3631-AA39-C3602803DF59}"/>
              </a:ext>
            </a:extLst>
          </p:cNvPr>
          <p:cNvSpPr txBox="1"/>
          <p:nvPr/>
        </p:nvSpPr>
        <p:spPr>
          <a:xfrm>
            <a:off x="5454000" y="727200"/>
            <a:ext cx="2883853"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■大雨の量や回数が増えると</a:t>
            </a:r>
            <a:r>
              <a:rPr lang="en-US" altLang="ja-JP" dirty="0"/>
              <a:t>..</a:t>
            </a:r>
          </a:p>
        </p:txBody>
      </p:sp>
      <p:sp>
        <p:nvSpPr>
          <p:cNvPr id="4" name="テキスト ボックス 3">
            <a:extLst>
              <a:ext uri="{FF2B5EF4-FFF2-40B4-BE49-F238E27FC236}">
                <a16:creationId xmlns:a16="http://schemas.microsoft.com/office/drawing/2014/main" id="{BA3ABB46-2477-C103-20FA-EE786CF075AA}"/>
              </a:ext>
            </a:extLst>
          </p:cNvPr>
          <p:cNvSpPr txBox="1"/>
          <p:nvPr/>
        </p:nvSpPr>
        <p:spPr>
          <a:xfrm>
            <a:off x="626344" y="407555"/>
            <a:ext cx="764633" cy="230832"/>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dirty="0"/>
              <a:t>きこうへんどう</a:t>
            </a:r>
          </a:p>
        </p:txBody>
      </p:sp>
      <p:sp>
        <p:nvSpPr>
          <p:cNvPr id="19" name="テキスト ボックス 18">
            <a:extLst>
              <a:ext uri="{FF2B5EF4-FFF2-40B4-BE49-F238E27FC236}">
                <a16:creationId xmlns:a16="http://schemas.microsoft.com/office/drawing/2014/main" id="{503B43A9-5072-4A53-2B9D-D35A1942F34C}"/>
              </a:ext>
            </a:extLst>
          </p:cNvPr>
          <p:cNvSpPr txBox="1"/>
          <p:nvPr/>
        </p:nvSpPr>
        <p:spPr>
          <a:xfrm>
            <a:off x="6367553" y="636532"/>
            <a:ext cx="219612"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りょう</a:t>
            </a:r>
          </a:p>
        </p:txBody>
      </p:sp>
      <p:sp>
        <p:nvSpPr>
          <p:cNvPr id="48" name="テキスト ボックス 47">
            <a:extLst>
              <a:ext uri="{FF2B5EF4-FFF2-40B4-BE49-F238E27FC236}">
                <a16:creationId xmlns:a16="http://schemas.microsoft.com/office/drawing/2014/main" id="{D405B7F9-AD2B-1A88-A4FC-8A6CA82F5AEB}"/>
              </a:ext>
            </a:extLst>
          </p:cNvPr>
          <p:cNvSpPr txBox="1"/>
          <p:nvPr/>
        </p:nvSpPr>
        <p:spPr>
          <a:xfrm>
            <a:off x="7452291" y="636532"/>
            <a:ext cx="81754" cy="136379"/>
          </a:xfrm>
          <a:prstGeom prst="rect">
            <a:avLst/>
          </a:prstGeom>
          <a:noFill/>
        </p:spPr>
        <p:txBody>
          <a:bodyPr wrap="none" lIns="0" tIns="18000" rIns="0" bIns="18000" rtlCol="0">
            <a:spAutoFit/>
          </a:bodyPr>
          <a:lstStyle>
            <a:defPPr>
              <a:defRPr lang="en-US"/>
            </a:defPPr>
            <a:lvl1pPr algn="dist">
              <a:defRPr sz="650">
                <a:solidFill>
                  <a:srgbClr val="51A200"/>
                </a:solidFill>
              </a:defRPr>
            </a:lvl1pPr>
          </a:lstStyle>
          <a:p>
            <a:r>
              <a:rPr lang="ja-JP" altLang="en-US" dirty="0"/>
              <a:t>ふ</a:t>
            </a:r>
          </a:p>
        </p:txBody>
      </p:sp>
      <p:grpSp>
        <p:nvGrpSpPr>
          <p:cNvPr id="3" name="グループ化 2">
            <a:extLst>
              <a:ext uri="{FF2B5EF4-FFF2-40B4-BE49-F238E27FC236}">
                <a16:creationId xmlns:a16="http://schemas.microsoft.com/office/drawing/2014/main" id="{1F1F5CB0-508C-290D-FA3B-9F31046CD15A}"/>
              </a:ext>
            </a:extLst>
          </p:cNvPr>
          <p:cNvGrpSpPr/>
          <p:nvPr/>
        </p:nvGrpSpPr>
        <p:grpSpPr>
          <a:xfrm>
            <a:off x="8459672" y="79200"/>
            <a:ext cx="2157963" cy="314004"/>
            <a:chOff x="8459672" y="79200"/>
            <a:chExt cx="2157963" cy="314004"/>
          </a:xfrm>
        </p:grpSpPr>
        <p:sp>
          <p:nvSpPr>
            <p:cNvPr id="7" name="テキスト ボックス 6">
              <a:extLst>
                <a:ext uri="{FF2B5EF4-FFF2-40B4-BE49-F238E27FC236}">
                  <a16:creationId xmlns:a16="http://schemas.microsoft.com/office/drawing/2014/main" id="{43AB4F8D-F035-0A9C-B8E6-B5D7EF4506E5}"/>
                </a:ext>
              </a:extLst>
            </p:cNvPr>
            <p:cNvSpPr txBox="1"/>
            <p:nvPr/>
          </p:nvSpPr>
          <p:spPr>
            <a:xfrm>
              <a:off x="8459672" y="131594"/>
              <a:ext cx="2157963"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大雨が降った時に起こる危険</a:t>
              </a:r>
            </a:p>
          </p:txBody>
        </p:sp>
        <p:sp>
          <p:nvSpPr>
            <p:cNvPr id="20" name="テキスト ボックス 19">
              <a:extLst>
                <a:ext uri="{FF2B5EF4-FFF2-40B4-BE49-F238E27FC236}">
                  <a16:creationId xmlns:a16="http://schemas.microsoft.com/office/drawing/2014/main" id="{3CB2BE1E-A234-3934-2998-5F092673467B}"/>
                </a:ext>
              </a:extLst>
            </p:cNvPr>
            <p:cNvSpPr txBox="1"/>
            <p:nvPr/>
          </p:nvSpPr>
          <p:spPr>
            <a:xfrm>
              <a:off x="9149380" y="79200"/>
              <a:ext cx="75342"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ふ</a:t>
              </a:r>
            </a:p>
          </p:txBody>
        </p:sp>
        <p:sp>
          <p:nvSpPr>
            <p:cNvPr id="21" name="テキスト ボックス 20">
              <a:extLst>
                <a:ext uri="{FF2B5EF4-FFF2-40B4-BE49-F238E27FC236}">
                  <a16:creationId xmlns:a16="http://schemas.microsoft.com/office/drawing/2014/main" id="{94E2575F-1230-3121-015A-3673FDADC4FB}"/>
                </a:ext>
              </a:extLst>
            </p:cNvPr>
            <p:cNvSpPr txBox="1"/>
            <p:nvPr/>
          </p:nvSpPr>
          <p:spPr>
            <a:xfrm>
              <a:off x="10216929" y="79200"/>
              <a:ext cx="221214"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きけん</a:t>
              </a:r>
            </a:p>
          </p:txBody>
        </p:sp>
      </p:grpSp>
      <p:sp>
        <p:nvSpPr>
          <p:cNvPr id="22" name="テキスト ボックス 21">
            <a:extLst>
              <a:ext uri="{FF2B5EF4-FFF2-40B4-BE49-F238E27FC236}">
                <a16:creationId xmlns:a16="http://schemas.microsoft.com/office/drawing/2014/main" id="{B9A6C300-B509-3617-58A3-75DDD527A43C}"/>
              </a:ext>
            </a:extLst>
          </p:cNvPr>
          <p:cNvSpPr txBox="1"/>
          <p:nvPr/>
        </p:nvSpPr>
        <p:spPr>
          <a:xfrm>
            <a:off x="1832877" y="406274"/>
            <a:ext cx="455253" cy="230832"/>
          </a:xfrm>
          <a:prstGeom prst="rect">
            <a:avLst/>
          </a:prstGeom>
          <a:noFill/>
        </p:spPr>
        <p:txBody>
          <a:bodyPr wrap="none" lIns="0" rIns="0" rtlCol="0">
            <a:spAutoFit/>
          </a:bodyPr>
          <a:lstStyle>
            <a:defPPr>
              <a:defRPr lang="en-US"/>
            </a:defPPr>
            <a:lvl1pPr>
              <a:defRPr sz="900">
                <a:solidFill>
                  <a:srgbClr val="51A200"/>
                </a:solidFill>
              </a:defRPr>
            </a:lvl1pPr>
          </a:lstStyle>
          <a:p>
            <a:r>
              <a:rPr lang="ja-JP" altLang="en-US" dirty="0"/>
              <a:t>すいがい</a:t>
            </a:r>
          </a:p>
        </p:txBody>
      </p:sp>
    </p:spTree>
    <p:extLst>
      <p:ext uri="{BB962C8B-B14F-4D97-AF65-F5344CB8AC3E}">
        <p14:creationId xmlns:p14="http://schemas.microsoft.com/office/powerpoint/2010/main" val="3523780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5F2E8-E166-DE8D-4017-B7003890321C}"/>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80FEED5-1C7A-F6E8-83BA-8B050274B2D2}"/>
              </a:ext>
            </a:extLst>
          </p:cNvPr>
          <p:cNvSpPr txBox="1">
            <a:spLocks noChangeArrowheads="1"/>
          </p:cNvSpPr>
          <p:nvPr/>
        </p:nvSpPr>
        <p:spPr bwMode="auto">
          <a:xfrm>
            <a:off x="1288463" y="1606892"/>
            <a:ext cx="8892000"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大雨が降ったときに起こる</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危険はどれでしょう？</a:t>
            </a:r>
            <a:endParaRPr lang="en-US" altLang="ja-JP" sz="4400" b="1" dirty="0">
              <a:solidFill>
                <a:prstClr val="black"/>
              </a:solidFill>
              <a:latin typeface="メイリオ" panose="020B0604030504040204" pitchFamily="50" charset="-128"/>
              <a:ea typeface="メイリオ" panose="020B0604030504040204" pitchFamily="50" charset="-128"/>
            </a:endParaRPr>
          </a:p>
        </p:txBody>
      </p:sp>
      <p:sp>
        <p:nvSpPr>
          <p:cNvPr id="29" name="角丸四角形 5">
            <a:extLst>
              <a:ext uri="{FF2B5EF4-FFF2-40B4-BE49-F238E27FC236}">
                <a16:creationId xmlns:a16="http://schemas.microsoft.com/office/drawing/2014/main" id="{5BA09764-689F-DC0C-9ED8-F61063E9E0FB}"/>
              </a:ext>
            </a:extLst>
          </p:cNvPr>
          <p:cNvSpPr/>
          <p:nvPr/>
        </p:nvSpPr>
        <p:spPr>
          <a:xfrm>
            <a:off x="1288464" y="5372829"/>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２．外で遊べなくなる</a:t>
            </a:r>
          </a:p>
        </p:txBody>
      </p:sp>
      <p:sp>
        <p:nvSpPr>
          <p:cNvPr id="31" name="角丸四角形 6">
            <a:extLst>
              <a:ext uri="{FF2B5EF4-FFF2-40B4-BE49-F238E27FC236}">
                <a16:creationId xmlns:a16="http://schemas.microsoft.com/office/drawing/2014/main" id="{C39D1535-A93B-E2CA-E87F-16C7BDC8ADA6}"/>
              </a:ext>
            </a:extLst>
          </p:cNvPr>
          <p:cNvSpPr/>
          <p:nvPr/>
        </p:nvSpPr>
        <p:spPr>
          <a:xfrm>
            <a:off x="1288464" y="6358830"/>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３．先生が宿題を増やす</a:t>
            </a:r>
          </a:p>
        </p:txBody>
      </p:sp>
      <p:sp>
        <p:nvSpPr>
          <p:cNvPr id="4" name="テキスト ボックス 2">
            <a:extLst>
              <a:ext uri="{FF2B5EF4-FFF2-40B4-BE49-F238E27FC236}">
                <a16:creationId xmlns:a16="http://schemas.microsoft.com/office/drawing/2014/main" id="{73832CF6-DDC2-7AFF-6B40-86D04413D2CB}"/>
              </a:ext>
            </a:extLst>
          </p:cNvPr>
          <p:cNvSpPr txBox="1">
            <a:spLocks noChangeArrowheads="1"/>
          </p:cNvSpPr>
          <p:nvPr/>
        </p:nvSpPr>
        <p:spPr bwMode="auto">
          <a:xfrm>
            <a:off x="3138954" y="1606337"/>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1" name="グループ化 10">
            <a:extLst>
              <a:ext uri="{FF2B5EF4-FFF2-40B4-BE49-F238E27FC236}">
                <a16:creationId xmlns:a16="http://schemas.microsoft.com/office/drawing/2014/main" id="{A59BB9E2-9F80-3E8D-448B-650EDAB0E2AC}"/>
              </a:ext>
            </a:extLst>
          </p:cNvPr>
          <p:cNvGrpSpPr/>
          <p:nvPr/>
        </p:nvGrpSpPr>
        <p:grpSpPr>
          <a:xfrm>
            <a:off x="1264652" y="4386828"/>
            <a:ext cx="8281987" cy="720000"/>
            <a:chOff x="1264652" y="3887787"/>
            <a:chExt cx="8281987" cy="720000"/>
          </a:xfrm>
        </p:grpSpPr>
        <p:sp>
          <p:nvSpPr>
            <p:cNvPr id="28" name="角丸四角形 4">
              <a:extLst>
                <a:ext uri="{FF2B5EF4-FFF2-40B4-BE49-F238E27FC236}">
                  <a16:creationId xmlns:a16="http://schemas.microsoft.com/office/drawing/2014/main" id="{BFC79CF3-4F58-AF3B-0BEF-1ABD0AFE1E70}"/>
                </a:ext>
              </a:extLst>
            </p:cNvPr>
            <p:cNvSpPr/>
            <p:nvPr/>
          </p:nvSpPr>
          <p:spPr>
            <a:xfrm>
              <a:off x="1264652" y="3887787"/>
              <a:ext cx="8281987"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１．川の水が急激に増える</a:t>
              </a:r>
            </a:p>
          </p:txBody>
        </p:sp>
        <p:sp>
          <p:nvSpPr>
            <p:cNvPr id="8" name="テキスト ボックス 2">
              <a:extLst>
                <a:ext uri="{FF2B5EF4-FFF2-40B4-BE49-F238E27FC236}">
                  <a16:creationId xmlns:a16="http://schemas.microsoft.com/office/drawing/2014/main" id="{0FD3C263-64D5-1591-A513-199FF66F5FD3}"/>
                </a:ext>
              </a:extLst>
            </p:cNvPr>
            <p:cNvSpPr txBox="1">
              <a:spLocks noChangeArrowheads="1"/>
            </p:cNvSpPr>
            <p:nvPr/>
          </p:nvSpPr>
          <p:spPr bwMode="auto">
            <a:xfrm>
              <a:off x="2957690" y="3887787"/>
              <a:ext cx="116673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きゅうげき</a:t>
              </a:r>
              <a:endParaRPr lang="en-US" altLang="ja-JP" sz="1200" dirty="0">
                <a:latin typeface="メイリオ" panose="020B0604030504040204" pitchFamily="50" charset="-128"/>
                <a:ea typeface="メイリオ" panose="020B0604030504040204" pitchFamily="50" charset="-128"/>
              </a:endParaRPr>
            </a:p>
          </p:txBody>
        </p:sp>
      </p:grpSp>
      <p:sp>
        <p:nvSpPr>
          <p:cNvPr id="7" name="テキスト ボックス 2">
            <a:extLst>
              <a:ext uri="{FF2B5EF4-FFF2-40B4-BE49-F238E27FC236}">
                <a16:creationId xmlns:a16="http://schemas.microsoft.com/office/drawing/2014/main" id="{6C6D653B-4642-992B-2B1E-998FA9B73362}"/>
              </a:ext>
            </a:extLst>
          </p:cNvPr>
          <p:cNvSpPr txBox="1">
            <a:spLocks noChangeArrowheads="1"/>
          </p:cNvSpPr>
          <p:nvPr/>
        </p:nvSpPr>
        <p:spPr bwMode="auto">
          <a:xfrm>
            <a:off x="1491081" y="2587917"/>
            <a:ext cx="890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きけん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8CB68A2D-3213-78CC-078C-631FB13ABA98}"/>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6013303B-4453-C7CB-5F21-DEF7F2A7E40A}"/>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pic>
        <p:nvPicPr>
          <p:cNvPr id="9" name="Picture 2">
            <a:extLst>
              <a:ext uri="{FF2B5EF4-FFF2-40B4-BE49-F238E27FC236}">
                <a16:creationId xmlns:a16="http://schemas.microsoft.com/office/drawing/2014/main" id="{9E2701D0-747D-8C7D-D0DB-17270B995F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20625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856F2-D5E8-D19E-53B7-CA9D201F6DF0}"/>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3CE83AE7-30AC-6131-E869-339DAF97C600}"/>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大雨が降ったときに起こる</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危険はどれでしょう？</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D0116225-8825-C8D6-1548-E374852F82BF}"/>
              </a:ext>
            </a:extLst>
          </p:cNvPr>
          <p:cNvSpPr/>
          <p:nvPr/>
        </p:nvSpPr>
        <p:spPr>
          <a:xfrm>
            <a:off x="1264652" y="3887787"/>
            <a:ext cx="8281987" cy="792163"/>
          </a:xfrm>
          <a:prstGeom prst="roundRect">
            <a:avLst/>
          </a:prstGeom>
          <a:solidFill>
            <a:srgbClr val="CCFF99"/>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１．川の水が急激に増える</a:t>
            </a:r>
          </a:p>
        </p:txBody>
      </p:sp>
      <p:sp>
        <p:nvSpPr>
          <p:cNvPr id="29" name="角丸四角形 5">
            <a:extLst>
              <a:ext uri="{FF2B5EF4-FFF2-40B4-BE49-F238E27FC236}">
                <a16:creationId xmlns:a16="http://schemas.microsoft.com/office/drawing/2014/main" id="{63189DF6-7578-D56C-B141-1FB5842C6C17}"/>
              </a:ext>
            </a:extLst>
          </p:cNvPr>
          <p:cNvSpPr/>
          <p:nvPr/>
        </p:nvSpPr>
        <p:spPr>
          <a:xfrm>
            <a:off x="1288464" y="5009757"/>
            <a:ext cx="8280400"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２．外で遊べなくなる</a:t>
            </a:r>
          </a:p>
        </p:txBody>
      </p:sp>
      <p:sp>
        <p:nvSpPr>
          <p:cNvPr id="31" name="角丸四角形 6">
            <a:extLst>
              <a:ext uri="{FF2B5EF4-FFF2-40B4-BE49-F238E27FC236}">
                <a16:creationId xmlns:a16="http://schemas.microsoft.com/office/drawing/2014/main" id="{5282BDE8-7A28-59A3-4BEA-AF1420C90EE3}"/>
              </a:ext>
            </a:extLst>
          </p:cNvPr>
          <p:cNvSpPr/>
          <p:nvPr/>
        </p:nvSpPr>
        <p:spPr>
          <a:xfrm>
            <a:off x="1288464" y="6131726"/>
            <a:ext cx="8280400"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３．先生が宿題を増やす</a:t>
            </a:r>
          </a:p>
        </p:txBody>
      </p:sp>
      <p:sp>
        <p:nvSpPr>
          <p:cNvPr id="4" name="テキスト ボックス 2">
            <a:extLst>
              <a:ext uri="{FF2B5EF4-FFF2-40B4-BE49-F238E27FC236}">
                <a16:creationId xmlns:a16="http://schemas.microsoft.com/office/drawing/2014/main" id="{C0EB66C5-AEBE-1EC9-0AC8-A2B5AB6A7D90}"/>
              </a:ext>
            </a:extLst>
          </p:cNvPr>
          <p:cNvSpPr txBox="1">
            <a:spLocks noChangeArrowheads="1"/>
          </p:cNvSpPr>
          <p:nvPr/>
        </p:nvSpPr>
        <p:spPr bwMode="auto">
          <a:xfrm>
            <a:off x="2239495" y="1562795"/>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E19B19C8-4A7B-7BA1-C170-C4440CAD9888}"/>
              </a:ext>
            </a:extLst>
          </p:cNvPr>
          <p:cNvSpPr txBox="1">
            <a:spLocks noChangeArrowheads="1"/>
          </p:cNvSpPr>
          <p:nvPr/>
        </p:nvSpPr>
        <p:spPr bwMode="auto">
          <a:xfrm>
            <a:off x="2957690" y="3973931"/>
            <a:ext cx="116673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きゅうげき</a:t>
            </a:r>
            <a:endParaRPr lang="en-US" altLang="ja-JP" sz="1200" dirty="0">
              <a:latin typeface="メイリオ" panose="020B0604030504040204" pitchFamily="50" charset="-128"/>
              <a:ea typeface="メイリオ" panose="020B0604030504040204" pitchFamily="50" charset="-128"/>
            </a:endParaRPr>
          </a:p>
        </p:txBody>
      </p:sp>
      <p:sp>
        <p:nvSpPr>
          <p:cNvPr id="7" name="テキスト ボックス 2">
            <a:extLst>
              <a:ext uri="{FF2B5EF4-FFF2-40B4-BE49-F238E27FC236}">
                <a16:creationId xmlns:a16="http://schemas.microsoft.com/office/drawing/2014/main" id="{E8B8639D-B0F0-B5F5-8B1B-334C5FEBB116}"/>
              </a:ext>
            </a:extLst>
          </p:cNvPr>
          <p:cNvSpPr txBox="1">
            <a:spLocks noChangeArrowheads="1"/>
          </p:cNvSpPr>
          <p:nvPr/>
        </p:nvSpPr>
        <p:spPr bwMode="auto">
          <a:xfrm>
            <a:off x="1233725" y="2120912"/>
            <a:ext cx="890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きけん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B7E52870-87E5-72CD-018E-84D77629A0EE}"/>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0F4025C6-6991-9EF5-09B2-488DBBD7006B}"/>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8382BB3E-D02D-E6B7-BC27-5E403AB30151}"/>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pic>
        <p:nvPicPr>
          <p:cNvPr id="10" name="Picture 2">
            <a:extLst>
              <a:ext uri="{FF2B5EF4-FFF2-40B4-BE49-F238E27FC236}">
                <a16:creationId xmlns:a16="http://schemas.microsoft.com/office/drawing/2014/main" id="{61BF743F-686A-D19A-0E69-B567C0AC93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03654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7DE82-2309-93BA-92A5-2B0FCE5B5927}"/>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A3CE7A20-0CE4-CC31-9D65-19F20FB27208}"/>
              </a:ext>
            </a:extLst>
          </p:cNvPr>
          <p:cNvSpPr txBox="1">
            <a:spLocks noChangeArrowheads="1"/>
          </p:cNvSpPr>
          <p:nvPr/>
        </p:nvSpPr>
        <p:spPr bwMode="auto">
          <a:xfrm>
            <a:off x="1288463" y="1606892"/>
            <a:ext cx="8892000"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雨がたくさん降ると、</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川はどうなりますか</a:t>
            </a:r>
            <a:r>
              <a:rPr lang="en-US" altLang="ja-JP" sz="4400" b="1" dirty="0">
                <a:solidFill>
                  <a:prstClr val="black"/>
                </a:solidFill>
                <a:latin typeface="メイリオ" panose="020B0604030504040204" pitchFamily="50" charset="-128"/>
                <a:ea typeface="メイリオ" panose="020B0604030504040204" pitchFamily="50" charset="-128"/>
              </a:rPr>
              <a:t>? </a:t>
            </a:r>
          </a:p>
        </p:txBody>
      </p:sp>
      <p:sp>
        <p:nvSpPr>
          <p:cNvPr id="28" name="角丸四角形 4">
            <a:extLst>
              <a:ext uri="{FF2B5EF4-FFF2-40B4-BE49-F238E27FC236}">
                <a16:creationId xmlns:a16="http://schemas.microsoft.com/office/drawing/2014/main" id="{B7EC37DD-4AF2-7F0F-5155-6721232BCAA4}"/>
              </a:ext>
            </a:extLst>
          </p:cNvPr>
          <p:cNvSpPr/>
          <p:nvPr/>
        </p:nvSpPr>
        <p:spPr>
          <a:xfrm>
            <a:off x="1264652" y="4386828"/>
            <a:ext cx="8281987"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１．川の水がきれいになる </a:t>
            </a:r>
          </a:p>
        </p:txBody>
      </p:sp>
      <p:sp>
        <p:nvSpPr>
          <p:cNvPr id="31" name="角丸四角形 6">
            <a:extLst>
              <a:ext uri="{FF2B5EF4-FFF2-40B4-BE49-F238E27FC236}">
                <a16:creationId xmlns:a16="http://schemas.microsoft.com/office/drawing/2014/main" id="{B042A332-AF1A-276A-90D1-2732E02AFFFF}"/>
              </a:ext>
            </a:extLst>
          </p:cNvPr>
          <p:cNvSpPr/>
          <p:nvPr/>
        </p:nvSpPr>
        <p:spPr>
          <a:xfrm>
            <a:off x="1288464" y="6358830"/>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３．川の水が多くなる </a:t>
            </a:r>
          </a:p>
        </p:txBody>
      </p:sp>
      <p:sp>
        <p:nvSpPr>
          <p:cNvPr id="4" name="テキスト ボックス 2">
            <a:extLst>
              <a:ext uri="{FF2B5EF4-FFF2-40B4-BE49-F238E27FC236}">
                <a16:creationId xmlns:a16="http://schemas.microsoft.com/office/drawing/2014/main" id="{AF31A0DC-6236-2E8F-54B9-7EB60F9D0345}"/>
              </a:ext>
            </a:extLst>
          </p:cNvPr>
          <p:cNvSpPr txBox="1">
            <a:spLocks noChangeArrowheads="1"/>
          </p:cNvSpPr>
          <p:nvPr/>
        </p:nvSpPr>
        <p:spPr bwMode="auto">
          <a:xfrm>
            <a:off x="4806918" y="1606337"/>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8" name="グループ化 7">
            <a:extLst>
              <a:ext uri="{FF2B5EF4-FFF2-40B4-BE49-F238E27FC236}">
                <a16:creationId xmlns:a16="http://schemas.microsoft.com/office/drawing/2014/main" id="{75149EA0-98F2-5E52-7979-8C0B729BAE43}"/>
              </a:ext>
            </a:extLst>
          </p:cNvPr>
          <p:cNvGrpSpPr/>
          <p:nvPr/>
        </p:nvGrpSpPr>
        <p:grpSpPr>
          <a:xfrm>
            <a:off x="1288464" y="5372829"/>
            <a:ext cx="8280400" cy="720000"/>
            <a:chOff x="1288464" y="5009757"/>
            <a:chExt cx="8280400" cy="720000"/>
          </a:xfrm>
        </p:grpSpPr>
        <p:sp>
          <p:nvSpPr>
            <p:cNvPr id="29" name="角丸四角形 5">
              <a:extLst>
                <a:ext uri="{FF2B5EF4-FFF2-40B4-BE49-F238E27FC236}">
                  <a16:creationId xmlns:a16="http://schemas.microsoft.com/office/drawing/2014/main" id="{13E5EC23-DF73-178A-A36C-0470FAEAE6C6}"/>
                </a:ext>
              </a:extLst>
            </p:cNvPr>
            <p:cNvSpPr/>
            <p:nvPr/>
          </p:nvSpPr>
          <p:spPr>
            <a:xfrm>
              <a:off x="1288464" y="5009757"/>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２．川の流れが遅くなる </a:t>
              </a:r>
            </a:p>
          </p:txBody>
        </p:sp>
        <p:sp>
          <p:nvSpPr>
            <p:cNvPr id="9" name="テキスト ボックス 2">
              <a:extLst>
                <a:ext uri="{FF2B5EF4-FFF2-40B4-BE49-F238E27FC236}">
                  <a16:creationId xmlns:a16="http://schemas.microsoft.com/office/drawing/2014/main" id="{D9F85ADF-B7CF-7F52-5A59-7A853D08B9F5}"/>
                </a:ext>
              </a:extLst>
            </p:cNvPr>
            <p:cNvSpPr txBox="1">
              <a:spLocks noChangeArrowheads="1"/>
            </p:cNvSpPr>
            <p:nvPr/>
          </p:nvSpPr>
          <p:spPr bwMode="auto">
            <a:xfrm>
              <a:off x="3364089" y="5009757"/>
              <a:ext cx="71646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おそ</a:t>
              </a:r>
              <a:endParaRPr lang="en-US" altLang="ja-JP" sz="1200" dirty="0">
                <a:latin typeface="メイリオ" panose="020B0604030504040204" pitchFamily="50" charset="-128"/>
                <a:ea typeface="メイリオ" panose="020B0604030504040204" pitchFamily="50" charset="-128"/>
              </a:endParaRPr>
            </a:p>
          </p:txBody>
        </p:sp>
      </p:grpSp>
      <p:sp>
        <p:nvSpPr>
          <p:cNvPr id="3" name="テキスト ボックス 2">
            <a:extLst>
              <a:ext uri="{FF2B5EF4-FFF2-40B4-BE49-F238E27FC236}">
                <a16:creationId xmlns:a16="http://schemas.microsoft.com/office/drawing/2014/main" id="{F7988480-2B9E-F154-ED33-877D1AD19759}"/>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3D012D4A-87C0-4B5B-C201-A74042DB5014}"/>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pic>
        <p:nvPicPr>
          <p:cNvPr id="7" name="Picture 2">
            <a:extLst>
              <a:ext uri="{FF2B5EF4-FFF2-40B4-BE49-F238E27FC236}">
                <a16:creationId xmlns:a16="http://schemas.microsoft.com/office/drawing/2014/main" id="{8BB0B4D1-F827-90B7-5E53-9DC1B51CE6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7212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774B7-86FF-3626-172D-552FAA2CBCB9}"/>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B309E5D9-8318-84C3-89D3-5ACC8E45AD94}"/>
              </a:ext>
            </a:extLst>
          </p:cNvPr>
          <p:cNvSpPr txBox="1">
            <a:spLocks noChangeArrowheads="1"/>
          </p:cNvSpPr>
          <p:nvPr/>
        </p:nvSpPr>
        <p:spPr bwMode="auto">
          <a:xfrm>
            <a:off x="1288464" y="1606892"/>
            <a:ext cx="6350827"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雨がたくさん降ると、川はどうなりますか</a:t>
            </a:r>
            <a:r>
              <a:rPr lang="en-US" altLang="ja-JP" sz="2400" dirty="0">
                <a:solidFill>
                  <a:prstClr val="black"/>
                </a:solidFill>
                <a:latin typeface="メイリオ" panose="020B0604030504040204" pitchFamily="50" charset="-128"/>
                <a:ea typeface="メイリオ" panose="020B0604030504040204" pitchFamily="50" charset="-128"/>
              </a:rPr>
              <a:t>? </a:t>
            </a:r>
          </a:p>
        </p:txBody>
      </p:sp>
      <p:sp>
        <p:nvSpPr>
          <p:cNvPr id="28" name="角丸四角形 4">
            <a:extLst>
              <a:ext uri="{FF2B5EF4-FFF2-40B4-BE49-F238E27FC236}">
                <a16:creationId xmlns:a16="http://schemas.microsoft.com/office/drawing/2014/main" id="{0EB679A7-4D4C-D3A8-C2CB-8770E80FAE0E}"/>
              </a:ext>
            </a:extLst>
          </p:cNvPr>
          <p:cNvSpPr/>
          <p:nvPr/>
        </p:nvSpPr>
        <p:spPr>
          <a:xfrm>
            <a:off x="1264652" y="3887787"/>
            <a:ext cx="8281987"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１．川の水がきれいになる </a:t>
            </a:r>
          </a:p>
        </p:txBody>
      </p:sp>
      <p:sp>
        <p:nvSpPr>
          <p:cNvPr id="29" name="角丸四角形 5">
            <a:extLst>
              <a:ext uri="{FF2B5EF4-FFF2-40B4-BE49-F238E27FC236}">
                <a16:creationId xmlns:a16="http://schemas.microsoft.com/office/drawing/2014/main" id="{FC13ADE5-37F0-3ECD-03EC-861C3B1A89B7}"/>
              </a:ext>
            </a:extLst>
          </p:cNvPr>
          <p:cNvSpPr/>
          <p:nvPr/>
        </p:nvSpPr>
        <p:spPr>
          <a:xfrm>
            <a:off x="1288464" y="5009757"/>
            <a:ext cx="8280400"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２．川の流れが遅くなる </a:t>
            </a:r>
          </a:p>
        </p:txBody>
      </p:sp>
      <p:sp>
        <p:nvSpPr>
          <p:cNvPr id="31" name="角丸四角形 6">
            <a:extLst>
              <a:ext uri="{FF2B5EF4-FFF2-40B4-BE49-F238E27FC236}">
                <a16:creationId xmlns:a16="http://schemas.microsoft.com/office/drawing/2014/main" id="{8A5A5382-BC27-2C86-26E6-49915AC37D32}"/>
              </a:ext>
            </a:extLst>
          </p:cNvPr>
          <p:cNvSpPr/>
          <p:nvPr/>
        </p:nvSpPr>
        <p:spPr>
          <a:xfrm>
            <a:off x="1288464" y="6131726"/>
            <a:ext cx="8280400" cy="792163"/>
          </a:xfrm>
          <a:prstGeom prst="roundRect">
            <a:avLst/>
          </a:prstGeom>
          <a:solidFill>
            <a:srgbClr val="CCFF99"/>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３．川の水が多くなる </a:t>
            </a:r>
          </a:p>
        </p:txBody>
      </p:sp>
      <p:sp>
        <p:nvSpPr>
          <p:cNvPr id="4" name="テキスト ボックス 2">
            <a:extLst>
              <a:ext uri="{FF2B5EF4-FFF2-40B4-BE49-F238E27FC236}">
                <a16:creationId xmlns:a16="http://schemas.microsoft.com/office/drawing/2014/main" id="{E8BDADA9-3F87-B213-AEC4-7E80579C9623}"/>
              </a:ext>
            </a:extLst>
          </p:cNvPr>
          <p:cNvSpPr txBox="1">
            <a:spLocks noChangeArrowheads="1"/>
          </p:cNvSpPr>
          <p:nvPr/>
        </p:nvSpPr>
        <p:spPr bwMode="auto">
          <a:xfrm>
            <a:off x="3138954" y="1562795"/>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01CE5074-0AE4-6640-3799-9362ADD92E84}"/>
              </a:ext>
            </a:extLst>
          </p:cNvPr>
          <p:cNvSpPr txBox="1">
            <a:spLocks noChangeArrowheads="1"/>
          </p:cNvSpPr>
          <p:nvPr/>
        </p:nvSpPr>
        <p:spPr bwMode="auto">
          <a:xfrm>
            <a:off x="3364089" y="5128838"/>
            <a:ext cx="71646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おそ</a:t>
            </a:r>
            <a:endParaRPr lang="en-US" altLang="ja-JP" sz="1200" dirty="0">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BB2D32ED-66F9-7CE2-983D-E7FEF4F2A2A0}"/>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テキスト ボックス 9">
            <a:extLst>
              <a:ext uri="{FF2B5EF4-FFF2-40B4-BE49-F238E27FC236}">
                <a16:creationId xmlns:a16="http://schemas.microsoft.com/office/drawing/2014/main" id="{79DBE083-FDA8-75AF-6888-D3476F7122A9}"/>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11" name="テキスト ボックス 2">
            <a:extLst>
              <a:ext uri="{FF2B5EF4-FFF2-40B4-BE49-F238E27FC236}">
                <a16:creationId xmlns:a16="http://schemas.microsoft.com/office/drawing/2014/main" id="{D994898F-B1EA-4667-9787-E89976F27E2E}"/>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pic>
        <p:nvPicPr>
          <p:cNvPr id="12" name="Picture 2">
            <a:extLst>
              <a:ext uri="{FF2B5EF4-FFF2-40B4-BE49-F238E27FC236}">
                <a16:creationId xmlns:a16="http://schemas.microsoft.com/office/drawing/2014/main" id="{E2F58A2F-16E5-CDAA-CE84-ED580C778A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34022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463D9-E055-8858-D90C-2AA09C5FB884}"/>
            </a:ext>
          </a:extLst>
        </p:cNvPr>
        <p:cNvGrpSpPr/>
        <p:nvPr/>
      </p:nvGrpSpPr>
      <p:grpSpPr>
        <a:xfrm>
          <a:off x="0" y="0"/>
          <a:ext cx="0" cy="0"/>
          <a:chOff x="0" y="0"/>
          <a:chExt cx="0" cy="0"/>
        </a:xfrm>
      </p:grpSpPr>
      <p:pic>
        <p:nvPicPr>
          <p:cNvPr id="5" name="Picture 2">
            <a:extLst>
              <a:ext uri="{FF2B5EF4-FFF2-40B4-BE49-F238E27FC236}">
                <a16:creationId xmlns:a16="http://schemas.microsoft.com/office/drawing/2014/main" id="{B65EBAC3-5FD8-2E49-8050-DCCF434D0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1" name="角丸四角形 6">
            <a:extLst>
              <a:ext uri="{FF2B5EF4-FFF2-40B4-BE49-F238E27FC236}">
                <a16:creationId xmlns:a16="http://schemas.microsoft.com/office/drawing/2014/main" id="{467587EE-F878-7CB1-DE52-3AC34C3F302A}"/>
              </a:ext>
            </a:extLst>
          </p:cNvPr>
          <p:cNvSpPr/>
          <p:nvPr/>
        </p:nvSpPr>
        <p:spPr>
          <a:xfrm>
            <a:off x="1288464" y="6358830"/>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３．宿題をやらない子がいるから</a:t>
            </a:r>
          </a:p>
        </p:txBody>
      </p:sp>
      <p:grpSp>
        <p:nvGrpSpPr>
          <p:cNvPr id="15" name="グループ化 14">
            <a:extLst>
              <a:ext uri="{FF2B5EF4-FFF2-40B4-BE49-F238E27FC236}">
                <a16:creationId xmlns:a16="http://schemas.microsoft.com/office/drawing/2014/main" id="{74B85FCF-1EF5-3B42-55E5-77522D916A82}"/>
              </a:ext>
            </a:extLst>
          </p:cNvPr>
          <p:cNvGrpSpPr/>
          <p:nvPr/>
        </p:nvGrpSpPr>
        <p:grpSpPr>
          <a:xfrm>
            <a:off x="1264652" y="4386828"/>
            <a:ext cx="8281987" cy="720000"/>
            <a:chOff x="1264652" y="3887787"/>
            <a:chExt cx="8281987" cy="720000"/>
          </a:xfrm>
        </p:grpSpPr>
        <p:sp>
          <p:nvSpPr>
            <p:cNvPr id="28" name="角丸四角形 4">
              <a:extLst>
                <a:ext uri="{FF2B5EF4-FFF2-40B4-BE49-F238E27FC236}">
                  <a16:creationId xmlns:a16="http://schemas.microsoft.com/office/drawing/2014/main" id="{18FC57BA-5844-E2DE-E6FD-7B712FD99E28}"/>
                </a:ext>
              </a:extLst>
            </p:cNvPr>
            <p:cNvSpPr/>
            <p:nvPr/>
          </p:nvSpPr>
          <p:spPr>
            <a:xfrm>
              <a:off x="1264652" y="3887787"/>
              <a:ext cx="8281987"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１．山の木が減ったから</a:t>
              </a:r>
            </a:p>
          </p:txBody>
        </p:sp>
        <p:sp>
          <p:nvSpPr>
            <p:cNvPr id="10" name="テキスト ボックス 2">
              <a:extLst>
                <a:ext uri="{FF2B5EF4-FFF2-40B4-BE49-F238E27FC236}">
                  <a16:creationId xmlns:a16="http://schemas.microsoft.com/office/drawing/2014/main" id="{943CE035-30B2-4598-3BE5-21BD696BA6FB}"/>
                </a:ext>
              </a:extLst>
            </p:cNvPr>
            <p:cNvSpPr txBox="1">
              <a:spLocks noChangeArrowheads="1"/>
            </p:cNvSpPr>
            <p:nvPr/>
          </p:nvSpPr>
          <p:spPr bwMode="auto">
            <a:xfrm>
              <a:off x="3005856" y="3887787"/>
              <a:ext cx="71646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へ</a:t>
              </a:r>
              <a:endParaRPr lang="en-US" altLang="ja-JP" sz="1200" dirty="0">
                <a:latin typeface="メイリオ" panose="020B0604030504040204" pitchFamily="50" charset="-128"/>
                <a:ea typeface="メイリオ" panose="020B0604030504040204" pitchFamily="50" charset="-128"/>
              </a:endParaRPr>
            </a:p>
          </p:txBody>
        </p:sp>
      </p:grpSp>
      <p:grpSp>
        <p:nvGrpSpPr>
          <p:cNvPr id="14" name="グループ化 13">
            <a:extLst>
              <a:ext uri="{FF2B5EF4-FFF2-40B4-BE49-F238E27FC236}">
                <a16:creationId xmlns:a16="http://schemas.microsoft.com/office/drawing/2014/main" id="{9C46FF3A-7B47-A396-4CC9-EAD1779B36CF}"/>
              </a:ext>
            </a:extLst>
          </p:cNvPr>
          <p:cNvGrpSpPr/>
          <p:nvPr/>
        </p:nvGrpSpPr>
        <p:grpSpPr>
          <a:xfrm>
            <a:off x="1288464" y="5372829"/>
            <a:ext cx="8280400" cy="720000"/>
            <a:chOff x="1288464" y="5009757"/>
            <a:chExt cx="8280400" cy="720000"/>
          </a:xfrm>
        </p:grpSpPr>
        <p:sp>
          <p:nvSpPr>
            <p:cNvPr id="29" name="角丸四角形 5">
              <a:extLst>
                <a:ext uri="{FF2B5EF4-FFF2-40B4-BE49-F238E27FC236}">
                  <a16:creationId xmlns:a16="http://schemas.microsoft.com/office/drawing/2014/main" id="{0B43CA7D-DCAA-0972-6C76-696DAB3AEDBF}"/>
                </a:ext>
              </a:extLst>
            </p:cNvPr>
            <p:cNvSpPr/>
            <p:nvPr/>
          </p:nvSpPr>
          <p:spPr>
            <a:xfrm>
              <a:off x="1288464" y="5009757"/>
              <a:ext cx="8280400" cy="720000"/>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２．気候変動の影響</a:t>
              </a:r>
            </a:p>
          </p:txBody>
        </p:sp>
        <p:sp>
          <p:nvSpPr>
            <p:cNvPr id="9" name="テキスト ボックス 2">
              <a:extLst>
                <a:ext uri="{FF2B5EF4-FFF2-40B4-BE49-F238E27FC236}">
                  <a16:creationId xmlns:a16="http://schemas.microsoft.com/office/drawing/2014/main" id="{D534EA15-EBFB-9103-AFA0-CD3BCDFAD976}"/>
                </a:ext>
              </a:extLst>
            </p:cNvPr>
            <p:cNvSpPr txBox="1">
              <a:spLocks noChangeArrowheads="1"/>
            </p:cNvSpPr>
            <p:nvPr/>
          </p:nvSpPr>
          <p:spPr bwMode="auto">
            <a:xfrm>
              <a:off x="1998133" y="5009757"/>
              <a:ext cx="129898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きこうへんどう</a:t>
              </a:r>
              <a:endParaRPr lang="en-US" altLang="ja-JP" sz="1200" dirty="0">
                <a:latin typeface="メイリオ" panose="020B0604030504040204" pitchFamily="50" charset="-128"/>
                <a:ea typeface="メイリオ" panose="020B0604030504040204" pitchFamily="50" charset="-128"/>
              </a:endParaRPr>
            </a:p>
          </p:txBody>
        </p:sp>
        <p:sp>
          <p:nvSpPr>
            <p:cNvPr id="11" name="テキスト ボックス 2">
              <a:extLst>
                <a:ext uri="{FF2B5EF4-FFF2-40B4-BE49-F238E27FC236}">
                  <a16:creationId xmlns:a16="http://schemas.microsoft.com/office/drawing/2014/main" id="{78159222-A38E-2DE8-3455-1C290707CC48}"/>
                </a:ext>
              </a:extLst>
            </p:cNvPr>
            <p:cNvSpPr txBox="1">
              <a:spLocks noChangeArrowheads="1"/>
            </p:cNvSpPr>
            <p:nvPr/>
          </p:nvSpPr>
          <p:spPr bwMode="auto">
            <a:xfrm>
              <a:off x="3203530" y="5009757"/>
              <a:ext cx="129898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えいきょう</a:t>
              </a:r>
              <a:endParaRPr lang="en-US" altLang="ja-JP" sz="1200" dirty="0">
                <a:latin typeface="メイリオ" panose="020B0604030504040204" pitchFamily="50" charset="-128"/>
                <a:ea typeface="メイリオ" panose="020B0604030504040204" pitchFamily="50" charset="-128"/>
              </a:endParaRPr>
            </a:p>
          </p:txBody>
        </p:sp>
      </p:grpSp>
      <p:sp>
        <p:nvSpPr>
          <p:cNvPr id="3" name="テキスト ボックス 2">
            <a:extLst>
              <a:ext uri="{FF2B5EF4-FFF2-40B4-BE49-F238E27FC236}">
                <a16:creationId xmlns:a16="http://schemas.microsoft.com/office/drawing/2014/main" id="{07979912-A5A5-46D9-0F4C-CCF5D974BEC7}"/>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881EB4B2-0EA7-A643-9704-C312E8D158F3}"/>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sp>
        <p:nvSpPr>
          <p:cNvPr id="12" name="テキスト ボックス 2">
            <a:extLst>
              <a:ext uri="{FF2B5EF4-FFF2-40B4-BE49-F238E27FC236}">
                <a16:creationId xmlns:a16="http://schemas.microsoft.com/office/drawing/2014/main" id="{B7FCC4F0-5CF2-E29D-ACD1-C452F1F21120}"/>
              </a:ext>
            </a:extLst>
          </p:cNvPr>
          <p:cNvSpPr txBox="1">
            <a:spLocks noChangeArrowheads="1"/>
          </p:cNvSpPr>
          <p:nvPr/>
        </p:nvSpPr>
        <p:spPr bwMode="auto">
          <a:xfrm>
            <a:off x="1288463" y="1606892"/>
            <a:ext cx="5925137"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最近、大雨の量や回数が</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増えている原因は何だと</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いわれていますか？</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2">
            <a:extLst>
              <a:ext uri="{FF2B5EF4-FFF2-40B4-BE49-F238E27FC236}">
                <a16:creationId xmlns:a16="http://schemas.microsoft.com/office/drawing/2014/main" id="{7F930004-B711-5794-5673-E2F9C94F3A2D}"/>
              </a:ext>
            </a:extLst>
          </p:cNvPr>
          <p:cNvSpPr txBox="1">
            <a:spLocks noChangeArrowheads="1"/>
          </p:cNvSpPr>
          <p:nvPr/>
        </p:nvSpPr>
        <p:spPr bwMode="auto">
          <a:xfrm>
            <a:off x="1408582" y="1598839"/>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さいきん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E0D7E570-1462-E55D-2FD6-44B6D5F4A226}"/>
              </a:ext>
            </a:extLst>
          </p:cNvPr>
          <p:cNvSpPr txBox="1">
            <a:spLocks noChangeArrowheads="1"/>
          </p:cNvSpPr>
          <p:nvPr/>
        </p:nvSpPr>
        <p:spPr bwMode="auto">
          <a:xfrm>
            <a:off x="3948465" y="2491923"/>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げんいん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33483896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324A2-9FBE-A486-FC4F-BF607B23D267}"/>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BDCC18F-D846-3D8F-138F-9935AEE988C1}"/>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最近、大雨の量や回数が増えている</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原因は何だといわれていますか？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74424FC1-A437-1347-B994-02BA67F977C7}"/>
              </a:ext>
            </a:extLst>
          </p:cNvPr>
          <p:cNvSpPr/>
          <p:nvPr/>
        </p:nvSpPr>
        <p:spPr>
          <a:xfrm>
            <a:off x="1264652" y="3924744"/>
            <a:ext cx="8281987"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１．山の木が減ったから</a:t>
            </a:r>
          </a:p>
        </p:txBody>
      </p:sp>
      <p:sp>
        <p:nvSpPr>
          <p:cNvPr id="29" name="角丸四角形 5">
            <a:extLst>
              <a:ext uri="{FF2B5EF4-FFF2-40B4-BE49-F238E27FC236}">
                <a16:creationId xmlns:a16="http://schemas.microsoft.com/office/drawing/2014/main" id="{8764BD6B-4C14-6FE7-8A4C-C8687311A3CF}"/>
              </a:ext>
            </a:extLst>
          </p:cNvPr>
          <p:cNvSpPr/>
          <p:nvPr/>
        </p:nvSpPr>
        <p:spPr>
          <a:xfrm>
            <a:off x="1288464" y="5046714"/>
            <a:ext cx="8280400" cy="792163"/>
          </a:xfrm>
          <a:prstGeom prst="roundRect">
            <a:avLst/>
          </a:prstGeom>
          <a:solidFill>
            <a:srgbClr val="CCFF99"/>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２．気候変動の影響</a:t>
            </a:r>
          </a:p>
        </p:txBody>
      </p:sp>
      <p:sp>
        <p:nvSpPr>
          <p:cNvPr id="31" name="角丸四角形 6">
            <a:extLst>
              <a:ext uri="{FF2B5EF4-FFF2-40B4-BE49-F238E27FC236}">
                <a16:creationId xmlns:a16="http://schemas.microsoft.com/office/drawing/2014/main" id="{3E467FDF-25A5-EB9D-96F9-B1FABF641BB1}"/>
              </a:ext>
            </a:extLst>
          </p:cNvPr>
          <p:cNvSpPr/>
          <p:nvPr/>
        </p:nvSpPr>
        <p:spPr>
          <a:xfrm>
            <a:off x="1288464" y="6168683"/>
            <a:ext cx="8280400" cy="792163"/>
          </a:xfrm>
          <a:prstGeom prst="roundRect">
            <a:avLst/>
          </a:prstGeom>
          <a:solidFill>
            <a:srgbClr val="CCFF99"/>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３．宿題をやらない子がいるから</a:t>
            </a:r>
          </a:p>
        </p:txBody>
      </p:sp>
      <p:sp>
        <p:nvSpPr>
          <p:cNvPr id="9" name="テキスト ボックス 2">
            <a:extLst>
              <a:ext uri="{FF2B5EF4-FFF2-40B4-BE49-F238E27FC236}">
                <a16:creationId xmlns:a16="http://schemas.microsoft.com/office/drawing/2014/main" id="{3942F99E-3603-FEB1-1E2C-0DA694558AC1}"/>
              </a:ext>
            </a:extLst>
          </p:cNvPr>
          <p:cNvSpPr txBox="1">
            <a:spLocks noChangeArrowheads="1"/>
          </p:cNvSpPr>
          <p:nvPr/>
        </p:nvSpPr>
        <p:spPr bwMode="auto">
          <a:xfrm>
            <a:off x="1998133" y="5128838"/>
            <a:ext cx="129898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きこうへんどう</a:t>
            </a:r>
            <a:endParaRPr lang="en-US" altLang="ja-JP" sz="1200" dirty="0">
              <a:latin typeface="メイリオ" panose="020B0604030504040204" pitchFamily="50" charset="-128"/>
              <a:ea typeface="メイリオ" panose="020B0604030504040204" pitchFamily="50" charset="-128"/>
            </a:endParaRPr>
          </a:p>
        </p:txBody>
      </p:sp>
      <p:sp>
        <p:nvSpPr>
          <p:cNvPr id="7" name="テキスト ボックス 2">
            <a:extLst>
              <a:ext uri="{FF2B5EF4-FFF2-40B4-BE49-F238E27FC236}">
                <a16:creationId xmlns:a16="http://schemas.microsoft.com/office/drawing/2014/main" id="{7DEFA475-F3B4-0315-9B62-6EA4DC6BCB96}"/>
              </a:ext>
            </a:extLst>
          </p:cNvPr>
          <p:cNvSpPr txBox="1">
            <a:spLocks noChangeArrowheads="1"/>
          </p:cNvSpPr>
          <p:nvPr/>
        </p:nvSpPr>
        <p:spPr bwMode="auto">
          <a:xfrm>
            <a:off x="1219787" y="1562795"/>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さいきん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DC42D366-0378-C27C-5E59-515251519376}"/>
              </a:ext>
            </a:extLst>
          </p:cNvPr>
          <p:cNvSpPr txBox="1">
            <a:spLocks noChangeArrowheads="1"/>
          </p:cNvSpPr>
          <p:nvPr/>
        </p:nvSpPr>
        <p:spPr bwMode="auto">
          <a:xfrm>
            <a:off x="1219787" y="2116955"/>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げんいん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9BD3AA02-376A-6817-C078-765F032AA9F4}"/>
              </a:ext>
            </a:extLst>
          </p:cNvPr>
          <p:cNvSpPr txBox="1">
            <a:spLocks noChangeArrowheads="1"/>
          </p:cNvSpPr>
          <p:nvPr/>
        </p:nvSpPr>
        <p:spPr bwMode="auto">
          <a:xfrm>
            <a:off x="3005856" y="3977888"/>
            <a:ext cx="71646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へ</a:t>
            </a:r>
            <a:endParaRPr lang="en-US" altLang="ja-JP" sz="1200" dirty="0">
              <a:latin typeface="メイリオ" panose="020B0604030504040204" pitchFamily="50" charset="-128"/>
              <a:ea typeface="メイリオ" panose="020B0604030504040204" pitchFamily="50" charset="-128"/>
            </a:endParaRPr>
          </a:p>
        </p:txBody>
      </p:sp>
      <p:sp>
        <p:nvSpPr>
          <p:cNvPr id="11" name="テキスト ボックス 2">
            <a:extLst>
              <a:ext uri="{FF2B5EF4-FFF2-40B4-BE49-F238E27FC236}">
                <a16:creationId xmlns:a16="http://schemas.microsoft.com/office/drawing/2014/main" id="{C9CBAB50-7E08-DD49-F956-5EC4AEBFA140}"/>
              </a:ext>
            </a:extLst>
          </p:cNvPr>
          <p:cNvSpPr txBox="1">
            <a:spLocks noChangeArrowheads="1"/>
          </p:cNvSpPr>
          <p:nvPr/>
        </p:nvSpPr>
        <p:spPr bwMode="auto">
          <a:xfrm>
            <a:off x="3203530" y="5128838"/>
            <a:ext cx="129898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えいきょう</a:t>
            </a:r>
            <a:endParaRPr lang="en-US" altLang="ja-JP" sz="1200" dirty="0">
              <a:latin typeface="メイリオ" panose="020B0604030504040204" pitchFamily="50" charset="-128"/>
              <a:ea typeface="メイリオ" panose="020B0604030504040204" pitchFamily="50" charset="-128"/>
            </a:endParaRPr>
          </a:p>
        </p:txBody>
      </p:sp>
      <p:sp>
        <p:nvSpPr>
          <p:cNvPr id="4" name="テキスト ボックス 3">
            <a:extLst>
              <a:ext uri="{FF2B5EF4-FFF2-40B4-BE49-F238E27FC236}">
                <a16:creationId xmlns:a16="http://schemas.microsoft.com/office/drawing/2014/main" id="{A7F84985-DAE1-7253-7EE4-1AC0C89FC4BE}"/>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E46C91EC-8C7A-BD0F-9144-A2EC5B0556DF}"/>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FF99"/>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FF99"/>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83141991-3B44-2D2E-F025-727B170D0876}"/>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51A200"/>
                </a:solidFill>
                <a:latin typeface="メイリオ" panose="020B0604030504040204" pitchFamily="50" charset="-128"/>
                <a:ea typeface="メイリオ" panose="020B0604030504040204" pitchFamily="50" charset="-128"/>
              </a:rPr>
              <a:t>みずぼうさい</a:t>
            </a:r>
            <a:endParaRPr lang="en-US" altLang="ja-JP" sz="1600" dirty="0">
              <a:solidFill>
                <a:srgbClr val="51A200"/>
              </a:solidFill>
              <a:latin typeface="メイリオ" panose="020B0604030504040204" pitchFamily="50" charset="-128"/>
              <a:ea typeface="メイリオ" panose="020B0604030504040204" pitchFamily="50" charset="-128"/>
            </a:endParaRPr>
          </a:p>
        </p:txBody>
      </p:sp>
      <p:pic>
        <p:nvPicPr>
          <p:cNvPr id="12" name="Picture 2">
            <a:extLst>
              <a:ext uri="{FF2B5EF4-FFF2-40B4-BE49-F238E27FC236}">
                <a16:creationId xmlns:a16="http://schemas.microsoft.com/office/drawing/2014/main" id="{955DFCF0-C931-FCA2-E4EE-71EF7FCD5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43784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ボックス 4">
            <a:extLst>
              <a:ext uri="{FF2B5EF4-FFF2-40B4-BE49-F238E27FC236}">
                <a16:creationId xmlns:a16="http://schemas.microsoft.com/office/drawing/2014/main" id="{41D5319F-1CEF-637F-2EC4-9CDD86FD3710}"/>
              </a:ext>
            </a:extLst>
          </p:cNvPr>
          <p:cNvSpPr txBox="1"/>
          <p:nvPr/>
        </p:nvSpPr>
        <p:spPr>
          <a:xfrm>
            <a:off x="349200" y="1471868"/>
            <a:ext cx="4757097" cy="1216615"/>
          </a:xfrm>
          <a:prstGeom prst="rect">
            <a:avLst/>
          </a:prstGeom>
          <a:noFill/>
        </p:spPr>
        <p:txBody>
          <a:bodyPr wrap="square">
            <a:spAutoFit/>
          </a:bodyPr>
          <a:lstStyle>
            <a:defPPr>
              <a:defRPr lang="en-US"/>
            </a:defPPr>
            <a:lvl1pPr indent="180000" algn="just">
              <a:lnSpc>
                <a:spcPct val="200000"/>
              </a:lnSpc>
              <a:defRPr kumimoji="1" sz="1400"/>
            </a:lvl1pPr>
          </a:lstStyle>
          <a:p>
            <a:pPr>
              <a:lnSpc>
                <a:spcPts val="3000"/>
              </a:lnSpc>
            </a:pPr>
            <a:r>
              <a:rPr kumimoji="1" lang="ja-JP" altLang="en-US" sz="1300" dirty="0"/>
              <a:t>みなさんが住んでいる市町村では、災害の危険がある場所や避難する場所を、色や記号で表した地図を作っています。この地図のことを「</a:t>
            </a:r>
            <a:r>
              <a:rPr kumimoji="1" lang="ja-JP" altLang="en-US" sz="1300" b="1" dirty="0"/>
              <a:t>ハザードマップ</a:t>
            </a:r>
            <a:r>
              <a:rPr kumimoji="1" lang="ja-JP" altLang="en-US" sz="1300" dirty="0"/>
              <a:t>」といいます。</a:t>
            </a:r>
            <a:endParaRPr lang="en-US" altLang="ja-JP" sz="1300" dirty="0"/>
          </a:p>
        </p:txBody>
      </p:sp>
      <p:sp>
        <p:nvSpPr>
          <p:cNvPr id="6" name="テキスト ボックス 5">
            <a:extLst>
              <a:ext uri="{FF2B5EF4-FFF2-40B4-BE49-F238E27FC236}">
                <a16:creationId xmlns:a16="http://schemas.microsoft.com/office/drawing/2014/main" id="{5EC30336-5A96-5D09-5004-7ADBD6BDE8C1}"/>
              </a:ext>
            </a:extLst>
          </p:cNvPr>
          <p:cNvSpPr txBox="1"/>
          <p:nvPr/>
        </p:nvSpPr>
        <p:spPr>
          <a:xfrm>
            <a:off x="3217720" y="1525819"/>
            <a:ext cx="33182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さいがい</a:t>
            </a:r>
          </a:p>
        </p:txBody>
      </p:sp>
      <p:sp>
        <p:nvSpPr>
          <p:cNvPr id="7" name="テキスト ボックス 6">
            <a:extLst>
              <a:ext uri="{FF2B5EF4-FFF2-40B4-BE49-F238E27FC236}">
                <a16:creationId xmlns:a16="http://schemas.microsoft.com/office/drawing/2014/main" id="{A38A6172-090C-42CA-B1D2-E8480CF7A8E0}"/>
              </a:ext>
            </a:extLst>
          </p:cNvPr>
          <p:cNvSpPr txBox="1"/>
          <p:nvPr/>
        </p:nvSpPr>
        <p:spPr>
          <a:xfrm>
            <a:off x="3771738" y="1525819"/>
            <a:ext cx="24045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きけん</a:t>
            </a:r>
          </a:p>
        </p:txBody>
      </p:sp>
      <p:sp>
        <p:nvSpPr>
          <p:cNvPr id="8" name="テキスト ボックス 7">
            <a:extLst>
              <a:ext uri="{FF2B5EF4-FFF2-40B4-BE49-F238E27FC236}">
                <a16:creationId xmlns:a16="http://schemas.microsoft.com/office/drawing/2014/main" id="{1E13C86E-F407-799A-FEAE-D00B81683B99}"/>
              </a:ext>
            </a:extLst>
          </p:cNvPr>
          <p:cNvSpPr txBox="1"/>
          <p:nvPr/>
        </p:nvSpPr>
        <p:spPr>
          <a:xfrm>
            <a:off x="492990" y="1908869"/>
            <a:ext cx="24205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ひなん</a:t>
            </a:r>
          </a:p>
        </p:txBody>
      </p:sp>
      <p:pic>
        <p:nvPicPr>
          <p:cNvPr id="9" name="図 8">
            <a:extLst>
              <a:ext uri="{FF2B5EF4-FFF2-40B4-BE49-F238E27FC236}">
                <a16:creationId xmlns:a16="http://schemas.microsoft.com/office/drawing/2014/main" id="{280C795A-7403-ECF5-08CA-454EE93EC8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31" y="2958285"/>
            <a:ext cx="4906387" cy="3844424"/>
          </a:xfrm>
          <a:prstGeom prst="rect">
            <a:avLst/>
          </a:prstGeom>
        </p:spPr>
      </p:pic>
      <p:sp>
        <p:nvSpPr>
          <p:cNvPr id="11" name="テキスト ボックス 10">
            <a:extLst>
              <a:ext uri="{FF2B5EF4-FFF2-40B4-BE49-F238E27FC236}">
                <a16:creationId xmlns:a16="http://schemas.microsoft.com/office/drawing/2014/main" id="{54D68338-8265-63FE-9535-488E3BE593FC}"/>
              </a:ext>
            </a:extLst>
          </p:cNvPr>
          <p:cNvSpPr txBox="1"/>
          <p:nvPr/>
        </p:nvSpPr>
        <p:spPr>
          <a:xfrm>
            <a:off x="5454000" y="727200"/>
            <a:ext cx="3597189"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0070C0"/>
                </a:solidFill>
              </a:rPr>
              <a:t>■ハザードマップを見るときのポイント</a:t>
            </a:r>
          </a:p>
        </p:txBody>
      </p:sp>
      <p:sp>
        <p:nvSpPr>
          <p:cNvPr id="12" name="正方形/長方形 11">
            <a:extLst>
              <a:ext uri="{FF2B5EF4-FFF2-40B4-BE49-F238E27FC236}">
                <a16:creationId xmlns:a16="http://schemas.microsoft.com/office/drawing/2014/main" id="{24183D29-C06D-6DCD-4E6A-3F185D7CDABB}"/>
              </a:ext>
            </a:extLst>
          </p:cNvPr>
          <p:cNvSpPr/>
          <p:nvPr/>
        </p:nvSpPr>
        <p:spPr>
          <a:xfrm>
            <a:off x="5664755" y="2360846"/>
            <a:ext cx="854470" cy="176421"/>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3" name="正方形/長方形 12">
            <a:extLst>
              <a:ext uri="{FF2B5EF4-FFF2-40B4-BE49-F238E27FC236}">
                <a16:creationId xmlns:a16="http://schemas.microsoft.com/office/drawing/2014/main" id="{5999EE1F-4E3D-5642-3328-6873ACA1C171}"/>
              </a:ext>
            </a:extLst>
          </p:cNvPr>
          <p:cNvSpPr/>
          <p:nvPr/>
        </p:nvSpPr>
        <p:spPr>
          <a:xfrm>
            <a:off x="5664755" y="5588071"/>
            <a:ext cx="854470" cy="176421"/>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4" name="正方形/長方形 13">
            <a:extLst>
              <a:ext uri="{FF2B5EF4-FFF2-40B4-BE49-F238E27FC236}">
                <a16:creationId xmlns:a16="http://schemas.microsoft.com/office/drawing/2014/main" id="{8C860A53-02E9-9721-89ED-9E6D82FFFA0B}"/>
              </a:ext>
            </a:extLst>
          </p:cNvPr>
          <p:cNvSpPr/>
          <p:nvPr/>
        </p:nvSpPr>
        <p:spPr>
          <a:xfrm>
            <a:off x="5664755" y="4003194"/>
            <a:ext cx="854470" cy="176421"/>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5" name="テキスト ボックス 14">
            <a:extLst>
              <a:ext uri="{FF2B5EF4-FFF2-40B4-BE49-F238E27FC236}">
                <a16:creationId xmlns:a16="http://schemas.microsoft.com/office/drawing/2014/main" id="{D5242549-FE86-E90E-80A5-80607F5BFF42}"/>
              </a:ext>
            </a:extLst>
          </p:cNvPr>
          <p:cNvSpPr txBox="1"/>
          <p:nvPr/>
        </p:nvSpPr>
        <p:spPr>
          <a:xfrm>
            <a:off x="5601052" y="1001067"/>
            <a:ext cx="4881600" cy="453714"/>
          </a:xfrm>
          <a:prstGeom prst="rect">
            <a:avLst/>
          </a:prstGeom>
          <a:noFill/>
        </p:spPr>
        <p:txBody>
          <a:bodyPr wrap="square">
            <a:spAutoFit/>
          </a:bodyPr>
          <a:lstStyle>
            <a:defPPr>
              <a:defRPr lang="en-US"/>
            </a:defPPr>
            <a:lvl1pPr indent="180000" algn="just">
              <a:lnSpc>
                <a:spcPct val="200000"/>
              </a:lnSpc>
              <a:defRPr kumimoji="1" sz="1400"/>
            </a:lvl1pPr>
          </a:lstStyle>
          <a:p>
            <a:pPr indent="0"/>
            <a:r>
              <a:rPr lang="ja-JP" altLang="en-US" dirty="0"/>
              <a:t>　</a:t>
            </a:r>
            <a:endParaRPr lang="en-US" altLang="ja-JP" dirty="0"/>
          </a:p>
        </p:txBody>
      </p:sp>
      <p:pic>
        <p:nvPicPr>
          <p:cNvPr id="16" name="Picture 2" descr="重ねるハザードマップ">
            <a:extLst>
              <a:ext uri="{FF2B5EF4-FFF2-40B4-BE49-F238E27FC236}">
                <a16:creationId xmlns:a16="http://schemas.microsoft.com/office/drawing/2014/main" id="{A1B4DC56-9DE1-473F-47C5-A24B9348F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2395" y="2113959"/>
            <a:ext cx="1491790" cy="1452904"/>
          </a:xfrm>
          <a:prstGeom prst="rect">
            <a:avLst/>
          </a:prstGeom>
          <a:noFill/>
          <a:extLst>
            <a:ext uri="{909E8E84-426E-40DD-AFC4-6F175D3DCCD1}">
              <a14:hiddenFill xmlns:a14="http://schemas.microsoft.com/office/drawing/2010/main">
                <a:solidFill>
                  <a:srgbClr val="FFFFFF"/>
                </a:solidFill>
              </a14:hiddenFill>
            </a:ext>
          </a:extLst>
        </p:spPr>
      </p:pic>
      <p:pic>
        <p:nvPicPr>
          <p:cNvPr id="17" name="図 16">
            <a:extLst>
              <a:ext uri="{FF2B5EF4-FFF2-40B4-BE49-F238E27FC236}">
                <a16:creationId xmlns:a16="http://schemas.microsoft.com/office/drawing/2014/main" id="{F3EAB57D-0AED-112D-A612-B5A1F457B7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96354" y="3900131"/>
            <a:ext cx="1524398" cy="1252013"/>
          </a:xfrm>
          <a:prstGeom prst="rect">
            <a:avLst/>
          </a:prstGeom>
        </p:spPr>
      </p:pic>
      <p:pic>
        <p:nvPicPr>
          <p:cNvPr id="18" name="図 17" descr="ダイアグラム が含まれている画像&#10;&#10;自動的に生成された説明">
            <a:extLst>
              <a:ext uri="{FF2B5EF4-FFF2-40B4-BE49-F238E27FC236}">
                <a16:creationId xmlns:a16="http://schemas.microsoft.com/office/drawing/2014/main" id="{D71101B1-E505-2992-8322-9F8B772783AC}"/>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9324994" y="5682488"/>
            <a:ext cx="805850" cy="554371"/>
          </a:xfrm>
          <a:prstGeom prst="rect">
            <a:avLst/>
          </a:prstGeom>
        </p:spPr>
      </p:pic>
      <p:pic>
        <p:nvPicPr>
          <p:cNvPr id="19" name="図 18" descr="図形&#10;&#10;自動的に生成された説明">
            <a:extLst>
              <a:ext uri="{FF2B5EF4-FFF2-40B4-BE49-F238E27FC236}">
                <a16:creationId xmlns:a16="http://schemas.microsoft.com/office/drawing/2014/main" id="{8F524B95-C761-480B-2625-07D922CBE014}"/>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9307468" y="6273885"/>
            <a:ext cx="836036" cy="560164"/>
          </a:xfrm>
          <a:prstGeom prst="rect">
            <a:avLst/>
          </a:prstGeom>
        </p:spPr>
      </p:pic>
      <p:grpSp>
        <p:nvGrpSpPr>
          <p:cNvPr id="20" name="グループ化 19">
            <a:extLst>
              <a:ext uri="{FF2B5EF4-FFF2-40B4-BE49-F238E27FC236}">
                <a16:creationId xmlns:a16="http://schemas.microsoft.com/office/drawing/2014/main" id="{892CC5F0-87FF-D2D1-B929-45FB056546FE}"/>
              </a:ext>
            </a:extLst>
          </p:cNvPr>
          <p:cNvGrpSpPr/>
          <p:nvPr/>
        </p:nvGrpSpPr>
        <p:grpSpPr>
          <a:xfrm>
            <a:off x="6759760" y="1252516"/>
            <a:ext cx="3461629" cy="581113"/>
            <a:chOff x="1259883" y="1327646"/>
            <a:chExt cx="3461629" cy="581113"/>
          </a:xfrm>
        </p:grpSpPr>
        <p:sp>
          <p:nvSpPr>
            <p:cNvPr id="21" name="円形吹き出し 10">
              <a:extLst>
                <a:ext uri="{FF2B5EF4-FFF2-40B4-BE49-F238E27FC236}">
                  <a16:creationId xmlns:a16="http://schemas.microsoft.com/office/drawing/2014/main" id="{FF4BAD6A-E33A-5D58-A2A4-2F85E281696F}"/>
                </a:ext>
              </a:extLst>
            </p:cNvPr>
            <p:cNvSpPr/>
            <p:nvPr/>
          </p:nvSpPr>
          <p:spPr>
            <a:xfrm>
              <a:off x="1259883" y="1327646"/>
              <a:ext cx="3461629" cy="581113"/>
            </a:xfrm>
            <a:prstGeom prst="wedgeRoundRectCallout">
              <a:avLst>
                <a:gd name="adj1" fmla="val -58709"/>
                <a:gd name="adj2" fmla="val 23647"/>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lgn="ctr">
                <a:lnSpc>
                  <a:spcPct val="150000"/>
                </a:lnSpc>
                <a:spcBef>
                  <a:spcPts val="600"/>
                </a:spcBef>
              </a:pPr>
              <a:r>
                <a:rPr kumimoji="1" lang="ja-JP" altLang="en-US" sz="1200" dirty="0">
                  <a:solidFill>
                    <a:schemeClr val="tx1"/>
                  </a:solidFill>
                </a:rPr>
                <a:t>まずは、地図の記号や色分けの意味を書いている</a:t>
              </a:r>
              <a:br>
                <a:rPr kumimoji="1" lang="en-US" altLang="ja-JP" sz="1200" dirty="0">
                  <a:solidFill>
                    <a:schemeClr val="tx1"/>
                  </a:solidFill>
                </a:rPr>
              </a:br>
              <a:r>
                <a:rPr kumimoji="1" lang="ja-JP" altLang="en-US" sz="1200" dirty="0">
                  <a:solidFill>
                    <a:schemeClr val="tx1"/>
                  </a:solidFill>
                </a:rPr>
                <a:t>「凡例」を確認しよう</a:t>
              </a:r>
            </a:p>
          </p:txBody>
        </p:sp>
        <p:sp>
          <p:nvSpPr>
            <p:cNvPr id="22" name="テキスト ボックス 21">
              <a:extLst>
                <a:ext uri="{FF2B5EF4-FFF2-40B4-BE49-F238E27FC236}">
                  <a16:creationId xmlns:a16="http://schemas.microsoft.com/office/drawing/2014/main" id="{A2265944-82FF-D6C8-C7A1-1ECE59C0A184}"/>
                </a:ext>
              </a:extLst>
            </p:cNvPr>
            <p:cNvSpPr txBox="1"/>
            <p:nvPr/>
          </p:nvSpPr>
          <p:spPr>
            <a:xfrm>
              <a:off x="2772209" y="1564289"/>
              <a:ext cx="636708" cy="184666"/>
            </a:xfrm>
            <a:prstGeom prst="rect">
              <a:avLst/>
            </a:prstGeom>
            <a:noFill/>
          </p:spPr>
          <p:txBody>
            <a:bodyPr wrap="square" rtlCol="0">
              <a:spAutoFit/>
            </a:bodyPr>
            <a:lstStyle/>
            <a:p>
              <a:pPr algn="ctr"/>
              <a:r>
                <a:rPr kumimoji="1" lang="ja-JP" altLang="en-US" sz="600" dirty="0">
                  <a:latin typeface="+mn-ea"/>
                </a:rPr>
                <a:t>かくにん</a:t>
              </a:r>
            </a:p>
          </p:txBody>
        </p:sp>
        <p:sp>
          <p:nvSpPr>
            <p:cNvPr id="23" name="テキスト ボックス 22">
              <a:extLst>
                <a:ext uri="{FF2B5EF4-FFF2-40B4-BE49-F238E27FC236}">
                  <a16:creationId xmlns:a16="http://schemas.microsoft.com/office/drawing/2014/main" id="{9D8148EE-E180-71CC-FB4D-B48D5308517E}"/>
                </a:ext>
              </a:extLst>
            </p:cNvPr>
            <p:cNvSpPr txBox="1"/>
            <p:nvPr/>
          </p:nvSpPr>
          <p:spPr>
            <a:xfrm>
              <a:off x="2280409" y="1562136"/>
              <a:ext cx="570050" cy="184666"/>
            </a:xfrm>
            <a:prstGeom prst="rect">
              <a:avLst/>
            </a:prstGeom>
            <a:noFill/>
          </p:spPr>
          <p:txBody>
            <a:bodyPr wrap="square" rtlCol="0">
              <a:spAutoFit/>
            </a:bodyPr>
            <a:lstStyle/>
            <a:p>
              <a:pPr algn="ctr"/>
              <a:r>
                <a:rPr kumimoji="1" lang="ja-JP" altLang="en-US" sz="600" dirty="0">
                  <a:latin typeface="+mn-ea"/>
                </a:rPr>
                <a:t>はんれい</a:t>
              </a:r>
            </a:p>
          </p:txBody>
        </p:sp>
      </p:grpSp>
      <p:sp>
        <p:nvSpPr>
          <p:cNvPr id="25" name="正方形/長方形 24">
            <a:extLst>
              <a:ext uri="{FF2B5EF4-FFF2-40B4-BE49-F238E27FC236}">
                <a16:creationId xmlns:a16="http://schemas.microsoft.com/office/drawing/2014/main" id="{D26F095F-209A-ED62-7F3B-2F41FFBD8434}"/>
              </a:ext>
            </a:extLst>
          </p:cNvPr>
          <p:cNvSpPr/>
          <p:nvPr/>
        </p:nvSpPr>
        <p:spPr>
          <a:xfrm>
            <a:off x="5622224" y="2228749"/>
            <a:ext cx="1712328" cy="30777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spAutoFit/>
          </a:bodyPr>
          <a:lstStyle/>
          <a:p>
            <a:r>
              <a:rPr kumimoji="1" lang="ja-JP" altLang="en-US" sz="1400" b="1" dirty="0">
                <a:solidFill>
                  <a:schemeClr val="tx1"/>
                </a:solidFill>
              </a:rPr>
              <a:t>ポイント① 　浸水深</a:t>
            </a:r>
          </a:p>
        </p:txBody>
      </p:sp>
      <p:sp>
        <p:nvSpPr>
          <p:cNvPr id="26" name="テキスト ボックス 25">
            <a:extLst>
              <a:ext uri="{FF2B5EF4-FFF2-40B4-BE49-F238E27FC236}">
                <a16:creationId xmlns:a16="http://schemas.microsoft.com/office/drawing/2014/main" id="{B39C3F65-A833-B78E-F1CB-0D6F1DA69A9B}"/>
              </a:ext>
            </a:extLst>
          </p:cNvPr>
          <p:cNvSpPr txBox="1"/>
          <p:nvPr/>
        </p:nvSpPr>
        <p:spPr>
          <a:xfrm>
            <a:off x="6701486" y="2184737"/>
            <a:ext cx="516966" cy="125898"/>
          </a:xfrm>
          <a:prstGeom prst="rect">
            <a:avLst/>
          </a:prstGeom>
          <a:noFill/>
        </p:spPr>
        <p:txBody>
          <a:bodyPr wrap="square" lIns="0" tIns="0" rIns="0" bIns="18000" rtlCol="0">
            <a:spAutoFit/>
          </a:bodyPr>
          <a:lstStyle/>
          <a:p>
            <a:pPr algn="dist"/>
            <a:r>
              <a:rPr kumimoji="1" lang="ja-JP" altLang="en-US" sz="700" dirty="0">
                <a:latin typeface="+mn-ea"/>
              </a:rPr>
              <a:t>しんすいしん</a:t>
            </a:r>
          </a:p>
        </p:txBody>
      </p:sp>
      <p:sp>
        <p:nvSpPr>
          <p:cNvPr id="28" name="テキスト ボックス 27">
            <a:extLst>
              <a:ext uri="{FF2B5EF4-FFF2-40B4-BE49-F238E27FC236}">
                <a16:creationId xmlns:a16="http://schemas.microsoft.com/office/drawing/2014/main" id="{50324D72-7326-3428-582E-CC8CEB718BB0}"/>
              </a:ext>
            </a:extLst>
          </p:cNvPr>
          <p:cNvSpPr txBox="1"/>
          <p:nvPr/>
        </p:nvSpPr>
        <p:spPr>
          <a:xfrm>
            <a:off x="5721284" y="2634116"/>
            <a:ext cx="3247250" cy="810928"/>
          </a:xfrm>
          <a:prstGeom prst="rect">
            <a:avLst/>
          </a:prstGeom>
          <a:noFill/>
        </p:spPr>
        <p:txBody>
          <a:bodyPr wrap="square">
            <a:spAutoFit/>
          </a:bodyPr>
          <a:lstStyle>
            <a:defPPr>
              <a:defRPr lang="en-US"/>
            </a:defPPr>
            <a:lvl1pPr indent="180000" algn="just">
              <a:lnSpc>
                <a:spcPct val="200000"/>
              </a:lnSpc>
              <a:defRPr kumimoji="1" sz="1400"/>
            </a:lvl1pPr>
          </a:lstStyle>
          <a:p>
            <a:pPr indent="144000">
              <a:lnSpc>
                <a:spcPct val="150000"/>
              </a:lnSpc>
            </a:pPr>
            <a:r>
              <a:rPr lang="ja-JP" altLang="en-US" sz="1100" dirty="0"/>
              <a:t>川があふれて、水につかった時の最大の深さのことです。地図の色から、自分の家がどのくらいつかるのか確認しましょう。</a:t>
            </a:r>
            <a:endParaRPr lang="en-US" altLang="ja-JP" sz="1100" dirty="0"/>
          </a:p>
        </p:txBody>
      </p:sp>
      <p:sp>
        <p:nvSpPr>
          <p:cNvPr id="29" name="テキスト ボックス 28">
            <a:extLst>
              <a:ext uri="{FF2B5EF4-FFF2-40B4-BE49-F238E27FC236}">
                <a16:creationId xmlns:a16="http://schemas.microsoft.com/office/drawing/2014/main" id="{F544A20E-E221-7869-9E73-2178BB298D2C}"/>
              </a:ext>
            </a:extLst>
          </p:cNvPr>
          <p:cNvSpPr txBox="1"/>
          <p:nvPr/>
        </p:nvSpPr>
        <p:spPr>
          <a:xfrm>
            <a:off x="6348897" y="3142216"/>
            <a:ext cx="294973" cy="110509"/>
          </a:xfrm>
          <a:prstGeom prst="rect">
            <a:avLst/>
          </a:prstGeom>
          <a:noFill/>
        </p:spPr>
        <p:txBody>
          <a:bodyPr wrap="none" lIns="0" tIns="0" rIns="0" bIns="18000" rtlCol="0">
            <a:spAutoFit/>
          </a:bodyPr>
          <a:lstStyle/>
          <a:p>
            <a:pPr algn="ctr"/>
            <a:r>
              <a:rPr kumimoji="1" lang="ja-JP" altLang="en-US" sz="600" dirty="0">
                <a:latin typeface="+mn-ea"/>
              </a:rPr>
              <a:t>かくにん</a:t>
            </a:r>
          </a:p>
        </p:txBody>
      </p:sp>
      <p:sp>
        <p:nvSpPr>
          <p:cNvPr id="30" name="テキスト ボックス 29">
            <a:extLst>
              <a:ext uri="{FF2B5EF4-FFF2-40B4-BE49-F238E27FC236}">
                <a16:creationId xmlns:a16="http://schemas.microsoft.com/office/drawing/2014/main" id="{A90CD69F-8C19-27B3-EEA1-51E473C988A6}"/>
              </a:ext>
            </a:extLst>
          </p:cNvPr>
          <p:cNvSpPr txBox="1"/>
          <p:nvPr/>
        </p:nvSpPr>
        <p:spPr>
          <a:xfrm>
            <a:off x="8010862" y="2634767"/>
            <a:ext cx="306173" cy="110509"/>
          </a:xfrm>
          <a:prstGeom prst="rect">
            <a:avLst/>
          </a:prstGeom>
          <a:noFill/>
        </p:spPr>
        <p:txBody>
          <a:bodyPr wrap="none" lIns="0" tIns="0" rIns="0" bIns="18000" rtlCol="0">
            <a:spAutoFit/>
          </a:bodyPr>
          <a:lstStyle/>
          <a:p>
            <a:pPr algn="ctr"/>
            <a:r>
              <a:rPr kumimoji="1" lang="ja-JP" altLang="en-US" sz="600" dirty="0">
                <a:latin typeface="+mn-ea"/>
              </a:rPr>
              <a:t>さいだい</a:t>
            </a:r>
          </a:p>
        </p:txBody>
      </p:sp>
      <p:sp>
        <p:nvSpPr>
          <p:cNvPr id="32" name="正方形/長方形 31">
            <a:extLst>
              <a:ext uri="{FF2B5EF4-FFF2-40B4-BE49-F238E27FC236}">
                <a16:creationId xmlns:a16="http://schemas.microsoft.com/office/drawing/2014/main" id="{4BB41F51-7C61-2DED-FE83-11272CB02BB1}"/>
              </a:ext>
            </a:extLst>
          </p:cNvPr>
          <p:cNvSpPr/>
          <p:nvPr/>
        </p:nvSpPr>
        <p:spPr>
          <a:xfrm>
            <a:off x="5622224" y="3869952"/>
            <a:ext cx="2250937" cy="30777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spAutoFit/>
          </a:bodyPr>
          <a:lstStyle/>
          <a:p>
            <a:r>
              <a:rPr kumimoji="1" lang="ja-JP" altLang="en-US" sz="1400" b="1" dirty="0">
                <a:solidFill>
                  <a:schemeClr val="tx1"/>
                </a:solidFill>
              </a:rPr>
              <a:t>ポイント② 　浸水継続時間</a:t>
            </a:r>
          </a:p>
        </p:txBody>
      </p:sp>
      <p:sp>
        <p:nvSpPr>
          <p:cNvPr id="33" name="テキスト ボックス 32">
            <a:extLst>
              <a:ext uri="{FF2B5EF4-FFF2-40B4-BE49-F238E27FC236}">
                <a16:creationId xmlns:a16="http://schemas.microsoft.com/office/drawing/2014/main" id="{2DF24CDF-04CB-FE11-C586-B11B55987919}"/>
              </a:ext>
            </a:extLst>
          </p:cNvPr>
          <p:cNvSpPr txBox="1"/>
          <p:nvPr/>
        </p:nvSpPr>
        <p:spPr>
          <a:xfrm>
            <a:off x="6703636" y="3828005"/>
            <a:ext cx="1040425" cy="125898"/>
          </a:xfrm>
          <a:prstGeom prst="rect">
            <a:avLst/>
          </a:prstGeom>
          <a:noFill/>
        </p:spPr>
        <p:txBody>
          <a:bodyPr wrap="square" lIns="0" tIns="0" rIns="0" bIns="18000" rtlCol="0">
            <a:spAutoFit/>
          </a:bodyPr>
          <a:lstStyle/>
          <a:p>
            <a:pPr algn="dist"/>
            <a:r>
              <a:rPr kumimoji="1" lang="ja-JP" altLang="en-US" sz="700" dirty="0">
                <a:latin typeface="+mn-ea"/>
              </a:rPr>
              <a:t>しんすいけいぞくじかん</a:t>
            </a:r>
          </a:p>
        </p:txBody>
      </p:sp>
      <p:sp>
        <p:nvSpPr>
          <p:cNvPr id="35" name="正方形/長方形 34">
            <a:extLst>
              <a:ext uri="{FF2B5EF4-FFF2-40B4-BE49-F238E27FC236}">
                <a16:creationId xmlns:a16="http://schemas.microsoft.com/office/drawing/2014/main" id="{B6F2C695-70FD-F9E4-53C1-2E490811A46E}"/>
              </a:ext>
            </a:extLst>
          </p:cNvPr>
          <p:cNvSpPr/>
          <p:nvPr/>
        </p:nvSpPr>
        <p:spPr>
          <a:xfrm>
            <a:off x="5622224" y="5456653"/>
            <a:ext cx="3092363" cy="30777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spAutoFit/>
          </a:bodyPr>
          <a:lstStyle/>
          <a:p>
            <a:r>
              <a:rPr kumimoji="1" lang="ja-JP" altLang="en-US" sz="1400" b="1" dirty="0">
                <a:solidFill>
                  <a:schemeClr val="tx1"/>
                </a:solidFill>
              </a:rPr>
              <a:t>ポイント③　家屋倒壊等氾濫想定区域</a:t>
            </a:r>
          </a:p>
        </p:txBody>
      </p:sp>
      <p:sp>
        <p:nvSpPr>
          <p:cNvPr id="36" name="テキスト ボックス 35">
            <a:extLst>
              <a:ext uri="{FF2B5EF4-FFF2-40B4-BE49-F238E27FC236}">
                <a16:creationId xmlns:a16="http://schemas.microsoft.com/office/drawing/2014/main" id="{5353D597-A39F-A784-9A1E-B3D0193C7415}"/>
              </a:ext>
            </a:extLst>
          </p:cNvPr>
          <p:cNvSpPr txBox="1"/>
          <p:nvPr/>
        </p:nvSpPr>
        <p:spPr>
          <a:xfrm>
            <a:off x="6683563" y="5412855"/>
            <a:ext cx="1844860" cy="125898"/>
          </a:xfrm>
          <a:prstGeom prst="rect">
            <a:avLst/>
          </a:prstGeom>
          <a:noFill/>
        </p:spPr>
        <p:txBody>
          <a:bodyPr wrap="square" lIns="0" tIns="0" rIns="0" bIns="18000" rtlCol="0">
            <a:spAutoFit/>
          </a:bodyPr>
          <a:lstStyle/>
          <a:p>
            <a:pPr algn="dist"/>
            <a:r>
              <a:rPr kumimoji="1" lang="ja-JP" altLang="en-US" sz="700" dirty="0">
                <a:latin typeface="+mn-ea"/>
              </a:rPr>
              <a:t>かおくとうかいとう はんらん そうていくいき</a:t>
            </a:r>
          </a:p>
        </p:txBody>
      </p:sp>
      <p:sp>
        <p:nvSpPr>
          <p:cNvPr id="40" name="テキスト ボックス 39">
            <a:extLst>
              <a:ext uri="{FF2B5EF4-FFF2-40B4-BE49-F238E27FC236}">
                <a16:creationId xmlns:a16="http://schemas.microsoft.com/office/drawing/2014/main" id="{49875A1D-9C01-0DEC-6C45-D7CB2E23C3CC}"/>
              </a:ext>
            </a:extLst>
          </p:cNvPr>
          <p:cNvSpPr txBox="1"/>
          <p:nvPr/>
        </p:nvSpPr>
        <p:spPr>
          <a:xfrm>
            <a:off x="5721284" y="4274195"/>
            <a:ext cx="3265690" cy="810928"/>
          </a:xfrm>
          <a:prstGeom prst="rect">
            <a:avLst/>
          </a:prstGeom>
          <a:noFill/>
        </p:spPr>
        <p:txBody>
          <a:bodyPr wrap="square">
            <a:spAutoFit/>
          </a:bodyPr>
          <a:lstStyle>
            <a:defPPr>
              <a:defRPr lang="en-US"/>
            </a:defPPr>
            <a:lvl1pPr indent="144000" algn="just">
              <a:lnSpc>
                <a:spcPct val="200000"/>
              </a:lnSpc>
              <a:defRPr kumimoji="1" sz="1200"/>
            </a:lvl1pPr>
          </a:lstStyle>
          <a:p>
            <a:pPr>
              <a:lnSpc>
                <a:spcPct val="150000"/>
              </a:lnSpc>
            </a:pPr>
            <a:r>
              <a:rPr lang="ja-JP" altLang="en-US" sz="1100" dirty="0"/>
              <a:t>水につかった状態が最大どれくらい続くのかを表した時間です。地図の色から、自分の家が水につかる時間を確認しましょう。</a:t>
            </a:r>
            <a:endParaRPr lang="en-US" altLang="ja-JP" sz="1100" dirty="0"/>
          </a:p>
        </p:txBody>
      </p:sp>
      <p:sp>
        <p:nvSpPr>
          <p:cNvPr id="41" name="テキスト ボックス 40">
            <a:extLst>
              <a:ext uri="{FF2B5EF4-FFF2-40B4-BE49-F238E27FC236}">
                <a16:creationId xmlns:a16="http://schemas.microsoft.com/office/drawing/2014/main" id="{7BFFC8E3-7EB1-53D2-5A07-1134B7C220B6}"/>
              </a:ext>
            </a:extLst>
          </p:cNvPr>
          <p:cNvSpPr txBox="1"/>
          <p:nvPr/>
        </p:nvSpPr>
        <p:spPr>
          <a:xfrm>
            <a:off x="7220854" y="4279622"/>
            <a:ext cx="306173" cy="110509"/>
          </a:xfrm>
          <a:prstGeom prst="rect">
            <a:avLst/>
          </a:prstGeom>
          <a:noFill/>
        </p:spPr>
        <p:txBody>
          <a:bodyPr wrap="none" lIns="0" tIns="0" rIns="0" bIns="18000" rtlCol="0">
            <a:spAutoFit/>
          </a:bodyPr>
          <a:lstStyle/>
          <a:p>
            <a:pPr algn="ctr"/>
            <a:r>
              <a:rPr kumimoji="1" lang="ja-JP" altLang="en-US" sz="600" dirty="0">
                <a:latin typeface="+mn-ea"/>
              </a:rPr>
              <a:t>さいだい</a:t>
            </a:r>
          </a:p>
        </p:txBody>
      </p:sp>
      <p:sp>
        <p:nvSpPr>
          <p:cNvPr id="42" name="テキスト ボックス 41">
            <a:extLst>
              <a:ext uri="{FF2B5EF4-FFF2-40B4-BE49-F238E27FC236}">
                <a16:creationId xmlns:a16="http://schemas.microsoft.com/office/drawing/2014/main" id="{16E7FEEC-F108-E993-54EE-92EB67D044B0}"/>
              </a:ext>
            </a:extLst>
          </p:cNvPr>
          <p:cNvSpPr txBox="1"/>
          <p:nvPr/>
        </p:nvSpPr>
        <p:spPr>
          <a:xfrm>
            <a:off x="6761709" y="4279622"/>
            <a:ext cx="357469" cy="110509"/>
          </a:xfrm>
          <a:prstGeom prst="rect">
            <a:avLst/>
          </a:prstGeom>
          <a:noFill/>
        </p:spPr>
        <p:txBody>
          <a:bodyPr wrap="none" lIns="0" tIns="0" rIns="0" bIns="18000" rtlCol="0">
            <a:spAutoFit/>
          </a:bodyPr>
          <a:lstStyle/>
          <a:p>
            <a:pPr algn="ctr"/>
            <a:r>
              <a:rPr kumimoji="1" lang="ja-JP" altLang="en-US" sz="600" dirty="0">
                <a:latin typeface="+mn-ea"/>
              </a:rPr>
              <a:t>じょうたい</a:t>
            </a:r>
          </a:p>
        </p:txBody>
      </p:sp>
      <p:sp>
        <p:nvSpPr>
          <p:cNvPr id="43" name="テキスト ボックス 42">
            <a:extLst>
              <a:ext uri="{FF2B5EF4-FFF2-40B4-BE49-F238E27FC236}">
                <a16:creationId xmlns:a16="http://schemas.microsoft.com/office/drawing/2014/main" id="{B2E7A134-70F3-3428-850C-51DC3A59BDAB}"/>
              </a:ext>
            </a:extLst>
          </p:cNvPr>
          <p:cNvSpPr txBox="1"/>
          <p:nvPr/>
        </p:nvSpPr>
        <p:spPr>
          <a:xfrm>
            <a:off x="8187207" y="4279622"/>
            <a:ext cx="152286" cy="110509"/>
          </a:xfrm>
          <a:prstGeom prst="rect">
            <a:avLst/>
          </a:prstGeom>
          <a:noFill/>
        </p:spPr>
        <p:txBody>
          <a:bodyPr wrap="none" lIns="0" tIns="0" rIns="0" bIns="18000" rtlCol="0">
            <a:spAutoFit/>
          </a:bodyPr>
          <a:lstStyle/>
          <a:p>
            <a:pPr algn="ctr"/>
            <a:r>
              <a:rPr kumimoji="1" lang="ja-JP" altLang="en-US" sz="600" dirty="0">
                <a:latin typeface="+mn-ea"/>
              </a:rPr>
              <a:t>つづ</a:t>
            </a:r>
          </a:p>
        </p:txBody>
      </p:sp>
      <p:sp>
        <p:nvSpPr>
          <p:cNvPr id="39" name="テキスト ボックス 38">
            <a:extLst>
              <a:ext uri="{FF2B5EF4-FFF2-40B4-BE49-F238E27FC236}">
                <a16:creationId xmlns:a16="http://schemas.microsoft.com/office/drawing/2014/main" id="{2C8217D5-B2D7-D2D2-D2DA-BCD3E3DFCFDE}"/>
              </a:ext>
            </a:extLst>
          </p:cNvPr>
          <p:cNvSpPr txBox="1"/>
          <p:nvPr/>
        </p:nvSpPr>
        <p:spPr>
          <a:xfrm>
            <a:off x="6495595" y="4784812"/>
            <a:ext cx="294973" cy="110509"/>
          </a:xfrm>
          <a:prstGeom prst="rect">
            <a:avLst/>
          </a:prstGeom>
          <a:noFill/>
        </p:spPr>
        <p:txBody>
          <a:bodyPr wrap="none" lIns="0" tIns="0" rIns="0" bIns="18000" rtlCol="0">
            <a:spAutoFit/>
          </a:bodyPr>
          <a:lstStyle/>
          <a:p>
            <a:pPr algn="ctr"/>
            <a:r>
              <a:rPr kumimoji="1" lang="ja-JP" altLang="en-US" sz="600" dirty="0">
                <a:latin typeface="+mn-ea"/>
              </a:rPr>
              <a:t>かくにん</a:t>
            </a:r>
          </a:p>
        </p:txBody>
      </p:sp>
      <p:sp>
        <p:nvSpPr>
          <p:cNvPr id="45" name="テキスト ボックス 44">
            <a:extLst>
              <a:ext uri="{FF2B5EF4-FFF2-40B4-BE49-F238E27FC236}">
                <a16:creationId xmlns:a16="http://schemas.microsoft.com/office/drawing/2014/main" id="{488715CD-CBDD-AE00-FD47-E20B61BA8ACB}"/>
              </a:ext>
            </a:extLst>
          </p:cNvPr>
          <p:cNvSpPr txBox="1"/>
          <p:nvPr/>
        </p:nvSpPr>
        <p:spPr>
          <a:xfrm>
            <a:off x="5721284" y="5935082"/>
            <a:ext cx="3265690" cy="1064843"/>
          </a:xfrm>
          <a:prstGeom prst="rect">
            <a:avLst/>
          </a:prstGeom>
          <a:noFill/>
        </p:spPr>
        <p:txBody>
          <a:bodyPr wrap="square">
            <a:spAutoFit/>
          </a:bodyPr>
          <a:lstStyle>
            <a:defPPr>
              <a:defRPr lang="en-US"/>
            </a:defPPr>
            <a:lvl1pPr indent="144000" algn="just">
              <a:lnSpc>
                <a:spcPct val="200000"/>
              </a:lnSpc>
              <a:defRPr kumimoji="1" sz="1200"/>
            </a:lvl1pPr>
          </a:lstStyle>
          <a:p>
            <a:pPr>
              <a:lnSpc>
                <a:spcPct val="150000"/>
              </a:lnSpc>
            </a:pPr>
            <a:r>
              <a:rPr lang="ja-JP" altLang="en-US" sz="1100" dirty="0"/>
              <a:t>川からあふれた水によって、建物が流されたり、地面がけずられたりする危険がある場所のことです。大雨の時は、いち早く安全な場所に避難する必要があります。</a:t>
            </a:r>
            <a:endParaRPr lang="en-US" altLang="ja-JP" sz="1100" dirty="0"/>
          </a:p>
        </p:txBody>
      </p:sp>
      <p:sp>
        <p:nvSpPr>
          <p:cNvPr id="46" name="テキスト ボックス 45">
            <a:extLst>
              <a:ext uri="{FF2B5EF4-FFF2-40B4-BE49-F238E27FC236}">
                <a16:creationId xmlns:a16="http://schemas.microsoft.com/office/drawing/2014/main" id="{A97811D0-E827-D8DF-8405-7B0A2D506424}"/>
              </a:ext>
            </a:extLst>
          </p:cNvPr>
          <p:cNvSpPr txBox="1"/>
          <p:nvPr/>
        </p:nvSpPr>
        <p:spPr>
          <a:xfrm>
            <a:off x="7687704" y="5938244"/>
            <a:ext cx="301365" cy="110509"/>
          </a:xfrm>
          <a:prstGeom prst="rect">
            <a:avLst/>
          </a:prstGeom>
          <a:noFill/>
        </p:spPr>
        <p:txBody>
          <a:bodyPr wrap="none" lIns="0" tIns="0" rIns="0" bIns="18000" rtlCol="0">
            <a:spAutoFit/>
          </a:bodyPr>
          <a:lstStyle/>
          <a:p>
            <a:pPr algn="ctr"/>
            <a:r>
              <a:rPr kumimoji="1" lang="ja-JP" altLang="en-US" sz="600" dirty="0">
                <a:latin typeface="+mn-ea"/>
              </a:rPr>
              <a:t>たてもの</a:t>
            </a:r>
          </a:p>
        </p:txBody>
      </p:sp>
      <p:sp>
        <p:nvSpPr>
          <p:cNvPr id="47" name="テキスト ボックス 46">
            <a:extLst>
              <a:ext uri="{FF2B5EF4-FFF2-40B4-BE49-F238E27FC236}">
                <a16:creationId xmlns:a16="http://schemas.microsoft.com/office/drawing/2014/main" id="{8D25D0E9-9675-45BE-F554-4706B1C43426}"/>
              </a:ext>
            </a:extLst>
          </p:cNvPr>
          <p:cNvSpPr txBox="1"/>
          <p:nvPr/>
        </p:nvSpPr>
        <p:spPr>
          <a:xfrm>
            <a:off x="7373940" y="6195890"/>
            <a:ext cx="221214" cy="110509"/>
          </a:xfrm>
          <a:prstGeom prst="rect">
            <a:avLst/>
          </a:prstGeom>
          <a:noFill/>
        </p:spPr>
        <p:txBody>
          <a:bodyPr wrap="none" lIns="0" tIns="0" rIns="0" bIns="18000" rtlCol="0">
            <a:spAutoFit/>
          </a:bodyPr>
          <a:lstStyle/>
          <a:p>
            <a:pPr algn="dist"/>
            <a:r>
              <a:rPr kumimoji="1" lang="ja-JP" altLang="en-US" sz="600" dirty="0">
                <a:latin typeface="+mn-ea"/>
              </a:rPr>
              <a:t>きけん</a:t>
            </a:r>
          </a:p>
        </p:txBody>
      </p:sp>
      <p:sp>
        <p:nvSpPr>
          <p:cNvPr id="48" name="テキスト ボックス 47">
            <a:extLst>
              <a:ext uri="{FF2B5EF4-FFF2-40B4-BE49-F238E27FC236}">
                <a16:creationId xmlns:a16="http://schemas.microsoft.com/office/drawing/2014/main" id="{A25AD1F8-AAF5-42AB-DA84-CD0A464A08B4}"/>
              </a:ext>
            </a:extLst>
          </p:cNvPr>
          <p:cNvSpPr txBox="1"/>
          <p:nvPr/>
        </p:nvSpPr>
        <p:spPr>
          <a:xfrm>
            <a:off x="8238927" y="6450871"/>
            <a:ext cx="222818" cy="110509"/>
          </a:xfrm>
          <a:prstGeom prst="rect">
            <a:avLst/>
          </a:prstGeom>
          <a:noFill/>
        </p:spPr>
        <p:txBody>
          <a:bodyPr wrap="none" lIns="0" tIns="0" rIns="0" bIns="18000" rtlCol="0">
            <a:spAutoFit/>
          </a:bodyPr>
          <a:lstStyle/>
          <a:p>
            <a:pPr algn="ctr"/>
            <a:r>
              <a:rPr kumimoji="1" lang="ja-JP" altLang="en-US" sz="600" dirty="0">
                <a:latin typeface="+mn-ea"/>
              </a:rPr>
              <a:t>ひなん</a:t>
            </a:r>
          </a:p>
        </p:txBody>
      </p:sp>
      <p:sp>
        <p:nvSpPr>
          <p:cNvPr id="49" name="テキスト ボックス 48">
            <a:extLst>
              <a:ext uri="{FF2B5EF4-FFF2-40B4-BE49-F238E27FC236}">
                <a16:creationId xmlns:a16="http://schemas.microsoft.com/office/drawing/2014/main" id="{35E312A4-4732-D2D3-D86E-BA5110E613F5}"/>
              </a:ext>
            </a:extLst>
          </p:cNvPr>
          <p:cNvSpPr txBox="1"/>
          <p:nvPr/>
        </p:nvSpPr>
        <p:spPr>
          <a:xfrm>
            <a:off x="8764922" y="6450871"/>
            <a:ext cx="150682" cy="110509"/>
          </a:xfrm>
          <a:prstGeom prst="rect">
            <a:avLst/>
          </a:prstGeom>
          <a:noFill/>
        </p:spPr>
        <p:txBody>
          <a:bodyPr wrap="none" lIns="0" tIns="0" rIns="0" bIns="18000" rtlCol="0">
            <a:spAutoFit/>
          </a:bodyPr>
          <a:lstStyle/>
          <a:p>
            <a:pPr algn="ctr"/>
            <a:r>
              <a:rPr kumimoji="1" lang="ja-JP" altLang="en-US" sz="600" dirty="0">
                <a:latin typeface="+mn-ea"/>
              </a:rPr>
              <a:t>ひつ</a:t>
            </a:r>
          </a:p>
        </p:txBody>
      </p:sp>
      <p:sp>
        <p:nvSpPr>
          <p:cNvPr id="51" name="テキスト ボックス 50">
            <a:extLst>
              <a:ext uri="{FF2B5EF4-FFF2-40B4-BE49-F238E27FC236}">
                <a16:creationId xmlns:a16="http://schemas.microsoft.com/office/drawing/2014/main" id="{69E6584A-F1B5-D40F-4A61-784639FD1201}"/>
              </a:ext>
            </a:extLst>
          </p:cNvPr>
          <p:cNvSpPr txBox="1"/>
          <p:nvPr/>
        </p:nvSpPr>
        <p:spPr>
          <a:xfrm>
            <a:off x="7687704" y="7149218"/>
            <a:ext cx="2455800" cy="253916"/>
          </a:xfrm>
          <a:prstGeom prst="rect">
            <a:avLst/>
          </a:prstGeom>
          <a:noFill/>
        </p:spPr>
        <p:txBody>
          <a:bodyPr wrap="none" lIns="0" rIns="0">
            <a:spAutoFit/>
          </a:bodyPr>
          <a:lstStyle>
            <a:defPPr>
              <a:defRPr lang="en-US"/>
            </a:defPPr>
            <a:lvl1pPr indent="180000" algn="just">
              <a:lnSpc>
                <a:spcPct val="200000"/>
              </a:lnSpc>
              <a:defRPr kumimoji="1" sz="1400"/>
            </a:lvl1pPr>
          </a:lstStyle>
          <a:p>
            <a:pPr indent="0" algn="r">
              <a:lnSpc>
                <a:spcPct val="100000"/>
              </a:lnSpc>
            </a:pPr>
            <a:r>
              <a:rPr lang="en-US" altLang="ja-JP" sz="1050" dirty="0"/>
              <a:t>※</a:t>
            </a:r>
            <a:r>
              <a:rPr lang="ja-JP" altLang="en-US" sz="1050" dirty="0"/>
              <a:t>凡例の色は市町村によってちがいます。</a:t>
            </a:r>
            <a:endParaRPr lang="en-US" altLang="ja-JP" sz="1050" dirty="0"/>
          </a:p>
        </p:txBody>
      </p:sp>
      <p:sp>
        <p:nvSpPr>
          <p:cNvPr id="52" name="テキスト ボックス 51">
            <a:extLst>
              <a:ext uri="{FF2B5EF4-FFF2-40B4-BE49-F238E27FC236}">
                <a16:creationId xmlns:a16="http://schemas.microsoft.com/office/drawing/2014/main" id="{E27EB5B4-D7A0-67A8-CF07-D9F4D11A842D}"/>
              </a:ext>
            </a:extLst>
          </p:cNvPr>
          <p:cNvSpPr txBox="1"/>
          <p:nvPr/>
        </p:nvSpPr>
        <p:spPr>
          <a:xfrm>
            <a:off x="7852300" y="7127624"/>
            <a:ext cx="251672" cy="95120"/>
          </a:xfrm>
          <a:prstGeom prst="rect">
            <a:avLst/>
          </a:prstGeom>
          <a:noFill/>
        </p:spPr>
        <p:txBody>
          <a:bodyPr wrap="none" lIns="0" tIns="0" rIns="0" bIns="18000" rtlCol="0">
            <a:spAutoFit/>
          </a:bodyPr>
          <a:lstStyle/>
          <a:p>
            <a:pPr algn="ctr"/>
            <a:r>
              <a:rPr kumimoji="1" lang="ja-JP" altLang="en-US" sz="500" dirty="0">
                <a:latin typeface="+mn-ea"/>
              </a:rPr>
              <a:t>はんれい</a:t>
            </a:r>
          </a:p>
        </p:txBody>
      </p:sp>
      <p:pic>
        <p:nvPicPr>
          <p:cNvPr id="53" name="図 52" descr="挿絵, シャツ が含まれている画像&#10;&#10;自動的に生成された説明">
            <a:extLst>
              <a:ext uri="{FF2B5EF4-FFF2-40B4-BE49-F238E27FC236}">
                <a16:creationId xmlns:a16="http://schemas.microsoft.com/office/drawing/2014/main" id="{EAC132CB-3FFB-1229-6B46-4A9C53B0F3EA}"/>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5725018" y="927198"/>
            <a:ext cx="773480" cy="1036237"/>
          </a:xfrm>
          <a:prstGeom prst="rect">
            <a:avLst/>
          </a:prstGeom>
        </p:spPr>
      </p:pic>
      <p:grpSp>
        <p:nvGrpSpPr>
          <p:cNvPr id="3" name="グループ化 2">
            <a:extLst>
              <a:ext uri="{FF2B5EF4-FFF2-40B4-BE49-F238E27FC236}">
                <a16:creationId xmlns:a16="http://schemas.microsoft.com/office/drawing/2014/main" id="{DECD5DF7-65D3-A9FF-2838-0FBFD7CCD6BB}"/>
              </a:ext>
            </a:extLst>
          </p:cNvPr>
          <p:cNvGrpSpPr/>
          <p:nvPr/>
        </p:nvGrpSpPr>
        <p:grpSpPr>
          <a:xfrm>
            <a:off x="8459672" y="86894"/>
            <a:ext cx="2292615" cy="306310"/>
            <a:chOff x="8459672" y="86894"/>
            <a:chExt cx="2292615" cy="306310"/>
          </a:xfrm>
        </p:grpSpPr>
        <p:sp>
          <p:nvSpPr>
            <p:cNvPr id="54" name="テキスト ボックス 53">
              <a:extLst>
                <a:ext uri="{FF2B5EF4-FFF2-40B4-BE49-F238E27FC236}">
                  <a16:creationId xmlns:a16="http://schemas.microsoft.com/office/drawing/2014/main" id="{4A7F17B3-B1F1-68A5-BB64-AA761F39F4AB}"/>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60" name="テキスト ボックス 59">
              <a:extLst>
                <a:ext uri="{FF2B5EF4-FFF2-40B4-BE49-F238E27FC236}">
                  <a16:creationId xmlns:a16="http://schemas.microsoft.com/office/drawing/2014/main" id="{555BD5D1-215C-E39D-BC13-351C35402B55}"/>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4" name="テキスト ボックス 3">
              <a:extLst>
                <a:ext uri="{FF2B5EF4-FFF2-40B4-BE49-F238E27FC236}">
                  <a16:creationId xmlns:a16="http://schemas.microsoft.com/office/drawing/2014/main" id="{907E58F3-1CA3-685E-D561-2A6FCCE838C1}"/>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2" name="テキスト ボックス 1">
            <a:extLst>
              <a:ext uri="{FF2B5EF4-FFF2-40B4-BE49-F238E27FC236}">
                <a16:creationId xmlns:a16="http://schemas.microsoft.com/office/drawing/2014/main" id="{723037B0-31E0-F8B4-00F4-832656E1E052}"/>
              </a:ext>
            </a:extLst>
          </p:cNvPr>
          <p:cNvSpPr txBox="1"/>
          <p:nvPr/>
        </p:nvSpPr>
        <p:spPr>
          <a:xfrm>
            <a:off x="5815427" y="6712110"/>
            <a:ext cx="144270" cy="110509"/>
          </a:xfrm>
          <a:prstGeom prst="rect">
            <a:avLst/>
          </a:prstGeom>
          <a:noFill/>
        </p:spPr>
        <p:txBody>
          <a:bodyPr wrap="none" lIns="0" tIns="0" rIns="0" bIns="18000" rtlCol="0">
            <a:spAutoFit/>
          </a:bodyPr>
          <a:lstStyle/>
          <a:p>
            <a:pPr algn="ctr"/>
            <a:r>
              <a:rPr kumimoji="1" lang="ja-JP" altLang="en-US" sz="600" dirty="0">
                <a:latin typeface="+mn-ea"/>
              </a:rPr>
              <a:t>よう</a:t>
            </a:r>
          </a:p>
        </p:txBody>
      </p:sp>
      <p:sp>
        <p:nvSpPr>
          <p:cNvPr id="24" name="テキスト ボックス 23">
            <a:extLst>
              <a:ext uri="{FF2B5EF4-FFF2-40B4-BE49-F238E27FC236}">
                <a16:creationId xmlns:a16="http://schemas.microsoft.com/office/drawing/2014/main" id="{CED765AD-6ED3-5DFC-9AAB-5B627D53EFD1}"/>
              </a:ext>
            </a:extLst>
          </p:cNvPr>
          <p:cNvSpPr txBox="1"/>
          <p:nvPr/>
        </p:nvSpPr>
        <p:spPr>
          <a:xfrm>
            <a:off x="813600" y="445415"/>
            <a:ext cx="4163319" cy="442557"/>
          </a:xfrm>
          <a:prstGeom prst="rect">
            <a:avLst/>
          </a:prstGeom>
          <a:noFill/>
        </p:spPr>
        <p:txBody>
          <a:bodyPr wrap="none" rtlCol="0">
            <a:spAutoFit/>
          </a:bodyPr>
          <a:lstStyle>
            <a:defPPr>
              <a:defRPr lang="en-US"/>
            </a:defPPr>
            <a:lvl1pPr>
              <a:defRPr kumimoji="1" sz="2276"/>
            </a:lvl1pPr>
          </a:lstStyle>
          <a:p>
            <a:r>
              <a:rPr lang="ja-JP" altLang="en-US" dirty="0"/>
              <a:t>みんなで取り組む水害への備え</a:t>
            </a:r>
            <a:endParaRPr lang="en-US" altLang="ja-JP" dirty="0"/>
          </a:p>
        </p:txBody>
      </p:sp>
      <p:sp>
        <p:nvSpPr>
          <p:cNvPr id="31" name="テキスト ボックス 30">
            <a:extLst>
              <a:ext uri="{FF2B5EF4-FFF2-40B4-BE49-F238E27FC236}">
                <a16:creationId xmlns:a16="http://schemas.microsoft.com/office/drawing/2014/main" id="{5437AA73-495E-6557-9292-FFF70A1C3945}"/>
              </a:ext>
            </a:extLst>
          </p:cNvPr>
          <p:cNvSpPr txBox="1"/>
          <p:nvPr/>
        </p:nvSpPr>
        <p:spPr>
          <a:xfrm>
            <a:off x="343731" y="1137215"/>
            <a:ext cx="2900984"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l"/>
            <a:r>
              <a:rPr lang="ja-JP" altLang="en-US" sz="2000" dirty="0">
                <a:solidFill>
                  <a:srgbClr val="0070C0"/>
                </a:solidFill>
                <a:latin typeface="+mj-ea"/>
                <a:ea typeface="+mj-ea"/>
              </a:rPr>
              <a:t>ハザードマップ</a:t>
            </a:r>
            <a:endParaRPr lang="en-US" altLang="ja-JP" sz="2000" dirty="0">
              <a:solidFill>
                <a:srgbClr val="0070C0"/>
              </a:solidFill>
              <a:latin typeface="+mj-ea"/>
              <a:ea typeface="+mj-ea"/>
            </a:endParaRPr>
          </a:p>
        </p:txBody>
      </p:sp>
      <p:sp>
        <p:nvSpPr>
          <p:cNvPr id="10" name="テキスト ボックス 9">
            <a:extLst>
              <a:ext uri="{FF2B5EF4-FFF2-40B4-BE49-F238E27FC236}">
                <a16:creationId xmlns:a16="http://schemas.microsoft.com/office/drawing/2014/main" id="{8A1B223D-F1D2-F059-7152-639C04364BB9}"/>
              </a:ext>
            </a:extLst>
          </p:cNvPr>
          <p:cNvSpPr txBox="1"/>
          <p:nvPr/>
        </p:nvSpPr>
        <p:spPr>
          <a:xfrm>
            <a:off x="4308706" y="326203"/>
            <a:ext cx="245260" cy="190240"/>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sz="1000" dirty="0"/>
              <a:t>そな</a:t>
            </a:r>
            <a:endParaRPr lang="ja-JP" altLang="en-US" sz="900" dirty="0"/>
          </a:p>
        </p:txBody>
      </p:sp>
      <p:sp>
        <p:nvSpPr>
          <p:cNvPr id="34" name="テキスト ボックス 33">
            <a:extLst>
              <a:ext uri="{FF2B5EF4-FFF2-40B4-BE49-F238E27FC236}">
                <a16:creationId xmlns:a16="http://schemas.microsoft.com/office/drawing/2014/main" id="{618F724D-ED1C-3D49-5C38-62267B2B3509}"/>
              </a:ext>
            </a:extLst>
          </p:cNvPr>
          <p:cNvSpPr txBox="1"/>
          <p:nvPr/>
        </p:nvSpPr>
        <p:spPr>
          <a:xfrm>
            <a:off x="100812" y="256834"/>
            <a:ext cx="676788" cy="683392"/>
          </a:xfrm>
          <a:prstGeom prst="rect">
            <a:avLst/>
          </a:prstGeom>
          <a:noFill/>
        </p:spPr>
        <p:txBody>
          <a:bodyPr wrap="none" rtlCol="0">
            <a:spAutoFit/>
          </a:bodyPr>
          <a:lstStyle/>
          <a:p>
            <a:r>
              <a:rPr kumimoji="1" lang="ja-JP" altLang="en-US" sz="3841"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a:t>
            </a:r>
            <a:endParaRPr kumimoji="1" lang="ja-JP" altLang="en-US" sz="2276"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35341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 name="図 101">
            <a:extLst>
              <a:ext uri="{FF2B5EF4-FFF2-40B4-BE49-F238E27FC236}">
                <a16:creationId xmlns:a16="http://schemas.microsoft.com/office/drawing/2014/main" id="{5C303BBB-D364-A4FE-62C6-70F7D359EB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3425" y="1404925"/>
            <a:ext cx="2918000" cy="2184464"/>
          </a:xfrm>
          <a:prstGeom prst="rect">
            <a:avLst/>
          </a:prstGeom>
        </p:spPr>
      </p:pic>
      <p:sp>
        <p:nvSpPr>
          <p:cNvPr id="2" name="テキスト ボックス 1">
            <a:extLst>
              <a:ext uri="{FF2B5EF4-FFF2-40B4-BE49-F238E27FC236}">
                <a16:creationId xmlns:a16="http://schemas.microsoft.com/office/drawing/2014/main" id="{80CE878C-B88B-82FB-75DA-36554A2CFEC0}"/>
              </a:ext>
            </a:extLst>
          </p:cNvPr>
          <p:cNvSpPr txBox="1"/>
          <p:nvPr/>
        </p:nvSpPr>
        <p:spPr>
          <a:xfrm>
            <a:off x="342000" y="727200"/>
            <a:ext cx="2478293"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0070C0"/>
                </a:solidFill>
              </a:rPr>
              <a:t>■ハザードマップの調べ方</a:t>
            </a:r>
          </a:p>
        </p:txBody>
      </p:sp>
      <p:grpSp>
        <p:nvGrpSpPr>
          <p:cNvPr id="3" name="グループ化 2">
            <a:extLst>
              <a:ext uri="{FF2B5EF4-FFF2-40B4-BE49-F238E27FC236}">
                <a16:creationId xmlns:a16="http://schemas.microsoft.com/office/drawing/2014/main" id="{333E220A-738B-F367-961D-ED9D9184BDA1}"/>
              </a:ext>
            </a:extLst>
          </p:cNvPr>
          <p:cNvGrpSpPr/>
          <p:nvPr/>
        </p:nvGrpSpPr>
        <p:grpSpPr>
          <a:xfrm>
            <a:off x="3699233" y="2907182"/>
            <a:ext cx="764707" cy="471435"/>
            <a:chOff x="3699233" y="2907182"/>
            <a:chExt cx="764707" cy="471435"/>
          </a:xfrm>
        </p:grpSpPr>
        <p:sp>
          <p:nvSpPr>
            <p:cNvPr id="4" name="四角形: 角を丸くする 3">
              <a:extLst>
                <a:ext uri="{FF2B5EF4-FFF2-40B4-BE49-F238E27FC236}">
                  <a16:creationId xmlns:a16="http://schemas.microsoft.com/office/drawing/2014/main" id="{ED2ACDAC-7792-F5BF-DEB4-47A197CB3FB7}"/>
                </a:ext>
              </a:extLst>
            </p:cNvPr>
            <p:cNvSpPr/>
            <p:nvPr/>
          </p:nvSpPr>
          <p:spPr>
            <a:xfrm>
              <a:off x="3699233" y="2907182"/>
              <a:ext cx="76470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2000" rtlCol="0" anchor="ctr"/>
            <a:lstStyle/>
            <a:p>
              <a:pPr algn="ctr"/>
              <a:r>
                <a:rPr kumimoji="1" lang="ja-JP" altLang="en-US" sz="1400" dirty="0">
                  <a:solidFill>
                    <a:schemeClr val="tx1"/>
                  </a:solidFill>
                  <a:latin typeface="Meiryo UI" panose="020B0604030504040204" pitchFamily="50" charset="-128"/>
                  <a:ea typeface="Meiryo UI" panose="020B0604030504040204" pitchFamily="50" charset="-128"/>
                </a:rPr>
                <a:t>検索</a:t>
              </a:r>
            </a:p>
          </p:txBody>
        </p:sp>
        <p:sp>
          <p:nvSpPr>
            <p:cNvPr id="5" name="テキスト ボックス 4">
              <a:extLst>
                <a:ext uri="{FF2B5EF4-FFF2-40B4-BE49-F238E27FC236}">
                  <a16:creationId xmlns:a16="http://schemas.microsoft.com/office/drawing/2014/main" id="{71C08AEA-CF69-80EE-6D00-97DD927F9ECE}"/>
                </a:ext>
              </a:extLst>
            </p:cNvPr>
            <p:cNvSpPr txBox="1"/>
            <p:nvPr/>
          </p:nvSpPr>
          <p:spPr>
            <a:xfrm>
              <a:off x="3900331" y="2924361"/>
              <a:ext cx="375210" cy="200055"/>
            </a:xfrm>
            <a:prstGeom prst="rect">
              <a:avLst/>
            </a:prstGeom>
            <a:noFill/>
          </p:spPr>
          <p:txBody>
            <a:bodyPr wrap="square" lIns="0" rIns="0" rtlCol="0">
              <a:spAutoFit/>
            </a:bodyPr>
            <a:lstStyle/>
            <a:p>
              <a:pPr algn="ctr">
                <a:tabLst>
                  <a:tab pos="715963" algn="l"/>
                </a:tabLst>
              </a:pPr>
              <a:r>
                <a:rPr kumimoji="1" lang="ja-JP" altLang="en-US" sz="700" dirty="0"/>
                <a:t>けんさく</a:t>
              </a:r>
            </a:p>
          </p:txBody>
        </p:sp>
      </p:grpSp>
      <p:sp>
        <p:nvSpPr>
          <p:cNvPr id="8" name="正方形/長方形 7">
            <a:extLst>
              <a:ext uri="{FF2B5EF4-FFF2-40B4-BE49-F238E27FC236}">
                <a16:creationId xmlns:a16="http://schemas.microsoft.com/office/drawing/2014/main" id="{267543DE-ADC9-E1A9-C2CC-C5C4F69530D0}"/>
              </a:ext>
            </a:extLst>
          </p:cNvPr>
          <p:cNvSpPr/>
          <p:nvPr/>
        </p:nvSpPr>
        <p:spPr>
          <a:xfrm>
            <a:off x="375577" y="1137672"/>
            <a:ext cx="4581525" cy="43929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ja-JP" altLang="en-US" sz="1400" b="1" dirty="0">
                <a:solidFill>
                  <a:schemeClr val="tx1"/>
                </a:solidFill>
              </a:rPr>
              <a:t>方法①　市町村のホームページから確認しよう</a:t>
            </a:r>
          </a:p>
        </p:txBody>
      </p:sp>
      <p:pic>
        <p:nvPicPr>
          <p:cNvPr id="9" name="グラフィックス 8" descr="カーソル">
            <a:extLst>
              <a:ext uri="{FF2B5EF4-FFF2-40B4-BE49-F238E27FC236}">
                <a16:creationId xmlns:a16="http://schemas.microsoft.com/office/drawing/2014/main" id="{5B6D57B8-30CB-9CA0-1C95-5C8819AD8DC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62947" y="3062345"/>
            <a:ext cx="395200" cy="395200"/>
          </a:xfrm>
          <a:prstGeom prst="rect">
            <a:avLst/>
          </a:prstGeom>
        </p:spPr>
      </p:pic>
      <p:pic>
        <p:nvPicPr>
          <p:cNvPr id="13" name="図 12">
            <a:extLst>
              <a:ext uri="{FF2B5EF4-FFF2-40B4-BE49-F238E27FC236}">
                <a16:creationId xmlns:a16="http://schemas.microsoft.com/office/drawing/2014/main" id="{24A7CEDD-4C6C-2A6F-8672-7382733A5E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8914" y="4962521"/>
            <a:ext cx="3426875" cy="2309206"/>
          </a:xfrm>
          <a:prstGeom prst="rect">
            <a:avLst/>
          </a:prstGeom>
        </p:spPr>
      </p:pic>
      <p:pic>
        <p:nvPicPr>
          <p:cNvPr id="16" name="図 15">
            <a:extLst>
              <a:ext uri="{FF2B5EF4-FFF2-40B4-BE49-F238E27FC236}">
                <a16:creationId xmlns:a16="http://schemas.microsoft.com/office/drawing/2014/main" id="{8C387629-F5CF-999D-186C-DAB6A2ED825A}"/>
              </a:ext>
            </a:extLst>
          </p:cNvPr>
          <p:cNvPicPr>
            <a:picLocks noChangeAspect="1"/>
          </p:cNvPicPr>
          <p:nvPr/>
        </p:nvPicPr>
        <p:blipFill>
          <a:blip r:embed="rId6"/>
          <a:stretch>
            <a:fillRect/>
          </a:stretch>
        </p:blipFill>
        <p:spPr>
          <a:xfrm>
            <a:off x="6896567" y="1227094"/>
            <a:ext cx="3617781" cy="2547657"/>
          </a:xfrm>
          <a:prstGeom prst="rect">
            <a:avLst/>
          </a:prstGeom>
        </p:spPr>
      </p:pic>
      <p:pic>
        <p:nvPicPr>
          <p:cNvPr id="18" name="図 17">
            <a:extLst>
              <a:ext uri="{FF2B5EF4-FFF2-40B4-BE49-F238E27FC236}">
                <a16:creationId xmlns:a16="http://schemas.microsoft.com/office/drawing/2014/main" id="{CB7038C4-4E00-6AF0-EA9E-01A7D6A9E10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95764" y="4773132"/>
            <a:ext cx="2985489" cy="2221704"/>
          </a:xfrm>
          <a:prstGeom prst="rect">
            <a:avLst/>
          </a:prstGeom>
        </p:spPr>
      </p:pic>
      <p:pic>
        <p:nvPicPr>
          <p:cNvPr id="19" name="図 18">
            <a:extLst>
              <a:ext uri="{FF2B5EF4-FFF2-40B4-BE49-F238E27FC236}">
                <a16:creationId xmlns:a16="http://schemas.microsoft.com/office/drawing/2014/main" id="{E8D2CFD4-559A-00A7-FC11-305065995E19}"/>
              </a:ext>
            </a:extLst>
          </p:cNvPr>
          <p:cNvPicPr>
            <a:picLocks noChangeAspect="1"/>
          </p:cNvPicPr>
          <p:nvPr/>
        </p:nvPicPr>
        <p:blipFill>
          <a:blip r:embed="rId6"/>
          <a:stretch>
            <a:fillRect/>
          </a:stretch>
        </p:blipFill>
        <p:spPr>
          <a:xfrm>
            <a:off x="6897078" y="4621042"/>
            <a:ext cx="3617781" cy="2547657"/>
          </a:xfrm>
          <a:prstGeom prst="rect">
            <a:avLst/>
          </a:prstGeom>
        </p:spPr>
      </p:pic>
      <p:sp>
        <p:nvSpPr>
          <p:cNvPr id="20" name="四角形: 角を丸くする 19">
            <a:extLst>
              <a:ext uri="{FF2B5EF4-FFF2-40B4-BE49-F238E27FC236}">
                <a16:creationId xmlns:a16="http://schemas.microsoft.com/office/drawing/2014/main" id="{978B7A3C-93A4-E2EE-030C-D88C6EFA4D2B}"/>
              </a:ext>
            </a:extLst>
          </p:cNvPr>
          <p:cNvSpPr/>
          <p:nvPr/>
        </p:nvSpPr>
        <p:spPr>
          <a:xfrm>
            <a:off x="7258059" y="1647008"/>
            <a:ext cx="223346" cy="254708"/>
          </a:xfrm>
          <a:prstGeom prst="roundRect">
            <a:avLst/>
          </a:prstGeom>
          <a:noFill/>
          <a:ln w="22225">
            <a:solidFill>
              <a:srgbClr val="FF0D6E"/>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400" dirty="0">
              <a:solidFill>
                <a:schemeClr val="tx1"/>
              </a:solidFill>
              <a:latin typeface="Meiryo UI" panose="020B0604030504040204" pitchFamily="50" charset="-128"/>
              <a:ea typeface="Meiryo UI" panose="020B0604030504040204" pitchFamily="50" charset="-128"/>
            </a:endParaRPr>
          </a:p>
        </p:txBody>
      </p:sp>
      <p:grpSp>
        <p:nvGrpSpPr>
          <p:cNvPr id="21" name="グループ化 20">
            <a:extLst>
              <a:ext uri="{FF2B5EF4-FFF2-40B4-BE49-F238E27FC236}">
                <a16:creationId xmlns:a16="http://schemas.microsoft.com/office/drawing/2014/main" id="{C2143AAC-B00E-FF31-3DF7-EE09C7E99CE9}"/>
              </a:ext>
            </a:extLst>
          </p:cNvPr>
          <p:cNvGrpSpPr/>
          <p:nvPr/>
        </p:nvGrpSpPr>
        <p:grpSpPr>
          <a:xfrm>
            <a:off x="5667927" y="2142007"/>
            <a:ext cx="1570107" cy="1766304"/>
            <a:chOff x="7008281" y="-1262997"/>
            <a:chExt cx="1788828" cy="2012356"/>
          </a:xfrm>
        </p:grpSpPr>
        <p:sp>
          <p:nvSpPr>
            <p:cNvPr id="22" name="円形吹き出し 5">
              <a:extLst>
                <a:ext uri="{FF2B5EF4-FFF2-40B4-BE49-F238E27FC236}">
                  <a16:creationId xmlns:a16="http://schemas.microsoft.com/office/drawing/2014/main" id="{2E552F49-0E07-CD7C-35CE-D8D2E7FB3C43}"/>
                </a:ext>
              </a:extLst>
            </p:cNvPr>
            <p:cNvSpPr/>
            <p:nvPr/>
          </p:nvSpPr>
          <p:spPr>
            <a:xfrm>
              <a:off x="7008281" y="-1262997"/>
              <a:ext cx="1788828" cy="2012356"/>
            </a:xfrm>
            <a:prstGeom prst="wedgeRoundRectCallout">
              <a:avLst>
                <a:gd name="adj1" fmla="val 35673"/>
                <a:gd name="adj2" fmla="val -56737"/>
                <a:gd name="adj3" fmla="val 16667"/>
              </a:avLst>
            </a:prstGeom>
            <a:solidFill>
              <a:schemeClr val="bg1"/>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pic>
          <p:nvPicPr>
            <p:cNvPr id="23" name="図 22">
              <a:extLst>
                <a:ext uri="{FF2B5EF4-FFF2-40B4-BE49-F238E27FC236}">
                  <a16:creationId xmlns:a16="http://schemas.microsoft.com/office/drawing/2014/main" id="{66F08627-153A-07A4-1B4F-8E1AC0092B8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3403" y="-988755"/>
              <a:ext cx="1394634" cy="1467556"/>
            </a:xfrm>
            <a:prstGeom prst="rect">
              <a:avLst/>
            </a:prstGeom>
          </p:spPr>
        </p:pic>
      </p:grpSp>
      <p:pic>
        <p:nvPicPr>
          <p:cNvPr id="24" name="グラフィックス 23" descr="右向き指示マーク 単色塗りつぶし">
            <a:extLst>
              <a:ext uri="{FF2B5EF4-FFF2-40B4-BE49-F238E27FC236}">
                <a16:creationId xmlns:a16="http://schemas.microsoft.com/office/drawing/2014/main" id="{D5F383E0-E457-9275-B57E-B2175A1358E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5728696" y="2968873"/>
            <a:ext cx="625286" cy="625286"/>
          </a:xfrm>
          <a:prstGeom prst="rect">
            <a:avLst/>
          </a:prstGeom>
          <a:effectLst>
            <a:outerShdw blurRad="50800" dist="38100" dir="2700000" algn="tl" rotWithShape="0">
              <a:prstClr val="black">
                <a:alpha val="40000"/>
              </a:prstClr>
            </a:outerShdw>
          </a:effectLst>
        </p:spPr>
      </p:pic>
      <p:sp>
        <p:nvSpPr>
          <p:cNvPr id="25" name="四角形: 角を丸くする 24">
            <a:extLst>
              <a:ext uri="{FF2B5EF4-FFF2-40B4-BE49-F238E27FC236}">
                <a16:creationId xmlns:a16="http://schemas.microsoft.com/office/drawing/2014/main" id="{0C1EB9BA-0A56-2F07-3B43-8B3CDCCAEF40}"/>
              </a:ext>
            </a:extLst>
          </p:cNvPr>
          <p:cNvSpPr/>
          <p:nvPr/>
        </p:nvSpPr>
        <p:spPr>
          <a:xfrm>
            <a:off x="8281302" y="1408858"/>
            <a:ext cx="1435218" cy="107999"/>
          </a:xfrm>
          <a:prstGeom prst="roundRect">
            <a:avLst/>
          </a:prstGeom>
          <a:noFill/>
          <a:ln w="22225">
            <a:solidFill>
              <a:srgbClr val="FF0D6E"/>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400" dirty="0">
              <a:solidFill>
                <a:schemeClr val="tx1"/>
              </a:solidFill>
              <a:latin typeface="Meiryo UI" panose="020B0604030504040204" pitchFamily="50" charset="-128"/>
              <a:ea typeface="Meiryo UI" panose="020B0604030504040204" pitchFamily="50" charset="-128"/>
            </a:endParaRPr>
          </a:p>
        </p:txBody>
      </p:sp>
      <p:pic>
        <p:nvPicPr>
          <p:cNvPr id="26" name="グラフィックス 25" descr="右向き指示マーク 単色塗りつぶし">
            <a:extLst>
              <a:ext uri="{FF2B5EF4-FFF2-40B4-BE49-F238E27FC236}">
                <a16:creationId xmlns:a16="http://schemas.microsoft.com/office/drawing/2014/main" id="{874F12E1-98F4-A07E-8869-9274E82A1CA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8856820" y="1529527"/>
            <a:ext cx="625286" cy="625286"/>
          </a:xfrm>
          <a:prstGeom prst="rect">
            <a:avLst/>
          </a:prstGeom>
          <a:effectLst>
            <a:outerShdw blurRad="50800" dist="38100" dir="2700000" algn="tl" rotWithShape="0">
              <a:prstClr val="black">
                <a:alpha val="40000"/>
              </a:prstClr>
            </a:outerShdw>
          </a:effectLst>
        </p:spPr>
      </p:pic>
      <p:pic>
        <p:nvPicPr>
          <p:cNvPr id="100" name="図 99">
            <a:extLst>
              <a:ext uri="{FF2B5EF4-FFF2-40B4-BE49-F238E27FC236}">
                <a16:creationId xmlns:a16="http://schemas.microsoft.com/office/drawing/2014/main" id="{9DDE8BF2-1DC7-2DC7-31EE-A665842F222B}"/>
              </a:ext>
            </a:extLst>
          </p:cNvPr>
          <p:cNvPicPr>
            <a:picLocks noChangeAspect="1"/>
          </p:cNvPicPr>
          <p:nvPr/>
        </p:nvPicPr>
        <p:blipFill rotWithShape="1">
          <a:blip r:embed="rId10">
            <a:extLst>
              <a:ext uri="{28A0092B-C50C-407E-A947-70E740481C1C}">
                <a14:useLocalDpi xmlns:a14="http://schemas.microsoft.com/office/drawing/2010/main" val="0"/>
              </a:ext>
            </a:extLst>
          </a:blip>
          <a:srcRect t="-215"/>
          <a:stretch/>
        </p:blipFill>
        <p:spPr>
          <a:xfrm>
            <a:off x="7246145" y="4795116"/>
            <a:ext cx="2915444" cy="2183534"/>
          </a:xfrm>
          <a:prstGeom prst="rect">
            <a:avLst/>
          </a:prstGeom>
        </p:spPr>
      </p:pic>
      <p:sp>
        <p:nvSpPr>
          <p:cNvPr id="28" name="円形吹き出し 5">
            <a:extLst>
              <a:ext uri="{FF2B5EF4-FFF2-40B4-BE49-F238E27FC236}">
                <a16:creationId xmlns:a16="http://schemas.microsoft.com/office/drawing/2014/main" id="{1A500C2E-9578-6C6F-20A1-1DE5B245D45B}"/>
              </a:ext>
            </a:extLst>
          </p:cNvPr>
          <p:cNvSpPr/>
          <p:nvPr/>
        </p:nvSpPr>
        <p:spPr>
          <a:xfrm>
            <a:off x="5667926" y="4572882"/>
            <a:ext cx="1525688" cy="2388692"/>
          </a:xfrm>
          <a:prstGeom prst="wedgeRoundRectCallout">
            <a:avLst>
              <a:gd name="adj1" fmla="val 55651"/>
              <a:gd name="adj2" fmla="val -8887"/>
              <a:gd name="adj3" fmla="val 16667"/>
            </a:avLst>
          </a:prstGeom>
          <a:solidFill>
            <a:schemeClr val="bg1"/>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pic>
        <p:nvPicPr>
          <p:cNvPr id="29" name="図 28">
            <a:extLst>
              <a:ext uri="{FF2B5EF4-FFF2-40B4-BE49-F238E27FC236}">
                <a16:creationId xmlns:a16="http://schemas.microsoft.com/office/drawing/2014/main" id="{7C2567B0-BEDA-1D12-F277-16AA6EE3D805}"/>
              </a:ext>
            </a:extLst>
          </p:cNvPr>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5781088" y="4727566"/>
            <a:ext cx="1284551" cy="2113025"/>
          </a:xfrm>
          <a:prstGeom prst="rect">
            <a:avLst/>
          </a:prstGeom>
        </p:spPr>
      </p:pic>
      <p:sp>
        <p:nvSpPr>
          <p:cNvPr id="30" name="四角形: 角を丸くする 29">
            <a:extLst>
              <a:ext uri="{FF2B5EF4-FFF2-40B4-BE49-F238E27FC236}">
                <a16:creationId xmlns:a16="http://schemas.microsoft.com/office/drawing/2014/main" id="{A480C70C-3F37-EA4D-309A-652D90D3078F}"/>
              </a:ext>
            </a:extLst>
          </p:cNvPr>
          <p:cNvSpPr/>
          <p:nvPr/>
        </p:nvSpPr>
        <p:spPr>
          <a:xfrm>
            <a:off x="5744680" y="4694303"/>
            <a:ext cx="1327399" cy="418923"/>
          </a:xfrm>
          <a:prstGeom prst="roundRect">
            <a:avLst/>
          </a:prstGeom>
          <a:noFill/>
          <a:ln w="22225">
            <a:solidFill>
              <a:srgbClr val="FF0D6E"/>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400" dirty="0">
              <a:solidFill>
                <a:schemeClr val="tx1"/>
              </a:solidFill>
              <a:latin typeface="Meiryo UI" panose="020B0604030504040204" pitchFamily="50" charset="-128"/>
              <a:ea typeface="Meiryo UI" panose="020B0604030504040204" pitchFamily="50" charset="-128"/>
            </a:endParaRPr>
          </a:p>
        </p:txBody>
      </p:sp>
      <p:sp>
        <p:nvSpPr>
          <p:cNvPr id="31" name="四角形: 角を丸くする 30">
            <a:extLst>
              <a:ext uri="{FF2B5EF4-FFF2-40B4-BE49-F238E27FC236}">
                <a16:creationId xmlns:a16="http://schemas.microsoft.com/office/drawing/2014/main" id="{DEFA777F-B99B-DC4D-CF2E-C585826EFF30}"/>
              </a:ext>
            </a:extLst>
          </p:cNvPr>
          <p:cNvSpPr/>
          <p:nvPr/>
        </p:nvSpPr>
        <p:spPr>
          <a:xfrm>
            <a:off x="5744680" y="6050265"/>
            <a:ext cx="1327399" cy="823589"/>
          </a:xfrm>
          <a:prstGeom prst="roundRect">
            <a:avLst/>
          </a:prstGeom>
          <a:noFill/>
          <a:ln w="22225">
            <a:solidFill>
              <a:srgbClr val="FF0D6E"/>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400" dirty="0">
              <a:solidFill>
                <a:schemeClr val="tx1"/>
              </a:solidFill>
              <a:latin typeface="Meiryo UI" panose="020B0604030504040204" pitchFamily="50" charset="-128"/>
              <a:ea typeface="Meiryo UI" panose="020B0604030504040204" pitchFamily="50" charset="-128"/>
            </a:endParaRPr>
          </a:p>
        </p:txBody>
      </p:sp>
      <p:sp>
        <p:nvSpPr>
          <p:cNvPr id="32" name="矢印: 下 31">
            <a:extLst>
              <a:ext uri="{FF2B5EF4-FFF2-40B4-BE49-F238E27FC236}">
                <a16:creationId xmlns:a16="http://schemas.microsoft.com/office/drawing/2014/main" id="{D9029574-6007-5BD7-FBF1-7B304BF6A4DC}"/>
              </a:ext>
            </a:extLst>
          </p:cNvPr>
          <p:cNvSpPr/>
          <p:nvPr/>
        </p:nvSpPr>
        <p:spPr>
          <a:xfrm>
            <a:off x="7274147" y="4035645"/>
            <a:ext cx="1734359" cy="512788"/>
          </a:xfrm>
          <a:prstGeom prst="downArrow">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33" name="グラフィックス 32" descr="右向き指示マーク 単色塗りつぶし">
            <a:extLst>
              <a:ext uri="{FF2B5EF4-FFF2-40B4-BE49-F238E27FC236}">
                <a16:creationId xmlns:a16="http://schemas.microsoft.com/office/drawing/2014/main" id="{8C750BDB-711A-7CD1-61D1-1994D63C915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5728696" y="5097801"/>
            <a:ext cx="625286" cy="625286"/>
          </a:xfrm>
          <a:prstGeom prst="rect">
            <a:avLst/>
          </a:prstGeom>
          <a:effectLst>
            <a:outerShdw blurRad="50800" dist="38100" dir="2700000" algn="tl" rotWithShape="0">
              <a:prstClr val="black">
                <a:alpha val="40000"/>
              </a:prstClr>
            </a:outerShdw>
          </a:effectLst>
        </p:spPr>
      </p:pic>
      <p:pic>
        <p:nvPicPr>
          <p:cNvPr id="34" name="グラフィックス 33" descr="右向き指示マーク 単色塗りつぶし">
            <a:extLst>
              <a:ext uri="{FF2B5EF4-FFF2-40B4-BE49-F238E27FC236}">
                <a16:creationId xmlns:a16="http://schemas.microsoft.com/office/drawing/2014/main" id="{BA49C2CD-A77B-76D4-51B5-3B2A00F92A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5728696" y="6761298"/>
            <a:ext cx="625286" cy="625286"/>
          </a:xfrm>
          <a:prstGeom prst="rect">
            <a:avLst/>
          </a:prstGeom>
          <a:effectLst>
            <a:outerShdw blurRad="50800" dist="38100" dir="2700000" algn="tl" rotWithShape="0">
              <a:prstClr val="black">
                <a:alpha val="40000"/>
              </a:prstClr>
            </a:outerShdw>
          </a:effectLst>
        </p:spPr>
      </p:pic>
      <p:sp>
        <p:nvSpPr>
          <p:cNvPr id="36" name="テキスト ボックス 35">
            <a:extLst>
              <a:ext uri="{FF2B5EF4-FFF2-40B4-BE49-F238E27FC236}">
                <a16:creationId xmlns:a16="http://schemas.microsoft.com/office/drawing/2014/main" id="{F1F67570-9208-AD71-F975-B8E53245D258}"/>
              </a:ext>
            </a:extLst>
          </p:cNvPr>
          <p:cNvSpPr txBox="1"/>
          <p:nvPr/>
        </p:nvSpPr>
        <p:spPr>
          <a:xfrm>
            <a:off x="458083" y="1097885"/>
            <a:ext cx="415800" cy="200055"/>
          </a:xfrm>
          <a:prstGeom prst="rect">
            <a:avLst/>
          </a:prstGeom>
          <a:noFill/>
        </p:spPr>
        <p:txBody>
          <a:bodyPr wrap="square" lIns="0" rIns="0" rtlCol="0">
            <a:spAutoFit/>
          </a:bodyPr>
          <a:lstStyle/>
          <a:p>
            <a:pPr algn="ctr">
              <a:tabLst>
                <a:tab pos="715963" algn="l"/>
              </a:tabLst>
            </a:pPr>
            <a:r>
              <a:rPr kumimoji="1" lang="ja-JP" altLang="en-US" sz="700" dirty="0"/>
              <a:t>ほうほう</a:t>
            </a:r>
          </a:p>
        </p:txBody>
      </p:sp>
      <p:sp>
        <p:nvSpPr>
          <p:cNvPr id="38" name="テキスト ボックス 37">
            <a:extLst>
              <a:ext uri="{FF2B5EF4-FFF2-40B4-BE49-F238E27FC236}">
                <a16:creationId xmlns:a16="http://schemas.microsoft.com/office/drawing/2014/main" id="{3A305BE2-AE9B-E154-9F87-409D1BA365F1}"/>
              </a:ext>
            </a:extLst>
          </p:cNvPr>
          <p:cNvSpPr txBox="1"/>
          <p:nvPr/>
        </p:nvSpPr>
        <p:spPr>
          <a:xfrm>
            <a:off x="501648" y="1511424"/>
            <a:ext cx="4581525" cy="1228093"/>
          </a:xfrm>
          <a:prstGeom prst="rect">
            <a:avLst/>
          </a:prstGeom>
          <a:noFill/>
        </p:spPr>
        <p:txBody>
          <a:bodyPr wrap="square">
            <a:spAutoFit/>
          </a:bodyPr>
          <a:lstStyle>
            <a:defPPr>
              <a:defRPr lang="en-US"/>
            </a:defPPr>
            <a:lvl1pPr indent="180000" algn="just">
              <a:lnSpc>
                <a:spcPct val="200000"/>
              </a:lnSpc>
              <a:defRPr kumimoji="1" sz="1400"/>
            </a:lvl1pPr>
          </a:lstStyle>
          <a:p>
            <a:r>
              <a:rPr lang="ja-JP" altLang="en-US" sz="1300" dirty="0"/>
              <a:t>市町村のホームページでは、洪水や津波、土砂災害など、様々な種類の災害のハザードマップが公開されています。「洪水」のハザードマップを選んで確認しましょう。</a:t>
            </a:r>
          </a:p>
        </p:txBody>
      </p:sp>
      <p:sp>
        <p:nvSpPr>
          <p:cNvPr id="39" name="テキスト ボックス 38">
            <a:extLst>
              <a:ext uri="{FF2B5EF4-FFF2-40B4-BE49-F238E27FC236}">
                <a16:creationId xmlns:a16="http://schemas.microsoft.com/office/drawing/2014/main" id="{BA4CDB69-FF59-E32D-4E5A-B66C9F5C00B7}"/>
              </a:ext>
            </a:extLst>
          </p:cNvPr>
          <p:cNvSpPr txBox="1"/>
          <p:nvPr/>
        </p:nvSpPr>
        <p:spPr>
          <a:xfrm>
            <a:off x="2905439" y="1566946"/>
            <a:ext cx="31418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こうずい</a:t>
            </a:r>
          </a:p>
        </p:txBody>
      </p:sp>
      <p:sp>
        <p:nvSpPr>
          <p:cNvPr id="40" name="テキスト ボックス 39">
            <a:extLst>
              <a:ext uri="{FF2B5EF4-FFF2-40B4-BE49-F238E27FC236}">
                <a16:creationId xmlns:a16="http://schemas.microsoft.com/office/drawing/2014/main" id="{C5269DF7-730F-2FA6-6DA1-F31E09D7736D}"/>
              </a:ext>
            </a:extLst>
          </p:cNvPr>
          <p:cNvSpPr txBox="1"/>
          <p:nvPr/>
        </p:nvSpPr>
        <p:spPr>
          <a:xfrm>
            <a:off x="3453762" y="1566946"/>
            <a:ext cx="24525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つなみ</a:t>
            </a:r>
          </a:p>
        </p:txBody>
      </p:sp>
      <p:sp>
        <p:nvSpPr>
          <p:cNvPr id="41" name="テキスト ボックス 40">
            <a:extLst>
              <a:ext uri="{FF2B5EF4-FFF2-40B4-BE49-F238E27FC236}">
                <a16:creationId xmlns:a16="http://schemas.microsoft.com/office/drawing/2014/main" id="{58ECFD47-3F3F-034B-4993-FB9F01652901}"/>
              </a:ext>
            </a:extLst>
          </p:cNvPr>
          <p:cNvSpPr txBox="1"/>
          <p:nvPr/>
        </p:nvSpPr>
        <p:spPr>
          <a:xfrm>
            <a:off x="3931624" y="1566946"/>
            <a:ext cx="55784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どしゃさいがい</a:t>
            </a:r>
          </a:p>
        </p:txBody>
      </p:sp>
      <p:sp>
        <p:nvSpPr>
          <p:cNvPr id="42" name="テキスト ボックス 41">
            <a:extLst>
              <a:ext uri="{FF2B5EF4-FFF2-40B4-BE49-F238E27FC236}">
                <a16:creationId xmlns:a16="http://schemas.microsoft.com/office/drawing/2014/main" id="{6D5EDE5F-B2FA-6D13-3758-A3FB6FEBDA76}"/>
              </a:ext>
            </a:extLst>
          </p:cNvPr>
          <p:cNvSpPr txBox="1"/>
          <p:nvPr/>
        </p:nvSpPr>
        <p:spPr>
          <a:xfrm>
            <a:off x="1106180" y="1971313"/>
            <a:ext cx="307777"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しゅるい</a:t>
            </a:r>
          </a:p>
        </p:txBody>
      </p:sp>
      <p:sp>
        <p:nvSpPr>
          <p:cNvPr id="43" name="テキスト ボックス 42">
            <a:extLst>
              <a:ext uri="{FF2B5EF4-FFF2-40B4-BE49-F238E27FC236}">
                <a16:creationId xmlns:a16="http://schemas.microsoft.com/office/drawing/2014/main" id="{C458D002-D342-0E31-13F7-440B0A469CA4}"/>
              </a:ext>
            </a:extLst>
          </p:cNvPr>
          <p:cNvSpPr txBox="1"/>
          <p:nvPr/>
        </p:nvSpPr>
        <p:spPr>
          <a:xfrm>
            <a:off x="1577409" y="1971313"/>
            <a:ext cx="33182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さいがい</a:t>
            </a:r>
          </a:p>
        </p:txBody>
      </p:sp>
      <p:sp>
        <p:nvSpPr>
          <p:cNvPr id="44" name="テキスト ボックス 43">
            <a:extLst>
              <a:ext uri="{FF2B5EF4-FFF2-40B4-BE49-F238E27FC236}">
                <a16:creationId xmlns:a16="http://schemas.microsoft.com/office/drawing/2014/main" id="{60C8A591-E305-EB74-41E7-A40272C67EA8}"/>
              </a:ext>
            </a:extLst>
          </p:cNvPr>
          <p:cNvSpPr txBox="1"/>
          <p:nvPr/>
        </p:nvSpPr>
        <p:spPr>
          <a:xfrm>
            <a:off x="3346257" y="1971313"/>
            <a:ext cx="31418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こうかい</a:t>
            </a:r>
          </a:p>
        </p:txBody>
      </p:sp>
      <p:sp>
        <p:nvSpPr>
          <p:cNvPr id="45" name="テキスト ボックス 44">
            <a:extLst>
              <a:ext uri="{FF2B5EF4-FFF2-40B4-BE49-F238E27FC236}">
                <a16:creationId xmlns:a16="http://schemas.microsoft.com/office/drawing/2014/main" id="{28F3F80C-05AC-63C2-1ECD-B70CA40C7DED}"/>
              </a:ext>
            </a:extLst>
          </p:cNvPr>
          <p:cNvSpPr txBox="1"/>
          <p:nvPr/>
        </p:nvSpPr>
        <p:spPr>
          <a:xfrm>
            <a:off x="4829316" y="1971313"/>
            <a:ext cx="14908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a:t>
            </a:r>
          </a:p>
        </p:txBody>
      </p:sp>
      <p:sp>
        <p:nvSpPr>
          <p:cNvPr id="46" name="テキスト ボックス 45">
            <a:extLst>
              <a:ext uri="{FF2B5EF4-FFF2-40B4-BE49-F238E27FC236}">
                <a16:creationId xmlns:a16="http://schemas.microsoft.com/office/drawing/2014/main" id="{7C2D059A-03F8-D17D-AD85-FAC24FF1260A}"/>
              </a:ext>
            </a:extLst>
          </p:cNvPr>
          <p:cNvSpPr txBox="1"/>
          <p:nvPr/>
        </p:nvSpPr>
        <p:spPr>
          <a:xfrm>
            <a:off x="591860" y="2361714"/>
            <a:ext cx="16510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ずい</a:t>
            </a:r>
          </a:p>
        </p:txBody>
      </p:sp>
      <p:sp>
        <p:nvSpPr>
          <p:cNvPr id="47" name="テキスト ボックス 46">
            <a:extLst>
              <a:ext uri="{FF2B5EF4-FFF2-40B4-BE49-F238E27FC236}">
                <a16:creationId xmlns:a16="http://schemas.microsoft.com/office/drawing/2014/main" id="{2036BC81-A112-4E91-BBC8-A21009676D51}"/>
              </a:ext>
            </a:extLst>
          </p:cNvPr>
          <p:cNvSpPr txBox="1"/>
          <p:nvPr/>
        </p:nvSpPr>
        <p:spPr>
          <a:xfrm>
            <a:off x="2255572" y="2361714"/>
            <a:ext cx="15388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えら</a:t>
            </a:r>
          </a:p>
        </p:txBody>
      </p:sp>
      <p:sp>
        <p:nvSpPr>
          <p:cNvPr id="48" name="テキスト ボックス 47">
            <a:extLst>
              <a:ext uri="{FF2B5EF4-FFF2-40B4-BE49-F238E27FC236}">
                <a16:creationId xmlns:a16="http://schemas.microsoft.com/office/drawing/2014/main" id="{E4F12973-0CAB-5DFD-14E9-79FE96EF9393}"/>
              </a:ext>
            </a:extLst>
          </p:cNvPr>
          <p:cNvSpPr txBox="1"/>
          <p:nvPr/>
        </p:nvSpPr>
        <p:spPr>
          <a:xfrm>
            <a:off x="2722768" y="2361714"/>
            <a:ext cx="31098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かくにん</a:t>
            </a:r>
          </a:p>
        </p:txBody>
      </p:sp>
      <p:grpSp>
        <p:nvGrpSpPr>
          <p:cNvPr id="49" name="グループ化 48">
            <a:extLst>
              <a:ext uri="{FF2B5EF4-FFF2-40B4-BE49-F238E27FC236}">
                <a16:creationId xmlns:a16="http://schemas.microsoft.com/office/drawing/2014/main" id="{D8B6A668-86EE-AF79-5B46-E9717711FBA3}"/>
              </a:ext>
            </a:extLst>
          </p:cNvPr>
          <p:cNvGrpSpPr/>
          <p:nvPr/>
        </p:nvGrpSpPr>
        <p:grpSpPr>
          <a:xfrm>
            <a:off x="634556" y="2907182"/>
            <a:ext cx="2987647" cy="471435"/>
            <a:chOff x="634556" y="2907182"/>
            <a:chExt cx="2987647" cy="471435"/>
          </a:xfrm>
        </p:grpSpPr>
        <p:sp>
          <p:nvSpPr>
            <p:cNvPr id="50" name="四角形: 角を丸くする 49">
              <a:extLst>
                <a:ext uri="{FF2B5EF4-FFF2-40B4-BE49-F238E27FC236}">
                  <a16:creationId xmlns:a16="http://schemas.microsoft.com/office/drawing/2014/main" id="{253352BA-C787-3E16-7D2F-CE7885DF269E}"/>
                </a:ext>
              </a:extLst>
            </p:cNvPr>
            <p:cNvSpPr/>
            <p:nvPr/>
          </p:nvSpPr>
          <p:spPr>
            <a:xfrm>
              <a:off x="634556" y="2907182"/>
              <a:ext cx="298764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2000" rtlCol="0" anchor="ctr"/>
            <a:lstStyle/>
            <a:p>
              <a:r>
                <a:rPr kumimoji="1" lang="ja-JP" altLang="en-US" sz="1400" dirty="0">
                  <a:solidFill>
                    <a:schemeClr val="tx1"/>
                  </a:solidFill>
                </a:rPr>
                <a:t>○○市　洪水ハザードマップ</a:t>
              </a:r>
            </a:p>
          </p:txBody>
        </p:sp>
        <p:sp>
          <p:nvSpPr>
            <p:cNvPr id="51" name="テキスト ボックス 50">
              <a:extLst>
                <a:ext uri="{FF2B5EF4-FFF2-40B4-BE49-F238E27FC236}">
                  <a16:creationId xmlns:a16="http://schemas.microsoft.com/office/drawing/2014/main" id="{F0D9116E-2B22-5A17-C48C-C5B38AAECD02}"/>
                </a:ext>
              </a:extLst>
            </p:cNvPr>
            <p:cNvSpPr txBox="1"/>
            <p:nvPr/>
          </p:nvSpPr>
          <p:spPr>
            <a:xfrm>
              <a:off x="1391150" y="2923203"/>
              <a:ext cx="375210" cy="200055"/>
            </a:xfrm>
            <a:prstGeom prst="rect">
              <a:avLst/>
            </a:prstGeom>
            <a:noFill/>
          </p:spPr>
          <p:txBody>
            <a:bodyPr wrap="square" lIns="0" rIns="0" rtlCol="0">
              <a:spAutoFit/>
            </a:bodyPr>
            <a:lstStyle/>
            <a:p>
              <a:pPr algn="ctr">
                <a:tabLst>
                  <a:tab pos="715963" algn="l"/>
                </a:tabLst>
              </a:pPr>
              <a:r>
                <a:rPr kumimoji="1" lang="ja-JP" altLang="en-US" sz="700" dirty="0"/>
                <a:t>こうずい</a:t>
              </a:r>
            </a:p>
          </p:txBody>
        </p:sp>
      </p:grpSp>
      <p:sp>
        <p:nvSpPr>
          <p:cNvPr id="52" name="テキスト ボックス 51">
            <a:extLst>
              <a:ext uri="{FF2B5EF4-FFF2-40B4-BE49-F238E27FC236}">
                <a16:creationId xmlns:a16="http://schemas.microsoft.com/office/drawing/2014/main" id="{CCE726F6-2DF3-F1F1-9756-6F5891B933AC}"/>
              </a:ext>
            </a:extLst>
          </p:cNvPr>
          <p:cNvSpPr txBox="1"/>
          <p:nvPr/>
        </p:nvSpPr>
        <p:spPr>
          <a:xfrm>
            <a:off x="3177111" y="1097302"/>
            <a:ext cx="415801" cy="200055"/>
          </a:xfrm>
          <a:prstGeom prst="rect">
            <a:avLst/>
          </a:prstGeom>
          <a:noFill/>
        </p:spPr>
        <p:txBody>
          <a:bodyPr wrap="square" lIns="0" rIns="0" rtlCol="0">
            <a:spAutoFit/>
          </a:bodyPr>
          <a:lstStyle/>
          <a:p>
            <a:pPr algn="ctr">
              <a:tabLst>
                <a:tab pos="715963" algn="l"/>
              </a:tabLst>
            </a:pPr>
            <a:r>
              <a:rPr kumimoji="1" lang="ja-JP" altLang="en-US" sz="700" dirty="0"/>
              <a:t>かくにん</a:t>
            </a:r>
          </a:p>
        </p:txBody>
      </p:sp>
      <p:grpSp>
        <p:nvGrpSpPr>
          <p:cNvPr id="53" name="グループ化 52">
            <a:extLst>
              <a:ext uri="{FF2B5EF4-FFF2-40B4-BE49-F238E27FC236}">
                <a16:creationId xmlns:a16="http://schemas.microsoft.com/office/drawing/2014/main" id="{C8C2BB81-7A93-BD71-3601-755CF38083F8}"/>
              </a:ext>
            </a:extLst>
          </p:cNvPr>
          <p:cNvGrpSpPr/>
          <p:nvPr/>
        </p:nvGrpSpPr>
        <p:grpSpPr>
          <a:xfrm>
            <a:off x="365062" y="3600156"/>
            <a:ext cx="4581525" cy="475336"/>
            <a:chOff x="294672" y="3526435"/>
            <a:chExt cx="4581525" cy="475336"/>
          </a:xfrm>
        </p:grpSpPr>
        <p:sp>
          <p:nvSpPr>
            <p:cNvPr id="54" name="正方形/長方形 53">
              <a:extLst>
                <a:ext uri="{FF2B5EF4-FFF2-40B4-BE49-F238E27FC236}">
                  <a16:creationId xmlns:a16="http://schemas.microsoft.com/office/drawing/2014/main" id="{774DF558-380B-174E-6888-3D2A79B9E14E}"/>
                </a:ext>
              </a:extLst>
            </p:cNvPr>
            <p:cNvSpPr/>
            <p:nvPr/>
          </p:nvSpPr>
          <p:spPr>
            <a:xfrm>
              <a:off x="294672" y="3562473"/>
              <a:ext cx="4581525" cy="43929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ja-JP" altLang="en-US" sz="1400" b="1" dirty="0">
                  <a:solidFill>
                    <a:schemeClr val="tx1"/>
                  </a:solidFill>
                </a:rPr>
                <a:t>方法②　「重ねるハザードマップ」から確認しよう</a:t>
              </a:r>
            </a:p>
          </p:txBody>
        </p:sp>
        <p:sp>
          <p:nvSpPr>
            <p:cNvPr id="55" name="テキスト ボックス 54">
              <a:extLst>
                <a:ext uri="{FF2B5EF4-FFF2-40B4-BE49-F238E27FC236}">
                  <a16:creationId xmlns:a16="http://schemas.microsoft.com/office/drawing/2014/main" id="{C7D1A80F-61FD-7682-9F37-066A90B35AD8}"/>
                </a:ext>
              </a:extLst>
            </p:cNvPr>
            <p:cNvSpPr txBox="1"/>
            <p:nvPr/>
          </p:nvSpPr>
          <p:spPr>
            <a:xfrm>
              <a:off x="3214556" y="3526435"/>
              <a:ext cx="415801" cy="200055"/>
            </a:xfrm>
            <a:prstGeom prst="rect">
              <a:avLst/>
            </a:prstGeom>
            <a:noFill/>
          </p:spPr>
          <p:txBody>
            <a:bodyPr wrap="square" lIns="0" rIns="0" rtlCol="0">
              <a:spAutoFit/>
            </a:bodyPr>
            <a:lstStyle/>
            <a:p>
              <a:pPr algn="ctr">
                <a:tabLst>
                  <a:tab pos="715963" algn="l"/>
                </a:tabLst>
              </a:pPr>
              <a:r>
                <a:rPr kumimoji="1" lang="ja-JP" altLang="en-US" sz="700" dirty="0"/>
                <a:t>かくにん</a:t>
              </a:r>
            </a:p>
          </p:txBody>
        </p:sp>
        <p:sp>
          <p:nvSpPr>
            <p:cNvPr id="56" name="テキスト ボックス 55">
              <a:extLst>
                <a:ext uri="{FF2B5EF4-FFF2-40B4-BE49-F238E27FC236}">
                  <a16:creationId xmlns:a16="http://schemas.microsoft.com/office/drawing/2014/main" id="{BDF68BEA-6495-189E-E739-07FC16552611}"/>
                </a:ext>
              </a:extLst>
            </p:cNvPr>
            <p:cNvSpPr txBox="1"/>
            <p:nvPr/>
          </p:nvSpPr>
          <p:spPr>
            <a:xfrm>
              <a:off x="375577" y="3538529"/>
              <a:ext cx="415800" cy="200055"/>
            </a:xfrm>
            <a:prstGeom prst="rect">
              <a:avLst/>
            </a:prstGeom>
            <a:noFill/>
          </p:spPr>
          <p:txBody>
            <a:bodyPr wrap="square" lIns="0" rIns="0" rtlCol="0">
              <a:spAutoFit/>
            </a:bodyPr>
            <a:lstStyle/>
            <a:p>
              <a:pPr algn="ctr">
                <a:tabLst>
                  <a:tab pos="715963" algn="l"/>
                </a:tabLst>
              </a:pPr>
              <a:r>
                <a:rPr kumimoji="1" lang="ja-JP" altLang="en-US" sz="700" dirty="0"/>
                <a:t>ほうほう</a:t>
              </a:r>
            </a:p>
          </p:txBody>
        </p:sp>
      </p:grpSp>
      <p:sp>
        <p:nvSpPr>
          <p:cNvPr id="58" name="テキスト ボックス 57">
            <a:extLst>
              <a:ext uri="{FF2B5EF4-FFF2-40B4-BE49-F238E27FC236}">
                <a16:creationId xmlns:a16="http://schemas.microsoft.com/office/drawing/2014/main" id="{EF17E64E-3106-7580-B076-9C78A23D8CDC}"/>
              </a:ext>
            </a:extLst>
          </p:cNvPr>
          <p:cNvSpPr txBox="1"/>
          <p:nvPr/>
        </p:nvSpPr>
        <p:spPr>
          <a:xfrm>
            <a:off x="498373" y="3998912"/>
            <a:ext cx="4581525" cy="827984"/>
          </a:xfrm>
          <a:prstGeom prst="rect">
            <a:avLst/>
          </a:prstGeom>
          <a:noFill/>
        </p:spPr>
        <p:txBody>
          <a:bodyPr wrap="square">
            <a:spAutoFit/>
          </a:bodyPr>
          <a:lstStyle>
            <a:defPPr>
              <a:defRPr lang="en-US"/>
            </a:defPPr>
            <a:lvl1pPr indent="180000" algn="just">
              <a:lnSpc>
                <a:spcPct val="200000"/>
              </a:lnSpc>
              <a:defRPr kumimoji="1" sz="1400"/>
            </a:lvl1pPr>
          </a:lstStyle>
          <a:p>
            <a:r>
              <a:rPr lang="ja-JP" altLang="en-US" sz="1300" dirty="0"/>
              <a:t>国土交通省の「重ねるハザードマップ」では、様々な災害の危険を一度に見ることができます。</a:t>
            </a:r>
          </a:p>
        </p:txBody>
      </p:sp>
      <p:sp>
        <p:nvSpPr>
          <p:cNvPr id="59" name="テキスト ボックス 58">
            <a:extLst>
              <a:ext uri="{FF2B5EF4-FFF2-40B4-BE49-F238E27FC236}">
                <a16:creationId xmlns:a16="http://schemas.microsoft.com/office/drawing/2014/main" id="{E3B9356D-5686-3E3B-9E33-EEC392F4A017}"/>
              </a:ext>
            </a:extLst>
          </p:cNvPr>
          <p:cNvSpPr txBox="1"/>
          <p:nvPr/>
        </p:nvSpPr>
        <p:spPr>
          <a:xfrm>
            <a:off x="815240" y="4056789"/>
            <a:ext cx="74860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こくどこうつうしょう</a:t>
            </a:r>
          </a:p>
        </p:txBody>
      </p:sp>
      <p:sp>
        <p:nvSpPr>
          <p:cNvPr id="60" name="テキスト ボックス 59">
            <a:extLst>
              <a:ext uri="{FF2B5EF4-FFF2-40B4-BE49-F238E27FC236}">
                <a16:creationId xmlns:a16="http://schemas.microsoft.com/office/drawing/2014/main" id="{726D95D1-9ECD-E473-64A1-CD5790FDE121}"/>
              </a:ext>
            </a:extLst>
          </p:cNvPr>
          <p:cNvSpPr txBox="1"/>
          <p:nvPr/>
        </p:nvSpPr>
        <p:spPr>
          <a:xfrm>
            <a:off x="4480663" y="4056789"/>
            <a:ext cx="33182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さいがい</a:t>
            </a:r>
          </a:p>
        </p:txBody>
      </p:sp>
      <p:sp>
        <p:nvSpPr>
          <p:cNvPr id="61" name="テキスト ボックス 60">
            <a:extLst>
              <a:ext uri="{FF2B5EF4-FFF2-40B4-BE49-F238E27FC236}">
                <a16:creationId xmlns:a16="http://schemas.microsoft.com/office/drawing/2014/main" id="{B8777C7E-BDF2-6FFA-1BCD-C53317C2731D}"/>
              </a:ext>
            </a:extLst>
          </p:cNvPr>
          <p:cNvSpPr txBox="1"/>
          <p:nvPr/>
        </p:nvSpPr>
        <p:spPr>
          <a:xfrm>
            <a:off x="636226" y="4448946"/>
            <a:ext cx="24045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きけん</a:t>
            </a:r>
          </a:p>
        </p:txBody>
      </p:sp>
      <p:sp>
        <p:nvSpPr>
          <p:cNvPr id="69" name="テキスト ボックス 68">
            <a:extLst>
              <a:ext uri="{FF2B5EF4-FFF2-40B4-BE49-F238E27FC236}">
                <a16:creationId xmlns:a16="http://schemas.microsoft.com/office/drawing/2014/main" id="{EB511D41-CD31-6343-ED8D-936395D141CB}"/>
              </a:ext>
            </a:extLst>
          </p:cNvPr>
          <p:cNvSpPr txBox="1"/>
          <p:nvPr/>
        </p:nvSpPr>
        <p:spPr>
          <a:xfrm>
            <a:off x="6395129" y="3707431"/>
            <a:ext cx="369917" cy="176972"/>
          </a:xfrm>
          <a:prstGeom prst="rect">
            <a:avLst/>
          </a:prstGeom>
          <a:noFill/>
        </p:spPr>
        <p:txBody>
          <a:bodyPr wrap="square" lIns="0" rIns="0" rtlCol="0">
            <a:spAutoFit/>
          </a:bodyPr>
          <a:lstStyle/>
          <a:p>
            <a:pPr algn="ctr">
              <a:tabLst>
                <a:tab pos="715963" algn="l"/>
              </a:tabLst>
            </a:pPr>
            <a:r>
              <a:rPr kumimoji="1" lang="ja-JP" altLang="en-US" sz="550" dirty="0">
                <a:ln w="38100">
                  <a:solidFill>
                    <a:schemeClr val="bg1"/>
                  </a:solidFill>
                </a:ln>
                <a:solidFill>
                  <a:srgbClr val="FF0066"/>
                </a:solidFill>
                <a:effectLst>
                  <a:glow rad="76200">
                    <a:schemeClr val="bg1"/>
                  </a:glow>
                </a:effectLst>
              </a:rPr>
              <a:t>こうずい</a:t>
            </a:r>
          </a:p>
        </p:txBody>
      </p:sp>
      <p:grpSp>
        <p:nvGrpSpPr>
          <p:cNvPr id="77" name="グループ化 76">
            <a:extLst>
              <a:ext uri="{FF2B5EF4-FFF2-40B4-BE49-F238E27FC236}">
                <a16:creationId xmlns:a16="http://schemas.microsoft.com/office/drawing/2014/main" id="{384E10F7-5AC3-25FB-EEE6-FB4261F19AFF}"/>
              </a:ext>
            </a:extLst>
          </p:cNvPr>
          <p:cNvGrpSpPr/>
          <p:nvPr/>
        </p:nvGrpSpPr>
        <p:grpSpPr>
          <a:xfrm>
            <a:off x="6597420" y="763789"/>
            <a:ext cx="3053779" cy="439298"/>
            <a:chOff x="6135749" y="760371"/>
            <a:chExt cx="3053779" cy="439298"/>
          </a:xfrm>
        </p:grpSpPr>
        <p:sp>
          <p:nvSpPr>
            <p:cNvPr id="78" name="四角形: 角を丸くする 77">
              <a:extLst>
                <a:ext uri="{FF2B5EF4-FFF2-40B4-BE49-F238E27FC236}">
                  <a16:creationId xmlns:a16="http://schemas.microsoft.com/office/drawing/2014/main" id="{54602F8D-24BA-BBC4-2487-35B66AA9F9ED}"/>
                </a:ext>
              </a:extLst>
            </p:cNvPr>
            <p:cNvSpPr/>
            <p:nvPr/>
          </p:nvSpPr>
          <p:spPr>
            <a:xfrm>
              <a:off x="6135749" y="793674"/>
              <a:ext cx="3053779" cy="372692"/>
            </a:xfrm>
            <a:prstGeom prst="roundRect">
              <a:avLst>
                <a:gd name="adj" fmla="val 50000"/>
              </a:avLst>
            </a:prstGeom>
            <a:solidFill>
              <a:srgbClr val="00B0F0"/>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kumimoji="1" lang="ja-JP" altLang="en-US" sz="1600" dirty="0"/>
            </a:p>
          </p:txBody>
        </p:sp>
        <p:sp>
          <p:nvSpPr>
            <p:cNvPr id="79" name="正方形/長方形 78">
              <a:extLst>
                <a:ext uri="{FF2B5EF4-FFF2-40B4-BE49-F238E27FC236}">
                  <a16:creationId xmlns:a16="http://schemas.microsoft.com/office/drawing/2014/main" id="{10DADB69-EB33-3E0A-C0CA-77C9F56011B1}"/>
                </a:ext>
              </a:extLst>
            </p:cNvPr>
            <p:cNvSpPr/>
            <p:nvPr/>
          </p:nvSpPr>
          <p:spPr>
            <a:xfrm>
              <a:off x="6261252" y="760371"/>
              <a:ext cx="2802772" cy="43929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1400" dirty="0">
                  <a:solidFill>
                    <a:schemeClr val="bg1"/>
                  </a:solidFill>
                </a:rPr>
                <a:t>重ねるハザードマップの使い方</a:t>
              </a:r>
            </a:p>
          </p:txBody>
        </p:sp>
      </p:grpSp>
      <p:sp>
        <p:nvSpPr>
          <p:cNvPr id="27" name="四角形: 角を丸くする 26">
            <a:extLst>
              <a:ext uri="{FF2B5EF4-FFF2-40B4-BE49-F238E27FC236}">
                <a16:creationId xmlns:a16="http://schemas.microsoft.com/office/drawing/2014/main" id="{2E623F41-E2DE-5544-DFF5-FA4433962D78}"/>
              </a:ext>
            </a:extLst>
          </p:cNvPr>
          <p:cNvSpPr/>
          <p:nvPr/>
        </p:nvSpPr>
        <p:spPr>
          <a:xfrm>
            <a:off x="7258655" y="5666679"/>
            <a:ext cx="615450" cy="1019872"/>
          </a:xfrm>
          <a:prstGeom prst="roundRect">
            <a:avLst/>
          </a:prstGeom>
          <a:noFill/>
          <a:ln w="22225">
            <a:solidFill>
              <a:srgbClr val="FF0D6E"/>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400" dirty="0">
              <a:solidFill>
                <a:schemeClr val="tx1"/>
              </a:solidFill>
              <a:latin typeface="Meiryo UI" panose="020B0604030504040204" pitchFamily="50" charset="-128"/>
              <a:ea typeface="Meiryo UI" panose="020B0604030504040204" pitchFamily="50" charset="-128"/>
            </a:endParaRPr>
          </a:p>
        </p:txBody>
      </p:sp>
      <p:sp>
        <p:nvSpPr>
          <p:cNvPr id="35" name="テキスト ボックス 34">
            <a:extLst>
              <a:ext uri="{FF2B5EF4-FFF2-40B4-BE49-F238E27FC236}">
                <a16:creationId xmlns:a16="http://schemas.microsoft.com/office/drawing/2014/main" id="{805E64FD-F494-CA99-DFE5-E5053D1CD66F}"/>
              </a:ext>
            </a:extLst>
          </p:cNvPr>
          <p:cNvSpPr txBox="1"/>
          <p:nvPr/>
        </p:nvSpPr>
        <p:spPr>
          <a:xfrm>
            <a:off x="564097" y="7472571"/>
            <a:ext cx="1999265" cy="200055"/>
          </a:xfrm>
          <a:prstGeom prst="rect">
            <a:avLst/>
          </a:prstGeom>
          <a:noFill/>
        </p:spPr>
        <p:txBody>
          <a:bodyPr wrap="none" rtlCol="0">
            <a:spAutoFit/>
          </a:bodyPr>
          <a:lstStyle/>
          <a:p>
            <a:r>
              <a:rPr kumimoji="1" lang="en-US" altLang="ja-JP" sz="700" dirty="0"/>
              <a:t>※</a:t>
            </a:r>
            <a:r>
              <a:rPr kumimoji="1" lang="ja-JP" altLang="en-US" sz="700" dirty="0"/>
              <a:t>「ハザードマップポータルサイト」に移ります</a:t>
            </a:r>
          </a:p>
        </p:txBody>
      </p:sp>
      <p:sp>
        <p:nvSpPr>
          <p:cNvPr id="73" name="テキスト ボックス 72">
            <a:extLst>
              <a:ext uri="{FF2B5EF4-FFF2-40B4-BE49-F238E27FC236}">
                <a16:creationId xmlns:a16="http://schemas.microsoft.com/office/drawing/2014/main" id="{DC77493B-5C88-20BC-DA46-0D071B82A5C6}"/>
              </a:ext>
            </a:extLst>
          </p:cNvPr>
          <p:cNvSpPr txBox="1"/>
          <p:nvPr/>
        </p:nvSpPr>
        <p:spPr>
          <a:xfrm>
            <a:off x="4688291" y="4720853"/>
            <a:ext cx="274434" cy="200055"/>
          </a:xfrm>
          <a:prstGeom prst="rect">
            <a:avLst/>
          </a:prstGeom>
          <a:noFill/>
        </p:spPr>
        <p:txBody>
          <a:bodyPr wrap="none" rtlCol="0">
            <a:spAutoFit/>
          </a:bodyPr>
          <a:lstStyle/>
          <a:p>
            <a:r>
              <a:rPr kumimoji="1" lang="en-US" altLang="ja-JP" sz="700" dirty="0"/>
              <a:t>※</a:t>
            </a:r>
            <a:endParaRPr kumimoji="1" lang="ja-JP" altLang="en-US" sz="700" dirty="0"/>
          </a:p>
        </p:txBody>
      </p:sp>
      <p:grpSp>
        <p:nvGrpSpPr>
          <p:cNvPr id="10" name="グループ化 9">
            <a:extLst>
              <a:ext uri="{FF2B5EF4-FFF2-40B4-BE49-F238E27FC236}">
                <a16:creationId xmlns:a16="http://schemas.microsoft.com/office/drawing/2014/main" id="{9DCCC8CA-5CC6-AB04-FB50-5920EF0FCC5E}"/>
              </a:ext>
            </a:extLst>
          </p:cNvPr>
          <p:cNvGrpSpPr/>
          <p:nvPr/>
        </p:nvGrpSpPr>
        <p:grpSpPr>
          <a:xfrm>
            <a:off x="4430681" y="4720853"/>
            <a:ext cx="310977" cy="310977"/>
            <a:chOff x="4430681" y="4720853"/>
            <a:chExt cx="310977" cy="310977"/>
          </a:xfrm>
        </p:grpSpPr>
        <p:sp>
          <p:nvSpPr>
            <p:cNvPr id="76" name="楕円 75">
              <a:extLst>
                <a:ext uri="{FF2B5EF4-FFF2-40B4-BE49-F238E27FC236}">
                  <a16:creationId xmlns:a16="http://schemas.microsoft.com/office/drawing/2014/main" id="{D39C77FB-036B-7963-CD86-5336F2021960}"/>
                </a:ext>
              </a:extLst>
            </p:cNvPr>
            <p:cNvSpPr/>
            <p:nvPr/>
          </p:nvSpPr>
          <p:spPr>
            <a:xfrm>
              <a:off x="4430681" y="4720853"/>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80" name="グラフィックス 79" descr="カーソル 枠線">
              <a:hlinkClick r:id="rId12"/>
              <a:extLst>
                <a:ext uri="{FF2B5EF4-FFF2-40B4-BE49-F238E27FC236}">
                  <a16:creationId xmlns:a16="http://schemas.microsoft.com/office/drawing/2014/main" id="{47E817B7-EA9D-610A-68D6-76B8E23EF5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456499" y="4754855"/>
              <a:ext cx="259335" cy="259335"/>
            </a:xfrm>
            <a:prstGeom prst="rect">
              <a:avLst/>
            </a:prstGeom>
          </p:spPr>
        </p:pic>
      </p:grpSp>
      <p:grpSp>
        <p:nvGrpSpPr>
          <p:cNvPr id="6" name="グループ化 5">
            <a:extLst>
              <a:ext uri="{FF2B5EF4-FFF2-40B4-BE49-F238E27FC236}">
                <a16:creationId xmlns:a16="http://schemas.microsoft.com/office/drawing/2014/main" id="{991B830A-F730-83ED-53BB-AF7E770870C8}"/>
              </a:ext>
            </a:extLst>
          </p:cNvPr>
          <p:cNvGrpSpPr/>
          <p:nvPr/>
        </p:nvGrpSpPr>
        <p:grpSpPr>
          <a:xfrm>
            <a:off x="7970537" y="2120148"/>
            <a:ext cx="2202500" cy="325187"/>
            <a:chOff x="7816649" y="1787000"/>
            <a:chExt cx="2202500" cy="325187"/>
          </a:xfrm>
        </p:grpSpPr>
        <p:sp>
          <p:nvSpPr>
            <p:cNvPr id="7" name="テキスト ボックス 6">
              <a:extLst>
                <a:ext uri="{FF2B5EF4-FFF2-40B4-BE49-F238E27FC236}">
                  <a16:creationId xmlns:a16="http://schemas.microsoft.com/office/drawing/2014/main" id="{39F3C2FF-6981-6630-AA25-81EDE93CB45E}"/>
                </a:ext>
              </a:extLst>
            </p:cNvPr>
            <p:cNvSpPr txBox="1"/>
            <p:nvPr/>
          </p:nvSpPr>
          <p:spPr>
            <a:xfrm>
              <a:off x="7816649" y="1799409"/>
              <a:ext cx="2202500" cy="312778"/>
            </a:xfrm>
            <a:prstGeom prst="rect">
              <a:avLst/>
            </a:prstGeom>
            <a:noFill/>
          </p:spPr>
          <p:txBody>
            <a:bodyPr wrap="square" rtlCol="0">
              <a:spAutoFit/>
            </a:bodyPr>
            <a:lstStyle/>
            <a:p>
              <a:pPr>
                <a:lnSpc>
                  <a:spcPct val="150000"/>
                </a:lnSpc>
              </a:pPr>
              <a:r>
                <a:rPr lang="ja-JP" altLang="en-US" sz="1100" b="1" dirty="0">
                  <a:solidFill>
                    <a:srgbClr val="FF0066"/>
                  </a:solidFill>
                  <a:effectLst>
                    <a:glow rad="76200">
                      <a:schemeClr val="bg1"/>
                    </a:glow>
                  </a:effectLst>
                </a:rPr>
                <a:t>①検索バーに住所を入力しよう</a:t>
              </a:r>
              <a:endParaRPr lang="en-US" altLang="ja-JP" sz="1100" b="1" dirty="0">
                <a:solidFill>
                  <a:srgbClr val="FF0066"/>
                </a:solidFill>
                <a:effectLst>
                  <a:glow rad="76200">
                    <a:schemeClr val="bg1"/>
                  </a:glow>
                </a:effectLst>
              </a:endParaRPr>
            </a:p>
          </p:txBody>
        </p:sp>
        <p:sp>
          <p:nvSpPr>
            <p:cNvPr id="12" name="テキスト ボックス 11">
              <a:extLst>
                <a:ext uri="{FF2B5EF4-FFF2-40B4-BE49-F238E27FC236}">
                  <a16:creationId xmlns:a16="http://schemas.microsoft.com/office/drawing/2014/main" id="{C0694FED-21EE-B4A1-F310-0844D304D732}"/>
                </a:ext>
              </a:extLst>
            </p:cNvPr>
            <p:cNvSpPr txBox="1"/>
            <p:nvPr/>
          </p:nvSpPr>
          <p:spPr>
            <a:xfrm>
              <a:off x="7998806" y="1787000"/>
              <a:ext cx="369917" cy="176972"/>
            </a:xfrm>
            <a:prstGeom prst="rect">
              <a:avLst/>
            </a:prstGeom>
            <a:noFill/>
          </p:spPr>
          <p:txBody>
            <a:bodyPr wrap="square" lIns="0" rIns="0" rtlCol="0">
              <a:spAutoFit/>
            </a:bodyPr>
            <a:lstStyle/>
            <a:p>
              <a:pPr algn="ctr">
                <a:tabLst>
                  <a:tab pos="715963" algn="l"/>
                </a:tabLst>
              </a:pPr>
              <a:r>
                <a:rPr kumimoji="1" lang="ja-JP" altLang="en-US" sz="550" dirty="0">
                  <a:solidFill>
                    <a:srgbClr val="FF0066"/>
                  </a:solidFill>
                  <a:effectLst>
                    <a:glow rad="76200">
                      <a:schemeClr val="bg1"/>
                    </a:glow>
                  </a:effectLst>
                </a:rPr>
                <a:t>けんさく</a:t>
              </a:r>
            </a:p>
          </p:txBody>
        </p:sp>
        <p:sp>
          <p:nvSpPr>
            <p:cNvPr id="15" name="テキスト ボックス 14">
              <a:extLst>
                <a:ext uri="{FF2B5EF4-FFF2-40B4-BE49-F238E27FC236}">
                  <a16:creationId xmlns:a16="http://schemas.microsoft.com/office/drawing/2014/main" id="{BB0E3F4F-FC87-6DAA-9D62-DC11ACFD87B4}"/>
                </a:ext>
              </a:extLst>
            </p:cNvPr>
            <p:cNvSpPr txBox="1"/>
            <p:nvPr/>
          </p:nvSpPr>
          <p:spPr>
            <a:xfrm>
              <a:off x="9109667" y="1792650"/>
              <a:ext cx="416577" cy="176972"/>
            </a:xfrm>
            <a:prstGeom prst="rect">
              <a:avLst/>
            </a:prstGeom>
            <a:noFill/>
            <a:effectLst>
              <a:glow rad="127000">
                <a:schemeClr val="bg1"/>
              </a:glow>
            </a:effectLst>
          </p:spPr>
          <p:txBody>
            <a:bodyPr wrap="square" lIns="0" rIns="0" rtlCol="0">
              <a:spAutoFit/>
            </a:bodyPr>
            <a:lstStyle/>
            <a:p>
              <a:pPr algn="ctr">
                <a:tabLst>
                  <a:tab pos="715963" algn="l"/>
                </a:tabLst>
              </a:pPr>
              <a:r>
                <a:rPr kumimoji="1" lang="ja-JP" altLang="en-US" sz="550" dirty="0">
                  <a:solidFill>
                    <a:srgbClr val="FF0066"/>
                  </a:solidFill>
                  <a:effectLst>
                    <a:glow rad="76200">
                      <a:schemeClr val="bg1"/>
                    </a:glow>
                  </a:effectLst>
                </a:rPr>
                <a:t>にゅうりょく</a:t>
              </a:r>
            </a:p>
          </p:txBody>
        </p:sp>
      </p:grpSp>
      <p:grpSp>
        <p:nvGrpSpPr>
          <p:cNvPr id="81" name="グループ化 80">
            <a:extLst>
              <a:ext uri="{FF2B5EF4-FFF2-40B4-BE49-F238E27FC236}">
                <a16:creationId xmlns:a16="http://schemas.microsoft.com/office/drawing/2014/main" id="{588F6E62-25CA-10C9-D1D4-2383C877E2F3}"/>
              </a:ext>
            </a:extLst>
          </p:cNvPr>
          <p:cNvGrpSpPr/>
          <p:nvPr/>
        </p:nvGrpSpPr>
        <p:grpSpPr>
          <a:xfrm>
            <a:off x="6285898" y="3460627"/>
            <a:ext cx="2064116" cy="579641"/>
            <a:chOff x="6132010" y="3127479"/>
            <a:chExt cx="2064116" cy="579641"/>
          </a:xfrm>
        </p:grpSpPr>
        <p:sp>
          <p:nvSpPr>
            <p:cNvPr id="82" name="テキスト ボックス 81">
              <a:extLst>
                <a:ext uri="{FF2B5EF4-FFF2-40B4-BE49-F238E27FC236}">
                  <a16:creationId xmlns:a16="http://schemas.microsoft.com/office/drawing/2014/main" id="{B8D7AF2D-66E0-85C1-7851-F1F26AA0A776}"/>
                </a:ext>
              </a:extLst>
            </p:cNvPr>
            <p:cNvSpPr txBox="1"/>
            <p:nvPr/>
          </p:nvSpPr>
          <p:spPr>
            <a:xfrm>
              <a:off x="6132010" y="3138310"/>
              <a:ext cx="2064116" cy="568810"/>
            </a:xfrm>
            <a:prstGeom prst="rect">
              <a:avLst/>
            </a:prstGeom>
            <a:noFill/>
          </p:spPr>
          <p:txBody>
            <a:bodyPr wrap="square" rtlCol="0">
              <a:spAutoFit/>
            </a:bodyPr>
            <a:lstStyle/>
            <a:p>
              <a:pPr>
                <a:lnSpc>
                  <a:spcPct val="150000"/>
                </a:lnSpc>
              </a:pPr>
              <a:r>
                <a:rPr lang="ja-JP" altLang="en-US" sz="1100" b="1" dirty="0">
                  <a:solidFill>
                    <a:srgbClr val="FF0066"/>
                  </a:solidFill>
                  <a:effectLst>
                    <a:glow rad="76200">
                      <a:schemeClr val="bg1"/>
                    </a:glow>
                  </a:effectLst>
                </a:rPr>
                <a:t>②左上にある災害種別から</a:t>
              </a:r>
              <a:endParaRPr lang="en-US" altLang="ja-JP" sz="1100" b="1" dirty="0">
                <a:solidFill>
                  <a:srgbClr val="FF0066"/>
                </a:solidFill>
                <a:effectLst>
                  <a:glow rad="76200">
                    <a:schemeClr val="bg1"/>
                  </a:glow>
                </a:effectLst>
              </a:endParaRPr>
            </a:p>
            <a:p>
              <a:pPr>
                <a:lnSpc>
                  <a:spcPct val="150000"/>
                </a:lnSpc>
              </a:pPr>
              <a:r>
                <a:rPr lang="ja-JP" altLang="en-US" sz="1100" b="1" dirty="0">
                  <a:solidFill>
                    <a:srgbClr val="FF0066"/>
                  </a:solidFill>
                  <a:effectLst>
                    <a:glow rad="76200">
                      <a:schemeClr val="bg1"/>
                    </a:glow>
                  </a:effectLst>
                </a:rPr>
                <a:t>「洪水」をチェックしよう</a:t>
              </a:r>
              <a:endParaRPr lang="en-US" altLang="ja-JP" sz="1100" b="1" dirty="0">
                <a:solidFill>
                  <a:srgbClr val="FF0066"/>
                </a:solidFill>
                <a:effectLst>
                  <a:glow rad="76200">
                    <a:schemeClr val="bg1"/>
                  </a:glow>
                </a:effectLst>
              </a:endParaRPr>
            </a:p>
          </p:txBody>
        </p:sp>
        <p:sp>
          <p:nvSpPr>
            <p:cNvPr id="83" name="テキスト ボックス 82">
              <a:extLst>
                <a:ext uri="{FF2B5EF4-FFF2-40B4-BE49-F238E27FC236}">
                  <a16:creationId xmlns:a16="http://schemas.microsoft.com/office/drawing/2014/main" id="{67E2DB1B-D344-5ABB-7DBA-33FC4C0B67FB}"/>
                </a:ext>
              </a:extLst>
            </p:cNvPr>
            <p:cNvSpPr txBox="1"/>
            <p:nvPr/>
          </p:nvSpPr>
          <p:spPr>
            <a:xfrm>
              <a:off x="7040914" y="3127479"/>
              <a:ext cx="586328" cy="176972"/>
            </a:xfrm>
            <a:prstGeom prst="rect">
              <a:avLst/>
            </a:prstGeom>
            <a:noFill/>
          </p:spPr>
          <p:txBody>
            <a:bodyPr wrap="square" lIns="0" rIns="0" rtlCol="0">
              <a:spAutoFit/>
            </a:bodyPr>
            <a:lstStyle/>
            <a:p>
              <a:pPr algn="ctr">
                <a:tabLst>
                  <a:tab pos="715963" algn="l"/>
                </a:tabLst>
              </a:pPr>
              <a:r>
                <a:rPr kumimoji="1" lang="ja-JP" altLang="en-US" sz="550" dirty="0">
                  <a:solidFill>
                    <a:srgbClr val="FF0066"/>
                  </a:solidFill>
                  <a:effectLst>
                    <a:glow rad="76200">
                      <a:schemeClr val="bg1"/>
                    </a:glow>
                  </a:effectLst>
                </a:rPr>
                <a:t>さいがいしゅべつ</a:t>
              </a:r>
            </a:p>
          </p:txBody>
        </p:sp>
        <p:sp>
          <p:nvSpPr>
            <p:cNvPr id="84" name="テキスト ボックス 83">
              <a:extLst>
                <a:ext uri="{FF2B5EF4-FFF2-40B4-BE49-F238E27FC236}">
                  <a16:creationId xmlns:a16="http://schemas.microsoft.com/office/drawing/2014/main" id="{3FE5D4F6-F1F4-84D5-73B3-F3B7108E3BB1}"/>
                </a:ext>
              </a:extLst>
            </p:cNvPr>
            <p:cNvSpPr txBox="1"/>
            <p:nvPr/>
          </p:nvSpPr>
          <p:spPr>
            <a:xfrm>
              <a:off x="6241241" y="3374283"/>
              <a:ext cx="369917" cy="176972"/>
            </a:xfrm>
            <a:prstGeom prst="rect">
              <a:avLst/>
            </a:prstGeom>
            <a:noFill/>
          </p:spPr>
          <p:txBody>
            <a:bodyPr wrap="square" lIns="0" rIns="0" rtlCol="0">
              <a:spAutoFit/>
            </a:bodyPr>
            <a:lstStyle/>
            <a:p>
              <a:pPr algn="ctr">
                <a:tabLst>
                  <a:tab pos="715963" algn="l"/>
                </a:tabLst>
              </a:pPr>
              <a:r>
                <a:rPr kumimoji="1" lang="ja-JP" altLang="en-US" sz="550" dirty="0">
                  <a:solidFill>
                    <a:srgbClr val="FF0066"/>
                  </a:solidFill>
                  <a:effectLst>
                    <a:glow rad="76200">
                      <a:schemeClr val="bg1"/>
                    </a:glow>
                  </a:effectLst>
                </a:rPr>
                <a:t>こうずい</a:t>
              </a:r>
            </a:p>
          </p:txBody>
        </p:sp>
      </p:grpSp>
      <p:grpSp>
        <p:nvGrpSpPr>
          <p:cNvPr id="85" name="グループ化 84">
            <a:extLst>
              <a:ext uri="{FF2B5EF4-FFF2-40B4-BE49-F238E27FC236}">
                <a16:creationId xmlns:a16="http://schemas.microsoft.com/office/drawing/2014/main" id="{C7789F58-D247-12C1-CCB6-C240BC2A3C48}"/>
              </a:ext>
            </a:extLst>
          </p:cNvPr>
          <p:cNvGrpSpPr/>
          <p:nvPr/>
        </p:nvGrpSpPr>
        <p:grpSpPr>
          <a:xfrm>
            <a:off x="7896944" y="5837791"/>
            <a:ext cx="2064116" cy="339726"/>
            <a:chOff x="7816657" y="4309227"/>
            <a:chExt cx="2064116" cy="339726"/>
          </a:xfrm>
        </p:grpSpPr>
        <p:sp>
          <p:nvSpPr>
            <p:cNvPr id="86" name="テキスト ボックス 85">
              <a:extLst>
                <a:ext uri="{FF2B5EF4-FFF2-40B4-BE49-F238E27FC236}">
                  <a16:creationId xmlns:a16="http://schemas.microsoft.com/office/drawing/2014/main" id="{D7BFF734-1266-861E-C7BB-21D83B6A5089}"/>
                </a:ext>
              </a:extLst>
            </p:cNvPr>
            <p:cNvSpPr txBox="1"/>
            <p:nvPr/>
          </p:nvSpPr>
          <p:spPr>
            <a:xfrm>
              <a:off x="7816657" y="4336175"/>
              <a:ext cx="2064116" cy="312778"/>
            </a:xfrm>
            <a:prstGeom prst="rect">
              <a:avLst/>
            </a:prstGeom>
            <a:noFill/>
          </p:spPr>
          <p:txBody>
            <a:bodyPr wrap="square" rtlCol="0">
              <a:spAutoFit/>
            </a:bodyPr>
            <a:lstStyle/>
            <a:p>
              <a:pPr>
                <a:lnSpc>
                  <a:spcPct val="150000"/>
                </a:lnSpc>
              </a:pPr>
              <a:r>
                <a:rPr lang="ja-JP" altLang="en-US" sz="1100" b="1" dirty="0">
                  <a:solidFill>
                    <a:srgbClr val="FF0066"/>
                  </a:solidFill>
                  <a:effectLst>
                    <a:glow rad="76200">
                      <a:schemeClr val="bg1"/>
                    </a:glow>
                  </a:effectLst>
                </a:rPr>
                <a:t>③見たい情報をクリックしよう</a:t>
              </a:r>
              <a:endParaRPr lang="en-US" altLang="ja-JP" sz="1100" b="1" dirty="0">
                <a:solidFill>
                  <a:srgbClr val="FF0066"/>
                </a:solidFill>
                <a:effectLst>
                  <a:glow rad="76200">
                    <a:schemeClr val="bg1"/>
                  </a:glow>
                </a:effectLst>
              </a:endParaRPr>
            </a:p>
          </p:txBody>
        </p:sp>
        <p:sp>
          <p:nvSpPr>
            <p:cNvPr id="87" name="テキスト ボックス 86">
              <a:extLst>
                <a:ext uri="{FF2B5EF4-FFF2-40B4-BE49-F238E27FC236}">
                  <a16:creationId xmlns:a16="http://schemas.microsoft.com/office/drawing/2014/main" id="{1B26B35F-215D-1F10-094D-81499B5745EC}"/>
                </a:ext>
              </a:extLst>
            </p:cNvPr>
            <p:cNvSpPr txBox="1"/>
            <p:nvPr/>
          </p:nvSpPr>
          <p:spPr>
            <a:xfrm>
              <a:off x="8401270" y="4309227"/>
              <a:ext cx="413902" cy="176972"/>
            </a:xfrm>
            <a:prstGeom prst="rect">
              <a:avLst/>
            </a:prstGeom>
            <a:noFill/>
          </p:spPr>
          <p:txBody>
            <a:bodyPr wrap="square" lIns="0" rIns="0" rtlCol="0">
              <a:spAutoFit/>
            </a:bodyPr>
            <a:lstStyle/>
            <a:p>
              <a:pPr algn="ctr">
                <a:tabLst>
                  <a:tab pos="715963" algn="l"/>
                </a:tabLst>
              </a:pPr>
              <a:r>
                <a:rPr kumimoji="1" lang="ja-JP" altLang="en-US" sz="550" dirty="0">
                  <a:solidFill>
                    <a:srgbClr val="FF0066"/>
                  </a:solidFill>
                  <a:effectLst>
                    <a:glow rad="76200">
                      <a:schemeClr val="bg1"/>
                    </a:glow>
                  </a:effectLst>
                </a:rPr>
                <a:t>じょうほう</a:t>
              </a:r>
            </a:p>
          </p:txBody>
        </p:sp>
      </p:grpSp>
      <p:grpSp>
        <p:nvGrpSpPr>
          <p:cNvPr id="37" name="グループ化 36">
            <a:extLst>
              <a:ext uri="{FF2B5EF4-FFF2-40B4-BE49-F238E27FC236}">
                <a16:creationId xmlns:a16="http://schemas.microsoft.com/office/drawing/2014/main" id="{9DB58C3A-F736-2AB9-0DD6-A2594ED33CA1}"/>
              </a:ext>
            </a:extLst>
          </p:cNvPr>
          <p:cNvGrpSpPr/>
          <p:nvPr/>
        </p:nvGrpSpPr>
        <p:grpSpPr>
          <a:xfrm>
            <a:off x="8459672" y="86894"/>
            <a:ext cx="2292615" cy="306310"/>
            <a:chOff x="8459672" y="86894"/>
            <a:chExt cx="2292615" cy="306310"/>
          </a:xfrm>
        </p:grpSpPr>
        <p:sp>
          <p:nvSpPr>
            <p:cNvPr id="57" name="テキスト ボックス 56">
              <a:extLst>
                <a:ext uri="{FF2B5EF4-FFF2-40B4-BE49-F238E27FC236}">
                  <a16:creationId xmlns:a16="http://schemas.microsoft.com/office/drawing/2014/main" id="{7255C041-A728-4AC2-828D-2B4F7F842ECC}"/>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74" name="テキスト ボックス 73">
              <a:extLst>
                <a:ext uri="{FF2B5EF4-FFF2-40B4-BE49-F238E27FC236}">
                  <a16:creationId xmlns:a16="http://schemas.microsoft.com/office/drawing/2014/main" id="{F3D1C185-1AB3-B2C3-4D00-06C6B8188275}"/>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75" name="テキスト ボックス 74">
              <a:extLst>
                <a:ext uri="{FF2B5EF4-FFF2-40B4-BE49-F238E27FC236}">
                  <a16:creationId xmlns:a16="http://schemas.microsoft.com/office/drawing/2014/main" id="{FD3AF71E-1F88-B37F-D500-3AA56E2273CE}"/>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Tree>
    <p:extLst>
      <p:ext uri="{BB962C8B-B14F-4D97-AF65-F5344CB8AC3E}">
        <p14:creationId xmlns:p14="http://schemas.microsoft.com/office/powerpoint/2010/main" val="30492682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5A4F4EE-7D31-18B1-3550-AD767F42FFEE}"/>
              </a:ext>
            </a:extLst>
          </p:cNvPr>
          <p:cNvSpPr txBox="1"/>
          <p:nvPr/>
        </p:nvSpPr>
        <p:spPr>
          <a:xfrm>
            <a:off x="268723" y="839512"/>
            <a:ext cx="7466838" cy="246221"/>
          </a:xfrm>
          <a:prstGeom prst="rect">
            <a:avLst/>
          </a:prstGeom>
        </p:spPr>
        <p:style>
          <a:lnRef idx="0">
            <a:scrgbClr r="0" g="0" b="0"/>
          </a:lnRef>
          <a:fillRef idx="0">
            <a:scrgbClr r="0" g="0" b="0"/>
          </a:fillRef>
          <a:effectRef idx="0">
            <a:scrgbClr r="0" g="0" b="0"/>
          </a:effectRef>
          <a:fontRef idx="minor">
            <a:schemeClr val="tx1"/>
          </a:fontRef>
        </p:style>
        <p:txBody>
          <a:bodyPr wrap="none" lIns="90537" tIns="0" rIns="0" bIns="0" rtlCol="0" anchor="ctr" anchorCtr="0">
            <a:spAutoFit/>
          </a:bodyPr>
          <a:lstStyle>
            <a:defPPr>
              <a:defRPr lang="en-US"/>
            </a:defPPr>
            <a:lvl1pPr indent="0">
              <a:defRPr sz="1600" b="1">
                <a:solidFill>
                  <a:srgbClr val="51A20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pPr defTabSz="383271"/>
            <a:r>
              <a:rPr lang="ja-JP" altLang="en-US" dirty="0">
                <a:solidFill>
                  <a:srgbClr val="0070C0"/>
                </a:solidFill>
                <a:latin typeface="BIZ UDPゴシック"/>
                <a:ea typeface="BIZ UDPゴシック"/>
              </a:rPr>
              <a:t>■実際にハザードマップで自分の住んでいる地域の災害リスクを確認してみよう！</a:t>
            </a:r>
            <a:endParaRPr lang="ja-JP" altLang="en-US" sz="1200" dirty="0">
              <a:solidFill>
                <a:srgbClr val="0070C0"/>
              </a:solidFill>
              <a:latin typeface="BIZ UDPゴシック"/>
              <a:ea typeface="BIZ UDPゴシック"/>
            </a:endParaRPr>
          </a:p>
        </p:txBody>
      </p:sp>
      <p:sp>
        <p:nvSpPr>
          <p:cNvPr id="38" name="吹き出し: 四角形 37">
            <a:extLst>
              <a:ext uri="{FF2B5EF4-FFF2-40B4-BE49-F238E27FC236}">
                <a16:creationId xmlns:a16="http://schemas.microsoft.com/office/drawing/2014/main" id="{12839D1E-567B-5D0A-3539-FD867D45E858}"/>
              </a:ext>
            </a:extLst>
          </p:cNvPr>
          <p:cNvSpPr/>
          <p:nvPr/>
        </p:nvSpPr>
        <p:spPr>
          <a:xfrm>
            <a:off x="6655393" y="1277998"/>
            <a:ext cx="2176091" cy="479090"/>
          </a:xfrm>
          <a:prstGeom prst="wedgeRectCallout">
            <a:avLst>
              <a:gd name="adj1" fmla="val 64770"/>
              <a:gd name="adj2" fmla="val -18862"/>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9" name="テキスト ボックス 38">
            <a:extLst>
              <a:ext uri="{FF2B5EF4-FFF2-40B4-BE49-F238E27FC236}">
                <a16:creationId xmlns:a16="http://schemas.microsoft.com/office/drawing/2014/main" id="{8EC3680B-E5FD-BCD7-D820-A58F801A6241}"/>
              </a:ext>
            </a:extLst>
          </p:cNvPr>
          <p:cNvSpPr txBox="1"/>
          <p:nvPr/>
        </p:nvSpPr>
        <p:spPr>
          <a:xfrm>
            <a:off x="6786154" y="1295423"/>
            <a:ext cx="1829460" cy="461665"/>
          </a:xfrm>
          <a:prstGeom prst="rect">
            <a:avLst/>
          </a:prstGeom>
          <a:noFill/>
        </p:spPr>
        <p:txBody>
          <a:bodyPr wrap="square" rtlCol="0">
            <a:spAutoFit/>
          </a:bodyPr>
          <a:lstStyle/>
          <a:p>
            <a:r>
              <a:rPr kumimoji="1" lang="ja-JP" altLang="en-US" sz="1200" b="1" dirty="0"/>
              <a:t>ハザードマップを見て、</a:t>
            </a:r>
            <a:endParaRPr kumimoji="1" lang="en-US" altLang="ja-JP" sz="1200" b="1" dirty="0"/>
          </a:p>
          <a:p>
            <a:r>
              <a:rPr kumimoji="1" lang="ja-JP" altLang="en-US" sz="1200" b="1" dirty="0"/>
              <a:t>表を埋めてみよう！</a:t>
            </a:r>
          </a:p>
        </p:txBody>
      </p:sp>
      <p:graphicFrame>
        <p:nvGraphicFramePr>
          <p:cNvPr id="40" name="表 39">
            <a:extLst>
              <a:ext uri="{FF2B5EF4-FFF2-40B4-BE49-F238E27FC236}">
                <a16:creationId xmlns:a16="http://schemas.microsoft.com/office/drawing/2014/main" id="{1BB25CEC-6F99-FC2A-FA66-4813927551C8}"/>
              </a:ext>
            </a:extLst>
          </p:cNvPr>
          <p:cNvGraphicFramePr>
            <a:graphicFrameLocks noGrp="1"/>
          </p:cNvGraphicFramePr>
          <p:nvPr>
            <p:extLst>
              <p:ext uri="{D42A27DB-BD31-4B8C-83A1-F6EECF244321}">
                <p14:modId xmlns:p14="http://schemas.microsoft.com/office/powerpoint/2010/main" val="4101925399"/>
              </p:ext>
            </p:extLst>
          </p:nvPr>
        </p:nvGraphicFramePr>
        <p:xfrm>
          <a:off x="5463251" y="2153079"/>
          <a:ext cx="4927944" cy="4951465"/>
        </p:xfrm>
        <a:graphic>
          <a:graphicData uri="http://schemas.openxmlformats.org/drawingml/2006/table">
            <a:tbl>
              <a:tblPr firstRow="1" bandRow="1">
                <a:tableStyleId>{5C22544A-7EE6-4342-B048-85BDC9FD1C3A}</a:tableStyleId>
              </a:tblPr>
              <a:tblGrid>
                <a:gridCol w="2161408">
                  <a:extLst>
                    <a:ext uri="{9D8B030D-6E8A-4147-A177-3AD203B41FA5}">
                      <a16:colId xmlns:a16="http://schemas.microsoft.com/office/drawing/2014/main" val="3541690795"/>
                    </a:ext>
                  </a:extLst>
                </a:gridCol>
                <a:gridCol w="2766536">
                  <a:extLst>
                    <a:ext uri="{9D8B030D-6E8A-4147-A177-3AD203B41FA5}">
                      <a16:colId xmlns:a16="http://schemas.microsoft.com/office/drawing/2014/main" val="925262402"/>
                    </a:ext>
                  </a:extLst>
                </a:gridCol>
              </a:tblGrid>
              <a:tr h="348634">
                <a:tc gridSpan="2">
                  <a:txBody>
                    <a:bodyPr/>
                    <a:lstStyle/>
                    <a:p>
                      <a:r>
                        <a:rPr kumimoji="1" lang="ja-JP" altLang="en-US" sz="1400" dirty="0">
                          <a:solidFill>
                            <a:schemeClr val="tx1"/>
                          </a:solidFill>
                        </a:rPr>
                        <a:t>自分の家の安全度は？</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kumimoji="1" lang="ja-JP" altLang="en-US"/>
                    </a:p>
                  </a:txBody>
                  <a:tcPr/>
                </a:tc>
                <a:extLst>
                  <a:ext uri="{0D108BD9-81ED-4DB2-BD59-A6C34878D82A}">
                    <a16:rowId xmlns:a16="http://schemas.microsoft.com/office/drawing/2014/main" val="641053633"/>
                  </a:ext>
                </a:extLst>
              </a:tr>
              <a:tr h="699750">
                <a:tc>
                  <a:txBody>
                    <a:bodyPr/>
                    <a:lstStyle/>
                    <a:p>
                      <a:pPr algn="ctr"/>
                      <a:r>
                        <a:rPr kumimoji="1" lang="ja-JP" altLang="en-US" sz="1100" dirty="0">
                          <a:solidFill>
                            <a:schemeClr val="tx1"/>
                          </a:solidFill>
                        </a:rPr>
                        <a:t>地図の色は何色？</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dirty="0">
                          <a:solidFill>
                            <a:schemeClr val="tx1"/>
                          </a:solidFill>
                        </a:rPr>
                        <a:t>□濃い紫　　□薄い紫</a:t>
                      </a:r>
                      <a:endParaRPr kumimoji="1" lang="en-US" altLang="ja-JP" sz="1100" dirty="0">
                        <a:solidFill>
                          <a:schemeClr val="tx1"/>
                        </a:solidFill>
                      </a:endParaRPr>
                    </a:p>
                    <a:p>
                      <a:pPr algn="ctr"/>
                      <a:r>
                        <a:rPr kumimoji="1" lang="ja-JP" altLang="en-US" sz="1100" dirty="0">
                          <a:solidFill>
                            <a:schemeClr val="tx1"/>
                          </a:solidFill>
                        </a:rPr>
                        <a:t>□濃い赤　　□薄い赤</a:t>
                      </a:r>
                      <a:endParaRPr kumimoji="1" lang="en-US" altLang="ja-JP" sz="1100" dirty="0">
                        <a:solidFill>
                          <a:schemeClr val="tx1"/>
                        </a:solidFill>
                      </a:endParaRPr>
                    </a:p>
                    <a:p>
                      <a:pPr algn="ctr"/>
                      <a:r>
                        <a:rPr kumimoji="1" lang="ja-JP" altLang="en-US" sz="1100" dirty="0">
                          <a:solidFill>
                            <a:schemeClr val="tx1"/>
                          </a:solidFill>
                        </a:rPr>
                        <a:t>□オレンジ　□黄色　　□なし</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03337024"/>
                  </a:ext>
                </a:extLst>
              </a:tr>
              <a:tr h="401327">
                <a:tc>
                  <a:txBody>
                    <a:bodyPr/>
                    <a:lstStyle/>
                    <a:p>
                      <a:pPr algn="ctr"/>
                      <a:r>
                        <a:rPr kumimoji="1" lang="ja-JP" altLang="en-US" sz="1100" dirty="0">
                          <a:solidFill>
                            <a:schemeClr val="tx1"/>
                          </a:solidFill>
                        </a:rPr>
                        <a:t>浸水深は何ｍ？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a:solidFill>
                            <a:schemeClr val="tx1"/>
                          </a:solidFill>
                        </a:rPr>
                        <a:t>＿～＿ｍ</a:t>
                      </a:r>
                      <a:endParaRPr kumimoji="1" lang="ja-JP" altLang="en-US" sz="11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07358140"/>
                  </a:ext>
                </a:extLst>
              </a:tr>
              <a:tr h="456210">
                <a:tc>
                  <a:txBody>
                    <a:bodyPr/>
                    <a:lstStyle/>
                    <a:p>
                      <a:pPr algn="ctr"/>
                      <a:r>
                        <a:rPr kumimoji="1" lang="ja-JP" altLang="en-US" sz="1100" dirty="0">
                          <a:solidFill>
                            <a:schemeClr val="tx1"/>
                          </a:solidFill>
                        </a:rPr>
                        <a:t>近くに避難所はある？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dirty="0">
                          <a:solidFill>
                            <a:schemeClr val="tx1"/>
                          </a:solidFill>
                        </a:rPr>
                        <a:t>□ある　□なし</a:t>
                      </a:r>
                      <a:endParaRPr kumimoji="1" lang="en-US" altLang="ja-JP" sz="1100" dirty="0">
                        <a:solidFill>
                          <a:schemeClr val="tx1"/>
                        </a:solidFill>
                      </a:endParaRPr>
                    </a:p>
                    <a:p>
                      <a:pPr algn="ctr"/>
                      <a:r>
                        <a:rPr kumimoji="1" lang="ja-JP" altLang="en-US" sz="1100" dirty="0">
                          <a:solidFill>
                            <a:schemeClr val="tx1"/>
                          </a:solidFill>
                        </a:rPr>
                        <a:t>場所：＿＿＿＿＿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40553813"/>
                  </a:ext>
                </a:extLst>
              </a:tr>
              <a:tr h="456210">
                <a:tc>
                  <a:txBody>
                    <a:bodyPr/>
                    <a:lstStyle/>
                    <a:p>
                      <a:pPr algn="ctr"/>
                      <a:r>
                        <a:rPr kumimoji="1" lang="ja-JP" altLang="en-US" sz="1100" dirty="0">
                          <a:solidFill>
                            <a:schemeClr val="tx1"/>
                          </a:solidFill>
                        </a:rPr>
                        <a:t>家の近くで危ない場所はどんなところ？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dirty="0">
                          <a:solidFill>
                            <a:schemeClr val="tx1"/>
                          </a:solidFill>
                        </a:rPr>
                        <a:t>例）川の近く</a:t>
                      </a:r>
                      <a:endParaRPr kumimoji="1" lang="en-US" altLang="ja-JP" sz="1100" dirty="0">
                        <a:solidFill>
                          <a:schemeClr val="tx1"/>
                        </a:solidFill>
                      </a:endParaRPr>
                    </a:p>
                    <a:p>
                      <a:pPr algn="ctr"/>
                      <a:r>
                        <a:rPr kumimoji="1" lang="ja-JP" altLang="en-US" sz="1100" dirty="0">
                          <a:solidFill>
                            <a:schemeClr val="tx1"/>
                          </a:solidFill>
                        </a:rPr>
                        <a:t>場所：＿＿＿＿＿＿＿＿</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11886961"/>
                  </a:ext>
                </a:extLst>
              </a:tr>
              <a:tr h="343131">
                <a:tc gridSpan="2">
                  <a:txBody>
                    <a:bodyPr/>
                    <a:lstStyle/>
                    <a:p>
                      <a:r>
                        <a:rPr kumimoji="1" lang="ja-JP" altLang="en-US" sz="1400" b="1" dirty="0">
                          <a:solidFill>
                            <a:schemeClr val="tx1"/>
                          </a:solidFill>
                        </a:rPr>
                        <a:t>小学校の安全度は？</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kumimoji="1" lang="ja-JP" altLang="en-US"/>
                    </a:p>
                  </a:txBody>
                  <a:tcPr/>
                </a:tc>
                <a:extLst>
                  <a:ext uri="{0D108BD9-81ED-4DB2-BD59-A6C34878D82A}">
                    <a16:rowId xmlns:a16="http://schemas.microsoft.com/office/drawing/2014/main" val="360240571"/>
                  </a:ext>
                </a:extLst>
              </a:tr>
              <a:tr h="635435">
                <a:tc>
                  <a:txBody>
                    <a:bodyPr/>
                    <a:lstStyle/>
                    <a:p>
                      <a:pPr algn="ctr"/>
                      <a:r>
                        <a:rPr kumimoji="1" lang="ja-JP" altLang="en-US" sz="1100" dirty="0">
                          <a:solidFill>
                            <a:schemeClr val="tx1"/>
                          </a:solidFill>
                        </a:rPr>
                        <a:t>地図の色は何色？</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a:solidFill>
                            <a:schemeClr val="tx1"/>
                          </a:solidFill>
                        </a:rPr>
                        <a:t>□濃い紫　　□薄い紫</a:t>
                      </a:r>
                      <a:endParaRPr kumimoji="1" lang="en-US" altLang="ja-JP" sz="1100" dirty="0">
                        <a:solidFill>
                          <a:schemeClr val="tx1"/>
                        </a:solidFill>
                      </a:endParaRPr>
                    </a:p>
                    <a:p>
                      <a:pPr algn="ctr"/>
                      <a:r>
                        <a:rPr kumimoji="1" lang="ja-JP" altLang="en-US" sz="1100">
                          <a:solidFill>
                            <a:schemeClr val="tx1"/>
                          </a:solidFill>
                        </a:rPr>
                        <a:t>□濃い赤　　□薄い赤</a:t>
                      </a:r>
                      <a:endParaRPr kumimoji="1" lang="en-US" altLang="ja-JP" sz="1100" dirty="0">
                        <a:solidFill>
                          <a:schemeClr val="tx1"/>
                        </a:solidFill>
                      </a:endParaRPr>
                    </a:p>
                    <a:p>
                      <a:pPr algn="ctr"/>
                      <a:r>
                        <a:rPr kumimoji="1" lang="ja-JP" altLang="en-US" sz="1100">
                          <a:solidFill>
                            <a:schemeClr val="tx1"/>
                          </a:solidFill>
                        </a:rPr>
                        <a:t>□オレンジ　□黄色　　□なし</a:t>
                      </a:r>
                      <a:endParaRPr kumimoji="1" lang="ja-JP" altLang="en-US" sz="11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10050063"/>
                  </a:ext>
                </a:extLst>
              </a:tr>
              <a:tr h="401327">
                <a:tc>
                  <a:txBody>
                    <a:bodyPr/>
                    <a:lstStyle/>
                    <a:p>
                      <a:pPr algn="ctr"/>
                      <a:r>
                        <a:rPr kumimoji="1" lang="ja-JP" altLang="en-US" sz="1100" dirty="0">
                          <a:solidFill>
                            <a:schemeClr val="tx1"/>
                          </a:solidFill>
                        </a:rPr>
                        <a:t>浸水深は何ｍ？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100" dirty="0">
                          <a:solidFill>
                            <a:schemeClr val="tx1"/>
                          </a:solidFill>
                        </a:rPr>
                        <a:t>＿～＿ｍ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28625511"/>
                  </a:ext>
                </a:extLst>
              </a:tr>
              <a:tr h="371431">
                <a:tc gridSpan="2">
                  <a:txBody>
                    <a:bodyPr/>
                    <a:lstStyle/>
                    <a:p>
                      <a:pPr algn="l"/>
                      <a:r>
                        <a:rPr kumimoji="1" lang="ja-JP" altLang="en-US" sz="1400" b="1" dirty="0">
                          <a:solidFill>
                            <a:schemeClr val="tx1"/>
                          </a:solidFill>
                        </a:rPr>
                        <a:t>気が付いたこと（自由に書いてみよう）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pPr algn="ctr"/>
                      <a:endParaRPr kumimoji="1" lang="ja-JP" altLang="en-US" sz="11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68365950"/>
                  </a:ext>
                </a:extLst>
              </a:tr>
              <a:tr h="838010">
                <a:tc gridSpan="2">
                  <a:txBody>
                    <a:bodyPr/>
                    <a:lstStyle/>
                    <a:p>
                      <a:pPr algn="ctr"/>
                      <a:endParaRPr kumimoji="1" lang="ja-JP" altLang="en-US" sz="11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endParaRPr kumimoji="1" lang="ja-JP" altLang="en-US" sz="11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02653239"/>
                  </a:ext>
                </a:extLst>
              </a:tr>
            </a:tbl>
          </a:graphicData>
        </a:graphic>
      </p:graphicFrame>
      <p:pic>
        <p:nvPicPr>
          <p:cNvPr id="41" name="図 40" descr="挿絵, シャツ が含まれている画像&#10;&#10;自動的に生成された説明">
            <a:extLst>
              <a:ext uri="{FF2B5EF4-FFF2-40B4-BE49-F238E27FC236}">
                <a16:creationId xmlns:a16="http://schemas.microsoft.com/office/drawing/2014/main" id="{736AEC5F-0369-81DD-43EB-16B108C44D3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254044" y="962623"/>
            <a:ext cx="792781" cy="1062096"/>
          </a:xfrm>
          <a:prstGeom prst="rect">
            <a:avLst/>
          </a:prstGeom>
        </p:spPr>
      </p:pic>
      <p:grpSp>
        <p:nvGrpSpPr>
          <p:cNvPr id="43" name="グループ化 42">
            <a:extLst>
              <a:ext uri="{FF2B5EF4-FFF2-40B4-BE49-F238E27FC236}">
                <a16:creationId xmlns:a16="http://schemas.microsoft.com/office/drawing/2014/main" id="{24BB1922-5EBB-43BC-380F-A469A71DA765}"/>
              </a:ext>
            </a:extLst>
          </p:cNvPr>
          <p:cNvGrpSpPr/>
          <p:nvPr/>
        </p:nvGrpSpPr>
        <p:grpSpPr>
          <a:xfrm>
            <a:off x="3579525" y="2895607"/>
            <a:ext cx="764707" cy="471435"/>
            <a:chOff x="3699233" y="2907182"/>
            <a:chExt cx="764707" cy="471435"/>
          </a:xfrm>
        </p:grpSpPr>
        <p:sp>
          <p:nvSpPr>
            <p:cNvPr id="44" name="四角形: 角を丸くする 43">
              <a:extLst>
                <a:ext uri="{FF2B5EF4-FFF2-40B4-BE49-F238E27FC236}">
                  <a16:creationId xmlns:a16="http://schemas.microsoft.com/office/drawing/2014/main" id="{92540548-77C3-DF18-1667-A5BDE888AD1A}"/>
                </a:ext>
              </a:extLst>
            </p:cNvPr>
            <p:cNvSpPr/>
            <p:nvPr/>
          </p:nvSpPr>
          <p:spPr>
            <a:xfrm>
              <a:off x="3699233" y="2907182"/>
              <a:ext cx="76470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2000" rtlCol="0" anchor="ctr"/>
            <a:lstStyle/>
            <a:p>
              <a:pPr algn="ctr"/>
              <a:r>
                <a:rPr kumimoji="1" lang="ja-JP" altLang="en-US" sz="1400" dirty="0">
                  <a:solidFill>
                    <a:schemeClr val="tx1"/>
                  </a:solidFill>
                  <a:latin typeface="Meiryo UI" panose="020B0604030504040204" pitchFamily="50" charset="-128"/>
                  <a:ea typeface="Meiryo UI" panose="020B0604030504040204" pitchFamily="50" charset="-128"/>
                </a:rPr>
                <a:t>検索</a:t>
              </a:r>
            </a:p>
          </p:txBody>
        </p:sp>
        <p:sp>
          <p:nvSpPr>
            <p:cNvPr id="45" name="テキスト ボックス 44">
              <a:extLst>
                <a:ext uri="{FF2B5EF4-FFF2-40B4-BE49-F238E27FC236}">
                  <a16:creationId xmlns:a16="http://schemas.microsoft.com/office/drawing/2014/main" id="{9A668B9B-30E2-31B2-EC7F-B8859BCE3932}"/>
                </a:ext>
              </a:extLst>
            </p:cNvPr>
            <p:cNvSpPr txBox="1"/>
            <p:nvPr/>
          </p:nvSpPr>
          <p:spPr>
            <a:xfrm>
              <a:off x="3900331" y="2924361"/>
              <a:ext cx="375210" cy="200055"/>
            </a:xfrm>
            <a:prstGeom prst="rect">
              <a:avLst/>
            </a:prstGeom>
            <a:noFill/>
          </p:spPr>
          <p:txBody>
            <a:bodyPr wrap="square" lIns="0" rIns="0" rtlCol="0">
              <a:spAutoFit/>
            </a:bodyPr>
            <a:lstStyle/>
            <a:p>
              <a:pPr algn="ctr">
                <a:tabLst>
                  <a:tab pos="715963" algn="l"/>
                </a:tabLst>
              </a:pPr>
              <a:r>
                <a:rPr kumimoji="1" lang="ja-JP" altLang="en-US" sz="700" dirty="0"/>
                <a:t>けんさく</a:t>
              </a:r>
            </a:p>
          </p:txBody>
        </p:sp>
      </p:grpSp>
      <p:sp>
        <p:nvSpPr>
          <p:cNvPr id="46" name="正方形/長方形 45">
            <a:extLst>
              <a:ext uri="{FF2B5EF4-FFF2-40B4-BE49-F238E27FC236}">
                <a16:creationId xmlns:a16="http://schemas.microsoft.com/office/drawing/2014/main" id="{69FF6B5D-2C18-4A1F-785B-733D1C401755}"/>
              </a:ext>
            </a:extLst>
          </p:cNvPr>
          <p:cNvSpPr/>
          <p:nvPr/>
        </p:nvSpPr>
        <p:spPr>
          <a:xfrm>
            <a:off x="255869" y="1126097"/>
            <a:ext cx="4581525" cy="43929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ja-JP" altLang="en-US" sz="1400" b="1" dirty="0">
                <a:solidFill>
                  <a:schemeClr val="tx1"/>
                </a:solidFill>
              </a:rPr>
              <a:t>方法①　市町村のホームページから確認しよう</a:t>
            </a:r>
          </a:p>
        </p:txBody>
      </p:sp>
      <p:pic>
        <p:nvPicPr>
          <p:cNvPr id="47" name="グラフィックス 46" descr="カーソル">
            <a:extLst>
              <a:ext uri="{FF2B5EF4-FFF2-40B4-BE49-F238E27FC236}">
                <a16:creationId xmlns:a16="http://schemas.microsoft.com/office/drawing/2014/main" id="{30742B29-18CF-72DC-4699-BDDA137C146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143239" y="3050770"/>
            <a:ext cx="395200" cy="395200"/>
          </a:xfrm>
          <a:prstGeom prst="rect">
            <a:avLst/>
          </a:prstGeom>
        </p:spPr>
      </p:pic>
      <p:pic>
        <p:nvPicPr>
          <p:cNvPr id="48" name="図 47">
            <a:extLst>
              <a:ext uri="{FF2B5EF4-FFF2-40B4-BE49-F238E27FC236}">
                <a16:creationId xmlns:a16="http://schemas.microsoft.com/office/drawing/2014/main" id="{B63ABF4F-5F83-4E98-09EE-AAEFD4BB4C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206" y="4950946"/>
            <a:ext cx="3426875" cy="2309206"/>
          </a:xfrm>
          <a:prstGeom prst="rect">
            <a:avLst/>
          </a:prstGeom>
        </p:spPr>
      </p:pic>
      <p:sp>
        <p:nvSpPr>
          <p:cNvPr id="49" name="テキスト ボックス 48">
            <a:extLst>
              <a:ext uri="{FF2B5EF4-FFF2-40B4-BE49-F238E27FC236}">
                <a16:creationId xmlns:a16="http://schemas.microsoft.com/office/drawing/2014/main" id="{19580F2C-A45F-EF7A-BC10-5D06535866A9}"/>
              </a:ext>
            </a:extLst>
          </p:cNvPr>
          <p:cNvSpPr txBox="1"/>
          <p:nvPr/>
        </p:nvSpPr>
        <p:spPr>
          <a:xfrm>
            <a:off x="381940" y="1499849"/>
            <a:ext cx="4581525" cy="1228093"/>
          </a:xfrm>
          <a:prstGeom prst="rect">
            <a:avLst/>
          </a:prstGeom>
          <a:noFill/>
        </p:spPr>
        <p:txBody>
          <a:bodyPr wrap="square">
            <a:spAutoFit/>
          </a:bodyPr>
          <a:lstStyle>
            <a:defPPr>
              <a:defRPr lang="en-US"/>
            </a:defPPr>
            <a:lvl1pPr indent="180000" algn="just">
              <a:lnSpc>
                <a:spcPct val="200000"/>
              </a:lnSpc>
              <a:defRPr kumimoji="1" sz="1400"/>
            </a:lvl1pPr>
          </a:lstStyle>
          <a:p>
            <a:r>
              <a:rPr lang="ja-JP" altLang="en-US" sz="1300" dirty="0"/>
              <a:t>市町村のホームページでは、洪水や津波、土砂災害など、様々な種類の災害のハザードマップが公開されています。「洪水」のハザードマップを選んで確認しましょう。</a:t>
            </a:r>
          </a:p>
        </p:txBody>
      </p:sp>
      <p:sp>
        <p:nvSpPr>
          <p:cNvPr id="50" name="テキスト ボックス 49">
            <a:extLst>
              <a:ext uri="{FF2B5EF4-FFF2-40B4-BE49-F238E27FC236}">
                <a16:creationId xmlns:a16="http://schemas.microsoft.com/office/drawing/2014/main" id="{6C1B5560-0442-EDAA-D4D3-A372FBA5D48D}"/>
              </a:ext>
            </a:extLst>
          </p:cNvPr>
          <p:cNvSpPr txBox="1"/>
          <p:nvPr/>
        </p:nvSpPr>
        <p:spPr>
          <a:xfrm>
            <a:off x="2785731" y="1555371"/>
            <a:ext cx="31418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こうずい</a:t>
            </a:r>
          </a:p>
        </p:txBody>
      </p:sp>
      <p:sp>
        <p:nvSpPr>
          <p:cNvPr id="51" name="テキスト ボックス 50">
            <a:extLst>
              <a:ext uri="{FF2B5EF4-FFF2-40B4-BE49-F238E27FC236}">
                <a16:creationId xmlns:a16="http://schemas.microsoft.com/office/drawing/2014/main" id="{2FF6F7F1-E33D-C038-285E-E23E35A49919}"/>
              </a:ext>
            </a:extLst>
          </p:cNvPr>
          <p:cNvSpPr txBox="1"/>
          <p:nvPr/>
        </p:nvSpPr>
        <p:spPr>
          <a:xfrm>
            <a:off x="3334054" y="1555371"/>
            <a:ext cx="24525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つなみ</a:t>
            </a:r>
          </a:p>
        </p:txBody>
      </p:sp>
      <p:sp>
        <p:nvSpPr>
          <p:cNvPr id="52" name="テキスト ボックス 51">
            <a:extLst>
              <a:ext uri="{FF2B5EF4-FFF2-40B4-BE49-F238E27FC236}">
                <a16:creationId xmlns:a16="http://schemas.microsoft.com/office/drawing/2014/main" id="{E0F4C238-06F5-2529-36FB-3AF725B54385}"/>
              </a:ext>
            </a:extLst>
          </p:cNvPr>
          <p:cNvSpPr txBox="1"/>
          <p:nvPr/>
        </p:nvSpPr>
        <p:spPr>
          <a:xfrm>
            <a:off x="3811916" y="1555371"/>
            <a:ext cx="55784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どしゃさいがい</a:t>
            </a:r>
          </a:p>
        </p:txBody>
      </p:sp>
      <p:sp>
        <p:nvSpPr>
          <p:cNvPr id="53" name="テキスト ボックス 52">
            <a:extLst>
              <a:ext uri="{FF2B5EF4-FFF2-40B4-BE49-F238E27FC236}">
                <a16:creationId xmlns:a16="http://schemas.microsoft.com/office/drawing/2014/main" id="{13D3E665-8726-9520-1527-72C0D9E84917}"/>
              </a:ext>
            </a:extLst>
          </p:cNvPr>
          <p:cNvSpPr txBox="1"/>
          <p:nvPr/>
        </p:nvSpPr>
        <p:spPr>
          <a:xfrm>
            <a:off x="986472" y="1959738"/>
            <a:ext cx="307777"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しゅるい</a:t>
            </a:r>
          </a:p>
        </p:txBody>
      </p:sp>
      <p:sp>
        <p:nvSpPr>
          <p:cNvPr id="54" name="テキスト ボックス 53">
            <a:extLst>
              <a:ext uri="{FF2B5EF4-FFF2-40B4-BE49-F238E27FC236}">
                <a16:creationId xmlns:a16="http://schemas.microsoft.com/office/drawing/2014/main" id="{8B5787C8-1E7F-C5A3-8A9F-4BA0F40D763D}"/>
              </a:ext>
            </a:extLst>
          </p:cNvPr>
          <p:cNvSpPr txBox="1"/>
          <p:nvPr/>
        </p:nvSpPr>
        <p:spPr>
          <a:xfrm>
            <a:off x="1457701" y="1959738"/>
            <a:ext cx="33182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さいがい</a:t>
            </a:r>
          </a:p>
        </p:txBody>
      </p:sp>
      <p:sp>
        <p:nvSpPr>
          <p:cNvPr id="55" name="テキスト ボックス 54">
            <a:extLst>
              <a:ext uri="{FF2B5EF4-FFF2-40B4-BE49-F238E27FC236}">
                <a16:creationId xmlns:a16="http://schemas.microsoft.com/office/drawing/2014/main" id="{82F31E38-DF34-0419-F8E1-F4CC30974ADA}"/>
              </a:ext>
            </a:extLst>
          </p:cNvPr>
          <p:cNvSpPr txBox="1"/>
          <p:nvPr/>
        </p:nvSpPr>
        <p:spPr>
          <a:xfrm>
            <a:off x="3226549" y="1959738"/>
            <a:ext cx="31418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こうかい</a:t>
            </a:r>
          </a:p>
        </p:txBody>
      </p:sp>
      <p:sp>
        <p:nvSpPr>
          <p:cNvPr id="56" name="テキスト ボックス 55">
            <a:extLst>
              <a:ext uri="{FF2B5EF4-FFF2-40B4-BE49-F238E27FC236}">
                <a16:creationId xmlns:a16="http://schemas.microsoft.com/office/drawing/2014/main" id="{EB27F97C-62E1-D736-656F-2FFBC7F2B6EF}"/>
              </a:ext>
            </a:extLst>
          </p:cNvPr>
          <p:cNvSpPr txBox="1"/>
          <p:nvPr/>
        </p:nvSpPr>
        <p:spPr>
          <a:xfrm>
            <a:off x="4709608" y="1959738"/>
            <a:ext cx="14908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こう</a:t>
            </a:r>
          </a:p>
        </p:txBody>
      </p:sp>
      <p:sp>
        <p:nvSpPr>
          <p:cNvPr id="57" name="テキスト ボックス 56">
            <a:extLst>
              <a:ext uri="{FF2B5EF4-FFF2-40B4-BE49-F238E27FC236}">
                <a16:creationId xmlns:a16="http://schemas.microsoft.com/office/drawing/2014/main" id="{77F50879-9C47-D4C3-F4C0-7610474C05C3}"/>
              </a:ext>
            </a:extLst>
          </p:cNvPr>
          <p:cNvSpPr txBox="1"/>
          <p:nvPr/>
        </p:nvSpPr>
        <p:spPr>
          <a:xfrm>
            <a:off x="472152" y="2350139"/>
            <a:ext cx="165109"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ずい</a:t>
            </a:r>
          </a:p>
        </p:txBody>
      </p:sp>
      <p:sp>
        <p:nvSpPr>
          <p:cNvPr id="58" name="テキスト ボックス 57">
            <a:extLst>
              <a:ext uri="{FF2B5EF4-FFF2-40B4-BE49-F238E27FC236}">
                <a16:creationId xmlns:a16="http://schemas.microsoft.com/office/drawing/2014/main" id="{D37B36ED-FF6C-454A-15D5-029B691E9F7C}"/>
              </a:ext>
            </a:extLst>
          </p:cNvPr>
          <p:cNvSpPr txBox="1"/>
          <p:nvPr/>
        </p:nvSpPr>
        <p:spPr>
          <a:xfrm>
            <a:off x="2135864" y="2350139"/>
            <a:ext cx="15388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えら</a:t>
            </a:r>
          </a:p>
        </p:txBody>
      </p:sp>
      <p:sp>
        <p:nvSpPr>
          <p:cNvPr id="59" name="テキスト ボックス 58">
            <a:extLst>
              <a:ext uri="{FF2B5EF4-FFF2-40B4-BE49-F238E27FC236}">
                <a16:creationId xmlns:a16="http://schemas.microsoft.com/office/drawing/2014/main" id="{DB0DCD56-17B1-924B-100D-80376FE544FB}"/>
              </a:ext>
            </a:extLst>
          </p:cNvPr>
          <p:cNvSpPr txBox="1"/>
          <p:nvPr/>
        </p:nvSpPr>
        <p:spPr>
          <a:xfrm>
            <a:off x="2603060" y="2350139"/>
            <a:ext cx="31098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かくにん</a:t>
            </a:r>
          </a:p>
        </p:txBody>
      </p:sp>
      <p:grpSp>
        <p:nvGrpSpPr>
          <p:cNvPr id="60" name="グループ化 59">
            <a:extLst>
              <a:ext uri="{FF2B5EF4-FFF2-40B4-BE49-F238E27FC236}">
                <a16:creationId xmlns:a16="http://schemas.microsoft.com/office/drawing/2014/main" id="{80F963CD-9E78-FD49-88AF-18545246AB31}"/>
              </a:ext>
            </a:extLst>
          </p:cNvPr>
          <p:cNvGrpSpPr/>
          <p:nvPr/>
        </p:nvGrpSpPr>
        <p:grpSpPr>
          <a:xfrm>
            <a:off x="514848" y="2895607"/>
            <a:ext cx="2987647" cy="471435"/>
            <a:chOff x="634556" y="2907182"/>
            <a:chExt cx="2987647" cy="471435"/>
          </a:xfrm>
        </p:grpSpPr>
        <p:sp>
          <p:nvSpPr>
            <p:cNvPr id="61" name="四角形: 角を丸くする 60">
              <a:extLst>
                <a:ext uri="{FF2B5EF4-FFF2-40B4-BE49-F238E27FC236}">
                  <a16:creationId xmlns:a16="http://schemas.microsoft.com/office/drawing/2014/main" id="{9BA6628B-2044-D884-3DF1-0E7C4BB77CD9}"/>
                </a:ext>
              </a:extLst>
            </p:cNvPr>
            <p:cNvSpPr/>
            <p:nvPr/>
          </p:nvSpPr>
          <p:spPr>
            <a:xfrm>
              <a:off x="634556" y="2907182"/>
              <a:ext cx="298764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2000" rtlCol="0" anchor="ctr"/>
            <a:lstStyle/>
            <a:p>
              <a:r>
                <a:rPr kumimoji="1" lang="ja-JP" altLang="en-US" sz="1400" dirty="0">
                  <a:solidFill>
                    <a:schemeClr val="tx1"/>
                  </a:solidFill>
                </a:rPr>
                <a:t>○○市　洪水ハザードマップ</a:t>
              </a:r>
            </a:p>
          </p:txBody>
        </p:sp>
        <p:sp>
          <p:nvSpPr>
            <p:cNvPr id="62" name="テキスト ボックス 61">
              <a:extLst>
                <a:ext uri="{FF2B5EF4-FFF2-40B4-BE49-F238E27FC236}">
                  <a16:creationId xmlns:a16="http://schemas.microsoft.com/office/drawing/2014/main" id="{3BCCAD73-0605-12E4-EC5C-D9B4A88257E7}"/>
                </a:ext>
              </a:extLst>
            </p:cNvPr>
            <p:cNvSpPr txBox="1"/>
            <p:nvPr/>
          </p:nvSpPr>
          <p:spPr>
            <a:xfrm>
              <a:off x="1391150" y="2923203"/>
              <a:ext cx="375210" cy="200055"/>
            </a:xfrm>
            <a:prstGeom prst="rect">
              <a:avLst/>
            </a:prstGeom>
            <a:noFill/>
          </p:spPr>
          <p:txBody>
            <a:bodyPr wrap="square" lIns="0" rIns="0" rtlCol="0">
              <a:spAutoFit/>
            </a:bodyPr>
            <a:lstStyle/>
            <a:p>
              <a:pPr algn="ctr">
                <a:tabLst>
                  <a:tab pos="715963" algn="l"/>
                </a:tabLst>
              </a:pPr>
              <a:r>
                <a:rPr kumimoji="1" lang="ja-JP" altLang="en-US" sz="700" dirty="0"/>
                <a:t>こうずい</a:t>
              </a:r>
            </a:p>
          </p:txBody>
        </p:sp>
      </p:grpSp>
      <p:grpSp>
        <p:nvGrpSpPr>
          <p:cNvPr id="63" name="グループ化 62">
            <a:extLst>
              <a:ext uri="{FF2B5EF4-FFF2-40B4-BE49-F238E27FC236}">
                <a16:creationId xmlns:a16="http://schemas.microsoft.com/office/drawing/2014/main" id="{29EA8E57-BEFB-649B-9A91-2A98DA333A56}"/>
              </a:ext>
            </a:extLst>
          </p:cNvPr>
          <p:cNvGrpSpPr/>
          <p:nvPr/>
        </p:nvGrpSpPr>
        <p:grpSpPr>
          <a:xfrm>
            <a:off x="245354" y="3588581"/>
            <a:ext cx="4581525" cy="475336"/>
            <a:chOff x="294672" y="3526435"/>
            <a:chExt cx="4581525" cy="475336"/>
          </a:xfrm>
        </p:grpSpPr>
        <p:sp>
          <p:nvSpPr>
            <p:cNvPr id="64" name="正方形/長方形 63">
              <a:extLst>
                <a:ext uri="{FF2B5EF4-FFF2-40B4-BE49-F238E27FC236}">
                  <a16:creationId xmlns:a16="http://schemas.microsoft.com/office/drawing/2014/main" id="{E46CB93F-7612-D224-FB1D-224D6988C21E}"/>
                </a:ext>
              </a:extLst>
            </p:cNvPr>
            <p:cNvSpPr/>
            <p:nvPr/>
          </p:nvSpPr>
          <p:spPr>
            <a:xfrm>
              <a:off x="294672" y="3562473"/>
              <a:ext cx="4581525" cy="43929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ja-JP" altLang="en-US" sz="1400" b="1" dirty="0">
                  <a:solidFill>
                    <a:schemeClr val="tx1"/>
                  </a:solidFill>
                </a:rPr>
                <a:t>方法②　「重ねるハザードマップ」から確認しよう</a:t>
              </a:r>
            </a:p>
          </p:txBody>
        </p:sp>
        <p:sp>
          <p:nvSpPr>
            <p:cNvPr id="65" name="テキスト ボックス 64">
              <a:extLst>
                <a:ext uri="{FF2B5EF4-FFF2-40B4-BE49-F238E27FC236}">
                  <a16:creationId xmlns:a16="http://schemas.microsoft.com/office/drawing/2014/main" id="{90832199-5F7C-FB31-CBF7-5D3D21691ECC}"/>
                </a:ext>
              </a:extLst>
            </p:cNvPr>
            <p:cNvSpPr txBox="1"/>
            <p:nvPr/>
          </p:nvSpPr>
          <p:spPr>
            <a:xfrm>
              <a:off x="3214556" y="3526435"/>
              <a:ext cx="415801" cy="200055"/>
            </a:xfrm>
            <a:prstGeom prst="rect">
              <a:avLst/>
            </a:prstGeom>
            <a:noFill/>
          </p:spPr>
          <p:txBody>
            <a:bodyPr wrap="square" lIns="0" rIns="0" rtlCol="0">
              <a:spAutoFit/>
            </a:bodyPr>
            <a:lstStyle/>
            <a:p>
              <a:pPr algn="ctr">
                <a:tabLst>
                  <a:tab pos="715963" algn="l"/>
                </a:tabLst>
              </a:pPr>
              <a:r>
                <a:rPr kumimoji="1" lang="ja-JP" altLang="en-US" sz="700" dirty="0"/>
                <a:t>かくにん</a:t>
              </a:r>
            </a:p>
          </p:txBody>
        </p:sp>
        <p:sp>
          <p:nvSpPr>
            <p:cNvPr id="66" name="テキスト ボックス 65">
              <a:extLst>
                <a:ext uri="{FF2B5EF4-FFF2-40B4-BE49-F238E27FC236}">
                  <a16:creationId xmlns:a16="http://schemas.microsoft.com/office/drawing/2014/main" id="{50316966-343A-78E6-09EE-C763D0A74563}"/>
                </a:ext>
              </a:extLst>
            </p:cNvPr>
            <p:cNvSpPr txBox="1"/>
            <p:nvPr/>
          </p:nvSpPr>
          <p:spPr>
            <a:xfrm>
              <a:off x="375577" y="3538529"/>
              <a:ext cx="415800" cy="200055"/>
            </a:xfrm>
            <a:prstGeom prst="rect">
              <a:avLst/>
            </a:prstGeom>
            <a:noFill/>
          </p:spPr>
          <p:txBody>
            <a:bodyPr wrap="square" lIns="0" rIns="0" rtlCol="0">
              <a:spAutoFit/>
            </a:bodyPr>
            <a:lstStyle/>
            <a:p>
              <a:pPr algn="ctr">
                <a:tabLst>
                  <a:tab pos="715963" algn="l"/>
                </a:tabLst>
              </a:pPr>
              <a:r>
                <a:rPr kumimoji="1" lang="ja-JP" altLang="en-US" sz="700" dirty="0"/>
                <a:t>ほうほう</a:t>
              </a:r>
            </a:p>
          </p:txBody>
        </p:sp>
      </p:grpSp>
      <p:sp>
        <p:nvSpPr>
          <p:cNvPr id="67" name="テキスト ボックス 66">
            <a:extLst>
              <a:ext uri="{FF2B5EF4-FFF2-40B4-BE49-F238E27FC236}">
                <a16:creationId xmlns:a16="http://schemas.microsoft.com/office/drawing/2014/main" id="{1A487C67-4968-2623-A3CB-29E22727A62F}"/>
              </a:ext>
            </a:extLst>
          </p:cNvPr>
          <p:cNvSpPr txBox="1"/>
          <p:nvPr/>
        </p:nvSpPr>
        <p:spPr>
          <a:xfrm>
            <a:off x="378665" y="3987337"/>
            <a:ext cx="4581525" cy="827984"/>
          </a:xfrm>
          <a:prstGeom prst="rect">
            <a:avLst/>
          </a:prstGeom>
          <a:noFill/>
        </p:spPr>
        <p:txBody>
          <a:bodyPr wrap="square">
            <a:spAutoFit/>
          </a:bodyPr>
          <a:lstStyle>
            <a:defPPr>
              <a:defRPr lang="en-US"/>
            </a:defPPr>
            <a:lvl1pPr indent="180000" algn="just">
              <a:lnSpc>
                <a:spcPct val="200000"/>
              </a:lnSpc>
              <a:defRPr kumimoji="1" sz="1400"/>
            </a:lvl1pPr>
          </a:lstStyle>
          <a:p>
            <a:r>
              <a:rPr lang="ja-JP" altLang="en-US" sz="1300" dirty="0"/>
              <a:t>国土交通省の「重ねるハザードマップ」では、様々な災害の危険を一度に見ることができます。</a:t>
            </a:r>
          </a:p>
        </p:txBody>
      </p:sp>
      <p:sp>
        <p:nvSpPr>
          <p:cNvPr id="68" name="テキスト ボックス 67">
            <a:extLst>
              <a:ext uri="{FF2B5EF4-FFF2-40B4-BE49-F238E27FC236}">
                <a16:creationId xmlns:a16="http://schemas.microsoft.com/office/drawing/2014/main" id="{C2E57ADE-D71D-F92B-D1BB-5EA9848D2FB2}"/>
              </a:ext>
            </a:extLst>
          </p:cNvPr>
          <p:cNvSpPr txBox="1"/>
          <p:nvPr/>
        </p:nvSpPr>
        <p:spPr>
          <a:xfrm>
            <a:off x="695532" y="4045214"/>
            <a:ext cx="74860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こくどこうつうしょう</a:t>
            </a:r>
          </a:p>
        </p:txBody>
      </p:sp>
      <p:sp>
        <p:nvSpPr>
          <p:cNvPr id="69" name="テキスト ボックス 68">
            <a:extLst>
              <a:ext uri="{FF2B5EF4-FFF2-40B4-BE49-F238E27FC236}">
                <a16:creationId xmlns:a16="http://schemas.microsoft.com/office/drawing/2014/main" id="{E3D546D8-A161-BCC7-0C3C-CF8CC8F883B7}"/>
              </a:ext>
            </a:extLst>
          </p:cNvPr>
          <p:cNvSpPr txBox="1"/>
          <p:nvPr/>
        </p:nvSpPr>
        <p:spPr>
          <a:xfrm>
            <a:off x="4360955" y="4045214"/>
            <a:ext cx="331821"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さいがい</a:t>
            </a:r>
          </a:p>
        </p:txBody>
      </p:sp>
      <p:sp>
        <p:nvSpPr>
          <p:cNvPr id="70" name="テキスト ボックス 69">
            <a:extLst>
              <a:ext uri="{FF2B5EF4-FFF2-40B4-BE49-F238E27FC236}">
                <a16:creationId xmlns:a16="http://schemas.microsoft.com/office/drawing/2014/main" id="{D7058509-E9C3-C48D-E5F1-9AAF5AD02C7C}"/>
              </a:ext>
            </a:extLst>
          </p:cNvPr>
          <p:cNvSpPr txBox="1"/>
          <p:nvPr/>
        </p:nvSpPr>
        <p:spPr>
          <a:xfrm>
            <a:off x="516518" y="4437371"/>
            <a:ext cx="24045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きけん</a:t>
            </a:r>
          </a:p>
        </p:txBody>
      </p:sp>
      <p:sp>
        <p:nvSpPr>
          <p:cNvPr id="71" name="テキスト ボックス 70">
            <a:extLst>
              <a:ext uri="{FF2B5EF4-FFF2-40B4-BE49-F238E27FC236}">
                <a16:creationId xmlns:a16="http://schemas.microsoft.com/office/drawing/2014/main" id="{D0295F66-5EDD-BACA-89D1-21053EAECA10}"/>
              </a:ext>
            </a:extLst>
          </p:cNvPr>
          <p:cNvSpPr txBox="1"/>
          <p:nvPr/>
        </p:nvSpPr>
        <p:spPr>
          <a:xfrm>
            <a:off x="4568583" y="4709278"/>
            <a:ext cx="274434" cy="200055"/>
          </a:xfrm>
          <a:prstGeom prst="rect">
            <a:avLst/>
          </a:prstGeom>
          <a:noFill/>
        </p:spPr>
        <p:txBody>
          <a:bodyPr wrap="none" rtlCol="0">
            <a:spAutoFit/>
          </a:bodyPr>
          <a:lstStyle/>
          <a:p>
            <a:r>
              <a:rPr kumimoji="1" lang="en-US" altLang="ja-JP" sz="700" dirty="0"/>
              <a:t>※</a:t>
            </a:r>
            <a:endParaRPr kumimoji="1" lang="ja-JP" altLang="en-US" sz="700" dirty="0"/>
          </a:p>
        </p:txBody>
      </p:sp>
      <p:grpSp>
        <p:nvGrpSpPr>
          <p:cNvPr id="9" name="グループ化 8">
            <a:extLst>
              <a:ext uri="{FF2B5EF4-FFF2-40B4-BE49-F238E27FC236}">
                <a16:creationId xmlns:a16="http://schemas.microsoft.com/office/drawing/2014/main" id="{228AE297-5AE2-DC13-E9AA-8B2CA4059C93}"/>
              </a:ext>
            </a:extLst>
          </p:cNvPr>
          <p:cNvGrpSpPr/>
          <p:nvPr/>
        </p:nvGrpSpPr>
        <p:grpSpPr>
          <a:xfrm>
            <a:off x="4310973" y="4709278"/>
            <a:ext cx="310977" cy="310977"/>
            <a:chOff x="4310973" y="4709278"/>
            <a:chExt cx="310977" cy="310977"/>
          </a:xfrm>
        </p:grpSpPr>
        <p:sp>
          <p:nvSpPr>
            <p:cNvPr id="73" name="楕円 72">
              <a:extLst>
                <a:ext uri="{FF2B5EF4-FFF2-40B4-BE49-F238E27FC236}">
                  <a16:creationId xmlns:a16="http://schemas.microsoft.com/office/drawing/2014/main" id="{C47C4FC2-C00C-440A-C30B-A366627287E0}"/>
                </a:ext>
              </a:extLst>
            </p:cNvPr>
            <p:cNvSpPr/>
            <p:nvPr/>
          </p:nvSpPr>
          <p:spPr>
            <a:xfrm>
              <a:off x="4310973" y="4709278"/>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74" name="グラフィックス 73" descr="カーソル 枠線">
              <a:hlinkClick r:id="rId6"/>
              <a:extLst>
                <a:ext uri="{FF2B5EF4-FFF2-40B4-BE49-F238E27FC236}">
                  <a16:creationId xmlns:a16="http://schemas.microsoft.com/office/drawing/2014/main" id="{7781431B-63F2-694C-8EEA-3748A8D8F1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36791" y="4743280"/>
              <a:ext cx="259335" cy="259335"/>
            </a:xfrm>
            <a:prstGeom prst="rect">
              <a:avLst/>
            </a:prstGeom>
          </p:spPr>
        </p:pic>
      </p:grpSp>
      <p:sp>
        <p:nvSpPr>
          <p:cNvPr id="3" name="テキスト ボックス 2">
            <a:extLst>
              <a:ext uri="{FF2B5EF4-FFF2-40B4-BE49-F238E27FC236}">
                <a16:creationId xmlns:a16="http://schemas.microsoft.com/office/drawing/2014/main" id="{22330992-2214-E2FC-DE5D-FEFAE8EBD322}"/>
              </a:ext>
            </a:extLst>
          </p:cNvPr>
          <p:cNvSpPr txBox="1"/>
          <p:nvPr/>
        </p:nvSpPr>
        <p:spPr>
          <a:xfrm>
            <a:off x="564097" y="7472571"/>
            <a:ext cx="1999265" cy="200055"/>
          </a:xfrm>
          <a:prstGeom prst="rect">
            <a:avLst/>
          </a:prstGeom>
          <a:noFill/>
        </p:spPr>
        <p:txBody>
          <a:bodyPr wrap="none" rtlCol="0">
            <a:spAutoFit/>
          </a:bodyPr>
          <a:lstStyle/>
          <a:p>
            <a:r>
              <a:rPr kumimoji="1" lang="en-US" altLang="ja-JP" sz="700" dirty="0"/>
              <a:t>※</a:t>
            </a:r>
            <a:r>
              <a:rPr kumimoji="1" lang="ja-JP" altLang="en-US" sz="700" dirty="0"/>
              <a:t>「ハザードマップポータルサイト」に移ります</a:t>
            </a:r>
          </a:p>
        </p:txBody>
      </p:sp>
      <p:grpSp>
        <p:nvGrpSpPr>
          <p:cNvPr id="4" name="グループ化 3">
            <a:extLst>
              <a:ext uri="{FF2B5EF4-FFF2-40B4-BE49-F238E27FC236}">
                <a16:creationId xmlns:a16="http://schemas.microsoft.com/office/drawing/2014/main" id="{882F037C-F4CE-B8A6-9595-C6AF8140BEF7}"/>
              </a:ext>
            </a:extLst>
          </p:cNvPr>
          <p:cNvGrpSpPr/>
          <p:nvPr/>
        </p:nvGrpSpPr>
        <p:grpSpPr>
          <a:xfrm>
            <a:off x="8459672" y="86894"/>
            <a:ext cx="2292615" cy="306310"/>
            <a:chOff x="8459672" y="86894"/>
            <a:chExt cx="2292615" cy="306310"/>
          </a:xfrm>
        </p:grpSpPr>
        <p:sp>
          <p:nvSpPr>
            <p:cNvPr id="5" name="テキスト ボックス 4">
              <a:extLst>
                <a:ext uri="{FF2B5EF4-FFF2-40B4-BE49-F238E27FC236}">
                  <a16:creationId xmlns:a16="http://schemas.microsoft.com/office/drawing/2014/main" id="{AA2F9D42-7C04-DEE3-B551-F844952A1914}"/>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6" name="テキスト ボックス 5">
              <a:extLst>
                <a:ext uri="{FF2B5EF4-FFF2-40B4-BE49-F238E27FC236}">
                  <a16:creationId xmlns:a16="http://schemas.microsoft.com/office/drawing/2014/main" id="{CA36C759-E4BB-608F-4AC4-816A2128F718}"/>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7" name="テキスト ボックス 6">
              <a:extLst>
                <a:ext uri="{FF2B5EF4-FFF2-40B4-BE49-F238E27FC236}">
                  <a16:creationId xmlns:a16="http://schemas.microsoft.com/office/drawing/2014/main" id="{E1112DAA-0765-B45D-9EBF-95D86AC72959}"/>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8" name="テキスト ボックス 7">
            <a:extLst>
              <a:ext uri="{FF2B5EF4-FFF2-40B4-BE49-F238E27FC236}">
                <a16:creationId xmlns:a16="http://schemas.microsoft.com/office/drawing/2014/main" id="{CBD2783D-AE83-C1AB-CA14-FB6F18BFE1D1}"/>
              </a:ext>
            </a:extLst>
          </p:cNvPr>
          <p:cNvSpPr txBox="1"/>
          <p:nvPr/>
        </p:nvSpPr>
        <p:spPr>
          <a:xfrm>
            <a:off x="343731" y="511553"/>
            <a:ext cx="2900984"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l"/>
            <a:r>
              <a:rPr lang="ja-JP" altLang="en-US" sz="2000" dirty="0">
                <a:solidFill>
                  <a:srgbClr val="0070C0"/>
                </a:solidFill>
                <a:latin typeface="+mj-ea"/>
                <a:ea typeface="+mj-ea"/>
              </a:rPr>
              <a:t>ハザードマップの確認</a:t>
            </a:r>
            <a:endParaRPr lang="en-US" altLang="ja-JP" sz="2000" dirty="0">
              <a:solidFill>
                <a:srgbClr val="0070C0"/>
              </a:solidFill>
              <a:latin typeface="+mj-ea"/>
              <a:ea typeface="+mj-ea"/>
            </a:endParaRPr>
          </a:p>
        </p:txBody>
      </p:sp>
      <p:sp>
        <p:nvSpPr>
          <p:cNvPr id="11" name="テキスト ボックス 10">
            <a:extLst>
              <a:ext uri="{FF2B5EF4-FFF2-40B4-BE49-F238E27FC236}">
                <a16:creationId xmlns:a16="http://schemas.microsoft.com/office/drawing/2014/main" id="{4ADC6CF7-24BD-0F80-4CEA-AD38EC4FD873}"/>
              </a:ext>
            </a:extLst>
          </p:cNvPr>
          <p:cNvSpPr txBox="1"/>
          <p:nvPr/>
        </p:nvSpPr>
        <p:spPr>
          <a:xfrm>
            <a:off x="4248850" y="697768"/>
            <a:ext cx="546337" cy="159462"/>
          </a:xfrm>
          <a:prstGeom prst="rect">
            <a:avLst/>
          </a:prstGeom>
          <a:noFill/>
        </p:spPr>
        <p:txBody>
          <a:bodyPr wrap="square" lIns="0" tIns="18000" rIns="0" bIns="18000" rtlCol="0" anchor="ctr" anchorCtr="0">
            <a:spAutoFit/>
          </a:bodyPr>
          <a:lstStyle>
            <a:defPPr>
              <a:defRPr lang="en-US"/>
            </a:defPPr>
            <a:lvl1pPr algn="ctr">
              <a:defRPr sz="600"/>
            </a:lvl1pPr>
          </a:lstStyle>
          <a:p>
            <a:r>
              <a:rPr lang="ja-JP" altLang="en-US" sz="800" b="1" dirty="0">
                <a:solidFill>
                  <a:srgbClr val="0070C0"/>
                </a:solidFill>
                <a:latin typeface="BIZ UDPゴシック"/>
                <a:ea typeface="BIZ UDPゴシック"/>
              </a:rPr>
              <a:t>ちいき</a:t>
            </a:r>
          </a:p>
        </p:txBody>
      </p:sp>
      <p:sp>
        <p:nvSpPr>
          <p:cNvPr id="12" name="テキスト ボックス 11">
            <a:extLst>
              <a:ext uri="{FF2B5EF4-FFF2-40B4-BE49-F238E27FC236}">
                <a16:creationId xmlns:a16="http://schemas.microsoft.com/office/drawing/2014/main" id="{8FF2B79C-54A9-9FC3-68EC-CF9A042729E4}"/>
              </a:ext>
            </a:extLst>
          </p:cNvPr>
          <p:cNvSpPr txBox="1"/>
          <p:nvPr/>
        </p:nvSpPr>
        <p:spPr>
          <a:xfrm>
            <a:off x="4849115" y="697768"/>
            <a:ext cx="546337" cy="159462"/>
          </a:xfrm>
          <a:prstGeom prst="rect">
            <a:avLst/>
          </a:prstGeom>
          <a:noFill/>
        </p:spPr>
        <p:txBody>
          <a:bodyPr wrap="square" lIns="0" tIns="18000" rIns="0" bIns="18000" rtlCol="0" anchor="ctr" anchorCtr="0">
            <a:spAutoFit/>
          </a:bodyPr>
          <a:lstStyle>
            <a:defPPr>
              <a:defRPr lang="en-US"/>
            </a:defPPr>
            <a:lvl1pPr algn="ctr">
              <a:defRPr sz="600"/>
            </a:lvl1pPr>
          </a:lstStyle>
          <a:p>
            <a:r>
              <a:rPr lang="ja-JP" altLang="en-US" sz="800" b="1" dirty="0">
                <a:solidFill>
                  <a:srgbClr val="0070C0"/>
                </a:solidFill>
                <a:latin typeface="BIZ UDPゴシック"/>
                <a:ea typeface="BIZ UDPゴシック"/>
              </a:rPr>
              <a:t>さいがい</a:t>
            </a:r>
          </a:p>
        </p:txBody>
      </p:sp>
      <p:sp>
        <p:nvSpPr>
          <p:cNvPr id="13" name="テキスト ボックス 12">
            <a:extLst>
              <a:ext uri="{FF2B5EF4-FFF2-40B4-BE49-F238E27FC236}">
                <a16:creationId xmlns:a16="http://schemas.microsoft.com/office/drawing/2014/main" id="{A3C8E4E1-C21C-183D-D911-3D31FBBA7641}"/>
              </a:ext>
            </a:extLst>
          </p:cNvPr>
          <p:cNvSpPr txBox="1"/>
          <p:nvPr/>
        </p:nvSpPr>
        <p:spPr>
          <a:xfrm>
            <a:off x="6019169" y="697768"/>
            <a:ext cx="546337" cy="159462"/>
          </a:xfrm>
          <a:prstGeom prst="rect">
            <a:avLst/>
          </a:prstGeom>
          <a:noFill/>
        </p:spPr>
        <p:txBody>
          <a:bodyPr wrap="square" lIns="0" tIns="18000" rIns="0" bIns="18000" rtlCol="0" anchor="ctr" anchorCtr="0">
            <a:spAutoFit/>
          </a:bodyPr>
          <a:lstStyle>
            <a:defPPr>
              <a:defRPr lang="en-US"/>
            </a:defPPr>
            <a:lvl1pPr algn="ctr">
              <a:defRPr sz="600"/>
            </a:lvl1pPr>
          </a:lstStyle>
          <a:p>
            <a:r>
              <a:rPr lang="ja-JP" altLang="en-US" sz="800" b="1" dirty="0">
                <a:solidFill>
                  <a:srgbClr val="0070C0"/>
                </a:solidFill>
                <a:latin typeface="BIZ UDPゴシック"/>
                <a:ea typeface="BIZ UDPゴシック"/>
              </a:rPr>
              <a:t>かくにん</a:t>
            </a:r>
          </a:p>
        </p:txBody>
      </p:sp>
      <p:sp>
        <p:nvSpPr>
          <p:cNvPr id="10" name="テキスト ボックス 9">
            <a:extLst>
              <a:ext uri="{FF2B5EF4-FFF2-40B4-BE49-F238E27FC236}">
                <a16:creationId xmlns:a16="http://schemas.microsoft.com/office/drawing/2014/main" id="{AC39635B-7165-2C68-F07A-96AEA6BA1D61}"/>
              </a:ext>
            </a:extLst>
          </p:cNvPr>
          <p:cNvSpPr txBox="1"/>
          <p:nvPr/>
        </p:nvSpPr>
        <p:spPr>
          <a:xfrm>
            <a:off x="6267465" y="3632512"/>
            <a:ext cx="387928"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ひなんじょ</a:t>
            </a:r>
          </a:p>
        </p:txBody>
      </p:sp>
      <p:sp>
        <p:nvSpPr>
          <p:cNvPr id="14" name="テキスト ボックス 13">
            <a:extLst>
              <a:ext uri="{FF2B5EF4-FFF2-40B4-BE49-F238E27FC236}">
                <a16:creationId xmlns:a16="http://schemas.microsoft.com/office/drawing/2014/main" id="{040561DA-7006-6F3E-22E3-D3EA7B35E6AE}"/>
              </a:ext>
            </a:extLst>
          </p:cNvPr>
          <p:cNvSpPr txBox="1"/>
          <p:nvPr/>
        </p:nvSpPr>
        <p:spPr>
          <a:xfrm>
            <a:off x="6062307" y="5492253"/>
            <a:ext cx="46006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しんすいしん</a:t>
            </a:r>
          </a:p>
        </p:txBody>
      </p:sp>
    </p:spTree>
    <p:extLst>
      <p:ext uri="{BB962C8B-B14F-4D97-AF65-F5344CB8AC3E}">
        <p14:creationId xmlns:p14="http://schemas.microsoft.com/office/powerpoint/2010/main" val="13874835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13157-DA27-982A-213B-2CFD698CC1EB}"/>
            </a:ext>
          </a:extLst>
        </p:cNvPr>
        <p:cNvGrpSpPr/>
        <p:nvPr/>
      </p:nvGrpSpPr>
      <p:grpSpPr>
        <a:xfrm>
          <a:off x="0" y="0"/>
          <a:ext cx="0" cy="0"/>
          <a:chOff x="0" y="0"/>
          <a:chExt cx="0" cy="0"/>
        </a:xfrm>
      </p:grpSpPr>
      <p:pic>
        <p:nvPicPr>
          <p:cNvPr id="11" name="図 10">
            <a:extLst>
              <a:ext uri="{FF2B5EF4-FFF2-40B4-BE49-F238E27FC236}">
                <a16:creationId xmlns:a16="http://schemas.microsoft.com/office/drawing/2014/main" id="{8C88DD2F-5ABD-3B28-CD01-D54DA346A0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9120" y="2765763"/>
            <a:ext cx="5270320" cy="2892857"/>
          </a:xfrm>
          <a:prstGeom prst="rect">
            <a:avLst/>
          </a:prstGeom>
        </p:spPr>
      </p:pic>
      <p:sp>
        <p:nvSpPr>
          <p:cNvPr id="328" name="四角形: 角を丸くする 327">
            <a:extLst>
              <a:ext uri="{FF2B5EF4-FFF2-40B4-BE49-F238E27FC236}">
                <a16:creationId xmlns:a16="http://schemas.microsoft.com/office/drawing/2014/main" id="{82368516-E15D-E952-3A07-CE8A0A91AC0D}"/>
              </a:ext>
            </a:extLst>
          </p:cNvPr>
          <p:cNvSpPr/>
          <p:nvPr/>
        </p:nvSpPr>
        <p:spPr>
          <a:xfrm>
            <a:off x="1189035" y="3774861"/>
            <a:ext cx="3961816" cy="1076697"/>
          </a:xfrm>
          <a:prstGeom prst="roundRect">
            <a:avLst>
              <a:gd name="adj" fmla="val 3070"/>
            </a:avLst>
          </a:prstGeom>
          <a:noFill/>
          <a:ln w="25400">
            <a:solidFill>
              <a:srgbClr val="9DC3E6">
                <a:alpha val="58000"/>
              </a:srgb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3" name="テキスト ボックス 12">
            <a:extLst>
              <a:ext uri="{FF2B5EF4-FFF2-40B4-BE49-F238E27FC236}">
                <a16:creationId xmlns:a16="http://schemas.microsoft.com/office/drawing/2014/main" id="{F843BA3B-A9E7-B283-9A6A-E7BBCD657B32}"/>
              </a:ext>
            </a:extLst>
          </p:cNvPr>
          <p:cNvSpPr txBox="1"/>
          <p:nvPr/>
        </p:nvSpPr>
        <p:spPr>
          <a:xfrm>
            <a:off x="5651495" y="1089575"/>
            <a:ext cx="4881600" cy="1174296"/>
          </a:xfrm>
          <a:prstGeom prst="rect">
            <a:avLst/>
          </a:prstGeom>
          <a:noFill/>
        </p:spPr>
        <p:txBody>
          <a:bodyPr wrap="square">
            <a:spAutoFit/>
          </a:bodyPr>
          <a:lstStyle>
            <a:defPPr>
              <a:defRPr lang="en-US"/>
            </a:defPPr>
            <a:lvl1pPr indent="180000" algn="just">
              <a:lnSpc>
                <a:spcPts val="3000"/>
              </a:lnSpc>
              <a:defRPr kumimoji="1" sz="1300"/>
            </a:lvl1pPr>
          </a:lstStyle>
          <a:p>
            <a:r>
              <a:rPr lang="ja-JP" altLang="en-US" dirty="0"/>
              <a:t>大雨のときに一時的に川の水を貯めて、川に流れる水の量を減らすことで、人が多く住む下流の地域の被害を減らすことができます。</a:t>
            </a:r>
            <a:endParaRPr lang="en-US" altLang="ja-JP" dirty="0"/>
          </a:p>
        </p:txBody>
      </p:sp>
      <p:sp>
        <p:nvSpPr>
          <p:cNvPr id="29" name="テキスト ボックス 28">
            <a:extLst>
              <a:ext uri="{FF2B5EF4-FFF2-40B4-BE49-F238E27FC236}">
                <a16:creationId xmlns:a16="http://schemas.microsoft.com/office/drawing/2014/main" id="{2C85D1F2-DC25-2B8F-7BB7-CEF0FA55A80F}"/>
              </a:ext>
            </a:extLst>
          </p:cNvPr>
          <p:cNvSpPr txBox="1"/>
          <p:nvPr/>
        </p:nvSpPr>
        <p:spPr>
          <a:xfrm>
            <a:off x="342000" y="2078659"/>
            <a:ext cx="3318267"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■たくさんの水を流せるようにする</a:t>
            </a:r>
            <a:endParaRPr lang="en-US" altLang="ja-JP" dirty="0"/>
          </a:p>
        </p:txBody>
      </p:sp>
      <p:pic>
        <p:nvPicPr>
          <p:cNvPr id="5" name="図 4">
            <a:extLst>
              <a:ext uri="{FF2B5EF4-FFF2-40B4-BE49-F238E27FC236}">
                <a16:creationId xmlns:a16="http://schemas.microsoft.com/office/drawing/2014/main" id="{A9BDB1D3-9ED5-3E71-1AF4-5003D72D559E}"/>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347460" y="4139334"/>
            <a:ext cx="1612813" cy="572119"/>
          </a:xfrm>
          <a:prstGeom prst="rect">
            <a:avLst/>
          </a:prstGeom>
        </p:spPr>
      </p:pic>
      <p:sp>
        <p:nvSpPr>
          <p:cNvPr id="323" name="テキスト ボックス 322">
            <a:extLst>
              <a:ext uri="{FF2B5EF4-FFF2-40B4-BE49-F238E27FC236}">
                <a16:creationId xmlns:a16="http://schemas.microsoft.com/office/drawing/2014/main" id="{DBE7C169-93D7-160C-B4BE-8D9A25DC5189}"/>
              </a:ext>
            </a:extLst>
          </p:cNvPr>
          <p:cNvSpPr txBox="1"/>
          <p:nvPr/>
        </p:nvSpPr>
        <p:spPr>
          <a:xfrm>
            <a:off x="385200" y="2397450"/>
            <a:ext cx="4881600" cy="1174296"/>
          </a:xfrm>
          <a:prstGeom prst="rect">
            <a:avLst/>
          </a:prstGeom>
          <a:noFill/>
        </p:spPr>
        <p:txBody>
          <a:bodyPr wrap="square">
            <a:spAutoFit/>
          </a:bodyPr>
          <a:lstStyle>
            <a:defPPr>
              <a:defRPr lang="en-US"/>
            </a:defPPr>
            <a:lvl1pPr indent="180000" algn="just">
              <a:lnSpc>
                <a:spcPts val="3000"/>
              </a:lnSpc>
              <a:defRPr kumimoji="1" sz="1300"/>
            </a:lvl1pPr>
          </a:lstStyle>
          <a:p>
            <a:r>
              <a:rPr lang="ja-JP" altLang="en-US" dirty="0"/>
              <a:t>川が流すことができる水の量を多くする工事によって、川があふれる回数を減らしたり、あふれるまでの時間を遅らせたりすることができます。</a:t>
            </a:r>
            <a:endParaRPr lang="en-US" altLang="ja-JP" dirty="0"/>
          </a:p>
        </p:txBody>
      </p:sp>
      <p:sp>
        <p:nvSpPr>
          <p:cNvPr id="341" name="円形吹き出し 9">
            <a:extLst>
              <a:ext uri="{FF2B5EF4-FFF2-40B4-BE49-F238E27FC236}">
                <a16:creationId xmlns:a16="http://schemas.microsoft.com/office/drawing/2014/main" id="{6A29A479-D8DC-FB31-6434-48128F5B7198}"/>
              </a:ext>
            </a:extLst>
          </p:cNvPr>
          <p:cNvSpPr/>
          <p:nvPr/>
        </p:nvSpPr>
        <p:spPr>
          <a:xfrm>
            <a:off x="1369111" y="1224663"/>
            <a:ext cx="3836713" cy="601849"/>
          </a:xfrm>
          <a:prstGeom prst="wedgeRoundRectCallout">
            <a:avLst>
              <a:gd name="adj1" fmla="val -54566"/>
              <a:gd name="adj2" fmla="val 41772"/>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lstStyle/>
          <a:p>
            <a:pPr algn="ctr">
              <a:lnSpc>
                <a:spcPct val="150000"/>
              </a:lnSpc>
            </a:pPr>
            <a:r>
              <a:rPr lang="ja-JP" altLang="en-US" sz="1200" dirty="0">
                <a:solidFill>
                  <a:schemeClr val="tx1"/>
                </a:solidFill>
              </a:rPr>
              <a:t>利根川では、水害による被害をおさえるために、</a:t>
            </a:r>
            <a:endParaRPr lang="en-US" altLang="ja-JP" sz="1200" dirty="0">
              <a:solidFill>
                <a:schemeClr val="tx1"/>
              </a:solidFill>
            </a:endParaRPr>
          </a:p>
          <a:p>
            <a:pPr algn="ctr">
              <a:lnSpc>
                <a:spcPct val="150000"/>
              </a:lnSpc>
            </a:pPr>
            <a:r>
              <a:rPr lang="ja-JP" altLang="en-US" sz="1200" dirty="0">
                <a:solidFill>
                  <a:schemeClr val="tx1"/>
                </a:solidFill>
              </a:rPr>
              <a:t>普段から様々な取組みが行われています。</a:t>
            </a:r>
            <a:endParaRPr lang="en-US" altLang="ja-JP" sz="1200" dirty="0">
              <a:solidFill>
                <a:schemeClr val="tx1"/>
              </a:solidFill>
            </a:endParaRPr>
          </a:p>
        </p:txBody>
      </p:sp>
      <p:pic>
        <p:nvPicPr>
          <p:cNvPr id="18" name="図 17">
            <a:extLst>
              <a:ext uri="{FF2B5EF4-FFF2-40B4-BE49-F238E27FC236}">
                <a16:creationId xmlns:a16="http://schemas.microsoft.com/office/drawing/2014/main" id="{DBB1B94E-951F-4A77-0D26-71F8DA6A7E00}"/>
              </a:ext>
            </a:extLst>
          </p:cNvPr>
          <p:cNvPicPr>
            <a:picLocks noChangeAspect="1"/>
          </p:cNvPicPr>
          <p:nvPr/>
        </p:nvPicPr>
        <p:blipFill rotWithShape="1">
          <a:blip r:embed="rId5">
            <a:extLst>
              <a:ext uri="{28A0092B-C50C-407E-A947-70E740481C1C}">
                <a14:useLocalDpi xmlns:a14="http://schemas.microsoft.com/office/drawing/2010/main" val="0"/>
              </a:ext>
            </a:extLst>
          </a:blip>
          <a:srcRect b="505"/>
          <a:stretch/>
        </p:blipFill>
        <p:spPr>
          <a:xfrm>
            <a:off x="1292911" y="5076683"/>
            <a:ext cx="1721911" cy="831830"/>
          </a:xfrm>
          <a:prstGeom prst="rect">
            <a:avLst/>
          </a:prstGeom>
        </p:spPr>
      </p:pic>
      <p:pic>
        <p:nvPicPr>
          <p:cNvPr id="19" name="図 18">
            <a:extLst>
              <a:ext uri="{FF2B5EF4-FFF2-40B4-BE49-F238E27FC236}">
                <a16:creationId xmlns:a16="http://schemas.microsoft.com/office/drawing/2014/main" id="{FA6F58A3-01B7-DF22-D4AE-1E0853A6CDA9}"/>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3346464" y="5058800"/>
            <a:ext cx="1721912" cy="831830"/>
          </a:xfrm>
          <a:prstGeom prst="rect">
            <a:avLst/>
          </a:prstGeom>
        </p:spPr>
      </p:pic>
      <p:pic>
        <p:nvPicPr>
          <p:cNvPr id="88" name="図 87">
            <a:extLst>
              <a:ext uri="{FF2B5EF4-FFF2-40B4-BE49-F238E27FC236}">
                <a16:creationId xmlns:a16="http://schemas.microsoft.com/office/drawing/2014/main" id="{38AC0129-DA68-F7FA-9C6F-88C7591E2A51}"/>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3426532" y="3983756"/>
            <a:ext cx="1647552" cy="736397"/>
          </a:xfrm>
          <a:prstGeom prst="rect">
            <a:avLst/>
          </a:prstGeom>
        </p:spPr>
      </p:pic>
      <p:sp>
        <p:nvSpPr>
          <p:cNvPr id="104" name="四角形: 角を丸くする 103">
            <a:extLst>
              <a:ext uri="{FF2B5EF4-FFF2-40B4-BE49-F238E27FC236}">
                <a16:creationId xmlns:a16="http://schemas.microsoft.com/office/drawing/2014/main" id="{682C323E-11EF-9B22-EDBD-5B38E71070AA}"/>
              </a:ext>
            </a:extLst>
          </p:cNvPr>
          <p:cNvSpPr/>
          <p:nvPr/>
        </p:nvSpPr>
        <p:spPr>
          <a:xfrm>
            <a:off x="380642" y="3774861"/>
            <a:ext cx="753404" cy="1076697"/>
          </a:xfrm>
          <a:prstGeom prst="roundRect">
            <a:avLst>
              <a:gd name="adj" fmla="val 3070"/>
            </a:avLst>
          </a:prstGeom>
          <a:pattFill prst="dkDnDiag">
            <a:fgClr>
              <a:srgbClr val="9DC3E6"/>
            </a:fgClr>
            <a:bgClr>
              <a:schemeClr val="bg1"/>
            </a:bgClr>
          </a:patt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dirty="0"/>
          </a:p>
        </p:txBody>
      </p:sp>
      <p:sp>
        <p:nvSpPr>
          <p:cNvPr id="86" name="矢印: 右 85">
            <a:extLst>
              <a:ext uri="{FF2B5EF4-FFF2-40B4-BE49-F238E27FC236}">
                <a16:creationId xmlns:a16="http://schemas.microsoft.com/office/drawing/2014/main" id="{E10D0D67-0453-0338-027D-97A43630A404}"/>
              </a:ext>
            </a:extLst>
          </p:cNvPr>
          <p:cNvSpPr/>
          <p:nvPr/>
        </p:nvSpPr>
        <p:spPr>
          <a:xfrm>
            <a:off x="3031279" y="4271139"/>
            <a:ext cx="263583" cy="443452"/>
          </a:xfrm>
          <a:prstGeom prst="rightArrow">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sz="1299"/>
          </a:p>
        </p:txBody>
      </p:sp>
      <p:sp>
        <p:nvSpPr>
          <p:cNvPr id="105" name="四角形: 角を丸くする 104">
            <a:extLst>
              <a:ext uri="{FF2B5EF4-FFF2-40B4-BE49-F238E27FC236}">
                <a16:creationId xmlns:a16="http://schemas.microsoft.com/office/drawing/2014/main" id="{540F258E-2316-162C-877D-CD2483CCD39A}"/>
              </a:ext>
            </a:extLst>
          </p:cNvPr>
          <p:cNvSpPr/>
          <p:nvPr/>
        </p:nvSpPr>
        <p:spPr>
          <a:xfrm>
            <a:off x="1189035" y="4888031"/>
            <a:ext cx="3961816" cy="1076697"/>
          </a:xfrm>
          <a:prstGeom prst="roundRect">
            <a:avLst>
              <a:gd name="adj" fmla="val 3070"/>
            </a:avLst>
          </a:prstGeom>
          <a:noFill/>
          <a:ln w="25400">
            <a:solidFill>
              <a:srgbClr val="9DC3E6">
                <a:alpha val="58000"/>
              </a:srgb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08" name="四角形: 角を丸くする 107">
            <a:extLst>
              <a:ext uri="{FF2B5EF4-FFF2-40B4-BE49-F238E27FC236}">
                <a16:creationId xmlns:a16="http://schemas.microsoft.com/office/drawing/2014/main" id="{66F3CF7C-D7F3-982E-0E8E-E99FB1436007}"/>
              </a:ext>
            </a:extLst>
          </p:cNvPr>
          <p:cNvSpPr/>
          <p:nvPr/>
        </p:nvSpPr>
        <p:spPr>
          <a:xfrm>
            <a:off x="380642" y="4888031"/>
            <a:ext cx="753404" cy="1076697"/>
          </a:xfrm>
          <a:prstGeom prst="roundRect">
            <a:avLst>
              <a:gd name="adj" fmla="val 3070"/>
            </a:avLst>
          </a:prstGeom>
          <a:pattFill prst="dkDnDiag">
            <a:fgClr>
              <a:srgbClr val="9DC3E6"/>
            </a:fgClr>
            <a:bgClr>
              <a:schemeClr val="bg1"/>
            </a:bgClr>
          </a:patt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endParaRPr kumimoji="1" lang="ja-JP" altLang="en-US" sz="1299" dirty="0"/>
          </a:p>
        </p:txBody>
      </p:sp>
      <p:sp>
        <p:nvSpPr>
          <p:cNvPr id="110" name="矢印: 右 109">
            <a:extLst>
              <a:ext uri="{FF2B5EF4-FFF2-40B4-BE49-F238E27FC236}">
                <a16:creationId xmlns:a16="http://schemas.microsoft.com/office/drawing/2014/main" id="{910757CA-4632-BAD0-EC63-984F2967360B}"/>
              </a:ext>
            </a:extLst>
          </p:cNvPr>
          <p:cNvSpPr/>
          <p:nvPr/>
        </p:nvSpPr>
        <p:spPr>
          <a:xfrm>
            <a:off x="3031279" y="5391111"/>
            <a:ext cx="263583" cy="443452"/>
          </a:xfrm>
          <a:prstGeom prst="rightArrow">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sz="1299"/>
          </a:p>
        </p:txBody>
      </p:sp>
      <p:sp>
        <p:nvSpPr>
          <p:cNvPr id="111" name="四角形: 角を丸くする 110">
            <a:extLst>
              <a:ext uri="{FF2B5EF4-FFF2-40B4-BE49-F238E27FC236}">
                <a16:creationId xmlns:a16="http://schemas.microsoft.com/office/drawing/2014/main" id="{A6FA1834-ACC4-1702-9D00-ED5ADC971EDB}"/>
              </a:ext>
            </a:extLst>
          </p:cNvPr>
          <p:cNvSpPr/>
          <p:nvPr/>
        </p:nvSpPr>
        <p:spPr>
          <a:xfrm>
            <a:off x="1189035" y="6001201"/>
            <a:ext cx="3961816" cy="1076697"/>
          </a:xfrm>
          <a:prstGeom prst="roundRect">
            <a:avLst>
              <a:gd name="adj" fmla="val 3070"/>
            </a:avLst>
          </a:prstGeom>
          <a:noFill/>
          <a:ln w="25400">
            <a:solidFill>
              <a:srgbClr val="9DC3E6">
                <a:alpha val="58000"/>
              </a:srgb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14" name="四角形: 角を丸くする 113">
            <a:extLst>
              <a:ext uri="{FF2B5EF4-FFF2-40B4-BE49-F238E27FC236}">
                <a16:creationId xmlns:a16="http://schemas.microsoft.com/office/drawing/2014/main" id="{06FBE562-4C74-A5F0-93F6-AE66EC03D79C}"/>
              </a:ext>
            </a:extLst>
          </p:cNvPr>
          <p:cNvSpPr/>
          <p:nvPr/>
        </p:nvSpPr>
        <p:spPr>
          <a:xfrm>
            <a:off x="380642" y="6001201"/>
            <a:ext cx="753404" cy="1076697"/>
          </a:xfrm>
          <a:prstGeom prst="roundRect">
            <a:avLst>
              <a:gd name="adj" fmla="val 3070"/>
            </a:avLst>
          </a:prstGeom>
          <a:pattFill prst="dkDnDiag">
            <a:fgClr>
              <a:srgbClr val="9DC3E6"/>
            </a:fgClr>
            <a:bgClr>
              <a:schemeClr val="bg1"/>
            </a:bgClr>
          </a:patt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dirty="0"/>
          </a:p>
        </p:txBody>
      </p:sp>
      <p:sp>
        <p:nvSpPr>
          <p:cNvPr id="142" name="矢印: 右 141">
            <a:extLst>
              <a:ext uri="{FF2B5EF4-FFF2-40B4-BE49-F238E27FC236}">
                <a16:creationId xmlns:a16="http://schemas.microsoft.com/office/drawing/2014/main" id="{809C9259-767E-C7AA-59A9-A5035D2E9C43}"/>
              </a:ext>
            </a:extLst>
          </p:cNvPr>
          <p:cNvSpPr/>
          <p:nvPr/>
        </p:nvSpPr>
        <p:spPr>
          <a:xfrm>
            <a:off x="3031279" y="6340910"/>
            <a:ext cx="263583" cy="443452"/>
          </a:xfrm>
          <a:prstGeom prst="rightArrow">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sz="1299"/>
          </a:p>
        </p:txBody>
      </p:sp>
      <p:pic>
        <p:nvPicPr>
          <p:cNvPr id="38" name="図 37">
            <a:extLst>
              <a:ext uri="{FF2B5EF4-FFF2-40B4-BE49-F238E27FC236}">
                <a16:creationId xmlns:a16="http://schemas.microsoft.com/office/drawing/2014/main" id="{2D092E83-EB04-EE8E-789E-8A792B2D482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69111" y="6044146"/>
            <a:ext cx="1521434" cy="976969"/>
          </a:xfrm>
          <a:prstGeom prst="rect">
            <a:avLst/>
          </a:prstGeom>
        </p:spPr>
      </p:pic>
      <p:pic>
        <p:nvPicPr>
          <p:cNvPr id="41" name="図 40">
            <a:extLst>
              <a:ext uri="{FF2B5EF4-FFF2-40B4-BE49-F238E27FC236}">
                <a16:creationId xmlns:a16="http://schemas.microsoft.com/office/drawing/2014/main" id="{B52AA3CB-03DB-F5A2-E156-46E5AB645B4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76374" y="6044573"/>
            <a:ext cx="1516009" cy="976542"/>
          </a:xfrm>
          <a:prstGeom prst="rect">
            <a:avLst/>
          </a:prstGeom>
        </p:spPr>
      </p:pic>
      <p:sp>
        <p:nvSpPr>
          <p:cNvPr id="76" name="テキスト ボックス 75">
            <a:extLst>
              <a:ext uri="{FF2B5EF4-FFF2-40B4-BE49-F238E27FC236}">
                <a16:creationId xmlns:a16="http://schemas.microsoft.com/office/drawing/2014/main" id="{C787AD75-26F2-A1B2-1EE5-3FD119501CE1}"/>
              </a:ext>
            </a:extLst>
          </p:cNvPr>
          <p:cNvSpPr txBox="1"/>
          <p:nvPr/>
        </p:nvSpPr>
        <p:spPr>
          <a:xfrm>
            <a:off x="1677521" y="1196500"/>
            <a:ext cx="510076" cy="192232"/>
          </a:xfrm>
          <a:prstGeom prst="rect">
            <a:avLst/>
          </a:prstGeom>
          <a:noFill/>
        </p:spPr>
        <p:txBody>
          <a:bodyPr wrap="none" rtlCol="0">
            <a:spAutoFit/>
          </a:bodyPr>
          <a:lstStyle/>
          <a:p>
            <a:pPr algn="ctr"/>
            <a:r>
              <a:rPr kumimoji="1" lang="ja-JP" altLang="en-US" sz="649" dirty="0"/>
              <a:t>とねがわ</a:t>
            </a:r>
          </a:p>
        </p:txBody>
      </p:sp>
      <p:sp>
        <p:nvSpPr>
          <p:cNvPr id="78" name="テキスト ボックス 77">
            <a:extLst>
              <a:ext uri="{FF2B5EF4-FFF2-40B4-BE49-F238E27FC236}">
                <a16:creationId xmlns:a16="http://schemas.microsoft.com/office/drawing/2014/main" id="{EF56481F-15CF-79BD-3E46-BC32C715C4BA}"/>
              </a:ext>
            </a:extLst>
          </p:cNvPr>
          <p:cNvSpPr txBox="1"/>
          <p:nvPr/>
        </p:nvSpPr>
        <p:spPr>
          <a:xfrm>
            <a:off x="3220489" y="1195404"/>
            <a:ext cx="433132" cy="192232"/>
          </a:xfrm>
          <a:prstGeom prst="rect">
            <a:avLst/>
          </a:prstGeom>
          <a:noFill/>
        </p:spPr>
        <p:txBody>
          <a:bodyPr wrap="none" rtlCol="0">
            <a:spAutoFit/>
          </a:bodyPr>
          <a:lstStyle/>
          <a:p>
            <a:pPr algn="dist"/>
            <a:r>
              <a:rPr kumimoji="1" lang="ja-JP" altLang="en-US" sz="649" dirty="0" err="1"/>
              <a:t>ひがい</a:t>
            </a:r>
            <a:endParaRPr kumimoji="1" lang="ja-JP" altLang="en-US" sz="649" dirty="0"/>
          </a:p>
        </p:txBody>
      </p:sp>
      <p:sp>
        <p:nvSpPr>
          <p:cNvPr id="79" name="テキスト ボックス 78">
            <a:extLst>
              <a:ext uri="{FF2B5EF4-FFF2-40B4-BE49-F238E27FC236}">
                <a16:creationId xmlns:a16="http://schemas.microsoft.com/office/drawing/2014/main" id="{220A7096-3738-03AF-90BA-771446BD68E1}"/>
              </a:ext>
            </a:extLst>
          </p:cNvPr>
          <p:cNvSpPr txBox="1"/>
          <p:nvPr/>
        </p:nvSpPr>
        <p:spPr>
          <a:xfrm>
            <a:off x="1825158" y="1481268"/>
            <a:ext cx="428322" cy="192232"/>
          </a:xfrm>
          <a:prstGeom prst="rect">
            <a:avLst/>
          </a:prstGeom>
          <a:noFill/>
        </p:spPr>
        <p:txBody>
          <a:bodyPr wrap="none" rtlCol="0">
            <a:spAutoFit/>
          </a:bodyPr>
          <a:lstStyle/>
          <a:p>
            <a:pPr algn="ctr"/>
            <a:r>
              <a:rPr kumimoji="1" lang="ja-JP" altLang="en-US" sz="649" dirty="0"/>
              <a:t>ふだん</a:t>
            </a:r>
          </a:p>
        </p:txBody>
      </p:sp>
      <p:sp>
        <p:nvSpPr>
          <p:cNvPr id="84" name="テキスト ボックス 83">
            <a:extLst>
              <a:ext uri="{FF2B5EF4-FFF2-40B4-BE49-F238E27FC236}">
                <a16:creationId xmlns:a16="http://schemas.microsoft.com/office/drawing/2014/main" id="{A1CC5409-6749-95CA-6CBA-52A1DD7FE5D0}"/>
              </a:ext>
            </a:extLst>
          </p:cNvPr>
          <p:cNvSpPr txBox="1"/>
          <p:nvPr/>
        </p:nvSpPr>
        <p:spPr>
          <a:xfrm>
            <a:off x="10334860" y="1145621"/>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へ</a:t>
            </a:r>
          </a:p>
        </p:txBody>
      </p:sp>
      <p:sp>
        <p:nvSpPr>
          <p:cNvPr id="85" name="テキスト ボックス 84">
            <a:extLst>
              <a:ext uri="{FF2B5EF4-FFF2-40B4-BE49-F238E27FC236}">
                <a16:creationId xmlns:a16="http://schemas.microsoft.com/office/drawing/2014/main" id="{9E279495-E236-8445-A3E1-438DB84A14C8}"/>
              </a:ext>
            </a:extLst>
          </p:cNvPr>
          <p:cNvSpPr txBox="1"/>
          <p:nvPr/>
        </p:nvSpPr>
        <p:spPr>
          <a:xfrm>
            <a:off x="8173950" y="1523676"/>
            <a:ext cx="245260"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ちいき</a:t>
            </a:r>
          </a:p>
        </p:txBody>
      </p:sp>
      <p:sp>
        <p:nvSpPr>
          <p:cNvPr id="87" name="テキスト ボックス 86">
            <a:extLst>
              <a:ext uri="{FF2B5EF4-FFF2-40B4-BE49-F238E27FC236}">
                <a16:creationId xmlns:a16="http://schemas.microsoft.com/office/drawing/2014/main" id="{772EEEA9-CB1B-39F2-6669-EE82B4070DE2}"/>
              </a:ext>
            </a:extLst>
          </p:cNvPr>
          <p:cNvSpPr txBox="1"/>
          <p:nvPr/>
        </p:nvSpPr>
        <p:spPr>
          <a:xfrm>
            <a:off x="8669723" y="1533413"/>
            <a:ext cx="248466"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ひがい</a:t>
            </a:r>
          </a:p>
        </p:txBody>
      </p:sp>
      <p:sp>
        <p:nvSpPr>
          <p:cNvPr id="96" name="テキスト ボックス 95">
            <a:extLst>
              <a:ext uri="{FF2B5EF4-FFF2-40B4-BE49-F238E27FC236}">
                <a16:creationId xmlns:a16="http://schemas.microsoft.com/office/drawing/2014/main" id="{0F568A7E-1670-A403-B632-4DB276A95D1B}"/>
              </a:ext>
            </a:extLst>
          </p:cNvPr>
          <p:cNvSpPr txBox="1"/>
          <p:nvPr/>
        </p:nvSpPr>
        <p:spPr>
          <a:xfrm>
            <a:off x="8595517" y="632617"/>
            <a:ext cx="399148"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ゆうすいち</a:t>
            </a:r>
          </a:p>
        </p:txBody>
      </p:sp>
      <p:pic>
        <p:nvPicPr>
          <p:cNvPr id="6" name="図 5" descr="座る, 立つ, 時計 が含まれている画像&#10;&#10;自動的に生成された説明">
            <a:extLst>
              <a:ext uri="{FF2B5EF4-FFF2-40B4-BE49-F238E27FC236}">
                <a16:creationId xmlns:a16="http://schemas.microsoft.com/office/drawing/2014/main" id="{19DA0FD1-89D9-7072-1A3E-0920EC5FFDDF}"/>
              </a:ext>
            </a:extLst>
          </p:cNvPr>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397461" y="1034460"/>
            <a:ext cx="788087" cy="941027"/>
          </a:xfrm>
          <a:prstGeom prst="rect">
            <a:avLst/>
          </a:prstGeom>
        </p:spPr>
      </p:pic>
      <p:sp>
        <p:nvSpPr>
          <p:cNvPr id="9" name="テキスト ボックス 8">
            <a:extLst>
              <a:ext uri="{FF2B5EF4-FFF2-40B4-BE49-F238E27FC236}">
                <a16:creationId xmlns:a16="http://schemas.microsoft.com/office/drawing/2014/main" id="{775E8EB2-B5C3-0BD2-9962-25EE663A21CA}"/>
              </a:ext>
            </a:extLst>
          </p:cNvPr>
          <p:cNvSpPr txBox="1"/>
          <p:nvPr/>
        </p:nvSpPr>
        <p:spPr>
          <a:xfrm>
            <a:off x="158018" y="568990"/>
            <a:ext cx="2900984"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0070C0"/>
                </a:solidFill>
                <a:latin typeface="+mj-ea"/>
                <a:ea typeface="+mj-ea"/>
              </a:rPr>
              <a:t>水害で困らない工夫</a:t>
            </a:r>
            <a:endParaRPr lang="en-US" altLang="ja-JP" sz="2000" dirty="0">
              <a:solidFill>
                <a:srgbClr val="0070C0"/>
              </a:solidFill>
              <a:latin typeface="+mj-ea"/>
              <a:ea typeface="+mj-ea"/>
            </a:endParaRPr>
          </a:p>
        </p:txBody>
      </p:sp>
      <p:sp>
        <p:nvSpPr>
          <p:cNvPr id="24" name="テキスト ボックス 23">
            <a:extLst>
              <a:ext uri="{FF2B5EF4-FFF2-40B4-BE49-F238E27FC236}">
                <a16:creationId xmlns:a16="http://schemas.microsoft.com/office/drawing/2014/main" id="{34ECF9D8-E849-203F-6C73-D7E86C2CC968}"/>
              </a:ext>
            </a:extLst>
          </p:cNvPr>
          <p:cNvSpPr txBox="1"/>
          <p:nvPr/>
        </p:nvSpPr>
        <p:spPr>
          <a:xfrm>
            <a:off x="5454000" y="727200"/>
            <a:ext cx="4502886"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■川に流れる水の量を調節する（遊水地・調節池）</a:t>
            </a:r>
            <a:endParaRPr lang="en-US" altLang="ja-JP" dirty="0"/>
          </a:p>
        </p:txBody>
      </p:sp>
      <p:sp>
        <p:nvSpPr>
          <p:cNvPr id="31" name="テキスト ボックス 30">
            <a:extLst>
              <a:ext uri="{FF2B5EF4-FFF2-40B4-BE49-F238E27FC236}">
                <a16:creationId xmlns:a16="http://schemas.microsoft.com/office/drawing/2014/main" id="{82FB037B-2FD2-B051-3432-74CEDC4B2044}"/>
              </a:ext>
            </a:extLst>
          </p:cNvPr>
          <p:cNvSpPr txBox="1"/>
          <p:nvPr/>
        </p:nvSpPr>
        <p:spPr>
          <a:xfrm>
            <a:off x="9270697" y="632617"/>
            <a:ext cx="468077"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ちょうせつち</a:t>
            </a:r>
          </a:p>
        </p:txBody>
      </p:sp>
      <p:sp>
        <p:nvSpPr>
          <p:cNvPr id="32" name="テキスト ボックス 31">
            <a:extLst>
              <a:ext uri="{FF2B5EF4-FFF2-40B4-BE49-F238E27FC236}">
                <a16:creationId xmlns:a16="http://schemas.microsoft.com/office/drawing/2014/main" id="{97892FDC-B8C3-06B1-FED6-7E613159899D}"/>
              </a:ext>
            </a:extLst>
          </p:cNvPr>
          <p:cNvSpPr txBox="1"/>
          <p:nvPr/>
        </p:nvSpPr>
        <p:spPr>
          <a:xfrm>
            <a:off x="6574055" y="2332271"/>
            <a:ext cx="3251314" cy="353687"/>
          </a:xfrm>
          <a:prstGeom prst="roundRect">
            <a:avLst>
              <a:gd name="adj" fmla="val 50000"/>
            </a:avLst>
          </a:prstGeom>
          <a:solidFill>
            <a:srgbClr val="CCECFF"/>
          </a:solidFill>
        </p:spPr>
        <p:style>
          <a:lnRef idx="0">
            <a:scrgbClr r="0" g="0" b="0"/>
          </a:lnRef>
          <a:fillRef idx="0">
            <a:scrgbClr r="0" g="0" b="0"/>
          </a:fillRef>
          <a:effectRef idx="0">
            <a:scrgbClr r="0" g="0" b="0"/>
          </a:effectRef>
          <a:fontRef idx="minor">
            <a:schemeClr val="tx1"/>
          </a:fontRef>
        </p:style>
        <p:txBody>
          <a:bodyPr wrap="square" lIns="180000" tIns="36000" rIns="18000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endParaRPr lang="en-US" altLang="ja-JP" sz="1200" i="0" dirty="0">
              <a:effectLst/>
              <a:latin typeface="+mj-ea"/>
              <a:ea typeface="+mj-ea"/>
            </a:endParaRPr>
          </a:p>
          <a:p>
            <a:pPr algn="ctr"/>
            <a:endParaRPr lang="en-US" altLang="ja-JP" sz="1200" dirty="0">
              <a:latin typeface="+mj-ea"/>
              <a:ea typeface="+mj-ea"/>
            </a:endParaRPr>
          </a:p>
          <a:p>
            <a:pPr algn="ctr"/>
            <a:r>
              <a:rPr lang="ja-JP" altLang="en-US" sz="1200" i="0" dirty="0">
                <a:effectLst/>
                <a:latin typeface="+mj-ea"/>
                <a:ea typeface="+mj-ea"/>
              </a:rPr>
              <a:t>令和元年東日本台風のときの様子</a:t>
            </a:r>
            <a:endParaRPr lang="en-US" altLang="ja-JP" sz="1200" i="0" dirty="0">
              <a:effectLst/>
              <a:latin typeface="+mj-ea"/>
              <a:ea typeface="+mj-ea"/>
            </a:endParaRPr>
          </a:p>
        </p:txBody>
      </p:sp>
      <p:sp>
        <p:nvSpPr>
          <p:cNvPr id="49" name="テキスト ボックス 48">
            <a:extLst>
              <a:ext uri="{FF2B5EF4-FFF2-40B4-BE49-F238E27FC236}">
                <a16:creationId xmlns:a16="http://schemas.microsoft.com/office/drawing/2014/main" id="{044E414D-A53F-F6F1-1AB9-619D81A24AE2}"/>
              </a:ext>
            </a:extLst>
          </p:cNvPr>
          <p:cNvSpPr txBox="1"/>
          <p:nvPr/>
        </p:nvSpPr>
        <p:spPr>
          <a:xfrm>
            <a:off x="5651495" y="5900919"/>
            <a:ext cx="4820400" cy="1174296"/>
          </a:xfrm>
          <a:prstGeom prst="rect">
            <a:avLst/>
          </a:prstGeom>
          <a:noFill/>
        </p:spPr>
        <p:txBody>
          <a:bodyPr wrap="square">
            <a:spAutoFit/>
          </a:bodyPr>
          <a:lstStyle>
            <a:defPPr>
              <a:defRPr lang="en-US"/>
            </a:defPPr>
            <a:lvl1pPr indent="180000" algn="just">
              <a:lnSpc>
                <a:spcPts val="3000"/>
              </a:lnSpc>
              <a:defRPr kumimoji="1" sz="1300"/>
            </a:lvl1pPr>
          </a:lstStyle>
          <a:p>
            <a:r>
              <a:rPr lang="ja-JP" altLang="en-US" dirty="0"/>
              <a:t>令和元年東日本台風（</a:t>
            </a:r>
            <a:r>
              <a:rPr lang="en-US" altLang="ja-JP" dirty="0"/>
              <a:t>2019</a:t>
            </a:r>
            <a:r>
              <a:rPr lang="ja-JP" altLang="en-US" dirty="0"/>
              <a:t>年）の時には、利根川にある</a:t>
            </a:r>
            <a:r>
              <a:rPr lang="en-US" altLang="ja-JP" dirty="0"/>
              <a:t>3</a:t>
            </a:r>
            <a:r>
              <a:rPr lang="ja-JP" altLang="en-US" dirty="0"/>
              <a:t>つの調節池と、渡良瀬川（利根川の支川）にある渡良瀬遊水地で、合わせて</a:t>
            </a:r>
            <a:r>
              <a:rPr lang="ja-JP" altLang="en-US" dirty="0">
                <a:solidFill>
                  <a:srgbClr val="FF0000"/>
                </a:solidFill>
              </a:rPr>
              <a:t>約</a:t>
            </a:r>
            <a:r>
              <a:rPr lang="en-US" altLang="ja-JP" dirty="0">
                <a:solidFill>
                  <a:srgbClr val="FF0000"/>
                </a:solidFill>
              </a:rPr>
              <a:t>2.5</a:t>
            </a:r>
            <a:r>
              <a:rPr lang="ja-JP" altLang="en-US" dirty="0">
                <a:solidFill>
                  <a:srgbClr val="FF0000"/>
                </a:solidFill>
              </a:rPr>
              <a:t>億</a:t>
            </a:r>
            <a:r>
              <a:rPr lang="en-US" altLang="ja-JP" dirty="0">
                <a:solidFill>
                  <a:srgbClr val="FF0000"/>
                </a:solidFill>
              </a:rPr>
              <a:t>m</a:t>
            </a:r>
            <a:r>
              <a:rPr lang="en-US" altLang="ja-JP" baseline="30000" dirty="0">
                <a:solidFill>
                  <a:srgbClr val="FF0000"/>
                </a:solidFill>
              </a:rPr>
              <a:t>3</a:t>
            </a:r>
            <a:r>
              <a:rPr lang="en-US" altLang="ja-JP" dirty="0">
                <a:solidFill>
                  <a:srgbClr val="FF0000"/>
                </a:solidFill>
              </a:rPr>
              <a:t>(</a:t>
            </a:r>
            <a:r>
              <a:rPr lang="ja-JP" altLang="en-US" dirty="0">
                <a:solidFill>
                  <a:srgbClr val="FF0000"/>
                </a:solidFill>
              </a:rPr>
              <a:t>東京ドーム約</a:t>
            </a:r>
            <a:r>
              <a:rPr lang="en-US" altLang="ja-JP" dirty="0">
                <a:solidFill>
                  <a:srgbClr val="FF0000"/>
                </a:solidFill>
              </a:rPr>
              <a:t>200</a:t>
            </a:r>
            <a:r>
              <a:rPr lang="ja-JP" altLang="en-US" dirty="0">
                <a:solidFill>
                  <a:srgbClr val="FF0000"/>
                </a:solidFill>
              </a:rPr>
              <a:t>杯）</a:t>
            </a:r>
            <a:r>
              <a:rPr lang="ja-JP" altLang="en-US" dirty="0"/>
              <a:t>の水を貯めました。</a:t>
            </a:r>
            <a:endParaRPr lang="en-US" altLang="ja-JP" dirty="0"/>
          </a:p>
        </p:txBody>
      </p:sp>
      <p:sp>
        <p:nvSpPr>
          <p:cNvPr id="15" name="テキスト ボックス 14">
            <a:extLst>
              <a:ext uri="{FF2B5EF4-FFF2-40B4-BE49-F238E27FC236}">
                <a16:creationId xmlns:a16="http://schemas.microsoft.com/office/drawing/2014/main" id="{82B26EBD-F668-3E6C-675F-83B157CBDE11}"/>
              </a:ext>
            </a:extLst>
          </p:cNvPr>
          <p:cNvSpPr txBox="1"/>
          <p:nvPr/>
        </p:nvSpPr>
        <p:spPr>
          <a:xfrm>
            <a:off x="2603213" y="2453758"/>
            <a:ext cx="21961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りょう</a:t>
            </a:r>
          </a:p>
        </p:txBody>
      </p:sp>
      <p:sp>
        <p:nvSpPr>
          <p:cNvPr id="16" name="テキスト ボックス 15">
            <a:extLst>
              <a:ext uri="{FF2B5EF4-FFF2-40B4-BE49-F238E27FC236}">
                <a16:creationId xmlns:a16="http://schemas.microsoft.com/office/drawing/2014/main" id="{8F5F8FC6-C1B3-53D5-0B84-106AA2D4DFB8}"/>
              </a:ext>
            </a:extLst>
          </p:cNvPr>
          <p:cNvSpPr txBox="1"/>
          <p:nvPr/>
        </p:nvSpPr>
        <p:spPr>
          <a:xfrm>
            <a:off x="1526757" y="2835920"/>
            <a:ext cx="81753"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へ</a:t>
            </a:r>
          </a:p>
        </p:txBody>
      </p:sp>
      <p:sp>
        <p:nvSpPr>
          <p:cNvPr id="17" name="テキスト ボックス 16">
            <a:extLst>
              <a:ext uri="{FF2B5EF4-FFF2-40B4-BE49-F238E27FC236}">
                <a16:creationId xmlns:a16="http://schemas.microsoft.com/office/drawing/2014/main" id="{AB9F9763-03A8-054D-7D83-DCD448E1C812}"/>
              </a:ext>
            </a:extLst>
          </p:cNvPr>
          <p:cNvSpPr txBox="1"/>
          <p:nvPr/>
        </p:nvSpPr>
        <p:spPr>
          <a:xfrm>
            <a:off x="4062083" y="2835920"/>
            <a:ext cx="152285"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おく</a:t>
            </a:r>
          </a:p>
        </p:txBody>
      </p:sp>
      <p:sp>
        <p:nvSpPr>
          <p:cNvPr id="14" name="テキスト ボックス 13">
            <a:extLst>
              <a:ext uri="{FF2B5EF4-FFF2-40B4-BE49-F238E27FC236}">
                <a16:creationId xmlns:a16="http://schemas.microsoft.com/office/drawing/2014/main" id="{B6F63466-27CB-52D0-523A-747A4A1DB361}"/>
              </a:ext>
            </a:extLst>
          </p:cNvPr>
          <p:cNvSpPr txBox="1"/>
          <p:nvPr/>
        </p:nvSpPr>
        <p:spPr>
          <a:xfrm>
            <a:off x="7598566" y="632617"/>
            <a:ext cx="387927"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ちょうせつ</a:t>
            </a:r>
          </a:p>
        </p:txBody>
      </p:sp>
      <p:sp>
        <p:nvSpPr>
          <p:cNvPr id="26" name="テキスト ボックス 25">
            <a:extLst>
              <a:ext uri="{FF2B5EF4-FFF2-40B4-BE49-F238E27FC236}">
                <a16:creationId xmlns:a16="http://schemas.microsoft.com/office/drawing/2014/main" id="{7A1FD171-689F-CB1E-6205-684511772032}"/>
              </a:ext>
            </a:extLst>
          </p:cNvPr>
          <p:cNvSpPr txBox="1"/>
          <p:nvPr/>
        </p:nvSpPr>
        <p:spPr>
          <a:xfrm>
            <a:off x="8255232" y="1145621"/>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た</a:t>
            </a:r>
          </a:p>
        </p:txBody>
      </p:sp>
      <p:sp>
        <p:nvSpPr>
          <p:cNvPr id="36" name="テキスト ボックス 35">
            <a:extLst>
              <a:ext uri="{FF2B5EF4-FFF2-40B4-BE49-F238E27FC236}">
                <a16:creationId xmlns:a16="http://schemas.microsoft.com/office/drawing/2014/main" id="{ED4D1B72-4A60-EEF8-ACB6-1F983FB0CB62}"/>
              </a:ext>
            </a:extLst>
          </p:cNvPr>
          <p:cNvSpPr txBox="1"/>
          <p:nvPr/>
        </p:nvSpPr>
        <p:spPr>
          <a:xfrm>
            <a:off x="9199685" y="1523676"/>
            <a:ext cx="81754"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へ</a:t>
            </a:r>
          </a:p>
        </p:txBody>
      </p:sp>
      <p:sp>
        <p:nvSpPr>
          <p:cNvPr id="40" name="テキスト ボックス 39">
            <a:extLst>
              <a:ext uri="{FF2B5EF4-FFF2-40B4-BE49-F238E27FC236}">
                <a16:creationId xmlns:a16="http://schemas.microsoft.com/office/drawing/2014/main" id="{BBC9D075-97E1-F2CF-AE95-CEDAD2644B4E}"/>
              </a:ext>
            </a:extLst>
          </p:cNvPr>
          <p:cNvSpPr txBox="1"/>
          <p:nvPr/>
        </p:nvSpPr>
        <p:spPr>
          <a:xfrm>
            <a:off x="7000891" y="2337066"/>
            <a:ext cx="431529" cy="192232"/>
          </a:xfrm>
          <a:prstGeom prst="rect">
            <a:avLst/>
          </a:prstGeom>
          <a:noFill/>
        </p:spPr>
        <p:txBody>
          <a:bodyPr wrap="none" rtlCol="0">
            <a:spAutoFit/>
          </a:bodyPr>
          <a:lstStyle/>
          <a:p>
            <a:pPr algn="dist"/>
            <a:r>
              <a:rPr kumimoji="1" lang="ja-JP" altLang="en-US" sz="649" dirty="0"/>
              <a:t>れいわ</a:t>
            </a:r>
          </a:p>
        </p:txBody>
      </p:sp>
      <p:sp>
        <p:nvSpPr>
          <p:cNvPr id="53" name="テキスト ボックス 52">
            <a:extLst>
              <a:ext uri="{FF2B5EF4-FFF2-40B4-BE49-F238E27FC236}">
                <a16:creationId xmlns:a16="http://schemas.microsoft.com/office/drawing/2014/main" id="{FA43D594-1425-590A-3493-95A9FD04F550}"/>
              </a:ext>
            </a:extLst>
          </p:cNvPr>
          <p:cNvSpPr txBox="1"/>
          <p:nvPr/>
        </p:nvSpPr>
        <p:spPr>
          <a:xfrm>
            <a:off x="5959813" y="5973944"/>
            <a:ext cx="246862"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れいわ</a:t>
            </a:r>
          </a:p>
        </p:txBody>
      </p:sp>
      <p:sp>
        <p:nvSpPr>
          <p:cNvPr id="54" name="テキスト ボックス 53">
            <a:extLst>
              <a:ext uri="{FF2B5EF4-FFF2-40B4-BE49-F238E27FC236}">
                <a16:creationId xmlns:a16="http://schemas.microsoft.com/office/drawing/2014/main" id="{C098B34F-1230-6F4C-007A-9DC440A71374}"/>
              </a:ext>
            </a:extLst>
          </p:cNvPr>
          <p:cNvSpPr txBox="1"/>
          <p:nvPr/>
        </p:nvSpPr>
        <p:spPr>
          <a:xfrm>
            <a:off x="9182159" y="5973944"/>
            <a:ext cx="325410"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とねがわ</a:t>
            </a:r>
          </a:p>
        </p:txBody>
      </p:sp>
      <p:sp>
        <p:nvSpPr>
          <p:cNvPr id="55" name="テキスト ボックス 54">
            <a:extLst>
              <a:ext uri="{FF2B5EF4-FFF2-40B4-BE49-F238E27FC236}">
                <a16:creationId xmlns:a16="http://schemas.microsoft.com/office/drawing/2014/main" id="{B66E9B15-5E70-0134-E6B1-B65373135E54}"/>
              </a:ext>
            </a:extLst>
          </p:cNvPr>
          <p:cNvSpPr txBox="1"/>
          <p:nvPr/>
        </p:nvSpPr>
        <p:spPr>
          <a:xfrm>
            <a:off x="5918469" y="6357397"/>
            <a:ext cx="468077"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ちょうせつち</a:t>
            </a:r>
          </a:p>
        </p:txBody>
      </p:sp>
      <p:sp>
        <p:nvSpPr>
          <p:cNvPr id="56" name="テキスト ボックス 55">
            <a:extLst>
              <a:ext uri="{FF2B5EF4-FFF2-40B4-BE49-F238E27FC236}">
                <a16:creationId xmlns:a16="http://schemas.microsoft.com/office/drawing/2014/main" id="{F454B556-6D99-9CFE-0EFC-A817D3BFE7D8}"/>
              </a:ext>
            </a:extLst>
          </p:cNvPr>
          <p:cNvSpPr txBox="1"/>
          <p:nvPr/>
        </p:nvSpPr>
        <p:spPr>
          <a:xfrm>
            <a:off x="6736849" y="6357397"/>
            <a:ext cx="485709"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わたらせがわ</a:t>
            </a:r>
          </a:p>
        </p:txBody>
      </p:sp>
      <p:sp>
        <p:nvSpPr>
          <p:cNvPr id="57" name="テキスト ボックス 56">
            <a:extLst>
              <a:ext uri="{FF2B5EF4-FFF2-40B4-BE49-F238E27FC236}">
                <a16:creationId xmlns:a16="http://schemas.microsoft.com/office/drawing/2014/main" id="{C3798DDE-319A-4459-0915-6E2841C35BC9}"/>
              </a:ext>
            </a:extLst>
          </p:cNvPr>
          <p:cNvSpPr txBox="1"/>
          <p:nvPr/>
        </p:nvSpPr>
        <p:spPr>
          <a:xfrm>
            <a:off x="7468160" y="6357397"/>
            <a:ext cx="325409"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とねがわ</a:t>
            </a:r>
          </a:p>
        </p:txBody>
      </p:sp>
      <p:sp>
        <p:nvSpPr>
          <p:cNvPr id="58" name="テキスト ボックス 57">
            <a:extLst>
              <a:ext uri="{FF2B5EF4-FFF2-40B4-BE49-F238E27FC236}">
                <a16:creationId xmlns:a16="http://schemas.microsoft.com/office/drawing/2014/main" id="{DFA84A1B-763B-DA09-2B1F-9B7AE8D4448A}"/>
              </a:ext>
            </a:extLst>
          </p:cNvPr>
          <p:cNvSpPr txBox="1"/>
          <p:nvPr/>
        </p:nvSpPr>
        <p:spPr>
          <a:xfrm>
            <a:off x="8124934" y="6357397"/>
            <a:ext cx="229229"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しせん</a:t>
            </a:r>
          </a:p>
        </p:txBody>
      </p:sp>
      <p:sp>
        <p:nvSpPr>
          <p:cNvPr id="59" name="テキスト ボックス 58">
            <a:extLst>
              <a:ext uri="{FF2B5EF4-FFF2-40B4-BE49-F238E27FC236}">
                <a16:creationId xmlns:a16="http://schemas.microsoft.com/office/drawing/2014/main" id="{E9ED5AF0-E20B-CD0F-6C0C-21CBBDD948E2}"/>
              </a:ext>
            </a:extLst>
          </p:cNvPr>
          <p:cNvSpPr txBox="1"/>
          <p:nvPr/>
        </p:nvSpPr>
        <p:spPr>
          <a:xfrm>
            <a:off x="9101660" y="6357397"/>
            <a:ext cx="719749" cy="118075"/>
          </a:xfrm>
          <a:prstGeom prst="rect">
            <a:avLst/>
          </a:prstGeom>
          <a:noFill/>
        </p:spPr>
        <p:txBody>
          <a:bodyPr wrap="none" lIns="0" tIns="0" rIns="0" bIns="18000" rtlCol="0">
            <a:spAutoFit/>
          </a:bodyPr>
          <a:lstStyle>
            <a:defPPr>
              <a:defRPr lang="en-US"/>
            </a:defPPr>
            <a:lvl1pPr algn="ctr">
              <a:defRPr kumimoji="1" sz="649"/>
            </a:lvl1pPr>
          </a:lstStyle>
          <a:p>
            <a:r>
              <a:rPr lang="ja-JP" altLang="en-US" dirty="0"/>
              <a:t>わたらせゆうすいち</a:t>
            </a:r>
          </a:p>
        </p:txBody>
      </p:sp>
      <p:sp>
        <p:nvSpPr>
          <p:cNvPr id="60" name="テキスト ボックス 59">
            <a:extLst>
              <a:ext uri="{FF2B5EF4-FFF2-40B4-BE49-F238E27FC236}">
                <a16:creationId xmlns:a16="http://schemas.microsoft.com/office/drawing/2014/main" id="{07545633-486E-721B-19A0-D29B8C1DE52E}"/>
              </a:ext>
            </a:extLst>
          </p:cNvPr>
          <p:cNvSpPr txBox="1"/>
          <p:nvPr/>
        </p:nvSpPr>
        <p:spPr>
          <a:xfrm>
            <a:off x="6235562" y="6736885"/>
            <a:ext cx="150682" cy="118075"/>
          </a:xfrm>
          <a:prstGeom prst="rect">
            <a:avLst/>
          </a:prstGeom>
          <a:noFill/>
        </p:spPr>
        <p:txBody>
          <a:bodyPr wrap="none" lIns="0" tIns="0" rIns="0" bIns="18000" rtlCol="0">
            <a:spAutoFit/>
          </a:bodyPr>
          <a:lstStyle/>
          <a:p>
            <a:pPr algn="ctr"/>
            <a:r>
              <a:rPr kumimoji="1" lang="ja-JP" altLang="en-US" sz="649" dirty="0">
                <a:solidFill>
                  <a:srgbClr val="FF0000"/>
                </a:solidFill>
              </a:rPr>
              <a:t>やく</a:t>
            </a:r>
          </a:p>
        </p:txBody>
      </p:sp>
      <p:sp>
        <p:nvSpPr>
          <p:cNvPr id="61" name="テキスト ボックス 60">
            <a:extLst>
              <a:ext uri="{FF2B5EF4-FFF2-40B4-BE49-F238E27FC236}">
                <a16:creationId xmlns:a16="http://schemas.microsoft.com/office/drawing/2014/main" id="{A05C6D45-8392-25E9-A3A0-ECD973D61E46}"/>
              </a:ext>
            </a:extLst>
          </p:cNvPr>
          <p:cNvSpPr txBox="1"/>
          <p:nvPr/>
        </p:nvSpPr>
        <p:spPr>
          <a:xfrm>
            <a:off x="6708245" y="6736885"/>
            <a:ext cx="152286" cy="118075"/>
          </a:xfrm>
          <a:prstGeom prst="rect">
            <a:avLst/>
          </a:prstGeom>
          <a:noFill/>
        </p:spPr>
        <p:txBody>
          <a:bodyPr wrap="none" lIns="0" tIns="0" rIns="0" bIns="18000" rtlCol="0">
            <a:spAutoFit/>
          </a:bodyPr>
          <a:lstStyle/>
          <a:p>
            <a:pPr algn="ctr"/>
            <a:r>
              <a:rPr kumimoji="1" lang="ja-JP" altLang="en-US" sz="649" dirty="0">
                <a:solidFill>
                  <a:srgbClr val="FF0000"/>
                </a:solidFill>
              </a:rPr>
              <a:t>おく</a:t>
            </a:r>
          </a:p>
        </p:txBody>
      </p:sp>
      <p:sp>
        <p:nvSpPr>
          <p:cNvPr id="62" name="テキスト ボックス 61">
            <a:extLst>
              <a:ext uri="{FF2B5EF4-FFF2-40B4-BE49-F238E27FC236}">
                <a16:creationId xmlns:a16="http://schemas.microsoft.com/office/drawing/2014/main" id="{A8E0CBEF-53A5-7C94-BCAC-155ADE8531C3}"/>
              </a:ext>
            </a:extLst>
          </p:cNvPr>
          <p:cNvSpPr txBox="1"/>
          <p:nvPr/>
        </p:nvSpPr>
        <p:spPr>
          <a:xfrm>
            <a:off x="8008779" y="6736885"/>
            <a:ext cx="150682" cy="118075"/>
          </a:xfrm>
          <a:prstGeom prst="rect">
            <a:avLst/>
          </a:prstGeom>
          <a:noFill/>
        </p:spPr>
        <p:txBody>
          <a:bodyPr wrap="none" lIns="0" tIns="0" rIns="0" bIns="18000" rtlCol="0">
            <a:spAutoFit/>
          </a:bodyPr>
          <a:lstStyle/>
          <a:p>
            <a:pPr algn="ctr"/>
            <a:r>
              <a:rPr kumimoji="1" lang="ja-JP" altLang="en-US" sz="649" dirty="0">
                <a:solidFill>
                  <a:srgbClr val="FF0000"/>
                </a:solidFill>
              </a:rPr>
              <a:t>やく</a:t>
            </a:r>
          </a:p>
        </p:txBody>
      </p:sp>
      <p:sp>
        <p:nvSpPr>
          <p:cNvPr id="63" name="テキスト ボックス 62">
            <a:extLst>
              <a:ext uri="{FF2B5EF4-FFF2-40B4-BE49-F238E27FC236}">
                <a16:creationId xmlns:a16="http://schemas.microsoft.com/office/drawing/2014/main" id="{51BC08FA-B937-C5CC-2F8D-62634957B923}"/>
              </a:ext>
            </a:extLst>
          </p:cNvPr>
          <p:cNvSpPr txBox="1"/>
          <p:nvPr/>
        </p:nvSpPr>
        <p:spPr>
          <a:xfrm>
            <a:off x="9317380" y="6736885"/>
            <a:ext cx="81753" cy="118075"/>
          </a:xfrm>
          <a:prstGeom prst="rect">
            <a:avLst/>
          </a:prstGeom>
          <a:noFill/>
        </p:spPr>
        <p:txBody>
          <a:bodyPr wrap="none" lIns="0" tIns="0" rIns="0" bIns="18000" rtlCol="0">
            <a:spAutoFit/>
          </a:bodyPr>
          <a:lstStyle/>
          <a:p>
            <a:pPr algn="ctr"/>
            <a:r>
              <a:rPr kumimoji="1" lang="ja-JP" altLang="en-US" sz="649" dirty="0"/>
              <a:t>た</a:t>
            </a:r>
          </a:p>
        </p:txBody>
      </p:sp>
      <p:sp>
        <p:nvSpPr>
          <p:cNvPr id="64" name="テキスト ボックス 63">
            <a:extLst>
              <a:ext uri="{FF2B5EF4-FFF2-40B4-BE49-F238E27FC236}">
                <a16:creationId xmlns:a16="http://schemas.microsoft.com/office/drawing/2014/main" id="{CFD40A5E-8A98-227C-2C23-2049A06AE84A}"/>
              </a:ext>
            </a:extLst>
          </p:cNvPr>
          <p:cNvSpPr txBox="1"/>
          <p:nvPr/>
        </p:nvSpPr>
        <p:spPr>
          <a:xfrm>
            <a:off x="8548288" y="6736885"/>
            <a:ext cx="165110" cy="118075"/>
          </a:xfrm>
          <a:prstGeom prst="rect">
            <a:avLst/>
          </a:prstGeom>
          <a:noFill/>
        </p:spPr>
        <p:txBody>
          <a:bodyPr wrap="none" lIns="0" tIns="0" rIns="0" bIns="18000" rtlCol="0">
            <a:spAutoFit/>
          </a:bodyPr>
          <a:lstStyle/>
          <a:p>
            <a:pPr algn="ctr"/>
            <a:r>
              <a:rPr kumimoji="1" lang="ja-JP" altLang="en-US" sz="649" dirty="0">
                <a:solidFill>
                  <a:srgbClr val="FF0000"/>
                </a:solidFill>
              </a:rPr>
              <a:t>はい</a:t>
            </a:r>
          </a:p>
        </p:txBody>
      </p:sp>
      <p:sp>
        <p:nvSpPr>
          <p:cNvPr id="69" name="テキスト ボックス 68">
            <a:extLst>
              <a:ext uri="{FF2B5EF4-FFF2-40B4-BE49-F238E27FC236}">
                <a16:creationId xmlns:a16="http://schemas.microsoft.com/office/drawing/2014/main" id="{3671DFC8-38C4-A685-8FD0-5B2C32060107}"/>
              </a:ext>
            </a:extLst>
          </p:cNvPr>
          <p:cNvSpPr txBox="1"/>
          <p:nvPr/>
        </p:nvSpPr>
        <p:spPr>
          <a:xfrm>
            <a:off x="329857" y="4067117"/>
            <a:ext cx="870544" cy="4921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defPPr>
              <a:defRPr lang="en-US"/>
            </a:defPPr>
            <a:lvl1pPr algn="ctr">
              <a:defRPr kumimoji="1" b="1">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99" dirty="0">
                <a:solidFill>
                  <a:schemeClr val="tx1"/>
                </a:solidFill>
                <a:effectLst>
                  <a:glow rad="76200">
                    <a:schemeClr val="bg1"/>
                  </a:glow>
                </a:effectLst>
              </a:rPr>
              <a:t>堤防を</a:t>
            </a:r>
            <a:endParaRPr lang="en-US" altLang="ja-JP" sz="1299" dirty="0">
              <a:solidFill>
                <a:schemeClr val="tx1"/>
              </a:solidFill>
              <a:effectLst>
                <a:glow rad="76200">
                  <a:schemeClr val="bg1"/>
                </a:glow>
              </a:effectLst>
            </a:endParaRPr>
          </a:p>
          <a:p>
            <a:r>
              <a:rPr lang="ja-JP" altLang="en-US" sz="1299" dirty="0">
                <a:solidFill>
                  <a:schemeClr val="tx1"/>
                </a:solidFill>
                <a:effectLst>
                  <a:glow rad="76200">
                    <a:schemeClr val="bg1"/>
                  </a:glow>
                </a:effectLst>
              </a:rPr>
              <a:t>高くする</a:t>
            </a:r>
            <a:endParaRPr lang="en-US" altLang="ja-JP" sz="1299" dirty="0">
              <a:solidFill>
                <a:schemeClr val="tx1"/>
              </a:solidFill>
              <a:effectLst>
                <a:glow rad="76200">
                  <a:schemeClr val="bg1"/>
                </a:glow>
              </a:effectLst>
            </a:endParaRPr>
          </a:p>
        </p:txBody>
      </p:sp>
      <p:sp>
        <p:nvSpPr>
          <p:cNvPr id="70" name="テキスト ボックス 69">
            <a:extLst>
              <a:ext uri="{FF2B5EF4-FFF2-40B4-BE49-F238E27FC236}">
                <a16:creationId xmlns:a16="http://schemas.microsoft.com/office/drawing/2014/main" id="{A8B2CCAE-DF7E-FA9F-470F-A8D615357EFB}"/>
              </a:ext>
            </a:extLst>
          </p:cNvPr>
          <p:cNvSpPr txBox="1"/>
          <p:nvPr/>
        </p:nvSpPr>
        <p:spPr>
          <a:xfrm>
            <a:off x="329857" y="5180287"/>
            <a:ext cx="870544" cy="4921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defPPr>
              <a:defRPr lang="en-US"/>
            </a:defPPr>
            <a:lvl1pPr algn="ctr">
              <a:defRPr kumimoji="1" b="1">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99" dirty="0">
                <a:solidFill>
                  <a:schemeClr val="tx1"/>
                </a:solidFill>
                <a:effectLst>
                  <a:glow rad="76200">
                    <a:schemeClr val="bg1"/>
                  </a:glow>
                </a:effectLst>
              </a:rPr>
              <a:t>川の底を</a:t>
            </a:r>
            <a:endParaRPr lang="en-US" altLang="ja-JP" sz="1299" dirty="0">
              <a:solidFill>
                <a:schemeClr val="tx1"/>
              </a:solidFill>
              <a:effectLst>
                <a:glow rad="76200">
                  <a:schemeClr val="bg1"/>
                </a:glow>
              </a:effectLst>
            </a:endParaRPr>
          </a:p>
          <a:p>
            <a:r>
              <a:rPr lang="ja-JP" altLang="en-US" sz="1299" dirty="0">
                <a:solidFill>
                  <a:schemeClr val="tx1"/>
                </a:solidFill>
                <a:effectLst>
                  <a:glow rad="76200">
                    <a:schemeClr val="bg1"/>
                  </a:glow>
                </a:effectLst>
              </a:rPr>
              <a:t>ほる</a:t>
            </a:r>
            <a:endParaRPr lang="en-US" altLang="ja-JP" sz="1299" dirty="0">
              <a:solidFill>
                <a:schemeClr val="tx1"/>
              </a:solidFill>
              <a:effectLst>
                <a:glow rad="76200">
                  <a:schemeClr val="bg1"/>
                </a:glow>
              </a:effectLst>
            </a:endParaRPr>
          </a:p>
        </p:txBody>
      </p:sp>
      <p:sp>
        <p:nvSpPr>
          <p:cNvPr id="71" name="テキスト ボックス 70">
            <a:extLst>
              <a:ext uri="{FF2B5EF4-FFF2-40B4-BE49-F238E27FC236}">
                <a16:creationId xmlns:a16="http://schemas.microsoft.com/office/drawing/2014/main" id="{0EAB2A97-1C86-EF80-5B6D-A4DF7E43FFFD}"/>
              </a:ext>
            </a:extLst>
          </p:cNvPr>
          <p:cNvSpPr txBox="1"/>
          <p:nvPr/>
        </p:nvSpPr>
        <p:spPr>
          <a:xfrm>
            <a:off x="329857" y="6293457"/>
            <a:ext cx="870544" cy="4921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defPPr>
              <a:defRPr lang="en-US"/>
            </a:defPPr>
            <a:lvl1pPr algn="ctr">
              <a:defRPr kumimoji="1" b="1">
                <a:solidFill>
                  <a:schemeClr val="lt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99" dirty="0">
                <a:solidFill>
                  <a:schemeClr val="tx1"/>
                </a:solidFill>
                <a:effectLst>
                  <a:glow rad="76200">
                    <a:schemeClr val="bg1"/>
                  </a:glow>
                </a:effectLst>
              </a:rPr>
              <a:t>川幅を</a:t>
            </a:r>
            <a:endParaRPr lang="en-US" altLang="ja-JP" sz="1299" dirty="0">
              <a:solidFill>
                <a:schemeClr val="tx1"/>
              </a:solidFill>
              <a:effectLst>
                <a:glow rad="76200">
                  <a:schemeClr val="bg1"/>
                </a:glow>
              </a:effectLst>
            </a:endParaRPr>
          </a:p>
          <a:p>
            <a:r>
              <a:rPr lang="ja-JP" altLang="en-US" sz="1299" dirty="0">
                <a:solidFill>
                  <a:schemeClr val="tx1"/>
                </a:solidFill>
                <a:effectLst>
                  <a:glow rad="76200">
                    <a:schemeClr val="bg1"/>
                  </a:glow>
                </a:effectLst>
              </a:rPr>
              <a:t>広げる</a:t>
            </a:r>
            <a:endParaRPr lang="en-US" altLang="ja-JP" sz="1299" dirty="0">
              <a:solidFill>
                <a:schemeClr val="tx1"/>
              </a:solidFill>
              <a:effectLst>
                <a:glow rad="76200">
                  <a:schemeClr val="bg1"/>
                </a:glow>
              </a:effectLst>
            </a:endParaRPr>
          </a:p>
        </p:txBody>
      </p:sp>
      <p:sp>
        <p:nvSpPr>
          <p:cNvPr id="72" name="テキスト ボックス 71">
            <a:extLst>
              <a:ext uri="{FF2B5EF4-FFF2-40B4-BE49-F238E27FC236}">
                <a16:creationId xmlns:a16="http://schemas.microsoft.com/office/drawing/2014/main" id="{FE361F44-4A02-D5ED-5E13-52DB4EEB6DE2}"/>
              </a:ext>
            </a:extLst>
          </p:cNvPr>
          <p:cNvSpPr txBox="1"/>
          <p:nvPr/>
        </p:nvSpPr>
        <p:spPr>
          <a:xfrm>
            <a:off x="525100" y="4011656"/>
            <a:ext cx="320601" cy="118075"/>
          </a:xfrm>
          <a:prstGeom prst="rect">
            <a:avLst/>
          </a:prstGeom>
          <a:noFill/>
        </p:spPr>
        <p:txBody>
          <a:bodyPr wrap="none" lIns="0" tIns="0" rIns="0" bIns="18000" rtlCol="0">
            <a:spAutoFit/>
          </a:bodyPr>
          <a:lstStyle/>
          <a:p>
            <a:pPr algn="ctr"/>
            <a:r>
              <a:rPr kumimoji="1" lang="ja-JP" altLang="en-US" sz="649" dirty="0">
                <a:effectLst>
                  <a:glow rad="76200">
                    <a:schemeClr val="bg1"/>
                  </a:glow>
                </a:effectLst>
              </a:rPr>
              <a:t>ていぼう</a:t>
            </a:r>
          </a:p>
        </p:txBody>
      </p:sp>
      <p:sp>
        <p:nvSpPr>
          <p:cNvPr id="73" name="テキスト ボックス 72">
            <a:extLst>
              <a:ext uri="{FF2B5EF4-FFF2-40B4-BE49-F238E27FC236}">
                <a16:creationId xmlns:a16="http://schemas.microsoft.com/office/drawing/2014/main" id="{49C4FA8C-4FE8-8AD1-27FD-701596BE47D2}"/>
              </a:ext>
            </a:extLst>
          </p:cNvPr>
          <p:cNvSpPr txBox="1"/>
          <p:nvPr/>
        </p:nvSpPr>
        <p:spPr>
          <a:xfrm>
            <a:off x="515667" y="6240842"/>
            <a:ext cx="327013" cy="118075"/>
          </a:xfrm>
          <a:prstGeom prst="rect">
            <a:avLst/>
          </a:prstGeom>
          <a:noFill/>
        </p:spPr>
        <p:txBody>
          <a:bodyPr wrap="none" lIns="0" tIns="0" rIns="0" bIns="18000" rtlCol="0">
            <a:spAutoFit/>
          </a:bodyPr>
          <a:lstStyle/>
          <a:p>
            <a:pPr algn="ctr"/>
            <a:r>
              <a:rPr kumimoji="1" lang="ja-JP" altLang="en-US" sz="649" dirty="0">
                <a:effectLst>
                  <a:glow rad="76200">
                    <a:schemeClr val="bg1"/>
                  </a:glow>
                </a:effectLst>
              </a:rPr>
              <a:t>かわはば</a:t>
            </a:r>
          </a:p>
        </p:txBody>
      </p:sp>
      <p:sp>
        <p:nvSpPr>
          <p:cNvPr id="74" name="テキスト ボックス 73">
            <a:extLst>
              <a:ext uri="{FF2B5EF4-FFF2-40B4-BE49-F238E27FC236}">
                <a16:creationId xmlns:a16="http://schemas.microsoft.com/office/drawing/2014/main" id="{303FCAE5-FBD7-C427-D6AD-1A01B0AC9FB1}"/>
              </a:ext>
            </a:extLst>
          </p:cNvPr>
          <p:cNvSpPr txBox="1"/>
          <p:nvPr/>
        </p:nvSpPr>
        <p:spPr>
          <a:xfrm>
            <a:off x="776402" y="5126730"/>
            <a:ext cx="152286" cy="118075"/>
          </a:xfrm>
          <a:prstGeom prst="rect">
            <a:avLst/>
          </a:prstGeom>
          <a:noFill/>
        </p:spPr>
        <p:txBody>
          <a:bodyPr wrap="none" lIns="0" tIns="0" rIns="0" bIns="18000" rtlCol="0">
            <a:spAutoFit/>
          </a:bodyPr>
          <a:lstStyle/>
          <a:p>
            <a:pPr algn="ctr"/>
            <a:r>
              <a:rPr kumimoji="1" lang="ja-JP" altLang="en-US" sz="649" dirty="0">
                <a:effectLst>
                  <a:glow rad="76200">
                    <a:schemeClr val="bg1"/>
                  </a:glow>
                </a:effectLst>
              </a:rPr>
              <a:t>そこ</a:t>
            </a:r>
          </a:p>
        </p:txBody>
      </p:sp>
      <p:grpSp>
        <p:nvGrpSpPr>
          <p:cNvPr id="3" name="グループ化 2">
            <a:extLst>
              <a:ext uri="{FF2B5EF4-FFF2-40B4-BE49-F238E27FC236}">
                <a16:creationId xmlns:a16="http://schemas.microsoft.com/office/drawing/2014/main" id="{EEA37BC9-DB08-46F9-DFAE-02AC3E5EA77D}"/>
              </a:ext>
            </a:extLst>
          </p:cNvPr>
          <p:cNvGrpSpPr/>
          <p:nvPr/>
        </p:nvGrpSpPr>
        <p:grpSpPr>
          <a:xfrm>
            <a:off x="8459672" y="86894"/>
            <a:ext cx="2292615" cy="306310"/>
            <a:chOff x="8459672" y="86894"/>
            <a:chExt cx="2292615" cy="306310"/>
          </a:xfrm>
        </p:grpSpPr>
        <p:sp>
          <p:nvSpPr>
            <p:cNvPr id="4" name="テキスト ボックス 3">
              <a:extLst>
                <a:ext uri="{FF2B5EF4-FFF2-40B4-BE49-F238E27FC236}">
                  <a16:creationId xmlns:a16="http://schemas.microsoft.com/office/drawing/2014/main" id="{9C65AA30-9968-8EC9-5F71-0DA57898E008}"/>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7" name="テキスト ボックス 6">
              <a:extLst>
                <a:ext uri="{FF2B5EF4-FFF2-40B4-BE49-F238E27FC236}">
                  <a16:creationId xmlns:a16="http://schemas.microsoft.com/office/drawing/2014/main" id="{BE2A94AB-3BF9-3112-FC48-1D89F2D29356}"/>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10" name="テキスト ボックス 9">
              <a:extLst>
                <a:ext uri="{FF2B5EF4-FFF2-40B4-BE49-F238E27FC236}">
                  <a16:creationId xmlns:a16="http://schemas.microsoft.com/office/drawing/2014/main" id="{CD3DACB6-E983-A78E-3D46-8DE3FE7FB8CB}"/>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Tree>
    <p:extLst>
      <p:ext uri="{BB962C8B-B14F-4D97-AF65-F5344CB8AC3E}">
        <p14:creationId xmlns:p14="http://schemas.microsoft.com/office/powerpoint/2010/main" val="4561095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C8CCA-A661-48D4-D3EE-93E29B4E5647}"/>
            </a:ext>
          </a:extLst>
        </p:cNvPr>
        <p:cNvGrpSpPr/>
        <p:nvPr/>
      </p:nvGrpSpPr>
      <p:grpSpPr>
        <a:xfrm>
          <a:off x="0" y="0"/>
          <a:ext cx="0" cy="0"/>
          <a:chOff x="0" y="0"/>
          <a:chExt cx="0" cy="0"/>
        </a:xfrm>
      </p:grpSpPr>
      <p:pic>
        <p:nvPicPr>
          <p:cNvPr id="3" name="図 2">
            <a:extLst>
              <a:ext uri="{FF2B5EF4-FFF2-40B4-BE49-F238E27FC236}">
                <a16:creationId xmlns:a16="http://schemas.microsoft.com/office/drawing/2014/main" id="{90A9BE1F-4C4A-01DC-C358-770E4768A0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092" y="2280683"/>
            <a:ext cx="4802032" cy="3023091"/>
          </a:xfrm>
          <a:prstGeom prst="rect">
            <a:avLst/>
          </a:prstGeom>
        </p:spPr>
      </p:pic>
      <p:sp>
        <p:nvSpPr>
          <p:cNvPr id="26" name="テキスト ボックス 25">
            <a:extLst>
              <a:ext uri="{FF2B5EF4-FFF2-40B4-BE49-F238E27FC236}">
                <a16:creationId xmlns:a16="http://schemas.microsoft.com/office/drawing/2014/main" id="{334678E7-383B-CAFE-49EE-60136B1E8E55}"/>
              </a:ext>
            </a:extLst>
          </p:cNvPr>
          <p:cNvSpPr txBox="1"/>
          <p:nvPr/>
        </p:nvSpPr>
        <p:spPr>
          <a:xfrm>
            <a:off x="5625741" y="1019201"/>
            <a:ext cx="4939971" cy="722249"/>
          </a:xfrm>
          <a:prstGeom prst="rect">
            <a:avLst/>
          </a:prstGeom>
          <a:noFill/>
        </p:spPr>
        <p:txBody>
          <a:bodyPr wrap="square" rtlCol="0">
            <a:spAutoFit/>
          </a:bodyPr>
          <a:lstStyle>
            <a:defPPr>
              <a:defRPr lang="en-US"/>
            </a:defPPr>
            <a:lvl1pPr indent="181793" algn="just">
              <a:lnSpc>
                <a:spcPts val="3000"/>
              </a:lnSpc>
              <a:defRPr kumimoji="1" sz="1299"/>
            </a:lvl1pPr>
          </a:lstStyle>
          <a:p>
            <a:pPr>
              <a:lnSpc>
                <a:spcPts val="2700"/>
              </a:lnSpc>
            </a:pPr>
            <a:r>
              <a:rPr lang="ja-JP" altLang="en-US" dirty="0"/>
              <a:t>河川を管理する人たちは、堤防や川の施設が安全かどうか、</a:t>
            </a:r>
            <a:br>
              <a:rPr lang="en-US" altLang="ja-JP" dirty="0"/>
            </a:br>
            <a:r>
              <a:rPr lang="ja-JP" altLang="en-US" dirty="0"/>
              <a:t>定期的に点検をしています。万が一に備えて、訓練も行っています。</a:t>
            </a:r>
            <a:endParaRPr lang="en-US" altLang="ja-JP" dirty="0"/>
          </a:p>
        </p:txBody>
      </p:sp>
      <p:sp>
        <p:nvSpPr>
          <p:cNvPr id="29" name="テキスト ボックス 28">
            <a:extLst>
              <a:ext uri="{FF2B5EF4-FFF2-40B4-BE49-F238E27FC236}">
                <a16:creationId xmlns:a16="http://schemas.microsoft.com/office/drawing/2014/main" id="{9EBDCBE8-B126-6E50-51D0-92AB6DE4AC49}"/>
              </a:ext>
            </a:extLst>
          </p:cNvPr>
          <p:cNvSpPr txBox="1"/>
          <p:nvPr/>
        </p:nvSpPr>
        <p:spPr>
          <a:xfrm>
            <a:off x="342000" y="727200"/>
            <a:ext cx="3557114"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■川に流れる水の量を調節する（ダム）</a:t>
            </a:r>
            <a:endParaRPr lang="en-US" altLang="ja-JP" dirty="0"/>
          </a:p>
        </p:txBody>
      </p:sp>
      <p:sp>
        <p:nvSpPr>
          <p:cNvPr id="14" name="テキスト ボックス 13">
            <a:extLst>
              <a:ext uri="{FF2B5EF4-FFF2-40B4-BE49-F238E27FC236}">
                <a16:creationId xmlns:a16="http://schemas.microsoft.com/office/drawing/2014/main" id="{00F66EAA-BF47-54CC-5E15-CFB9BA4F1197}"/>
              </a:ext>
            </a:extLst>
          </p:cNvPr>
          <p:cNvSpPr txBox="1"/>
          <p:nvPr/>
        </p:nvSpPr>
        <p:spPr>
          <a:xfrm>
            <a:off x="5454000" y="727200"/>
            <a:ext cx="2324405"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■いざという時に備える</a:t>
            </a:r>
            <a:endParaRPr lang="en-US" altLang="ja-JP" dirty="0"/>
          </a:p>
        </p:txBody>
      </p:sp>
      <p:pic>
        <p:nvPicPr>
          <p:cNvPr id="46" name="図 45">
            <a:extLst>
              <a:ext uri="{FF2B5EF4-FFF2-40B4-BE49-F238E27FC236}">
                <a16:creationId xmlns:a16="http://schemas.microsoft.com/office/drawing/2014/main" id="{E30A8E82-8297-E919-D5A0-5801DB10CC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5742" y="2129413"/>
            <a:ext cx="2486119" cy="1811990"/>
          </a:xfrm>
          <a:prstGeom prst="rect">
            <a:avLst/>
          </a:prstGeom>
        </p:spPr>
      </p:pic>
      <p:pic>
        <p:nvPicPr>
          <p:cNvPr id="51" name="図 50">
            <a:extLst>
              <a:ext uri="{FF2B5EF4-FFF2-40B4-BE49-F238E27FC236}">
                <a16:creationId xmlns:a16="http://schemas.microsoft.com/office/drawing/2014/main" id="{9C376DB4-031D-8F30-FBA6-7B72EC0A0730}"/>
              </a:ext>
            </a:extLst>
          </p:cNvPr>
          <p:cNvPicPr>
            <a:picLocks noChangeAspect="1"/>
          </p:cNvPicPr>
          <p:nvPr/>
        </p:nvPicPr>
        <p:blipFill>
          <a:blip r:embed="rId5"/>
          <a:stretch>
            <a:fillRect/>
          </a:stretch>
        </p:blipFill>
        <p:spPr>
          <a:xfrm>
            <a:off x="8208001" y="2076813"/>
            <a:ext cx="2486120" cy="1864590"/>
          </a:xfrm>
          <a:prstGeom prst="rect">
            <a:avLst/>
          </a:prstGeom>
        </p:spPr>
      </p:pic>
      <p:pic>
        <p:nvPicPr>
          <p:cNvPr id="53" name="図 52">
            <a:extLst>
              <a:ext uri="{FF2B5EF4-FFF2-40B4-BE49-F238E27FC236}">
                <a16:creationId xmlns:a16="http://schemas.microsoft.com/office/drawing/2014/main" id="{EBE3C60D-B30B-C0BA-FA85-5027D2136F35}"/>
              </a:ext>
            </a:extLst>
          </p:cNvPr>
          <p:cNvPicPr>
            <a:picLocks noChangeAspect="1"/>
          </p:cNvPicPr>
          <p:nvPr/>
        </p:nvPicPr>
        <p:blipFill>
          <a:blip r:embed="rId6"/>
          <a:stretch>
            <a:fillRect/>
          </a:stretch>
        </p:blipFill>
        <p:spPr>
          <a:xfrm>
            <a:off x="5625742" y="4421919"/>
            <a:ext cx="2486119" cy="1725281"/>
          </a:xfrm>
          <a:prstGeom prst="rect">
            <a:avLst/>
          </a:prstGeom>
        </p:spPr>
      </p:pic>
      <p:pic>
        <p:nvPicPr>
          <p:cNvPr id="55" name="図 54">
            <a:extLst>
              <a:ext uri="{FF2B5EF4-FFF2-40B4-BE49-F238E27FC236}">
                <a16:creationId xmlns:a16="http://schemas.microsoft.com/office/drawing/2014/main" id="{0934332C-01BB-6EAB-E999-7D527963DD33}"/>
              </a:ext>
            </a:extLst>
          </p:cNvPr>
          <p:cNvPicPr>
            <a:picLocks noChangeAspect="1"/>
          </p:cNvPicPr>
          <p:nvPr/>
        </p:nvPicPr>
        <p:blipFill rotWithShape="1">
          <a:blip r:embed="rId7"/>
          <a:srcRect r="19128"/>
          <a:stretch/>
        </p:blipFill>
        <p:spPr>
          <a:xfrm>
            <a:off x="8234176" y="4421919"/>
            <a:ext cx="2444862" cy="1732326"/>
          </a:xfrm>
          <a:prstGeom prst="rect">
            <a:avLst/>
          </a:prstGeom>
        </p:spPr>
      </p:pic>
      <p:sp>
        <p:nvSpPr>
          <p:cNvPr id="56" name="円形吹き出し 14">
            <a:extLst>
              <a:ext uri="{FF2B5EF4-FFF2-40B4-BE49-F238E27FC236}">
                <a16:creationId xmlns:a16="http://schemas.microsoft.com/office/drawing/2014/main" id="{5873BE1B-34AA-8AC5-939C-E89267A7614F}"/>
              </a:ext>
            </a:extLst>
          </p:cNvPr>
          <p:cNvSpPr/>
          <p:nvPr/>
        </p:nvSpPr>
        <p:spPr>
          <a:xfrm>
            <a:off x="7295521" y="6465112"/>
            <a:ext cx="2891962" cy="633775"/>
          </a:xfrm>
          <a:prstGeom prst="wedgeRoundRectCallout">
            <a:avLst>
              <a:gd name="adj1" fmla="val -63810"/>
              <a:gd name="adj2" fmla="val 29972"/>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r>
              <a:rPr kumimoji="1" lang="ja-JP" altLang="en-US" sz="1200" dirty="0">
                <a:solidFill>
                  <a:schemeClr val="tx1"/>
                </a:solidFill>
                <a:latin typeface="+mn-ea"/>
              </a:rPr>
              <a:t>日頃の備えのおかげで、私たちは</a:t>
            </a:r>
            <a:endParaRPr kumimoji="1" lang="en-US" altLang="ja-JP" sz="1200" dirty="0">
              <a:solidFill>
                <a:schemeClr val="tx1"/>
              </a:solidFill>
              <a:latin typeface="+mn-ea"/>
            </a:endParaRPr>
          </a:p>
          <a:p>
            <a:pPr algn="ctr">
              <a:lnSpc>
                <a:spcPct val="150000"/>
              </a:lnSpc>
            </a:pPr>
            <a:r>
              <a:rPr kumimoji="1" lang="ja-JP" altLang="en-US" sz="1200" dirty="0">
                <a:solidFill>
                  <a:schemeClr val="tx1"/>
                </a:solidFill>
                <a:latin typeface="+mn-ea"/>
              </a:rPr>
              <a:t>安心して暮らせているんだね。</a:t>
            </a:r>
          </a:p>
        </p:txBody>
      </p:sp>
      <p:pic>
        <p:nvPicPr>
          <p:cNvPr id="57" name="図 56" descr="挿絵, シャツ が含まれている画像&#10;&#10;自動的に生成された説明">
            <a:extLst>
              <a:ext uri="{FF2B5EF4-FFF2-40B4-BE49-F238E27FC236}">
                <a16:creationId xmlns:a16="http://schemas.microsoft.com/office/drawing/2014/main" id="{97A53595-7AC3-EEE8-8A32-9748DFA7E856}"/>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5870236" y="6154245"/>
            <a:ext cx="884526" cy="1185006"/>
          </a:xfrm>
          <a:prstGeom prst="rect">
            <a:avLst/>
          </a:prstGeom>
        </p:spPr>
      </p:pic>
      <p:sp>
        <p:nvSpPr>
          <p:cNvPr id="64" name="吹き出し: 角を丸めた四角形 63">
            <a:extLst>
              <a:ext uri="{FF2B5EF4-FFF2-40B4-BE49-F238E27FC236}">
                <a16:creationId xmlns:a16="http://schemas.microsoft.com/office/drawing/2014/main" id="{F3B5C796-B976-ED02-B9FF-C70D4600BACE}"/>
              </a:ext>
            </a:extLst>
          </p:cNvPr>
          <p:cNvSpPr/>
          <p:nvPr/>
        </p:nvSpPr>
        <p:spPr>
          <a:xfrm>
            <a:off x="5691933" y="1822880"/>
            <a:ext cx="2125657" cy="467806"/>
          </a:xfrm>
          <a:prstGeom prst="wedgeRoundRectCallout">
            <a:avLst>
              <a:gd name="adj1" fmla="val -3624"/>
              <a:gd name="adj2" fmla="val 6411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00" dirty="0">
                <a:solidFill>
                  <a:schemeClr val="tx1"/>
                </a:solidFill>
                <a:effectLst>
                  <a:glow rad="63500">
                    <a:schemeClr val="bg1"/>
                  </a:glow>
                </a:effectLst>
              </a:rPr>
              <a:t>堤防に穴が開いて</a:t>
            </a:r>
            <a:r>
              <a:rPr kumimoji="1" lang="ja-JP" altLang="en-US" sz="1000" dirty="0">
                <a:solidFill>
                  <a:schemeClr val="tx1"/>
                </a:solidFill>
                <a:effectLst>
                  <a:glow rad="63500">
                    <a:schemeClr val="bg1"/>
                  </a:glow>
                </a:effectLst>
              </a:rPr>
              <a:t>いないかな？</a:t>
            </a:r>
            <a:endParaRPr lang="en-US" altLang="ja-JP" sz="1000" dirty="0">
              <a:solidFill>
                <a:schemeClr val="tx1"/>
              </a:solidFill>
              <a:effectLst>
                <a:glow rad="63500">
                  <a:schemeClr val="bg1"/>
                </a:glow>
              </a:effectLst>
            </a:endParaRPr>
          </a:p>
        </p:txBody>
      </p:sp>
      <p:sp>
        <p:nvSpPr>
          <p:cNvPr id="65" name="吹き出し: 角を丸めた四角形 64">
            <a:extLst>
              <a:ext uri="{FF2B5EF4-FFF2-40B4-BE49-F238E27FC236}">
                <a16:creationId xmlns:a16="http://schemas.microsoft.com/office/drawing/2014/main" id="{6A07EEE9-3C49-8CCC-E528-0A4AA31D61A5}"/>
              </a:ext>
            </a:extLst>
          </p:cNvPr>
          <p:cNvSpPr/>
          <p:nvPr/>
        </p:nvSpPr>
        <p:spPr>
          <a:xfrm>
            <a:off x="8279052" y="1822880"/>
            <a:ext cx="2269249" cy="467806"/>
          </a:xfrm>
          <a:prstGeom prst="wedgeRoundRectCallout">
            <a:avLst>
              <a:gd name="adj1" fmla="val -3624"/>
              <a:gd name="adj2" fmla="val 6411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ja-JP" altLang="en-US" sz="1000" dirty="0">
                <a:solidFill>
                  <a:schemeClr val="tx1"/>
                </a:solidFill>
                <a:effectLst>
                  <a:glow rad="63500">
                    <a:schemeClr val="bg1"/>
                  </a:glow>
                </a:effectLst>
              </a:rPr>
              <a:t>ゴミや植物がたまって、水の流れを悪くしていないかな？</a:t>
            </a:r>
            <a:endParaRPr lang="en-US" altLang="ja-JP" sz="1000" dirty="0">
              <a:solidFill>
                <a:schemeClr val="tx1"/>
              </a:solidFill>
              <a:effectLst>
                <a:glow rad="63500">
                  <a:schemeClr val="bg1"/>
                </a:glow>
              </a:effectLst>
            </a:endParaRPr>
          </a:p>
        </p:txBody>
      </p:sp>
      <p:sp>
        <p:nvSpPr>
          <p:cNvPr id="66" name="吹き出し: 角を丸めた四角形 65">
            <a:extLst>
              <a:ext uri="{FF2B5EF4-FFF2-40B4-BE49-F238E27FC236}">
                <a16:creationId xmlns:a16="http://schemas.microsoft.com/office/drawing/2014/main" id="{30C38D8C-17AF-A14E-AC41-ACC5C185D4EB}"/>
              </a:ext>
            </a:extLst>
          </p:cNvPr>
          <p:cNvSpPr/>
          <p:nvPr/>
        </p:nvSpPr>
        <p:spPr>
          <a:xfrm>
            <a:off x="5691933" y="4014033"/>
            <a:ext cx="2125657" cy="467806"/>
          </a:xfrm>
          <a:prstGeom prst="wedgeRoundRectCallout">
            <a:avLst>
              <a:gd name="adj1" fmla="val -3624"/>
              <a:gd name="adj2" fmla="val 6411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ja-JP" altLang="en-US" sz="1000" dirty="0">
                <a:solidFill>
                  <a:schemeClr val="tx1"/>
                </a:solidFill>
                <a:effectLst>
                  <a:glow rad="63500">
                    <a:schemeClr val="bg1"/>
                  </a:glow>
                </a:effectLst>
              </a:rPr>
              <a:t>機械がこわれていないかな？</a:t>
            </a:r>
            <a:endParaRPr lang="en-US" altLang="ja-JP" sz="1000" dirty="0">
              <a:solidFill>
                <a:schemeClr val="tx1"/>
              </a:solidFill>
              <a:effectLst>
                <a:glow rad="63500">
                  <a:schemeClr val="bg1"/>
                </a:glow>
              </a:effectLst>
            </a:endParaRPr>
          </a:p>
        </p:txBody>
      </p:sp>
      <p:sp>
        <p:nvSpPr>
          <p:cNvPr id="72" name="吹き出し: 角を丸めた四角形 71">
            <a:extLst>
              <a:ext uri="{FF2B5EF4-FFF2-40B4-BE49-F238E27FC236}">
                <a16:creationId xmlns:a16="http://schemas.microsoft.com/office/drawing/2014/main" id="{0E0F4C7A-B360-E715-B557-0117BBF08F3F}"/>
              </a:ext>
            </a:extLst>
          </p:cNvPr>
          <p:cNvSpPr/>
          <p:nvPr/>
        </p:nvSpPr>
        <p:spPr>
          <a:xfrm>
            <a:off x="8313569" y="4014033"/>
            <a:ext cx="2293471" cy="467806"/>
          </a:xfrm>
          <a:prstGeom prst="wedgeRoundRectCallout">
            <a:avLst>
              <a:gd name="adj1" fmla="val -3624"/>
              <a:gd name="adj2" fmla="val 64113"/>
              <a:gd name="adj3" fmla="val 16667"/>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ja-JP" altLang="en-US" sz="1000" dirty="0">
                <a:solidFill>
                  <a:schemeClr val="tx1"/>
                </a:solidFill>
                <a:effectLst>
                  <a:glow rad="63500">
                    <a:schemeClr val="bg1"/>
                  </a:glow>
                </a:effectLst>
              </a:rPr>
              <a:t>大雨が降って川があふれそうな時、</a:t>
            </a:r>
            <a:endParaRPr lang="en-US" altLang="ja-JP" sz="1000" dirty="0">
              <a:solidFill>
                <a:schemeClr val="tx1"/>
              </a:solidFill>
              <a:effectLst>
                <a:glow rad="63500">
                  <a:schemeClr val="bg1"/>
                </a:glow>
              </a:effectLst>
            </a:endParaRPr>
          </a:p>
          <a:p>
            <a:pPr algn="ctr">
              <a:lnSpc>
                <a:spcPts val="1500"/>
              </a:lnSpc>
            </a:pPr>
            <a:r>
              <a:rPr lang="ja-JP" altLang="en-US" sz="1000" dirty="0">
                <a:solidFill>
                  <a:schemeClr val="tx1"/>
                </a:solidFill>
                <a:effectLst>
                  <a:glow rad="63500">
                    <a:schemeClr val="bg1"/>
                  </a:glow>
                </a:effectLst>
              </a:rPr>
              <a:t>何をするか確認しよう</a:t>
            </a:r>
            <a:endParaRPr lang="en-US" altLang="ja-JP" sz="1000" dirty="0">
              <a:solidFill>
                <a:schemeClr val="tx1"/>
              </a:solidFill>
              <a:effectLst>
                <a:glow rad="63500">
                  <a:schemeClr val="bg1"/>
                </a:glow>
              </a:effectLst>
            </a:endParaRPr>
          </a:p>
        </p:txBody>
      </p:sp>
      <p:sp>
        <p:nvSpPr>
          <p:cNvPr id="77" name="テキスト ボックス 76">
            <a:extLst>
              <a:ext uri="{FF2B5EF4-FFF2-40B4-BE49-F238E27FC236}">
                <a16:creationId xmlns:a16="http://schemas.microsoft.com/office/drawing/2014/main" id="{4D7F351D-544F-CCF8-9298-01C9178B8772}"/>
              </a:ext>
            </a:extLst>
          </p:cNvPr>
          <p:cNvSpPr txBox="1"/>
          <p:nvPr/>
        </p:nvSpPr>
        <p:spPr>
          <a:xfrm>
            <a:off x="342000" y="1019201"/>
            <a:ext cx="4881600" cy="722249"/>
          </a:xfrm>
          <a:prstGeom prst="rect">
            <a:avLst/>
          </a:prstGeom>
          <a:noFill/>
        </p:spPr>
        <p:txBody>
          <a:bodyPr wrap="square" rtlCol="0">
            <a:spAutoFit/>
          </a:bodyPr>
          <a:lstStyle>
            <a:defPPr>
              <a:defRPr lang="en-US"/>
            </a:defPPr>
            <a:lvl1pPr indent="181793" algn="just">
              <a:lnSpc>
                <a:spcPts val="3000"/>
              </a:lnSpc>
              <a:defRPr kumimoji="1" sz="1299"/>
            </a:lvl1pPr>
          </a:lstStyle>
          <a:p>
            <a:pPr>
              <a:lnSpc>
                <a:spcPts val="2700"/>
              </a:lnSpc>
            </a:pPr>
            <a:r>
              <a:rPr lang="ja-JP" altLang="en-US" dirty="0"/>
              <a:t>大雨のときに、川の上流にあるダムで雨を貯めることで、下流に流れる水の量を減らして、水位を下げることができます。</a:t>
            </a:r>
            <a:endParaRPr lang="en-US" altLang="ja-JP" dirty="0"/>
          </a:p>
        </p:txBody>
      </p:sp>
      <p:sp>
        <p:nvSpPr>
          <p:cNvPr id="99" name="テキスト ボックス 98">
            <a:extLst>
              <a:ext uri="{FF2B5EF4-FFF2-40B4-BE49-F238E27FC236}">
                <a16:creationId xmlns:a16="http://schemas.microsoft.com/office/drawing/2014/main" id="{2AB4B5BC-4C61-425D-8C6C-29CE93753AFF}"/>
              </a:ext>
            </a:extLst>
          </p:cNvPr>
          <p:cNvSpPr txBox="1"/>
          <p:nvPr/>
        </p:nvSpPr>
        <p:spPr>
          <a:xfrm>
            <a:off x="994512" y="1848357"/>
            <a:ext cx="3608184" cy="353687"/>
          </a:xfrm>
          <a:prstGeom prst="roundRect">
            <a:avLst>
              <a:gd name="adj" fmla="val 50000"/>
            </a:avLst>
          </a:prstGeom>
          <a:solidFill>
            <a:srgbClr val="CCECFF"/>
          </a:solidFill>
        </p:spPr>
        <p:style>
          <a:lnRef idx="0">
            <a:scrgbClr r="0" g="0" b="0"/>
          </a:lnRef>
          <a:fillRef idx="0">
            <a:scrgbClr r="0" g="0" b="0"/>
          </a:fillRef>
          <a:effectRef idx="0">
            <a:scrgbClr r="0" g="0" b="0"/>
          </a:effectRef>
          <a:fontRef idx="minor">
            <a:schemeClr val="tx1"/>
          </a:fontRef>
        </p:style>
        <p:txBody>
          <a:bodyPr wrap="none" lIns="180000" bIns="0" rtlCol="0" anchor="b">
            <a:no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lgn="ctr"/>
            <a:endParaRPr lang="en-US" altLang="ja-JP" sz="1200" i="0" dirty="0">
              <a:effectLst/>
              <a:latin typeface="+mj-ea"/>
              <a:ea typeface="+mj-ea"/>
            </a:endParaRPr>
          </a:p>
          <a:p>
            <a:pPr algn="ctr"/>
            <a:endParaRPr lang="en-US" altLang="ja-JP" sz="1200" dirty="0">
              <a:latin typeface="+mj-ea"/>
              <a:ea typeface="+mj-ea"/>
            </a:endParaRPr>
          </a:p>
          <a:p>
            <a:pPr algn="ctr"/>
            <a:r>
              <a:rPr lang="ja-JP" altLang="en-US" sz="1200" i="0" dirty="0">
                <a:effectLst/>
                <a:latin typeface="+mj-ea"/>
                <a:ea typeface="+mj-ea"/>
              </a:rPr>
              <a:t>令和元年東日本台風のときの様子（八ッ場ダム）</a:t>
            </a:r>
            <a:endParaRPr lang="en-US" altLang="ja-JP" sz="1200" i="0" dirty="0">
              <a:effectLst/>
              <a:latin typeface="+mj-ea"/>
              <a:ea typeface="+mj-ea"/>
            </a:endParaRPr>
          </a:p>
        </p:txBody>
      </p:sp>
      <p:sp>
        <p:nvSpPr>
          <p:cNvPr id="103" name="円形吹き出し 14">
            <a:extLst>
              <a:ext uri="{FF2B5EF4-FFF2-40B4-BE49-F238E27FC236}">
                <a16:creationId xmlns:a16="http://schemas.microsoft.com/office/drawing/2014/main" id="{01BE2637-CD2B-0544-919E-61BE35ABECBF}"/>
              </a:ext>
            </a:extLst>
          </p:cNvPr>
          <p:cNvSpPr/>
          <p:nvPr/>
        </p:nvSpPr>
        <p:spPr>
          <a:xfrm>
            <a:off x="1979784" y="6384027"/>
            <a:ext cx="3078530" cy="633775"/>
          </a:xfrm>
          <a:prstGeom prst="wedgeRoundRectCallout">
            <a:avLst>
              <a:gd name="adj1" fmla="val -65870"/>
              <a:gd name="adj2" fmla="val 17949"/>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r>
              <a:rPr kumimoji="1" lang="ja-JP" altLang="en-US" sz="1200" dirty="0">
                <a:solidFill>
                  <a:schemeClr val="tx1"/>
                </a:solidFill>
                <a:latin typeface="+mn-ea"/>
              </a:rPr>
              <a:t>遊水地・調節池やダムがなかったら、</a:t>
            </a:r>
            <a:endParaRPr kumimoji="1" lang="en-US" altLang="ja-JP" sz="1200" dirty="0">
              <a:solidFill>
                <a:schemeClr val="tx1"/>
              </a:solidFill>
              <a:latin typeface="+mn-ea"/>
            </a:endParaRPr>
          </a:p>
          <a:p>
            <a:pPr algn="ctr">
              <a:lnSpc>
                <a:spcPct val="150000"/>
              </a:lnSpc>
            </a:pPr>
            <a:r>
              <a:rPr kumimoji="1" lang="ja-JP" altLang="en-US" sz="1200" dirty="0">
                <a:solidFill>
                  <a:schemeClr val="tx1"/>
                </a:solidFill>
                <a:latin typeface="+mn-ea"/>
              </a:rPr>
              <a:t>とても大きな被害が起きていたんだね。</a:t>
            </a:r>
            <a:endParaRPr kumimoji="1" lang="en-US" altLang="ja-JP" sz="1200" dirty="0">
              <a:solidFill>
                <a:schemeClr val="tx1"/>
              </a:solidFill>
              <a:latin typeface="+mn-ea"/>
            </a:endParaRPr>
          </a:p>
        </p:txBody>
      </p:sp>
      <p:pic>
        <p:nvPicPr>
          <p:cNvPr id="118" name="図 117" descr="挿絵, 光 が含まれている画像&#10;&#10;自動的に生成された説明">
            <a:extLst>
              <a:ext uri="{FF2B5EF4-FFF2-40B4-BE49-F238E27FC236}">
                <a16:creationId xmlns:a16="http://schemas.microsoft.com/office/drawing/2014/main" id="{E7E1BAE8-7CA7-BF34-28E6-20BE9AC66D91}"/>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678525" y="5874025"/>
            <a:ext cx="1165244" cy="1493869"/>
          </a:xfrm>
          <a:prstGeom prst="rect">
            <a:avLst/>
          </a:prstGeom>
        </p:spPr>
      </p:pic>
      <p:sp>
        <p:nvSpPr>
          <p:cNvPr id="119" name="テキスト ボックス 118">
            <a:extLst>
              <a:ext uri="{FF2B5EF4-FFF2-40B4-BE49-F238E27FC236}">
                <a16:creationId xmlns:a16="http://schemas.microsoft.com/office/drawing/2014/main" id="{256A4FEC-AA3D-CB24-5BCE-3843B5772819}"/>
              </a:ext>
            </a:extLst>
          </p:cNvPr>
          <p:cNvSpPr txBox="1"/>
          <p:nvPr/>
        </p:nvSpPr>
        <p:spPr>
          <a:xfrm>
            <a:off x="342000" y="5239994"/>
            <a:ext cx="4881600" cy="1068498"/>
          </a:xfrm>
          <a:prstGeom prst="rect">
            <a:avLst/>
          </a:prstGeom>
          <a:noFill/>
        </p:spPr>
        <p:txBody>
          <a:bodyPr wrap="square" rtlCol="0">
            <a:spAutoFit/>
          </a:bodyPr>
          <a:lstStyle>
            <a:defPPr>
              <a:defRPr lang="en-US"/>
            </a:defPPr>
            <a:lvl1pPr indent="181793" algn="just">
              <a:lnSpc>
                <a:spcPts val="3000"/>
              </a:lnSpc>
              <a:defRPr kumimoji="1" sz="1299"/>
            </a:lvl1pPr>
          </a:lstStyle>
          <a:p>
            <a:pPr>
              <a:lnSpc>
                <a:spcPts val="2700"/>
              </a:lnSpc>
            </a:pPr>
            <a:r>
              <a:rPr lang="ja-JP" altLang="en-US" dirty="0"/>
              <a:t>令和元年東日本台風（</a:t>
            </a:r>
            <a:r>
              <a:rPr lang="en-US" altLang="ja-JP" dirty="0"/>
              <a:t>2019</a:t>
            </a:r>
            <a:r>
              <a:rPr lang="ja-JP" altLang="en-US" dirty="0"/>
              <a:t>年）の時には、利根川の上流にある</a:t>
            </a:r>
            <a:r>
              <a:rPr lang="en-US" altLang="ja-JP" dirty="0"/>
              <a:t>5</a:t>
            </a:r>
            <a:r>
              <a:rPr lang="ja-JP" altLang="en-US" dirty="0"/>
              <a:t>つのダムで、合わせて</a:t>
            </a:r>
            <a:r>
              <a:rPr lang="ja-JP" altLang="en-US" dirty="0">
                <a:solidFill>
                  <a:srgbClr val="FF0000"/>
                </a:solidFill>
              </a:rPr>
              <a:t>約</a:t>
            </a:r>
            <a:r>
              <a:rPr lang="en-US" altLang="ja-JP" dirty="0">
                <a:solidFill>
                  <a:srgbClr val="FF0000"/>
                </a:solidFill>
              </a:rPr>
              <a:t>1.45</a:t>
            </a:r>
            <a:r>
              <a:rPr lang="ja-JP" altLang="en-US" dirty="0">
                <a:solidFill>
                  <a:srgbClr val="FF0000"/>
                </a:solidFill>
              </a:rPr>
              <a:t>億</a:t>
            </a:r>
            <a:r>
              <a:rPr lang="en-US" altLang="ja-JP" dirty="0">
                <a:solidFill>
                  <a:srgbClr val="FF0000"/>
                </a:solidFill>
              </a:rPr>
              <a:t>m</a:t>
            </a:r>
            <a:r>
              <a:rPr lang="en-US" altLang="ja-JP" baseline="30000" dirty="0">
                <a:solidFill>
                  <a:srgbClr val="FF0000"/>
                </a:solidFill>
              </a:rPr>
              <a:t>3</a:t>
            </a:r>
            <a:r>
              <a:rPr lang="en-US" altLang="ja-JP" dirty="0">
                <a:solidFill>
                  <a:srgbClr val="FF0000"/>
                </a:solidFill>
              </a:rPr>
              <a:t>(</a:t>
            </a:r>
            <a:r>
              <a:rPr lang="ja-JP" altLang="en-US" dirty="0">
                <a:solidFill>
                  <a:srgbClr val="FF0000"/>
                </a:solidFill>
              </a:rPr>
              <a:t>東京ドーム約</a:t>
            </a:r>
            <a:r>
              <a:rPr lang="en-US" altLang="ja-JP" dirty="0">
                <a:solidFill>
                  <a:srgbClr val="FF0000"/>
                </a:solidFill>
              </a:rPr>
              <a:t>117</a:t>
            </a:r>
            <a:r>
              <a:rPr lang="ja-JP" altLang="en-US" dirty="0">
                <a:solidFill>
                  <a:srgbClr val="FF0000"/>
                </a:solidFill>
              </a:rPr>
              <a:t>杯）</a:t>
            </a:r>
            <a:r>
              <a:rPr lang="ja-JP" altLang="en-US" dirty="0"/>
              <a:t>の水を貯めました。</a:t>
            </a:r>
            <a:endParaRPr lang="en-US" altLang="ja-JP" dirty="0"/>
          </a:p>
        </p:txBody>
      </p:sp>
      <p:sp>
        <p:nvSpPr>
          <p:cNvPr id="4" name="テキスト ボックス 3">
            <a:extLst>
              <a:ext uri="{FF2B5EF4-FFF2-40B4-BE49-F238E27FC236}">
                <a16:creationId xmlns:a16="http://schemas.microsoft.com/office/drawing/2014/main" id="{6655AABE-2539-4419-552E-C678160B1350}"/>
              </a:ext>
            </a:extLst>
          </p:cNvPr>
          <p:cNvSpPr txBox="1"/>
          <p:nvPr/>
        </p:nvSpPr>
        <p:spPr>
          <a:xfrm>
            <a:off x="2064739" y="632466"/>
            <a:ext cx="219612"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りょう</a:t>
            </a:r>
          </a:p>
        </p:txBody>
      </p:sp>
      <p:sp>
        <p:nvSpPr>
          <p:cNvPr id="5" name="テキスト ボックス 4">
            <a:extLst>
              <a:ext uri="{FF2B5EF4-FFF2-40B4-BE49-F238E27FC236}">
                <a16:creationId xmlns:a16="http://schemas.microsoft.com/office/drawing/2014/main" id="{B76E5F50-ACA5-9202-E35D-CFCF315F77D5}"/>
              </a:ext>
            </a:extLst>
          </p:cNvPr>
          <p:cNvSpPr txBox="1"/>
          <p:nvPr/>
        </p:nvSpPr>
        <p:spPr>
          <a:xfrm>
            <a:off x="2487653" y="632466"/>
            <a:ext cx="387927"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ちょうせつ</a:t>
            </a:r>
          </a:p>
        </p:txBody>
      </p:sp>
      <p:sp>
        <p:nvSpPr>
          <p:cNvPr id="6" name="テキスト ボックス 5">
            <a:extLst>
              <a:ext uri="{FF2B5EF4-FFF2-40B4-BE49-F238E27FC236}">
                <a16:creationId xmlns:a16="http://schemas.microsoft.com/office/drawing/2014/main" id="{7EE045C6-55A8-217A-5843-9E71F447EC91}"/>
              </a:ext>
            </a:extLst>
          </p:cNvPr>
          <p:cNvSpPr txBox="1"/>
          <p:nvPr/>
        </p:nvSpPr>
        <p:spPr>
          <a:xfrm>
            <a:off x="3757112" y="1060343"/>
            <a:ext cx="81754" cy="118203"/>
          </a:xfrm>
          <a:prstGeom prst="rect">
            <a:avLst/>
          </a:prstGeom>
          <a:noFill/>
        </p:spPr>
        <p:txBody>
          <a:bodyPr wrap="square" lIns="0" tIns="0" rIns="0" bIns="18000" rtlCol="0" anchor="ctr" anchorCtr="0">
            <a:spAutoFit/>
          </a:bodyPr>
          <a:lstStyle>
            <a:defPPr>
              <a:defRPr lang="en-US"/>
            </a:defPPr>
            <a:lvl1pPr algn="ctr">
              <a:defRPr sz="650"/>
            </a:lvl1pPr>
          </a:lstStyle>
          <a:p>
            <a:r>
              <a:rPr lang="ja-JP" altLang="en-US" dirty="0"/>
              <a:t>た</a:t>
            </a:r>
          </a:p>
        </p:txBody>
      </p:sp>
      <p:sp>
        <p:nvSpPr>
          <p:cNvPr id="7" name="テキスト ボックス 6">
            <a:extLst>
              <a:ext uri="{FF2B5EF4-FFF2-40B4-BE49-F238E27FC236}">
                <a16:creationId xmlns:a16="http://schemas.microsoft.com/office/drawing/2014/main" id="{D519BE79-D977-9F6D-3260-C5C18F138889}"/>
              </a:ext>
            </a:extLst>
          </p:cNvPr>
          <p:cNvSpPr txBox="1"/>
          <p:nvPr/>
        </p:nvSpPr>
        <p:spPr>
          <a:xfrm>
            <a:off x="1383020" y="1405334"/>
            <a:ext cx="21961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りょう</a:t>
            </a:r>
          </a:p>
        </p:txBody>
      </p:sp>
      <p:sp>
        <p:nvSpPr>
          <p:cNvPr id="8" name="テキスト ボックス 7">
            <a:extLst>
              <a:ext uri="{FF2B5EF4-FFF2-40B4-BE49-F238E27FC236}">
                <a16:creationId xmlns:a16="http://schemas.microsoft.com/office/drawing/2014/main" id="{6668ADFA-E20A-8830-B1DB-BC3E9ACF7630}"/>
              </a:ext>
            </a:extLst>
          </p:cNvPr>
          <p:cNvSpPr txBox="1"/>
          <p:nvPr/>
        </p:nvSpPr>
        <p:spPr>
          <a:xfrm>
            <a:off x="1789018" y="1405462"/>
            <a:ext cx="81754" cy="118075"/>
          </a:xfrm>
          <a:prstGeom prst="rect">
            <a:avLst/>
          </a:prstGeom>
          <a:noFill/>
        </p:spPr>
        <p:txBody>
          <a:bodyPr wrap="none" lIns="0" tIns="0" rIns="0" bIns="18000" rtlCol="0">
            <a:spAutoFit/>
          </a:bodyPr>
          <a:lstStyle/>
          <a:p>
            <a:pPr algn="ctr"/>
            <a:r>
              <a:rPr kumimoji="1" lang="ja-JP" altLang="en-US" sz="650" dirty="0"/>
              <a:t>へ</a:t>
            </a:r>
          </a:p>
        </p:txBody>
      </p:sp>
      <p:sp>
        <p:nvSpPr>
          <p:cNvPr id="9" name="テキスト ボックス 8">
            <a:extLst>
              <a:ext uri="{FF2B5EF4-FFF2-40B4-BE49-F238E27FC236}">
                <a16:creationId xmlns:a16="http://schemas.microsoft.com/office/drawing/2014/main" id="{7F2B1A4B-1A88-06F6-AAB0-EFD4B48E1015}"/>
              </a:ext>
            </a:extLst>
          </p:cNvPr>
          <p:cNvSpPr txBox="1"/>
          <p:nvPr/>
        </p:nvSpPr>
        <p:spPr>
          <a:xfrm>
            <a:off x="1298322" y="1875259"/>
            <a:ext cx="246862" cy="118075"/>
          </a:xfrm>
          <a:prstGeom prst="rect">
            <a:avLst/>
          </a:prstGeom>
          <a:noFill/>
        </p:spPr>
        <p:txBody>
          <a:bodyPr wrap="none" lIns="0" tIns="0" rIns="0" bIns="18000" rtlCol="0">
            <a:spAutoFit/>
          </a:bodyPr>
          <a:lstStyle/>
          <a:p>
            <a:pPr algn="dist"/>
            <a:r>
              <a:rPr kumimoji="1" lang="ja-JP" altLang="en-US" sz="649" dirty="0"/>
              <a:t>れいわ</a:t>
            </a:r>
          </a:p>
        </p:txBody>
      </p:sp>
      <p:sp>
        <p:nvSpPr>
          <p:cNvPr id="10" name="テキスト ボックス 9">
            <a:extLst>
              <a:ext uri="{FF2B5EF4-FFF2-40B4-BE49-F238E27FC236}">
                <a16:creationId xmlns:a16="http://schemas.microsoft.com/office/drawing/2014/main" id="{BE008C16-08CF-C432-1352-49B04E91C22A}"/>
              </a:ext>
            </a:extLst>
          </p:cNvPr>
          <p:cNvSpPr txBox="1"/>
          <p:nvPr/>
        </p:nvSpPr>
        <p:spPr>
          <a:xfrm>
            <a:off x="3717538" y="1875259"/>
            <a:ext cx="240450" cy="118075"/>
          </a:xfrm>
          <a:prstGeom prst="rect">
            <a:avLst/>
          </a:prstGeom>
          <a:noFill/>
        </p:spPr>
        <p:txBody>
          <a:bodyPr wrap="none" lIns="0" tIns="0" rIns="0" bIns="18000" rtlCol="0">
            <a:spAutoFit/>
          </a:bodyPr>
          <a:lstStyle/>
          <a:p>
            <a:pPr algn="dist"/>
            <a:r>
              <a:rPr kumimoji="1" lang="ja-JP" altLang="en-US" sz="649" dirty="0"/>
              <a:t>やんば</a:t>
            </a:r>
          </a:p>
        </p:txBody>
      </p:sp>
      <p:sp>
        <p:nvSpPr>
          <p:cNvPr id="21" name="テキスト ボックス 20">
            <a:extLst>
              <a:ext uri="{FF2B5EF4-FFF2-40B4-BE49-F238E27FC236}">
                <a16:creationId xmlns:a16="http://schemas.microsoft.com/office/drawing/2014/main" id="{140A8B34-146A-6921-7879-C3C608BD39B9}"/>
              </a:ext>
            </a:extLst>
          </p:cNvPr>
          <p:cNvSpPr txBox="1"/>
          <p:nvPr/>
        </p:nvSpPr>
        <p:spPr>
          <a:xfrm>
            <a:off x="656204" y="5287763"/>
            <a:ext cx="24686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れいわ</a:t>
            </a:r>
          </a:p>
        </p:txBody>
      </p:sp>
      <p:sp>
        <p:nvSpPr>
          <p:cNvPr id="22" name="テキスト ボックス 21">
            <a:extLst>
              <a:ext uri="{FF2B5EF4-FFF2-40B4-BE49-F238E27FC236}">
                <a16:creationId xmlns:a16="http://schemas.microsoft.com/office/drawing/2014/main" id="{24DD5802-17AB-A438-2134-1DD7237CF42A}"/>
              </a:ext>
            </a:extLst>
          </p:cNvPr>
          <p:cNvSpPr txBox="1"/>
          <p:nvPr/>
        </p:nvSpPr>
        <p:spPr>
          <a:xfrm>
            <a:off x="3872200" y="5287763"/>
            <a:ext cx="32541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とねがわ</a:t>
            </a:r>
          </a:p>
        </p:txBody>
      </p:sp>
      <p:sp>
        <p:nvSpPr>
          <p:cNvPr id="24" name="テキスト ボックス 23">
            <a:extLst>
              <a:ext uri="{FF2B5EF4-FFF2-40B4-BE49-F238E27FC236}">
                <a16:creationId xmlns:a16="http://schemas.microsoft.com/office/drawing/2014/main" id="{49BD3A25-2C8C-932C-C2D2-B183CBC2723C}"/>
              </a:ext>
            </a:extLst>
          </p:cNvPr>
          <p:cNvSpPr txBox="1"/>
          <p:nvPr/>
        </p:nvSpPr>
        <p:spPr>
          <a:xfrm>
            <a:off x="2322499" y="5629714"/>
            <a:ext cx="15068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solidFill>
                  <a:srgbClr val="FF0000"/>
                </a:solidFill>
              </a:rPr>
              <a:t>やく</a:t>
            </a:r>
          </a:p>
        </p:txBody>
      </p:sp>
      <p:sp>
        <p:nvSpPr>
          <p:cNvPr id="25" name="テキスト ボックス 24">
            <a:extLst>
              <a:ext uri="{FF2B5EF4-FFF2-40B4-BE49-F238E27FC236}">
                <a16:creationId xmlns:a16="http://schemas.microsoft.com/office/drawing/2014/main" id="{2CBC5DB0-06AD-5BF0-9000-92BE687B02A5}"/>
              </a:ext>
            </a:extLst>
          </p:cNvPr>
          <p:cNvSpPr txBox="1"/>
          <p:nvPr/>
        </p:nvSpPr>
        <p:spPr>
          <a:xfrm>
            <a:off x="2900432" y="5629714"/>
            <a:ext cx="152286"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solidFill>
                  <a:srgbClr val="FF0000"/>
                </a:solidFill>
              </a:rPr>
              <a:t>おく</a:t>
            </a:r>
          </a:p>
        </p:txBody>
      </p:sp>
      <p:sp>
        <p:nvSpPr>
          <p:cNvPr id="27" name="テキスト ボックス 26">
            <a:extLst>
              <a:ext uri="{FF2B5EF4-FFF2-40B4-BE49-F238E27FC236}">
                <a16:creationId xmlns:a16="http://schemas.microsoft.com/office/drawing/2014/main" id="{A5013D45-5BDC-22BC-7104-0ED191B9C1D0}"/>
              </a:ext>
            </a:extLst>
          </p:cNvPr>
          <p:cNvSpPr txBox="1"/>
          <p:nvPr/>
        </p:nvSpPr>
        <p:spPr>
          <a:xfrm>
            <a:off x="4218979" y="5629714"/>
            <a:ext cx="15068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solidFill>
                  <a:srgbClr val="FF0000"/>
                </a:solidFill>
              </a:rPr>
              <a:t>やく</a:t>
            </a:r>
          </a:p>
        </p:txBody>
      </p:sp>
      <p:sp>
        <p:nvSpPr>
          <p:cNvPr id="28" name="テキスト ボックス 27">
            <a:extLst>
              <a:ext uri="{FF2B5EF4-FFF2-40B4-BE49-F238E27FC236}">
                <a16:creationId xmlns:a16="http://schemas.microsoft.com/office/drawing/2014/main" id="{52D99D46-819B-A5EA-0B0D-A32578E0DC3B}"/>
              </a:ext>
            </a:extLst>
          </p:cNvPr>
          <p:cNvSpPr txBox="1"/>
          <p:nvPr/>
        </p:nvSpPr>
        <p:spPr>
          <a:xfrm>
            <a:off x="797826" y="5974545"/>
            <a:ext cx="81754"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た</a:t>
            </a:r>
          </a:p>
        </p:txBody>
      </p:sp>
      <p:sp>
        <p:nvSpPr>
          <p:cNvPr id="30" name="テキスト ボックス 29">
            <a:extLst>
              <a:ext uri="{FF2B5EF4-FFF2-40B4-BE49-F238E27FC236}">
                <a16:creationId xmlns:a16="http://schemas.microsoft.com/office/drawing/2014/main" id="{898E86FE-1C93-4701-A06A-5F7BE2682C71}"/>
              </a:ext>
            </a:extLst>
          </p:cNvPr>
          <p:cNvSpPr txBox="1"/>
          <p:nvPr/>
        </p:nvSpPr>
        <p:spPr>
          <a:xfrm>
            <a:off x="4722289" y="5629714"/>
            <a:ext cx="16511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solidFill>
                  <a:srgbClr val="FF0000"/>
                </a:solidFill>
              </a:rPr>
              <a:t>はい</a:t>
            </a:r>
          </a:p>
        </p:txBody>
      </p:sp>
      <p:sp>
        <p:nvSpPr>
          <p:cNvPr id="31" name="テキスト ボックス 30">
            <a:extLst>
              <a:ext uri="{FF2B5EF4-FFF2-40B4-BE49-F238E27FC236}">
                <a16:creationId xmlns:a16="http://schemas.microsoft.com/office/drawing/2014/main" id="{55438625-A9D2-CA55-BB49-D51D2974B5BF}"/>
              </a:ext>
            </a:extLst>
          </p:cNvPr>
          <p:cNvSpPr txBox="1"/>
          <p:nvPr/>
        </p:nvSpPr>
        <p:spPr>
          <a:xfrm>
            <a:off x="2245911" y="6375799"/>
            <a:ext cx="583814" cy="192232"/>
          </a:xfrm>
          <a:prstGeom prst="rect">
            <a:avLst/>
          </a:prstGeom>
          <a:noFill/>
        </p:spPr>
        <p:txBody>
          <a:bodyPr wrap="none" rtlCol="0" anchor="ctr" anchorCtr="1">
            <a:spAutoFit/>
          </a:bodyPr>
          <a:lstStyle/>
          <a:p>
            <a:pPr algn="ctr"/>
            <a:r>
              <a:rPr kumimoji="1" lang="ja-JP" altLang="en-US" sz="649" dirty="0"/>
              <a:t>ゆうすいち</a:t>
            </a:r>
          </a:p>
        </p:txBody>
      </p:sp>
      <p:sp>
        <p:nvSpPr>
          <p:cNvPr id="32" name="テキスト ボックス 31">
            <a:extLst>
              <a:ext uri="{FF2B5EF4-FFF2-40B4-BE49-F238E27FC236}">
                <a16:creationId xmlns:a16="http://schemas.microsoft.com/office/drawing/2014/main" id="{5C94EBC7-FCBE-AEA2-F7B6-F919D73C3BEE}"/>
              </a:ext>
            </a:extLst>
          </p:cNvPr>
          <p:cNvSpPr txBox="1"/>
          <p:nvPr/>
        </p:nvSpPr>
        <p:spPr>
          <a:xfrm>
            <a:off x="2750486" y="6375799"/>
            <a:ext cx="676208" cy="192232"/>
          </a:xfrm>
          <a:prstGeom prst="rect">
            <a:avLst/>
          </a:prstGeom>
          <a:noFill/>
        </p:spPr>
        <p:txBody>
          <a:bodyPr wrap="none" rtlCol="0" anchor="ctr" anchorCtr="1">
            <a:spAutoFit/>
          </a:bodyPr>
          <a:lstStyle/>
          <a:p>
            <a:pPr algn="ctr"/>
            <a:r>
              <a:rPr kumimoji="1" lang="ja-JP" altLang="en-US" sz="649" dirty="0"/>
              <a:t>ちょうせつち</a:t>
            </a:r>
          </a:p>
        </p:txBody>
      </p:sp>
      <p:sp>
        <p:nvSpPr>
          <p:cNvPr id="33" name="テキスト ボックス 32">
            <a:extLst>
              <a:ext uri="{FF2B5EF4-FFF2-40B4-BE49-F238E27FC236}">
                <a16:creationId xmlns:a16="http://schemas.microsoft.com/office/drawing/2014/main" id="{5D3E7A4A-3C95-CE4F-C512-8F57BD25BE28}"/>
              </a:ext>
            </a:extLst>
          </p:cNvPr>
          <p:cNvSpPr txBox="1"/>
          <p:nvPr/>
        </p:nvSpPr>
        <p:spPr>
          <a:xfrm>
            <a:off x="3019304" y="6652281"/>
            <a:ext cx="433132" cy="192232"/>
          </a:xfrm>
          <a:prstGeom prst="rect">
            <a:avLst/>
          </a:prstGeom>
          <a:noFill/>
        </p:spPr>
        <p:txBody>
          <a:bodyPr wrap="none" rtlCol="0" anchor="ctr" anchorCtr="1">
            <a:spAutoFit/>
          </a:bodyPr>
          <a:lstStyle/>
          <a:p>
            <a:pPr algn="ctr"/>
            <a:r>
              <a:rPr kumimoji="1" lang="ja-JP" altLang="en-US" sz="649" dirty="0"/>
              <a:t>ひがい</a:t>
            </a:r>
          </a:p>
        </p:txBody>
      </p:sp>
      <p:sp>
        <p:nvSpPr>
          <p:cNvPr id="35" name="テキスト ボックス 34">
            <a:extLst>
              <a:ext uri="{FF2B5EF4-FFF2-40B4-BE49-F238E27FC236}">
                <a16:creationId xmlns:a16="http://schemas.microsoft.com/office/drawing/2014/main" id="{ACC4831E-2FD3-A8B0-5FF3-DB6AC6369787}"/>
              </a:ext>
            </a:extLst>
          </p:cNvPr>
          <p:cNvSpPr txBox="1"/>
          <p:nvPr/>
        </p:nvSpPr>
        <p:spPr>
          <a:xfrm>
            <a:off x="7194714" y="630505"/>
            <a:ext cx="160300"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t>そな</a:t>
            </a:r>
          </a:p>
        </p:txBody>
      </p:sp>
      <p:sp>
        <p:nvSpPr>
          <p:cNvPr id="36" name="テキスト ボックス 35">
            <a:extLst>
              <a:ext uri="{FF2B5EF4-FFF2-40B4-BE49-F238E27FC236}">
                <a16:creationId xmlns:a16="http://schemas.microsoft.com/office/drawing/2014/main" id="{AECECC44-C5FC-1B04-5A0A-36B2E5C78663}"/>
              </a:ext>
            </a:extLst>
          </p:cNvPr>
          <p:cNvSpPr txBox="1"/>
          <p:nvPr/>
        </p:nvSpPr>
        <p:spPr>
          <a:xfrm>
            <a:off x="6482856" y="1058493"/>
            <a:ext cx="234038"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かんり</a:t>
            </a:r>
          </a:p>
        </p:txBody>
      </p:sp>
      <p:sp>
        <p:nvSpPr>
          <p:cNvPr id="37" name="テキスト ボックス 36">
            <a:extLst>
              <a:ext uri="{FF2B5EF4-FFF2-40B4-BE49-F238E27FC236}">
                <a16:creationId xmlns:a16="http://schemas.microsoft.com/office/drawing/2014/main" id="{F44362F8-7F0B-1D18-F3B4-B236EF588D09}"/>
              </a:ext>
            </a:extLst>
          </p:cNvPr>
          <p:cNvSpPr txBox="1"/>
          <p:nvPr/>
        </p:nvSpPr>
        <p:spPr>
          <a:xfrm>
            <a:off x="7938812" y="1058493"/>
            <a:ext cx="32060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ていぼう</a:t>
            </a:r>
          </a:p>
        </p:txBody>
      </p:sp>
      <p:sp>
        <p:nvSpPr>
          <p:cNvPr id="38" name="テキスト ボックス 37">
            <a:extLst>
              <a:ext uri="{FF2B5EF4-FFF2-40B4-BE49-F238E27FC236}">
                <a16:creationId xmlns:a16="http://schemas.microsoft.com/office/drawing/2014/main" id="{4214B0C5-8196-9235-1C0E-0985195ED290}"/>
              </a:ext>
            </a:extLst>
          </p:cNvPr>
          <p:cNvSpPr txBox="1"/>
          <p:nvPr/>
        </p:nvSpPr>
        <p:spPr>
          <a:xfrm>
            <a:off x="8856488" y="1058493"/>
            <a:ext cx="232436"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しせつ</a:t>
            </a:r>
          </a:p>
        </p:txBody>
      </p:sp>
      <p:sp>
        <p:nvSpPr>
          <p:cNvPr id="39" name="テキスト ボックス 38">
            <a:extLst>
              <a:ext uri="{FF2B5EF4-FFF2-40B4-BE49-F238E27FC236}">
                <a16:creationId xmlns:a16="http://schemas.microsoft.com/office/drawing/2014/main" id="{B51CA8A5-E07F-5C06-6104-9A30BE181A33}"/>
              </a:ext>
            </a:extLst>
          </p:cNvPr>
          <p:cNvSpPr txBox="1"/>
          <p:nvPr/>
        </p:nvSpPr>
        <p:spPr>
          <a:xfrm>
            <a:off x="6387753" y="1402876"/>
            <a:ext cx="317395"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てんけん</a:t>
            </a:r>
          </a:p>
        </p:txBody>
      </p:sp>
      <p:sp>
        <p:nvSpPr>
          <p:cNvPr id="40" name="テキスト ボックス 39">
            <a:extLst>
              <a:ext uri="{FF2B5EF4-FFF2-40B4-BE49-F238E27FC236}">
                <a16:creationId xmlns:a16="http://schemas.microsoft.com/office/drawing/2014/main" id="{6E3D7EDA-7301-2E9D-76EC-8E57BA5608CA}"/>
              </a:ext>
            </a:extLst>
          </p:cNvPr>
          <p:cNvSpPr txBox="1"/>
          <p:nvPr/>
        </p:nvSpPr>
        <p:spPr>
          <a:xfrm>
            <a:off x="8443356" y="1402876"/>
            <a:ext cx="16030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そな</a:t>
            </a:r>
          </a:p>
        </p:txBody>
      </p:sp>
      <p:sp>
        <p:nvSpPr>
          <p:cNvPr id="41" name="テキスト ボックス 40">
            <a:extLst>
              <a:ext uri="{FF2B5EF4-FFF2-40B4-BE49-F238E27FC236}">
                <a16:creationId xmlns:a16="http://schemas.microsoft.com/office/drawing/2014/main" id="{D3437B58-488C-6E2E-20D3-D8208C137298}"/>
              </a:ext>
            </a:extLst>
          </p:cNvPr>
          <p:cNvSpPr txBox="1"/>
          <p:nvPr/>
        </p:nvSpPr>
        <p:spPr>
          <a:xfrm>
            <a:off x="9027422" y="1402876"/>
            <a:ext cx="30938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くんれん</a:t>
            </a:r>
          </a:p>
        </p:txBody>
      </p:sp>
      <p:sp>
        <p:nvSpPr>
          <p:cNvPr id="42" name="テキスト ボックス 41">
            <a:extLst>
              <a:ext uri="{FF2B5EF4-FFF2-40B4-BE49-F238E27FC236}">
                <a16:creationId xmlns:a16="http://schemas.microsoft.com/office/drawing/2014/main" id="{4D44CD53-C827-D470-A7BB-7FD1FF8D7EB5}"/>
              </a:ext>
            </a:extLst>
          </p:cNvPr>
          <p:cNvSpPr txBox="1"/>
          <p:nvPr/>
        </p:nvSpPr>
        <p:spPr>
          <a:xfrm>
            <a:off x="5870075" y="1923910"/>
            <a:ext cx="248466" cy="95120"/>
          </a:xfrm>
          <a:prstGeom prst="rect">
            <a:avLst/>
          </a:prstGeom>
          <a:noFill/>
        </p:spPr>
        <p:txBody>
          <a:bodyPr wrap="none" lIns="0" tIns="0" rIns="0" bIns="18000" rtlCol="0">
            <a:spAutoFit/>
          </a:bodyPr>
          <a:lstStyle/>
          <a:p>
            <a:pPr algn="dist"/>
            <a:r>
              <a:rPr kumimoji="1" lang="ja-JP" altLang="en-US" sz="500" dirty="0"/>
              <a:t>ていぼう</a:t>
            </a:r>
          </a:p>
        </p:txBody>
      </p:sp>
      <p:sp>
        <p:nvSpPr>
          <p:cNvPr id="43" name="テキスト ボックス 42">
            <a:extLst>
              <a:ext uri="{FF2B5EF4-FFF2-40B4-BE49-F238E27FC236}">
                <a16:creationId xmlns:a16="http://schemas.microsoft.com/office/drawing/2014/main" id="{922F1138-CACD-5551-B99A-7E825CA5415D}"/>
              </a:ext>
            </a:extLst>
          </p:cNvPr>
          <p:cNvSpPr txBox="1"/>
          <p:nvPr/>
        </p:nvSpPr>
        <p:spPr>
          <a:xfrm>
            <a:off x="6250962" y="1923910"/>
            <a:ext cx="125034" cy="95120"/>
          </a:xfrm>
          <a:prstGeom prst="rect">
            <a:avLst/>
          </a:prstGeom>
          <a:noFill/>
        </p:spPr>
        <p:txBody>
          <a:bodyPr wrap="none" lIns="0" tIns="0" rIns="0" bIns="18000" rtlCol="0">
            <a:spAutoFit/>
          </a:bodyPr>
          <a:lstStyle/>
          <a:p>
            <a:pPr algn="dist"/>
            <a:r>
              <a:rPr kumimoji="1" lang="ja-JP" altLang="en-US" sz="500" dirty="0"/>
              <a:t>あな</a:t>
            </a:r>
          </a:p>
        </p:txBody>
      </p:sp>
      <p:sp>
        <p:nvSpPr>
          <p:cNvPr id="49" name="テキスト ボックス 48">
            <a:extLst>
              <a:ext uri="{FF2B5EF4-FFF2-40B4-BE49-F238E27FC236}">
                <a16:creationId xmlns:a16="http://schemas.microsoft.com/office/drawing/2014/main" id="{76746790-46EB-663A-AF6B-DFBB1354C991}"/>
              </a:ext>
            </a:extLst>
          </p:cNvPr>
          <p:cNvSpPr txBox="1"/>
          <p:nvPr/>
        </p:nvSpPr>
        <p:spPr>
          <a:xfrm>
            <a:off x="5927612" y="4059428"/>
            <a:ext cx="246862" cy="118075"/>
          </a:xfrm>
          <a:prstGeom prst="rect">
            <a:avLst/>
          </a:prstGeom>
          <a:noFill/>
        </p:spPr>
        <p:txBody>
          <a:bodyPr wrap="none" lIns="0" tIns="0" rIns="0" bIns="18000" rtlCol="0">
            <a:spAutoFit/>
          </a:bodyPr>
          <a:lstStyle/>
          <a:p>
            <a:pPr algn="dist"/>
            <a:r>
              <a:rPr kumimoji="1" lang="ja-JP" altLang="en-US" sz="649" dirty="0">
                <a:ln w="38100">
                  <a:solidFill>
                    <a:schemeClr val="bg1"/>
                  </a:solidFill>
                </a:ln>
                <a:solidFill>
                  <a:schemeClr val="bg1"/>
                </a:solidFill>
                <a:effectLst/>
              </a:rPr>
              <a:t>きかい</a:t>
            </a:r>
          </a:p>
        </p:txBody>
      </p:sp>
      <p:sp>
        <p:nvSpPr>
          <p:cNvPr id="50" name="テキスト ボックス 49">
            <a:extLst>
              <a:ext uri="{FF2B5EF4-FFF2-40B4-BE49-F238E27FC236}">
                <a16:creationId xmlns:a16="http://schemas.microsoft.com/office/drawing/2014/main" id="{B0801DBC-A170-C234-C5BA-593380A11443}"/>
              </a:ext>
            </a:extLst>
          </p:cNvPr>
          <p:cNvSpPr txBox="1"/>
          <p:nvPr/>
        </p:nvSpPr>
        <p:spPr>
          <a:xfrm>
            <a:off x="8904805" y="4032541"/>
            <a:ext cx="62518" cy="95120"/>
          </a:xfrm>
          <a:prstGeom prst="rect">
            <a:avLst/>
          </a:prstGeom>
          <a:noFill/>
        </p:spPr>
        <p:txBody>
          <a:bodyPr wrap="none" lIns="0" tIns="0" rIns="0" bIns="18000" rtlCol="0">
            <a:spAutoFit/>
          </a:bodyPr>
          <a:lstStyle/>
          <a:p>
            <a:pPr algn="dist"/>
            <a:r>
              <a:rPr kumimoji="1" lang="ja-JP" altLang="en-US" sz="500" dirty="0">
                <a:ln w="0">
                  <a:noFill/>
                </a:ln>
                <a:effectLst/>
              </a:rPr>
              <a:t>ふ</a:t>
            </a:r>
          </a:p>
        </p:txBody>
      </p:sp>
      <p:sp>
        <p:nvSpPr>
          <p:cNvPr id="52" name="テキスト ボックス 51">
            <a:extLst>
              <a:ext uri="{FF2B5EF4-FFF2-40B4-BE49-F238E27FC236}">
                <a16:creationId xmlns:a16="http://schemas.microsoft.com/office/drawing/2014/main" id="{4EC37158-17F7-505A-0BED-99B55DE9D80F}"/>
              </a:ext>
            </a:extLst>
          </p:cNvPr>
          <p:cNvSpPr txBox="1"/>
          <p:nvPr/>
        </p:nvSpPr>
        <p:spPr>
          <a:xfrm>
            <a:off x="9475264" y="4226825"/>
            <a:ext cx="242054" cy="95120"/>
          </a:xfrm>
          <a:prstGeom prst="rect">
            <a:avLst/>
          </a:prstGeom>
          <a:noFill/>
        </p:spPr>
        <p:txBody>
          <a:bodyPr wrap="none" lIns="0" tIns="0" rIns="0" bIns="18000" rtlCol="0">
            <a:spAutoFit/>
          </a:bodyPr>
          <a:lstStyle/>
          <a:p>
            <a:pPr algn="dist"/>
            <a:r>
              <a:rPr kumimoji="1" lang="ja-JP" altLang="en-US" sz="500" dirty="0"/>
              <a:t>かくにん</a:t>
            </a:r>
          </a:p>
        </p:txBody>
      </p:sp>
      <p:sp>
        <p:nvSpPr>
          <p:cNvPr id="54" name="テキスト ボックス 53">
            <a:extLst>
              <a:ext uri="{FF2B5EF4-FFF2-40B4-BE49-F238E27FC236}">
                <a16:creationId xmlns:a16="http://schemas.microsoft.com/office/drawing/2014/main" id="{78282356-7E4F-6FBF-1A96-C598E4406EAC}"/>
              </a:ext>
            </a:extLst>
          </p:cNvPr>
          <p:cNvSpPr txBox="1"/>
          <p:nvPr/>
        </p:nvSpPr>
        <p:spPr>
          <a:xfrm>
            <a:off x="7576989" y="6445308"/>
            <a:ext cx="479892" cy="192232"/>
          </a:xfrm>
          <a:prstGeom prst="rect">
            <a:avLst/>
          </a:prstGeom>
          <a:noFill/>
        </p:spPr>
        <p:txBody>
          <a:bodyPr wrap="square" rtlCol="0">
            <a:spAutoFit/>
          </a:bodyPr>
          <a:lstStyle/>
          <a:p>
            <a:pPr algn="ctr"/>
            <a:r>
              <a:rPr kumimoji="1" lang="ja-JP" altLang="en-US" sz="649" dirty="0"/>
              <a:t>ひごろ</a:t>
            </a:r>
          </a:p>
        </p:txBody>
      </p:sp>
      <p:sp>
        <p:nvSpPr>
          <p:cNvPr id="58" name="テキスト ボックス 57">
            <a:extLst>
              <a:ext uri="{FF2B5EF4-FFF2-40B4-BE49-F238E27FC236}">
                <a16:creationId xmlns:a16="http://schemas.microsoft.com/office/drawing/2014/main" id="{0BC2623C-8008-3571-D71A-E44518BCFD5D}"/>
              </a:ext>
            </a:extLst>
          </p:cNvPr>
          <p:cNvSpPr txBox="1"/>
          <p:nvPr/>
        </p:nvSpPr>
        <p:spPr>
          <a:xfrm>
            <a:off x="8012107" y="6445308"/>
            <a:ext cx="344966" cy="192232"/>
          </a:xfrm>
          <a:prstGeom prst="rect">
            <a:avLst/>
          </a:prstGeom>
          <a:noFill/>
        </p:spPr>
        <p:txBody>
          <a:bodyPr wrap="none" rtlCol="0" anchor="ctr" anchorCtr="1">
            <a:spAutoFit/>
          </a:bodyPr>
          <a:lstStyle/>
          <a:p>
            <a:pPr algn="ctr"/>
            <a:r>
              <a:rPr kumimoji="1" lang="ja-JP" altLang="en-US" sz="649" dirty="0"/>
              <a:t>そな</a:t>
            </a:r>
          </a:p>
        </p:txBody>
      </p:sp>
      <p:sp>
        <p:nvSpPr>
          <p:cNvPr id="59" name="テキスト ボックス 58">
            <a:extLst>
              <a:ext uri="{FF2B5EF4-FFF2-40B4-BE49-F238E27FC236}">
                <a16:creationId xmlns:a16="http://schemas.microsoft.com/office/drawing/2014/main" id="{5DB74405-51E1-AC48-2492-6E4683817B37}"/>
              </a:ext>
            </a:extLst>
          </p:cNvPr>
          <p:cNvSpPr txBox="1"/>
          <p:nvPr/>
        </p:nvSpPr>
        <p:spPr>
          <a:xfrm>
            <a:off x="9107816" y="6445308"/>
            <a:ext cx="419089" cy="192232"/>
          </a:xfrm>
          <a:prstGeom prst="rect">
            <a:avLst/>
          </a:prstGeom>
          <a:noFill/>
        </p:spPr>
        <p:txBody>
          <a:bodyPr wrap="none" rtlCol="0" anchor="ctr" anchorCtr="1">
            <a:spAutoFit/>
          </a:bodyPr>
          <a:lstStyle/>
          <a:p>
            <a:pPr algn="ctr"/>
            <a:r>
              <a:rPr kumimoji="1" lang="ja-JP" altLang="en-US" sz="649" dirty="0"/>
              <a:t>わたし</a:t>
            </a:r>
          </a:p>
        </p:txBody>
      </p:sp>
      <p:sp>
        <p:nvSpPr>
          <p:cNvPr id="60" name="テキスト ボックス 59">
            <a:extLst>
              <a:ext uri="{FF2B5EF4-FFF2-40B4-BE49-F238E27FC236}">
                <a16:creationId xmlns:a16="http://schemas.microsoft.com/office/drawing/2014/main" id="{A35225FA-F803-9C3F-88B1-AB6E1529FE68}"/>
              </a:ext>
            </a:extLst>
          </p:cNvPr>
          <p:cNvSpPr txBox="1"/>
          <p:nvPr/>
        </p:nvSpPr>
        <p:spPr>
          <a:xfrm>
            <a:off x="8578393" y="6708780"/>
            <a:ext cx="255198" cy="192232"/>
          </a:xfrm>
          <a:prstGeom prst="rect">
            <a:avLst/>
          </a:prstGeom>
          <a:noFill/>
        </p:spPr>
        <p:txBody>
          <a:bodyPr wrap="none" rtlCol="0" anchor="ctr" anchorCtr="1">
            <a:spAutoFit/>
          </a:bodyPr>
          <a:lstStyle/>
          <a:p>
            <a:pPr algn="ctr"/>
            <a:r>
              <a:rPr kumimoji="1" lang="ja-JP" altLang="en-US" sz="649" dirty="0"/>
              <a:t>く</a:t>
            </a:r>
          </a:p>
        </p:txBody>
      </p:sp>
      <p:sp>
        <p:nvSpPr>
          <p:cNvPr id="61" name="テキスト ボックス 60">
            <a:extLst>
              <a:ext uri="{FF2B5EF4-FFF2-40B4-BE49-F238E27FC236}">
                <a16:creationId xmlns:a16="http://schemas.microsoft.com/office/drawing/2014/main" id="{A3465A70-388B-4C50-74DE-92EE1175A2C2}"/>
              </a:ext>
            </a:extLst>
          </p:cNvPr>
          <p:cNvSpPr txBox="1"/>
          <p:nvPr/>
        </p:nvSpPr>
        <p:spPr>
          <a:xfrm>
            <a:off x="5636340" y="3646817"/>
            <a:ext cx="723275" cy="253916"/>
          </a:xfrm>
          <a:prstGeom prst="rect">
            <a:avLst/>
          </a:prstGeom>
          <a:noFill/>
        </p:spPr>
        <p:txBody>
          <a:bodyPr wrap="none" rtlCol="0">
            <a:spAutoFit/>
          </a:bodyPr>
          <a:lstStyle>
            <a:defPPr>
              <a:defRPr lang="en-US"/>
            </a:defPPr>
            <a:lvl1pPr>
              <a:defRPr kumimoji="1" sz="1400">
                <a:effectLst>
                  <a:glow rad="63500">
                    <a:schemeClr val="bg1"/>
                  </a:glow>
                </a:effectLst>
              </a:defRPr>
            </a:lvl1pPr>
          </a:lstStyle>
          <a:p>
            <a:r>
              <a:rPr lang="ja-JP" altLang="en-US" sz="1050" dirty="0">
                <a:effectLst>
                  <a:glow rad="76200">
                    <a:schemeClr val="bg1"/>
                  </a:glow>
                </a:effectLst>
              </a:rPr>
              <a:t>堤防点検</a:t>
            </a:r>
            <a:endParaRPr lang="en-US" altLang="ja-JP" sz="1050" dirty="0">
              <a:effectLst>
                <a:glow rad="76200">
                  <a:schemeClr val="bg1"/>
                </a:glow>
              </a:effectLst>
            </a:endParaRPr>
          </a:p>
        </p:txBody>
      </p:sp>
      <p:sp>
        <p:nvSpPr>
          <p:cNvPr id="62" name="テキスト ボックス 61">
            <a:extLst>
              <a:ext uri="{FF2B5EF4-FFF2-40B4-BE49-F238E27FC236}">
                <a16:creationId xmlns:a16="http://schemas.microsoft.com/office/drawing/2014/main" id="{AD49DEEC-CB44-FFE9-5118-9434F01B5641}"/>
              </a:ext>
            </a:extLst>
          </p:cNvPr>
          <p:cNvSpPr txBox="1"/>
          <p:nvPr/>
        </p:nvSpPr>
        <p:spPr>
          <a:xfrm>
            <a:off x="8316462" y="3646817"/>
            <a:ext cx="808235" cy="253916"/>
          </a:xfrm>
          <a:prstGeom prst="rect">
            <a:avLst/>
          </a:prstGeom>
          <a:noFill/>
        </p:spPr>
        <p:txBody>
          <a:bodyPr wrap="none" rtlCol="0">
            <a:spAutoFit/>
          </a:bodyPr>
          <a:lstStyle>
            <a:defPPr>
              <a:defRPr lang="en-US"/>
            </a:defPPr>
            <a:lvl1pPr>
              <a:defRPr kumimoji="1" sz="1400">
                <a:effectLst>
                  <a:glow rad="63500">
                    <a:schemeClr val="bg1"/>
                  </a:glow>
                </a:effectLst>
              </a:defRPr>
            </a:lvl1pPr>
          </a:lstStyle>
          <a:p>
            <a:r>
              <a:rPr lang="ja-JP" altLang="en-US" sz="1050" dirty="0">
                <a:effectLst>
                  <a:glow rad="76200">
                    <a:schemeClr val="bg1"/>
                  </a:glow>
                </a:effectLst>
              </a:rPr>
              <a:t>パトロール</a:t>
            </a:r>
            <a:endParaRPr lang="en-US" altLang="ja-JP" sz="1050" dirty="0">
              <a:effectLst>
                <a:glow rad="76200">
                  <a:schemeClr val="bg1"/>
                </a:glow>
              </a:effectLst>
            </a:endParaRPr>
          </a:p>
        </p:txBody>
      </p:sp>
      <p:sp>
        <p:nvSpPr>
          <p:cNvPr id="63" name="テキスト ボックス 62">
            <a:extLst>
              <a:ext uri="{FF2B5EF4-FFF2-40B4-BE49-F238E27FC236}">
                <a16:creationId xmlns:a16="http://schemas.microsoft.com/office/drawing/2014/main" id="{CB21A1B8-DE64-845B-7342-EC51897003D6}"/>
              </a:ext>
            </a:extLst>
          </p:cNvPr>
          <p:cNvSpPr txBox="1"/>
          <p:nvPr/>
        </p:nvSpPr>
        <p:spPr>
          <a:xfrm>
            <a:off x="5636340" y="5825737"/>
            <a:ext cx="1127232" cy="253916"/>
          </a:xfrm>
          <a:prstGeom prst="rect">
            <a:avLst/>
          </a:prstGeom>
          <a:noFill/>
        </p:spPr>
        <p:txBody>
          <a:bodyPr wrap="none" rtlCol="0">
            <a:spAutoFit/>
          </a:bodyPr>
          <a:lstStyle>
            <a:defPPr>
              <a:defRPr lang="en-US"/>
            </a:defPPr>
            <a:lvl1pPr>
              <a:defRPr kumimoji="1" sz="1400">
                <a:effectLst>
                  <a:glow rad="63500">
                    <a:schemeClr val="bg1"/>
                  </a:glow>
                </a:effectLst>
              </a:defRPr>
            </a:lvl1pPr>
          </a:lstStyle>
          <a:p>
            <a:r>
              <a:rPr lang="ja-JP" altLang="en-US" sz="1050" dirty="0">
                <a:effectLst>
                  <a:glow rad="76200">
                    <a:schemeClr val="bg1"/>
                  </a:glow>
                </a:effectLst>
              </a:rPr>
              <a:t>機械設備の点検</a:t>
            </a:r>
            <a:endParaRPr lang="en-US" altLang="ja-JP" sz="1050" dirty="0">
              <a:effectLst>
                <a:glow rad="76200">
                  <a:schemeClr val="bg1"/>
                </a:glow>
              </a:effectLst>
            </a:endParaRPr>
          </a:p>
        </p:txBody>
      </p:sp>
      <p:sp>
        <p:nvSpPr>
          <p:cNvPr id="70" name="テキスト ボックス 69">
            <a:extLst>
              <a:ext uri="{FF2B5EF4-FFF2-40B4-BE49-F238E27FC236}">
                <a16:creationId xmlns:a16="http://schemas.microsoft.com/office/drawing/2014/main" id="{7D30A988-307C-C803-8165-867D02EAF78E}"/>
              </a:ext>
            </a:extLst>
          </p:cNvPr>
          <p:cNvSpPr txBox="1"/>
          <p:nvPr/>
        </p:nvSpPr>
        <p:spPr>
          <a:xfrm>
            <a:off x="8306519" y="5825737"/>
            <a:ext cx="992579" cy="253916"/>
          </a:xfrm>
          <a:prstGeom prst="rect">
            <a:avLst/>
          </a:prstGeom>
          <a:noFill/>
        </p:spPr>
        <p:txBody>
          <a:bodyPr wrap="none" rtlCol="0">
            <a:spAutoFit/>
          </a:bodyPr>
          <a:lstStyle>
            <a:defPPr>
              <a:defRPr lang="en-US"/>
            </a:defPPr>
            <a:lvl1pPr>
              <a:defRPr kumimoji="1" sz="1400">
                <a:effectLst>
                  <a:glow rad="63500">
                    <a:schemeClr val="bg1"/>
                  </a:glow>
                </a:effectLst>
              </a:defRPr>
            </a:lvl1pPr>
          </a:lstStyle>
          <a:p>
            <a:r>
              <a:rPr lang="ja-JP" altLang="en-US" sz="1050" dirty="0">
                <a:effectLst>
                  <a:glow rad="76200">
                    <a:schemeClr val="bg1"/>
                  </a:glow>
                </a:effectLst>
              </a:rPr>
              <a:t>洪水対応演習</a:t>
            </a:r>
            <a:endParaRPr lang="en-US" altLang="ja-JP" sz="1050" dirty="0">
              <a:effectLst>
                <a:glow rad="76200">
                  <a:schemeClr val="bg1"/>
                </a:glow>
              </a:effectLst>
            </a:endParaRPr>
          </a:p>
        </p:txBody>
      </p:sp>
      <p:sp>
        <p:nvSpPr>
          <p:cNvPr id="74" name="テキスト ボックス 73">
            <a:extLst>
              <a:ext uri="{FF2B5EF4-FFF2-40B4-BE49-F238E27FC236}">
                <a16:creationId xmlns:a16="http://schemas.microsoft.com/office/drawing/2014/main" id="{6F2F01D9-7A61-0202-25D8-EFA2FE907782}"/>
              </a:ext>
            </a:extLst>
          </p:cNvPr>
          <p:cNvSpPr txBox="1"/>
          <p:nvPr/>
        </p:nvSpPr>
        <p:spPr>
          <a:xfrm>
            <a:off x="5592668" y="3556927"/>
            <a:ext cx="810618" cy="184666"/>
          </a:xfrm>
          <a:prstGeom prst="rect">
            <a:avLst/>
          </a:prstGeom>
          <a:noFill/>
        </p:spPr>
        <p:txBody>
          <a:bodyPr wrap="square" rtlCol="0">
            <a:spAutoFit/>
          </a:bodyPr>
          <a:lstStyle/>
          <a:p>
            <a:pPr algn="dist"/>
            <a:r>
              <a:rPr kumimoji="1" lang="ja-JP" altLang="en-US" sz="600" b="1" dirty="0">
                <a:effectLst>
                  <a:glow rad="76200">
                    <a:schemeClr val="bg1"/>
                  </a:glow>
                </a:effectLst>
              </a:rPr>
              <a:t>ていぼうてんけん</a:t>
            </a:r>
          </a:p>
        </p:txBody>
      </p:sp>
      <p:sp>
        <p:nvSpPr>
          <p:cNvPr id="75" name="テキスト ボックス 74">
            <a:extLst>
              <a:ext uri="{FF2B5EF4-FFF2-40B4-BE49-F238E27FC236}">
                <a16:creationId xmlns:a16="http://schemas.microsoft.com/office/drawing/2014/main" id="{0985D082-8C2D-5C1E-99EA-14C213F449FA}"/>
              </a:ext>
            </a:extLst>
          </p:cNvPr>
          <p:cNvSpPr txBox="1"/>
          <p:nvPr/>
        </p:nvSpPr>
        <p:spPr>
          <a:xfrm>
            <a:off x="5672674" y="5729882"/>
            <a:ext cx="644816" cy="184666"/>
          </a:xfrm>
          <a:prstGeom prst="rect">
            <a:avLst/>
          </a:prstGeom>
          <a:noFill/>
        </p:spPr>
        <p:txBody>
          <a:bodyPr wrap="square" rtlCol="0">
            <a:spAutoFit/>
          </a:bodyPr>
          <a:lstStyle/>
          <a:p>
            <a:pPr algn="dist"/>
            <a:r>
              <a:rPr kumimoji="1" lang="ja-JP" altLang="en-US" sz="600" b="1" dirty="0">
                <a:effectLst>
                  <a:glow rad="76200">
                    <a:schemeClr val="bg1"/>
                  </a:glow>
                </a:effectLst>
              </a:rPr>
              <a:t>きかいせつび</a:t>
            </a:r>
          </a:p>
        </p:txBody>
      </p:sp>
      <p:sp>
        <p:nvSpPr>
          <p:cNvPr id="76" name="テキスト ボックス 75">
            <a:extLst>
              <a:ext uri="{FF2B5EF4-FFF2-40B4-BE49-F238E27FC236}">
                <a16:creationId xmlns:a16="http://schemas.microsoft.com/office/drawing/2014/main" id="{842EEF2E-9A3C-24EA-F194-3627A84CE52D}"/>
              </a:ext>
            </a:extLst>
          </p:cNvPr>
          <p:cNvSpPr txBox="1"/>
          <p:nvPr/>
        </p:nvSpPr>
        <p:spPr>
          <a:xfrm>
            <a:off x="6259192" y="5729882"/>
            <a:ext cx="507869" cy="184666"/>
          </a:xfrm>
          <a:prstGeom prst="rect">
            <a:avLst/>
          </a:prstGeom>
          <a:noFill/>
        </p:spPr>
        <p:txBody>
          <a:bodyPr wrap="square" rtlCol="0">
            <a:spAutoFit/>
          </a:bodyPr>
          <a:lstStyle/>
          <a:p>
            <a:pPr algn="dist"/>
            <a:r>
              <a:rPr kumimoji="1" lang="ja-JP" altLang="en-US" sz="600" b="1" dirty="0">
                <a:effectLst>
                  <a:glow rad="76200">
                    <a:schemeClr val="bg1"/>
                  </a:glow>
                </a:effectLst>
              </a:rPr>
              <a:t>てんけん</a:t>
            </a:r>
          </a:p>
        </p:txBody>
      </p:sp>
      <p:sp>
        <p:nvSpPr>
          <p:cNvPr id="78" name="テキスト ボックス 77">
            <a:extLst>
              <a:ext uri="{FF2B5EF4-FFF2-40B4-BE49-F238E27FC236}">
                <a16:creationId xmlns:a16="http://schemas.microsoft.com/office/drawing/2014/main" id="{37C13D73-DAC2-5367-E1A8-ECF41E3D0E23}"/>
              </a:ext>
            </a:extLst>
          </p:cNvPr>
          <p:cNvSpPr txBox="1"/>
          <p:nvPr/>
        </p:nvSpPr>
        <p:spPr>
          <a:xfrm>
            <a:off x="8222057" y="5732064"/>
            <a:ext cx="1135148" cy="184666"/>
          </a:xfrm>
          <a:prstGeom prst="rect">
            <a:avLst/>
          </a:prstGeom>
          <a:noFill/>
        </p:spPr>
        <p:txBody>
          <a:bodyPr wrap="square" rtlCol="0">
            <a:spAutoFit/>
          </a:bodyPr>
          <a:lstStyle/>
          <a:p>
            <a:pPr algn="dist"/>
            <a:r>
              <a:rPr kumimoji="1" lang="ja-JP" altLang="en-US" sz="600" b="1" dirty="0">
                <a:effectLst>
                  <a:glow rad="76200">
                    <a:schemeClr val="bg1"/>
                  </a:glow>
                </a:effectLst>
              </a:rPr>
              <a:t>こうずいたいおうえんしゅう</a:t>
            </a:r>
          </a:p>
        </p:txBody>
      </p:sp>
      <p:grpSp>
        <p:nvGrpSpPr>
          <p:cNvPr id="15" name="グループ化 14">
            <a:extLst>
              <a:ext uri="{FF2B5EF4-FFF2-40B4-BE49-F238E27FC236}">
                <a16:creationId xmlns:a16="http://schemas.microsoft.com/office/drawing/2014/main" id="{073A7CD3-ACFC-4084-D9B2-C6FD12651F3C}"/>
              </a:ext>
            </a:extLst>
          </p:cNvPr>
          <p:cNvGrpSpPr/>
          <p:nvPr/>
        </p:nvGrpSpPr>
        <p:grpSpPr>
          <a:xfrm>
            <a:off x="8459672" y="86894"/>
            <a:ext cx="2292615" cy="306310"/>
            <a:chOff x="8459672" y="86894"/>
            <a:chExt cx="2292615" cy="306310"/>
          </a:xfrm>
        </p:grpSpPr>
        <p:sp>
          <p:nvSpPr>
            <p:cNvPr id="73" name="テキスト ボックス 72">
              <a:extLst>
                <a:ext uri="{FF2B5EF4-FFF2-40B4-BE49-F238E27FC236}">
                  <a16:creationId xmlns:a16="http://schemas.microsoft.com/office/drawing/2014/main" id="{F60EA46B-B3E1-6CEC-DC35-3A7C937D97DF}"/>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80" name="テキスト ボックス 79">
              <a:extLst>
                <a:ext uri="{FF2B5EF4-FFF2-40B4-BE49-F238E27FC236}">
                  <a16:creationId xmlns:a16="http://schemas.microsoft.com/office/drawing/2014/main" id="{354A7A1A-E72D-BEB2-C89E-141B0B178C97}"/>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81" name="テキスト ボックス 80">
              <a:extLst>
                <a:ext uri="{FF2B5EF4-FFF2-40B4-BE49-F238E27FC236}">
                  <a16:creationId xmlns:a16="http://schemas.microsoft.com/office/drawing/2014/main" id="{A30A0578-C5EF-866C-D5A0-E7CA1CE98776}"/>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16" name="テキスト ボックス 15">
            <a:extLst>
              <a:ext uri="{FF2B5EF4-FFF2-40B4-BE49-F238E27FC236}">
                <a16:creationId xmlns:a16="http://schemas.microsoft.com/office/drawing/2014/main" id="{4DFB4C02-A99F-9D56-C039-B8CBDA11C1C9}"/>
              </a:ext>
            </a:extLst>
          </p:cNvPr>
          <p:cNvSpPr txBox="1"/>
          <p:nvPr/>
        </p:nvSpPr>
        <p:spPr>
          <a:xfrm>
            <a:off x="5960491" y="1058493"/>
            <a:ext cx="24045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かせん</a:t>
            </a:r>
          </a:p>
        </p:txBody>
      </p:sp>
    </p:spTree>
    <p:extLst>
      <p:ext uri="{BB962C8B-B14F-4D97-AF65-F5344CB8AC3E}">
        <p14:creationId xmlns:p14="http://schemas.microsoft.com/office/powerpoint/2010/main" val="9697311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正方形/長方形 89">
            <a:extLst>
              <a:ext uri="{FF2B5EF4-FFF2-40B4-BE49-F238E27FC236}">
                <a16:creationId xmlns:a16="http://schemas.microsoft.com/office/drawing/2014/main" id="{4D5A69D9-4DC3-DC4B-9952-20509D8CD0AF}"/>
              </a:ext>
            </a:extLst>
          </p:cNvPr>
          <p:cNvSpPr/>
          <p:nvPr/>
        </p:nvSpPr>
        <p:spPr>
          <a:xfrm>
            <a:off x="8416886" y="1947915"/>
            <a:ext cx="2301737" cy="1321947"/>
          </a:xfrm>
          <a:prstGeom prst="rect">
            <a:avLst/>
          </a:prstGeom>
        </p:spPr>
        <p:style>
          <a:lnRef idx="2">
            <a:schemeClr val="dk1"/>
          </a:lnRef>
          <a:fillRef idx="1">
            <a:schemeClr val="lt1"/>
          </a:fillRef>
          <a:effectRef idx="0">
            <a:schemeClr val="dk1"/>
          </a:effectRef>
          <a:fontRef idx="minor">
            <a:schemeClr val="dk1"/>
          </a:fontRef>
        </p:style>
        <p:txBody>
          <a:bodyPr rtlCol="0" anchor="t" anchorCtr="0"/>
          <a:lstStyle/>
          <a:p>
            <a:pPr algn="ctr"/>
            <a:endParaRPr kumimoji="1" lang="en-US" altLang="ja-JP" sz="1400" dirty="0"/>
          </a:p>
          <a:p>
            <a:pPr algn="ctr"/>
            <a:r>
              <a:rPr kumimoji="1" lang="ja-JP" altLang="en-US" sz="1400" dirty="0"/>
              <a:t>凡例</a:t>
            </a:r>
          </a:p>
        </p:txBody>
      </p:sp>
      <p:sp>
        <p:nvSpPr>
          <p:cNvPr id="10" name="テキスト ボックス 9">
            <a:extLst>
              <a:ext uri="{FF2B5EF4-FFF2-40B4-BE49-F238E27FC236}">
                <a16:creationId xmlns:a16="http://schemas.microsoft.com/office/drawing/2014/main" id="{AAE93900-7C98-404A-83AF-FD971D11189C}"/>
              </a:ext>
            </a:extLst>
          </p:cNvPr>
          <p:cNvSpPr txBox="1"/>
          <p:nvPr/>
        </p:nvSpPr>
        <p:spPr>
          <a:xfrm>
            <a:off x="385200" y="986400"/>
            <a:ext cx="10105152" cy="1174296"/>
          </a:xfrm>
          <a:prstGeom prst="rect">
            <a:avLst/>
          </a:prstGeom>
          <a:noFill/>
        </p:spPr>
        <p:txBody>
          <a:bodyPr wrap="square" rtlCol="0">
            <a:spAutoFit/>
          </a:bodyPr>
          <a:lstStyle>
            <a:defPPr>
              <a:defRPr lang="en-US"/>
            </a:defPPr>
            <a:lvl1pPr indent="181793" algn="just">
              <a:lnSpc>
                <a:spcPts val="3000"/>
              </a:lnSpc>
              <a:defRPr kumimoji="1" sz="1299"/>
            </a:lvl1pPr>
          </a:lstStyle>
          <a:p>
            <a:pPr marL="0" marR="0" lvl="0" indent="181793" algn="just" defTabSz="457200" rtl="0" eaLnBrk="1" fontAlgn="auto" latinLnBrk="0" hangingPunct="1">
              <a:lnSpc>
                <a:spcPts val="3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大雨が降る前と、降った時には、川を管理する人たち、天気を予想する人たち、避難情報を発令する市役所・町役場、情報を伝える人たち、そして、わたしたち一人ひとりが関わりあっています。役割は様々ですが、大雨による被害が少なくなるように、</a:t>
            </a:r>
            <a:r>
              <a:rPr kumimoji="1" lang="ja-JP" altLang="en-US" sz="1299" b="0" i="0" u="none" strike="noStrike" kern="1200" cap="none" spc="0" normalizeH="0" baseline="0" noProof="0" dirty="0">
                <a:ln>
                  <a:noFill/>
                </a:ln>
                <a:solidFill>
                  <a:srgbClr val="FF0000"/>
                </a:solidFill>
                <a:effectLst/>
                <a:uLnTx/>
                <a:uFillTx/>
                <a:latin typeface="BIZ UDPゴシック"/>
                <a:ea typeface="BIZ UDPゴシック"/>
                <a:cs typeface="+mn-cs"/>
              </a:rPr>
              <a:t>「自分の命を守る」行動をとる</a:t>
            </a: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ことが大切です。</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32" name="円/楕円 24">
            <a:extLst>
              <a:ext uri="{FF2B5EF4-FFF2-40B4-BE49-F238E27FC236}">
                <a16:creationId xmlns:a16="http://schemas.microsoft.com/office/drawing/2014/main" id="{2D460EDD-47CB-47A2-9D97-CD7082E6EFF3}"/>
              </a:ext>
            </a:extLst>
          </p:cNvPr>
          <p:cNvSpPr/>
          <p:nvPr/>
        </p:nvSpPr>
        <p:spPr>
          <a:xfrm>
            <a:off x="2836995" y="3701495"/>
            <a:ext cx="6247966" cy="3350581"/>
          </a:xfrm>
          <a:prstGeom prst="ellipse">
            <a:avLst/>
          </a:prstGeom>
          <a:noFill/>
          <a:ln w="666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a:ln>
                <a:noFill/>
              </a:ln>
              <a:solidFill>
                <a:prstClr val="white"/>
              </a:solidFill>
              <a:effectLst/>
              <a:uLnTx/>
              <a:uFillTx/>
              <a:latin typeface="BIZ UDPゴシック"/>
              <a:ea typeface="BIZ UDPゴシック"/>
              <a:cs typeface="+mn-cs"/>
            </a:endParaRPr>
          </a:p>
        </p:txBody>
      </p:sp>
      <p:pic>
        <p:nvPicPr>
          <p:cNvPr id="37" name="図 36">
            <a:extLst>
              <a:ext uri="{FF2B5EF4-FFF2-40B4-BE49-F238E27FC236}">
                <a16:creationId xmlns:a16="http://schemas.microsoft.com/office/drawing/2014/main" id="{8C7351F4-EAB6-4833-BC55-1B65ABBA3CFF}"/>
              </a:ext>
            </a:extLst>
          </p:cNvPr>
          <p:cNvPicPr/>
          <p:nvPr/>
        </p:nvPicPr>
        <p:blipFill>
          <a:blip r:embed="rId3" cstate="print"/>
          <a:srcRect/>
          <a:stretch>
            <a:fillRect/>
          </a:stretch>
        </p:blipFill>
        <p:spPr bwMode="auto">
          <a:xfrm>
            <a:off x="7128053" y="4070580"/>
            <a:ext cx="1870048" cy="1125108"/>
          </a:xfrm>
          <a:prstGeom prst="rect">
            <a:avLst/>
          </a:prstGeom>
          <a:noFill/>
          <a:ln w="9525">
            <a:noFill/>
            <a:miter lim="800000"/>
            <a:headEnd/>
            <a:tailEnd/>
          </a:ln>
        </p:spPr>
      </p:pic>
      <p:pic>
        <p:nvPicPr>
          <p:cNvPr id="45" name="図 44">
            <a:extLst>
              <a:ext uri="{FF2B5EF4-FFF2-40B4-BE49-F238E27FC236}">
                <a16:creationId xmlns:a16="http://schemas.microsoft.com/office/drawing/2014/main" id="{1991EA81-B7C2-49B8-B7AB-CB5A8A4A74B2}"/>
              </a:ext>
            </a:extLst>
          </p:cNvPr>
          <p:cNvPicPr/>
          <p:nvPr/>
        </p:nvPicPr>
        <p:blipFill>
          <a:blip r:embed="rId4" cstate="print"/>
          <a:srcRect/>
          <a:stretch>
            <a:fillRect/>
          </a:stretch>
        </p:blipFill>
        <p:spPr bwMode="auto">
          <a:xfrm>
            <a:off x="4890939" y="3484469"/>
            <a:ext cx="1687496" cy="1098291"/>
          </a:xfrm>
          <a:prstGeom prst="rect">
            <a:avLst/>
          </a:prstGeom>
          <a:noFill/>
          <a:ln w="9525">
            <a:noFill/>
            <a:miter lim="800000"/>
            <a:headEnd/>
            <a:tailEnd/>
          </a:ln>
        </p:spPr>
      </p:pic>
      <p:pic>
        <p:nvPicPr>
          <p:cNvPr id="53" name="図 52">
            <a:extLst>
              <a:ext uri="{FF2B5EF4-FFF2-40B4-BE49-F238E27FC236}">
                <a16:creationId xmlns:a16="http://schemas.microsoft.com/office/drawing/2014/main" id="{7B49029F-8001-4CE4-A199-4B1DE1CCD8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98211" y="3439152"/>
            <a:ext cx="317067" cy="534411"/>
          </a:xfrm>
          <a:prstGeom prst="rect">
            <a:avLst/>
          </a:prstGeom>
        </p:spPr>
      </p:pic>
      <p:pic>
        <p:nvPicPr>
          <p:cNvPr id="54" name="図 53">
            <a:extLst>
              <a:ext uri="{FF2B5EF4-FFF2-40B4-BE49-F238E27FC236}">
                <a16:creationId xmlns:a16="http://schemas.microsoft.com/office/drawing/2014/main" id="{8410C2D9-40FF-4E98-B83D-1E2248B952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29158" y="6485509"/>
            <a:ext cx="2211059" cy="727639"/>
          </a:xfrm>
          <a:prstGeom prst="rect">
            <a:avLst/>
          </a:prstGeom>
        </p:spPr>
      </p:pic>
      <p:sp>
        <p:nvSpPr>
          <p:cNvPr id="64" name="テキスト ボックス 63">
            <a:extLst>
              <a:ext uri="{FF2B5EF4-FFF2-40B4-BE49-F238E27FC236}">
                <a16:creationId xmlns:a16="http://schemas.microsoft.com/office/drawing/2014/main" id="{DD74B682-4A1B-4556-9F26-1BBB637A733B}"/>
              </a:ext>
            </a:extLst>
          </p:cNvPr>
          <p:cNvSpPr txBox="1"/>
          <p:nvPr/>
        </p:nvSpPr>
        <p:spPr>
          <a:xfrm>
            <a:off x="2290614" y="4950630"/>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川を管理する人たち</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5" name="テキスト ボックス 64">
            <a:extLst>
              <a:ext uri="{FF2B5EF4-FFF2-40B4-BE49-F238E27FC236}">
                <a16:creationId xmlns:a16="http://schemas.microsoft.com/office/drawing/2014/main" id="{01AD277D-4AFC-4861-A068-F94B184DB728}"/>
              </a:ext>
            </a:extLst>
          </p:cNvPr>
          <p:cNvSpPr txBox="1"/>
          <p:nvPr/>
        </p:nvSpPr>
        <p:spPr>
          <a:xfrm>
            <a:off x="4542488" y="4548184"/>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市役所・町役場</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6" name="テキスト ボックス 65">
            <a:extLst>
              <a:ext uri="{FF2B5EF4-FFF2-40B4-BE49-F238E27FC236}">
                <a16:creationId xmlns:a16="http://schemas.microsoft.com/office/drawing/2014/main" id="{87B86DA0-6B40-4B3B-ABDC-600BF1D61543}"/>
              </a:ext>
            </a:extLst>
          </p:cNvPr>
          <p:cNvSpPr txBox="1"/>
          <p:nvPr/>
        </p:nvSpPr>
        <p:spPr>
          <a:xfrm>
            <a:off x="6870878" y="5140834"/>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天気を予想する人たち</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7" name="テキスト ボックス 66">
            <a:extLst>
              <a:ext uri="{FF2B5EF4-FFF2-40B4-BE49-F238E27FC236}">
                <a16:creationId xmlns:a16="http://schemas.microsoft.com/office/drawing/2014/main" id="{0AFFA7EF-E19F-4724-959E-9E1AD575F99F}"/>
              </a:ext>
            </a:extLst>
          </p:cNvPr>
          <p:cNvSpPr txBox="1"/>
          <p:nvPr/>
        </p:nvSpPr>
        <p:spPr>
          <a:xfrm>
            <a:off x="4542488" y="5968106"/>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情報を伝える人たち</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grpSp>
        <p:nvGrpSpPr>
          <p:cNvPr id="28" name="グループ化 27">
            <a:extLst>
              <a:ext uri="{FF2B5EF4-FFF2-40B4-BE49-F238E27FC236}">
                <a16:creationId xmlns:a16="http://schemas.microsoft.com/office/drawing/2014/main" id="{776C8BDF-4AF1-4617-8357-05F3297B3B75}"/>
              </a:ext>
            </a:extLst>
          </p:cNvPr>
          <p:cNvGrpSpPr/>
          <p:nvPr/>
        </p:nvGrpSpPr>
        <p:grpSpPr>
          <a:xfrm>
            <a:off x="4707015" y="2542457"/>
            <a:ext cx="2116087" cy="734858"/>
            <a:chOff x="5981708" y="3115769"/>
            <a:chExt cx="2933141" cy="1018598"/>
          </a:xfrm>
          <a:solidFill>
            <a:schemeClr val="accent5">
              <a:lumMod val="20000"/>
              <a:lumOff val="80000"/>
            </a:schemeClr>
          </a:solidFill>
        </p:grpSpPr>
        <p:sp>
          <p:nvSpPr>
            <p:cNvPr id="43" name="円形吹き出し 30">
              <a:extLst>
                <a:ext uri="{FF2B5EF4-FFF2-40B4-BE49-F238E27FC236}">
                  <a16:creationId xmlns:a16="http://schemas.microsoft.com/office/drawing/2014/main" id="{8FEE4D8D-2424-4FAB-AE30-A0C7727421BE}"/>
                </a:ext>
              </a:extLst>
            </p:cNvPr>
            <p:cNvSpPr/>
            <p:nvPr/>
          </p:nvSpPr>
          <p:spPr>
            <a:xfrm>
              <a:off x="5981708" y="3115769"/>
              <a:ext cx="2933141" cy="1018598"/>
            </a:xfrm>
            <a:prstGeom prst="wedgeEllipseCallout">
              <a:avLst>
                <a:gd name="adj1" fmla="val -1592"/>
                <a:gd name="adj2" fmla="val 78122"/>
              </a:avLst>
            </a:pr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2" name="テキスト ボックス 71">
              <a:extLst>
                <a:ext uri="{FF2B5EF4-FFF2-40B4-BE49-F238E27FC236}">
                  <a16:creationId xmlns:a16="http://schemas.microsoft.com/office/drawing/2014/main" id="{297593F6-2F3A-4B6D-B4AC-279310D87BC4}"/>
                </a:ext>
              </a:extLst>
            </p:cNvPr>
            <p:cNvSpPr txBox="1"/>
            <p:nvPr/>
          </p:nvSpPr>
          <p:spPr>
            <a:xfrm>
              <a:off x="6007447" y="3388482"/>
              <a:ext cx="2881662" cy="47300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避難情報を発令するよ</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grpSp>
      <p:grpSp>
        <p:nvGrpSpPr>
          <p:cNvPr id="27" name="グループ化 26">
            <a:extLst>
              <a:ext uri="{FF2B5EF4-FFF2-40B4-BE49-F238E27FC236}">
                <a16:creationId xmlns:a16="http://schemas.microsoft.com/office/drawing/2014/main" id="{30F8919E-AD46-4412-AE09-DB83CF0EFA82}"/>
              </a:ext>
            </a:extLst>
          </p:cNvPr>
          <p:cNvGrpSpPr/>
          <p:nvPr/>
        </p:nvGrpSpPr>
        <p:grpSpPr>
          <a:xfrm>
            <a:off x="6701880" y="3282869"/>
            <a:ext cx="2384399" cy="734858"/>
            <a:chOff x="9611680" y="3934046"/>
            <a:chExt cx="3013534" cy="1018598"/>
          </a:xfrm>
        </p:grpSpPr>
        <p:sp>
          <p:nvSpPr>
            <p:cNvPr id="31" name="円形吹き出し 65">
              <a:extLst>
                <a:ext uri="{FF2B5EF4-FFF2-40B4-BE49-F238E27FC236}">
                  <a16:creationId xmlns:a16="http://schemas.microsoft.com/office/drawing/2014/main" id="{C10059A8-91CF-4DCF-B48B-A6F94DAF4B6D}"/>
                </a:ext>
              </a:extLst>
            </p:cNvPr>
            <p:cNvSpPr/>
            <p:nvPr/>
          </p:nvSpPr>
          <p:spPr>
            <a:xfrm>
              <a:off x="9631248" y="3934046"/>
              <a:ext cx="2933141" cy="1018598"/>
            </a:xfrm>
            <a:prstGeom prst="wedgeEllipseCallout">
              <a:avLst>
                <a:gd name="adj1" fmla="val -13162"/>
                <a:gd name="adj2" fmla="val 91947"/>
              </a:avLst>
            </a:prstGeom>
            <a:solidFill>
              <a:schemeClr val="accent5">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3" name="テキスト ボックス 72">
              <a:extLst>
                <a:ext uri="{FF2B5EF4-FFF2-40B4-BE49-F238E27FC236}">
                  <a16:creationId xmlns:a16="http://schemas.microsoft.com/office/drawing/2014/main" id="{95EA88E8-1040-4824-AB58-F4E9C7B5F352}"/>
                </a:ext>
              </a:extLst>
            </p:cNvPr>
            <p:cNvSpPr txBox="1"/>
            <p:nvPr/>
          </p:nvSpPr>
          <p:spPr>
            <a:xfrm>
              <a:off x="9611680" y="4179935"/>
              <a:ext cx="3013534" cy="47300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雨が降る量を調べているよ</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grpSp>
      <p:sp>
        <p:nvSpPr>
          <p:cNvPr id="74" name="テキスト ボックス 73">
            <a:extLst>
              <a:ext uri="{FF2B5EF4-FFF2-40B4-BE49-F238E27FC236}">
                <a16:creationId xmlns:a16="http://schemas.microsoft.com/office/drawing/2014/main" id="{F07EAB98-16D7-4F32-A1AA-C57656E2D972}"/>
              </a:ext>
            </a:extLst>
          </p:cNvPr>
          <p:cNvSpPr txBox="1"/>
          <p:nvPr/>
        </p:nvSpPr>
        <p:spPr>
          <a:xfrm>
            <a:off x="4542488" y="7129515"/>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わたしたち</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11" name="矢印: 下 10">
            <a:extLst>
              <a:ext uri="{FF2B5EF4-FFF2-40B4-BE49-F238E27FC236}">
                <a16:creationId xmlns:a16="http://schemas.microsoft.com/office/drawing/2014/main" id="{121A65CD-96D8-4B88-A81E-BB0D95CCDBEC}"/>
              </a:ext>
            </a:extLst>
          </p:cNvPr>
          <p:cNvSpPr/>
          <p:nvPr/>
        </p:nvSpPr>
        <p:spPr>
          <a:xfrm rot="18006313">
            <a:off x="4613888" y="5495495"/>
            <a:ext cx="360673" cy="263542"/>
          </a:xfrm>
          <a:prstGeom prst="downArrow">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5" name="矢印: 下 74">
            <a:extLst>
              <a:ext uri="{FF2B5EF4-FFF2-40B4-BE49-F238E27FC236}">
                <a16:creationId xmlns:a16="http://schemas.microsoft.com/office/drawing/2014/main" id="{C3FFE986-9609-4A70-97D6-A9A134DBC114}"/>
              </a:ext>
            </a:extLst>
          </p:cNvPr>
          <p:cNvSpPr/>
          <p:nvPr/>
        </p:nvSpPr>
        <p:spPr>
          <a:xfrm rot="3593687" flipH="1">
            <a:off x="6617403" y="5166384"/>
            <a:ext cx="361009" cy="294636"/>
          </a:xfrm>
          <a:prstGeom prst="downArrow">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6" name="矢印: 下 75">
            <a:extLst>
              <a:ext uri="{FF2B5EF4-FFF2-40B4-BE49-F238E27FC236}">
                <a16:creationId xmlns:a16="http://schemas.microsoft.com/office/drawing/2014/main" id="{D6818728-E609-4E7A-8BA0-8BDEEAEC8564}"/>
              </a:ext>
            </a:extLst>
          </p:cNvPr>
          <p:cNvSpPr/>
          <p:nvPr/>
        </p:nvSpPr>
        <p:spPr>
          <a:xfrm>
            <a:off x="5558527" y="5027964"/>
            <a:ext cx="361009" cy="277074"/>
          </a:xfrm>
          <a:prstGeom prst="downArrow">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7" name="矢印: 下 76">
            <a:extLst>
              <a:ext uri="{FF2B5EF4-FFF2-40B4-BE49-F238E27FC236}">
                <a16:creationId xmlns:a16="http://schemas.microsoft.com/office/drawing/2014/main" id="{E34E2892-7F0A-4EBC-AB98-1C45B5392857}"/>
              </a:ext>
            </a:extLst>
          </p:cNvPr>
          <p:cNvSpPr/>
          <p:nvPr/>
        </p:nvSpPr>
        <p:spPr>
          <a:xfrm>
            <a:off x="5558527" y="6349383"/>
            <a:ext cx="361009" cy="266052"/>
          </a:xfrm>
          <a:prstGeom prst="downArrow">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78" name="吹き出し: 円形 77">
            <a:extLst>
              <a:ext uri="{FF2B5EF4-FFF2-40B4-BE49-F238E27FC236}">
                <a16:creationId xmlns:a16="http://schemas.microsoft.com/office/drawing/2014/main" id="{B7541D17-9099-41F2-93C1-4D19CBDD43A3}"/>
              </a:ext>
            </a:extLst>
          </p:cNvPr>
          <p:cNvSpPr/>
          <p:nvPr/>
        </p:nvSpPr>
        <p:spPr>
          <a:xfrm>
            <a:off x="223846" y="5149105"/>
            <a:ext cx="2174086" cy="1035643"/>
          </a:xfrm>
          <a:prstGeom prst="wedgeEllipseCallout">
            <a:avLst>
              <a:gd name="adj1" fmla="val 59175"/>
              <a:gd name="adj2" fmla="val 45844"/>
            </a:avLst>
          </a:prstGeom>
          <a:solidFill>
            <a:schemeClr val="accent5">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a:ln>
                <a:noFill/>
              </a:ln>
              <a:solidFill>
                <a:prstClr val="white"/>
              </a:solidFill>
              <a:effectLst/>
              <a:uLnTx/>
              <a:uFillTx/>
              <a:latin typeface="BIZ UDPゴシック"/>
              <a:ea typeface="BIZ UDPゴシック"/>
              <a:cs typeface="+mn-cs"/>
            </a:endParaRPr>
          </a:p>
        </p:txBody>
      </p:sp>
      <p:sp>
        <p:nvSpPr>
          <p:cNvPr id="79" name="テキスト ボックス 78">
            <a:extLst>
              <a:ext uri="{FF2B5EF4-FFF2-40B4-BE49-F238E27FC236}">
                <a16:creationId xmlns:a16="http://schemas.microsoft.com/office/drawing/2014/main" id="{9FE4F14C-41D2-4586-AF8A-BFE67BB8F398}"/>
              </a:ext>
            </a:extLst>
          </p:cNvPr>
          <p:cNvSpPr txBox="1"/>
          <p:nvPr/>
        </p:nvSpPr>
        <p:spPr>
          <a:xfrm>
            <a:off x="187443" y="5336691"/>
            <a:ext cx="2174086" cy="64113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川があふれそう</a:t>
            </a:r>
            <a:r>
              <a:rPr kumimoji="1" lang="ja-JP" altLang="en-US" sz="1299" dirty="0">
                <a:solidFill>
                  <a:prstClr val="black"/>
                </a:solidFill>
                <a:latin typeface="BIZ UDPゴシック"/>
                <a:ea typeface="BIZ UDPゴシック"/>
              </a:rPr>
              <a:t>な</a:t>
            </a: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時は</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避難を呼びかけるよ</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80" name="テキスト ボックス 79">
            <a:extLst>
              <a:ext uri="{FF2B5EF4-FFF2-40B4-BE49-F238E27FC236}">
                <a16:creationId xmlns:a16="http://schemas.microsoft.com/office/drawing/2014/main" id="{9F650BFC-8034-4CEB-BB4F-B7761EA04D46}"/>
              </a:ext>
            </a:extLst>
          </p:cNvPr>
          <p:cNvSpPr txBox="1"/>
          <p:nvPr/>
        </p:nvSpPr>
        <p:spPr>
          <a:xfrm>
            <a:off x="2372578" y="6433970"/>
            <a:ext cx="2384399" cy="368884"/>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443" b="0" i="0" u="none" strike="noStrike" kern="1200" cap="none" spc="0" normalizeH="0" baseline="0" noProof="0" dirty="0">
                <a:ln>
                  <a:noFill/>
                </a:ln>
                <a:solidFill>
                  <a:prstClr val="black"/>
                </a:solidFill>
                <a:effectLst/>
                <a:uLnTx/>
                <a:uFillTx/>
                <a:latin typeface="BIZ UDPゴシック"/>
                <a:ea typeface="BIZ UDPゴシック"/>
                <a:cs typeface="+mn-cs"/>
              </a:rPr>
              <a:t>地域を守る人たち</a:t>
            </a:r>
            <a:endParaRPr kumimoji="1" lang="en-US" altLang="ja-JP" sz="1443"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pic>
        <p:nvPicPr>
          <p:cNvPr id="22" name="図 21">
            <a:extLst>
              <a:ext uri="{FF2B5EF4-FFF2-40B4-BE49-F238E27FC236}">
                <a16:creationId xmlns:a16="http://schemas.microsoft.com/office/drawing/2014/main" id="{2FD4CE27-7644-4C09-A2F4-9A2A5177C8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73673" y="5803169"/>
            <a:ext cx="1681624" cy="638591"/>
          </a:xfrm>
          <a:prstGeom prst="rect">
            <a:avLst/>
          </a:prstGeom>
        </p:spPr>
      </p:pic>
      <p:pic>
        <p:nvPicPr>
          <p:cNvPr id="23" name="図 22">
            <a:extLst>
              <a:ext uri="{FF2B5EF4-FFF2-40B4-BE49-F238E27FC236}">
                <a16:creationId xmlns:a16="http://schemas.microsoft.com/office/drawing/2014/main" id="{41962528-D4F5-4A9C-B5BC-7D5AD73F49A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64619" y="4114644"/>
            <a:ext cx="2091387" cy="872742"/>
          </a:xfrm>
          <a:prstGeom prst="rect">
            <a:avLst/>
          </a:prstGeom>
        </p:spPr>
      </p:pic>
      <p:pic>
        <p:nvPicPr>
          <p:cNvPr id="26" name="図 25">
            <a:extLst>
              <a:ext uri="{FF2B5EF4-FFF2-40B4-BE49-F238E27FC236}">
                <a16:creationId xmlns:a16="http://schemas.microsoft.com/office/drawing/2014/main" id="{52A04F41-70C6-49CD-8746-812546D468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42514" y="5255389"/>
            <a:ext cx="1584260" cy="701753"/>
          </a:xfrm>
          <a:prstGeom prst="rect">
            <a:avLst/>
          </a:prstGeom>
        </p:spPr>
      </p:pic>
      <p:grpSp>
        <p:nvGrpSpPr>
          <p:cNvPr id="12" name="グループ化 11">
            <a:extLst>
              <a:ext uri="{FF2B5EF4-FFF2-40B4-BE49-F238E27FC236}">
                <a16:creationId xmlns:a16="http://schemas.microsoft.com/office/drawing/2014/main" id="{0669B41D-7DE8-4CA5-3AF2-B9C5EF941C45}"/>
              </a:ext>
            </a:extLst>
          </p:cNvPr>
          <p:cNvGrpSpPr/>
          <p:nvPr/>
        </p:nvGrpSpPr>
        <p:grpSpPr>
          <a:xfrm>
            <a:off x="165364" y="2709771"/>
            <a:ext cx="2402748" cy="986880"/>
            <a:chOff x="1568341" y="2545436"/>
            <a:chExt cx="2402748" cy="986880"/>
          </a:xfrm>
        </p:grpSpPr>
        <p:sp>
          <p:nvSpPr>
            <p:cNvPr id="42" name="円形吹き出し 29">
              <a:extLst>
                <a:ext uri="{FF2B5EF4-FFF2-40B4-BE49-F238E27FC236}">
                  <a16:creationId xmlns:a16="http://schemas.microsoft.com/office/drawing/2014/main" id="{38F3C902-2A9F-4EE4-AC1A-CD034D43BBEE}"/>
                </a:ext>
              </a:extLst>
            </p:cNvPr>
            <p:cNvSpPr/>
            <p:nvPr/>
          </p:nvSpPr>
          <p:spPr>
            <a:xfrm>
              <a:off x="1568341" y="2545436"/>
              <a:ext cx="2402748" cy="986880"/>
            </a:xfrm>
            <a:prstGeom prst="wedgeEllipseCallout">
              <a:avLst>
                <a:gd name="adj1" fmla="val 47045"/>
                <a:gd name="adj2" fmla="val 92329"/>
              </a:avLst>
            </a:prstGeom>
            <a:solidFill>
              <a:schemeClr val="accent5">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68" name="テキスト ボックス 67">
              <a:extLst>
                <a:ext uri="{FF2B5EF4-FFF2-40B4-BE49-F238E27FC236}">
                  <a16:creationId xmlns:a16="http://schemas.microsoft.com/office/drawing/2014/main" id="{DA987659-A197-4A9A-B693-AAC600C79B25}"/>
                </a:ext>
              </a:extLst>
            </p:cNvPr>
            <p:cNvSpPr txBox="1"/>
            <p:nvPr/>
          </p:nvSpPr>
          <p:spPr>
            <a:xfrm>
              <a:off x="1676403" y="2730743"/>
              <a:ext cx="2205614" cy="64113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大雨の時は、利根川の様子を確認しているよ</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50" name="テキスト ボックス 49">
              <a:extLst>
                <a:ext uri="{FF2B5EF4-FFF2-40B4-BE49-F238E27FC236}">
                  <a16:creationId xmlns:a16="http://schemas.microsoft.com/office/drawing/2014/main" id="{4FA503EE-F5F9-4536-B11E-14EC30A99F3A}"/>
                </a:ext>
              </a:extLst>
            </p:cNvPr>
            <p:cNvSpPr txBox="1"/>
            <p:nvPr/>
          </p:nvSpPr>
          <p:spPr>
            <a:xfrm>
              <a:off x="2723041" y="2690477"/>
              <a:ext cx="510076"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とねがわ</a:t>
              </a:r>
            </a:p>
          </p:txBody>
        </p:sp>
        <p:sp>
          <p:nvSpPr>
            <p:cNvPr id="30" name="テキスト ボックス 29">
              <a:extLst>
                <a:ext uri="{FF2B5EF4-FFF2-40B4-BE49-F238E27FC236}">
                  <a16:creationId xmlns:a16="http://schemas.microsoft.com/office/drawing/2014/main" id="{D262EC4F-6E30-5A55-3758-86E0E3E0C091}"/>
                </a:ext>
              </a:extLst>
            </p:cNvPr>
            <p:cNvSpPr txBox="1"/>
            <p:nvPr/>
          </p:nvSpPr>
          <p:spPr>
            <a:xfrm>
              <a:off x="2220178" y="2996759"/>
              <a:ext cx="495650"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かくにん</a:t>
              </a:r>
            </a:p>
          </p:txBody>
        </p:sp>
      </p:grpSp>
      <p:sp>
        <p:nvSpPr>
          <p:cNvPr id="33" name="テキスト ボックス 32">
            <a:extLst>
              <a:ext uri="{FF2B5EF4-FFF2-40B4-BE49-F238E27FC236}">
                <a16:creationId xmlns:a16="http://schemas.microsoft.com/office/drawing/2014/main" id="{0E62ADC8-9D96-4E9E-5BD2-D63AE1247516}"/>
              </a:ext>
            </a:extLst>
          </p:cNvPr>
          <p:cNvSpPr txBox="1"/>
          <p:nvPr/>
        </p:nvSpPr>
        <p:spPr>
          <a:xfrm>
            <a:off x="4889366" y="2704096"/>
            <a:ext cx="805029"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ひなんじょうほう</a:t>
            </a:r>
          </a:p>
        </p:txBody>
      </p:sp>
      <p:sp>
        <p:nvSpPr>
          <p:cNvPr id="34" name="テキスト ボックス 33">
            <a:extLst>
              <a:ext uri="{FF2B5EF4-FFF2-40B4-BE49-F238E27FC236}">
                <a16:creationId xmlns:a16="http://schemas.microsoft.com/office/drawing/2014/main" id="{56128C09-AE30-75A1-00F9-B4589779A7F3}"/>
              </a:ext>
            </a:extLst>
          </p:cNvPr>
          <p:cNvSpPr txBox="1"/>
          <p:nvPr/>
        </p:nvSpPr>
        <p:spPr>
          <a:xfrm>
            <a:off x="5656807" y="2704096"/>
            <a:ext cx="592187"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はつれい</a:t>
            </a:r>
          </a:p>
        </p:txBody>
      </p:sp>
      <p:sp>
        <p:nvSpPr>
          <p:cNvPr id="35" name="テキスト ボックス 34">
            <a:extLst>
              <a:ext uri="{FF2B5EF4-FFF2-40B4-BE49-F238E27FC236}">
                <a16:creationId xmlns:a16="http://schemas.microsoft.com/office/drawing/2014/main" id="{BB662AEE-5462-FE65-D463-064B40CEFC38}"/>
              </a:ext>
            </a:extLst>
          </p:cNvPr>
          <p:cNvSpPr txBox="1"/>
          <p:nvPr/>
        </p:nvSpPr>
        <p:spPr>
          <a:xfrm>
            <a:off x="7159478" y="3406888"/>
            <a:ext cx="323195"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ふ</a:t>
            </a:r>
          </a:p>
        </p:txBody>
      </p:sp>
      <p:sp>
        <p:nvSpPr>
          <p:cNvPr id="36" name="テキスト ボックス 35">
            <a:extLst>
              <a:ext uri="{FF2B5EF4-FFF2-40B4-BE49-F238E27FC236}">
                <a16:creationId xmlns:a16="http://schemas.microsoft.com/office/drawing/2014/main" id="{CECDC4E3-F34B-39A0-D423-741429379D74}"/>
              </a:ext>
            </a:extLst>
          </p:cNvPr>
          <p:cNvSpPr txBox="1"/>
          <p:nvPr/>
        </p:nvSpPr>
        <p:spPr>
          <a:xfrm>
            <a:off x="7456501" y="3406888"/>
            <a:ext cx="41576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りょう</a:t>
            </a:r>
          </a:p>
        </p:txBody>
      </p:sp>
      <p:sp>
        <p:nvSpPr>
          <p:cNvPr id="38" name="テキスト ボックス 37">
            <a:extLst>
              <a:ext uri="{FF2B5EF4-FFF2-40B4-BE49-F238E27FC236}">
                <a16:creationId xmlns:a16="http://schemas.microsoft.com/office/drawing/2014/main" id="{7075CEA4-8380-A9ED-D81C-2082025715DF}"/>
              </a:ext>
            </a:extLst>
          </p:cNvPr>
          <p:cNvSpPr txBox="1"/>
          <p:nvPr/>
        </p:nvSpPr>
        <p:spPr>
          <a:xfrm>
            <a:off x="3038863" y="4930486"/>
            <a:ext cx="418704"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かんり</a:t>
            </a:r>
          </a:p>
        </p:txBody>
      </p:sp>
      <p:sp>
        <p:nvSpPr>
          <p:cNvPr id="39" name="テキスト ボックス 38">
            <a:extLst>
              <a:ext uri="{FF2B5EF4-FFF2-40B4-BE49-F238E27FC236}">
                <a16:creationId xmlns:a16="http://schemas.microsoft.com/office/drawing/2014/main" id="{6E6CB27E-FE39-96D5-0323-8F16017ACE29}"/>
              </a:ext>
            </a:extLst>
          </p:cNvPr>
          <p:cNvSpPr txBox="1"/>
          <p:nvPr/>
        </p:nvSpPr>
        <p:spPr>
          <a:xfrm>
            <a:off x="7673809" y="5129849"/>
            <a:ext cx="418704"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よそう</a:t>
            </a:r>
          </a:p>
        </p:txBody>
      </p:sp>
      <p:sp>
        <p:nvSpPr>
          <p:cNvPr id="40" name="テキスト ボックス 39">
            <a:extLst>
              <a:ext uri="{FF2B5EF4-FFF2-40B4-BE49-F238E27FC236}">
                <a16:creationId xmlns:a16="http://schemas.microsoft.com/office/drawing/2014/main" id="{5A52FD50-BA42-0E14-4852-E8AA846AA297}"/>
              </a:ext>
            </a:extLst>
          </p:cNvPr>
          <p:cNvSpPr txBox="1"/>
          <p:nvPr/>
        </p:nvSpPr>
        <p:spPr>
          <a:xfrm>
            <a:off x="498435" y="5603619"/>
            <a:ext cx="426720"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ひなん</a:t>
            </a:r>
          </a:p>
        </p:txBody>
      </p:sp>
      <p:sp>
        <p:nvSpPr>
          <p:cNvPr id="41" name="テキスト ボックス 40">
            <a:extLst>
              <a:ext uri="{FF2B5EF4-FFF2-40B4-BE49-F238E27FC236}">
                <a16:creationId xmlns:a16="http://schemas.microsoft.com/office/drawing/2014/main" id="{C59C6C40-6FA5-3F2E-B40E-0AE6ECE5F436}"/>
              </a:ext>
            </a:extLst>
          </p:cNvPr>
          <p:cNvSpPr txBox="1"/>
          <p:nvPr/>
        </p:nvSpPr>
        <p:spPr>
          <a:xfrm>
            <a:off x="994241" y="5603619"/>
            <a:ext cx="264816"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よ</a:t>
            </a:r>
          </a:p>
        </p:txBody>
      </p:sp>
      <p:sp>
        <p:nvSpPr>
          <p:cNvPr id="44" name="テキスト ボックス 43">
            <a:extLst>
              <a:ext uri="{FF2B5EF4-FFF2-40B4-BE49-F238E27FC236}">
                <a16:creationId xmlns:a16="http://schemas.microsoft.com/office/drawing/2014/main" id="{9406BEA1-3DC6-EA8F-AA4B-AD79F0859F28}"/>
              </a:ext>
            </a:extLst>
          </p:cNvPr>
          <p:cNvSpPr txBox="1"/>
          <p:nvPr/>
        </p:nvSpPr>
        <p:spPr>
          <a:xfrm>
            <a:off x="2811641" y="6403537"/>
            <a:ext cx="429926"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ちいき</a:t>
            </a:r>
          </a:p>
        </p:txBody>
      </p:sp>
      <p:sp>
        <p:nvSpPr>
          <p:cNvPr id="46" name="テキスト ボックス 45">
            <a:extLst>
              <a:ext uri="{FF2B5EF4-FFF2-40B4-BE49-F238E27FC236}">
                <a16:creationId xmlns:a16="http://schemas.microsoft.com/office/drawing/2014/main" id="{95FE39FE-D45E-6400-2D2C-6E2606E4780C}"/>
              </a:ext>
            </a:extLst>
          </p:cNvPr>
          <p:cNvSpPr txBox="1"/>
          <p:nvPr/>
        </p:nvSpPr>
        <p:spPr>
          <a:xfrm>
            <a:off x="4847005" y="5907498"/>
            <a:ext cx="562975"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じょうほう</a:t>
            </a:r>
          </a:p>
        </p:txBody>
      </p:sp>
      <p:sp>
        <p:nvSpPr>
          <p:cNvPr id="47" name="テキスト ボックス 46">
            <a:extLst>
              <a:ext uri="{FF2B5EF4-FFF2-40B4-BE49-F238E27FC236}">
                <a16:creationId xmlns:a16="http://schemas.microsoft.com/office/drawing/2014/main" id="{FCAF07B1-6C55-C165-DB76-1BED55384720}"/>
              </a:ext>
            </a:extLst>
          </p:cNvPr>
          <p:cNvSpPr txBox="1"/>
          <p:nvPr/>
        </p:nvSpPr>
        <p:spPr>
          <a:xfrm>
            <a:off x="5387308" y="5907498"/>
            <a:ext cx="348173"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つた</a:t>
            </a:r>
          </a:p>
        </p:txBody>
      </p:sp>
      <p:grpSp>
        <p:nvGrpSpPr>
          <p:cNvPr id="85" name="グループ化 84">
            <a:extLst>
              <a:ext uri="{FF2B5EF4-FFF2-40B4-BE49-F238E27FC236}">
                <a16:creationId xmlns:a16="http://schemas.microsoft.com/office/drawing/2014/main" id="{D9827514-732A-5884-B8C1-E93B8CE84193}"/>
              </a:ext>
            </a:extLst>
          </p:cNvPr>
          <p:cNvGrpSpPr/>
          <p:nvPr/>
        </p:nvGrpSpPr>
        <p:grpSpPr>
          <a:xfrm>
            <a:off x="6861709" y="5972017"/>
            <a:ext cx="2174086" cy="1035643"/>
            <a:chOff x="6861709" y="5972017"/>
            <a:chExt cx="2174086" cy="1035643"/>
          </a:xfrm>
        </p:grpSpPr>
        <p:sp>
          <p:nvSpPr>
            <p:cNvPr id="81" name="吹き出し: 円形 80">
              <a:extLst>
                <a:ext uri="{FF2B5EF4-FFF2-40B4-BE49-F238E27FC236}">
                  <a16:creationId xmlns:a16="http://schemas.microsoft.com/office/drawing/2014/main" id="{1A0A8776-446F-49E2-A4A5-883227CBB9D3}"/>
                </a:ext>
              </a:extLst>
            </p:cNvPr>
            <p:cNvSpPr/>
            <p:nvPr/>
          </p:nvSpPr>
          <p:spPr>
            <a:xfrm>
              <a:off x="6861709" y="5972017"/>
              <a:ext cx="2174086" cy="1035643"/>
            </a:xfrm>
            <a:prstGeom prst="wedgeEllipseCallout">
              <a:avLst>
                <a:gd name="adj1" fmla="val -65554"/>
                <a:gd name="adj2" fmla="val -69018"/>
              </a:avLst>
            </a:prstGeom>
            <a:solidFill>
              <a:schemeClr val="accent5">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a:ln>
                  <a:noFill/>
                </a:ln>
                <a:solidFill>
                  <a:prstClr val="white"/>
                </a:solidFill>
                <a:effectLst/>
                <a:uLnTx/>
                <a:uFillTx/>
                <a:latin typeface="BIZ UDPゴシック"/>
                <a:ea typeface="BIZ UDPゴシック"/>
                <a:cs typeface="+mn-cs"/>
              </a:endParaRPr>
            </a:p>
          </p:txBody>
        </p:sp>
        <p:sp>
          <p:nvSpPr>
            <p:cNvPr id="82" name="テキスト ボックス 81">
              <a:extLst>
                <a:ext uri="{FF2B5EF4-FFF2-40B4-BE49-F238E27FC236}">
                  <a16:creationId xmlns:a16="http://schemas.microsoft.com/office/drawing/2014/main" id="{0F1DFC50-3E21-4E50-8D4D-7CC48E8D2CDE}"/>
                </a:ext>
              </a:extLst>
            </p:cNvPr>
            <p:cNvSpPr txBox="1"/>
            <p:nvPr/>
          </p:nvSpPr>
          <p:spPr>
            <a:xfrm>
              <a:off x="6861709" y="6040011"/>
              <a:ext cx="2174086" cy="941027"/>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さまざまな機関から</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発表された災害の情報を</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伝えるよ</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48" name="テキスト ボックス 47">
              <a:extLst>
                <a:ext uri="{FF2B5EF4-FFF2-40B4-BE49-F238E27FC236}">
                  <a16:creationId xmlns:a16="http://schemas.microsoft.com/office/drawing/2014/main" id="{9FF1B957-67F0-6795-BC00-48BAC4174364}"/>
                </a:ext>
              </a:extLst>
            </p:cNvPr>
            <p:cNvSpPr txBox="1"/>
            <p:nvPr/>
          </p:nvSpPr>
          <p:spPr>
            <a:xfrm>
              <a:off x="7953961" y="6022812"/>
              <a:ext cx="489423"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きかん</a:t>
              </a:r>
            </a:p>
          </p:txBody>
        </p:sp>
        <p:sp>
          <p:nvSpPr>
            <p:cNvPr id="49" name="テキスト ボックス 48">
              <a:extLst>
                <a:ext uri="{FF2B5EF4-FFF2-40B4-BE49-F238E27FC236}">
                  <a16:creationId xmlns:a16="http://schemas.microsoft.com/office/drawing/2014/main" id="{72FDF039-C6AC-E9AB-6C20-A6FF9122E08C}"/>
                </a:ext>
              </a:extLst>
            </p:cNvPr>
            <p:cNvSpPr txBox="1"/>
            <p:nvPr/>
          </p:nvSpPr>
          <p:spPr>
            <a:xfrm>
              <a:off x="7733792" y="6301954"/>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a:t>
              </a:r>
            </a:p>
          </p:txBody>
        </p:sp>
        <p:sp>
          <p:nvSpPr>
            <p:cNvPr id="51" name="テキスト ボックス 50">
              <a:extLst>
                <a:ext uri="{FF2B5EF4-FFF2-40B4-BE49-F238E27FC236}">
                  <a16:creationId xmlns:a16="http://schemas.microsoft.com/office/drawing/2014/main" id="{FE9114A6-75CC-2F9A-52F8-8E64B124201E}"/>
                </a:ext>
              </a:extLst>
            </p:cNvPr>
            <p:cNvSpPr txBox="1"/>
            <p:nvPr/>
          </p:nvSpPr>
          <p:spPr>
            <a:xfrm>
              <a:off x="8231351" y="6301954"/>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じょうほう</a:t>
              </a:r>
            </a:p>
          </p:txBody>
        </p:sp>
        <p:sp>
          <p:nvSpPr>
            <p:cNvPr id="56" name="テキスト ボックス 55">
              <a:extLst>
                <a:ext uri="{FF2B5EF4-FFF2-40B4-BE49-F238E27FC236}">
                  <a16:creationId xmlns:a16="http://schemas.microsoft.com/office/drawing/2014/main" id="{9F225B45-68CF-6E5F-E870-229454D397A9}"/>
                </a:ext>
              </a:extLst>
            </p:cNvPr>
            <p:cNvSpPr txBox="1"/>
            <p:nvPr/>
          </p:nvSpPr>
          <p:spPr>
            <a:xfrm>
              <a:off x="7525820" y="6614535"/>
              <a:ext cx="348173" cy="192232"/>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つた</a:t>
              </a:r>
            </a:p>
          </p:txBody>
        </p:sp>
      </p:grpSp>
      <p:sp>
        <p:nvSpPr>
          <p:cNvPr id="57" name="テキスト ボックス 56">
            <a:extLst>
              <a:ext uri="{FF2B5EF4-FFF2-40B4-BE49-F238E27FC236}">
                <a16:creationId xmlns:a16="http://schemas.microsoft.com/office/drawing/2014/main" id="{6BA46ACA-37EB-76A5-FC30-C7C08E456DEF}"/>
              </a:ext>
            </a:extLst>
          </p:cNvPr>
          <p:cNvSpPr txBox="1"/>
          <p:nvPr/>
        </p:nvSpPr>
        <p:spPr>
          <a:xfrm>
            <a:off x="711672" y="7341286"/>
            <a:ext cx="3778599" cy="415498"/>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※1</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a:t>
            </a: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NHK for school</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」のサイトに移ります</a:t>
            </a:r>
            <a:endPar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※2 </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気象庁高松地方気象台「業務紹介動画（こども向け）」の</a:t>
            </a: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YouTube</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動画サイトに移ります</a:t>
            </a:r>
            <a:endPar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※3</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 浜松河川国道事務所「河川管理者の仕事」の</a:t>
            </a:r>
            <a:r>
              <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rPr>
              <a:t>YouTube</a:t>
            </a:r>
            <a:r>
              <a:rPr kumimoji="1" lang="ja-JP" altLang="en-US" sz="700" b="0" i="0" u="none" strike="noStrike" kern="1200" cap="none" spc="0" normalizeH="0" baseline="0" noProof="0" dirty="0">
                <a:ln>
                  <a:noFill/>
                </a:ln>
                <a:solidFill>
                  <a:prstClr val="black"/>
                </a:solidFill>
                <a:effectLst/>
                <a:uLnTx/>
                <a:uFillTx/>
                <a:latin typeface="BIZ UDPゴシック"/>
                <a:ea typeface="BIZ UDPゴシック"/>
                <a:cs typeface="+mn-cs"/>
              </a:rPr>
              <a:t>動画サイトに移ります</a:t>
            </a:r>
            <a:endParaRPr kumimoji="1" lang="en-US" altLang="ja-JP" sz="7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58" name="テキスト ボックス 57">
            <a:extLst>
              <a:ext uri="{FF2B5EF4-FFF2-40B4-BE49-F238E27FC236}">
                <a16:creationId xmlns:a16="http://schemas.microsoft.com/office/drawing/2014/main" id="{72DA30AA-1626-B307-5D34-939115F05EAE}"/>
              </a:ext>
            </a:extLst>
          </p:cNvPr>
          <p:cNvSpPr txBox="1"/>
          <p:nvPr/>
        </p:nvSpPr>
        <p:spPr>
          <a:xfrm>
            <a:off x="6349632" y="4424313"/>
            <a:ext cx="351378"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dirty="0">
                <a:ln>
                  <a:noFill/>
                </a:ln>
                <a:solidFill>
                  <a:prstClr val="black"/>
                </a:solidFill>
                <a:effectLst/>
                <a:uLnTx/>
                <a:uFillTx/>
                <a:latin typeface="BIZ UDPゴシック"/>
                <a:ea typeface="BIZ UDPゴシック"/>
                <a:cs typeface="+mn-cs"/>
              </a:rPr>
              <a:t>※1</a:t>
            </a:r>
            <a:endParaRPr kumimoji="1" lang="ja-JP" altLang="en-US" sz="8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59" name="テキスト ボックス 58">
            <a:extLst>
              <a:ext uri="{FF2B5EF4-FFF2-40B4-BE49-F238E27FC236}">
                <a16:creationId xmlns:a16="http://schemas.microsoft.com/office/drawing/2014/main" id="{C0BCABB9-5BA7-479E-9B3C-EFD5BB362BB7}"/>
              </a:ext>
            </a:extLst>
          </p:cNvPr>
          <p:cNvSpPr txBox="1"/>
          <p:nvPr/>
        </p:nvSpPr>
        <p:spPr>
          <a:xfrm>
            <a:off x="8964367" y="5006822"/>
            <a:ext cx="365806"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dirty="0">
                <a:ln>
                  <a:noFill/>
                </a:ln>
                <a:solidFill>
                  <a:prstClr val="black"/>
                </a:solidFill>
                <a:effectLst/>
                <a:uLnTx/>
                <a:uFillTx/>
                <a:latin typeface="BIZ UDPゴシック"/>
                <a:ea typeface="BIZ UDPゴシック"/>
                <a:cs typeface="+mn-cs"/>
              </a:rPr>
              <a:t>※2</a:t>
            </a:r>
            <a:endParaRPr kumimoji="1" lang="ja-JP" altLang="en-US" sz="8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0" name="テキスト ボックス 59">
            <a:extLst>
              <a:ext uri="{FF2B5EF4-FFF2-40B4-BE49-F238E27FC236}">
                <a16:creationId xmlns:a16="http://schemas.microsoft.com/office/drawing/2014/main" id="{80D8E294-768F-6C85-5432-6D4DE73611D6}"/>
              </a:ext>
            </a:extLst>
          </p:cNvPr>
          <p:cNvSpPr txBox="1"/>
          <p:nvPr/>
        </p:nvSpPr>
        <p:spPr>
          <a:xfrm>
            <a:off x="4321657" y="6299141"/>
            <a:ext cx="351378"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dirty="0">
                <a:ln>
                  <a:noFill/>
                </a:ln>
                <a:solidFill>
                  <a:prstClr val="black"/>
                </a:solidFill>
                <a:effectLst/>
                <a:uLnTx/>
                <a:uFillTx/>
                <a:latin typeface="BIZ UDPゴシック"/>
                <a:ea typeface="BIZ UDPゴシック"/>
                <a:cs typeface="+mn-cs"/>
              </a:rPr>
              <a:t>※1</a:t>
            </a:r>
            <a:endParaRPr kumimoji="1" lang="ja-JP" altLang="en-US" sz="8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1" name="テキスト ボックス 60">
            <a:extLst>
              <a:ext uri="{FF2B5EF4-FFF2-40B4-BE49-F238E27FC236}">
                <a16:creationId xmlns:a16="http://schemas.microsoft.com/office/drawing/2014/main" id="{BE0DED52-6315-8557-02EA-938E853E523C}"/>
              </a:ext>
            </a:extLst>
          </p:cNvPr>
          <p:cNvSpPr txBox="1"/>
          <p:nvPr/>
        </p:nvSpPr>
        <p:spPr>
          <a:xfrm>
            <a:off x="4312091" y="4795086"/>
            <a:ext cx="365806"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dirty="0">
                <a:ln>
                  <a:noFill/>
                </a:ln>
                <a:solidFill>
                  <a:prstClr val="black"/>
                </a:solidFill>
                <a:effectLst/>
                <a:uLnTx/>
                <a:uFillTx/>
                <a:latin typeface="BIZ UDPゴシック"/>
                <a:ea typeface="BIZ UDPゴシック"/>
                <a:cs typeface="+mn-cs"/>
              </a:rPr>
              <a:t>※3</a:t>
            </a:r>
            <a:endParaRPr kumimoji="1" lang="ja-JP" altLang="en-US" sz="8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62" name="テキスト ボックス 61">
            <a:extLst>
              <a:ext uri="{FF2B5EF4-FFF2-40B4-BE49-F238E27FC236}">
                <a16:creationId xmlns:a16="http://schemas.microsoft.com/office/drawing/2014/main" id="{4BB8B200-12AA-2C77-9C3C-9E6522AC6F2C}"/>
              </a:ext>
            </a:extLst>
          </p:cNvPr>
          <p:cNvSpPr txBox="1"/>
          <p:nvPr/>
        </p:nvSpPr>
        <p:spPr>
          <a:xfrm>
            <a:off x="6207917" y="6378418"/>
            <a:ext cx="351378" cy="21544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800" b="0" i="0" u="none" strike="noStrike" kern="1200" cap="none" spc="0" normalizeH="0" baseline="0" noProof="0" dirty="0">
                <a:ln>
                  <a:noFill/>
                </a:ln>
                <a:solidFill>
                  <a:prstClr val="black"/>
                </a:solidFill>
                <a:effectLst/>
                <a:uLnTx/>
                <a:uFillTx/>
                <a:latin typeface="BIZ UDPゴシック"/>
                <a:ea typeface="BIZ UDPゴシック"/>
                <a:cs typeface="+mn-cs"/>
              </a:rPr>
              <a:t>※1</a:t>
            </a:r>
            <a:endParaRPr kumimoji="1" lang="ja-JP" altLang="en-US" sz="800"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8" name="テキスト ボックス 7">
            <a:extLst>
              <a:ext uri="{FF2B5EF4-FFF2-40B4-BE49-F238E27FC236}">
                <a16:creationId xmlns:a16="http://schemas.microsoft.com/office/drawing/2014/main" id="{D14121F6-940F-86DC-E245-E94BAF161D72}"/>
              </a:ext>
            </a:extLst>
          </p:cNvPr>
          <p:cNvSpPr txBox="1"/>
          <p:nvPr/>
        </p:nvSpPr>
        <p:spPr>
          <a:xfrm>
            <a:off x="567947" y="411348"/>
            <a:ext cx="455253"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すいがい</a:t>
            </a:r>
          </a:p>
        </p:txBody>
      </p:sp>
      <p:sp>
        <p:nvSpPr>
          <p:cNvPr id="9" name="テキスト ボックス 8">
            <a:extLst>
              <a:ext uri="{FF2B5EF4-FFF2-40B4-BE49-F238E27FC236}">
                <a16:creationId xmlns:a16="http://schemas.microsoft.com/office/drawing/2014/main" id="{EABDA209-88D2-3A37-06FF-6969E1E7304A}"/>
              </a:ext>
            </a:extLst>
          </p:cNvPr>
          <p:cNvSpPr txBox="1"/>
          <p:nvPr/>
        </p:nvSpPr>
        <p:spPr>
          <a:xfrm>
            <a:off x="1328042" y="411348"/>
            <a:ext cx="211596"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こま</a:t>
            </a:r>
          </a:p>
        </p:txBody>
      </p:sp>
      <p:sp>
        <p:nvSpPr>
          <p:cNvPr id="70" name="テキスト ボックス 69">
            <a:extLst>
              <a:ext uri="{FF2B5EF4-FFF2-40B4-BE49-F238E27FC236}">
                <a16:creationId xmlns:a16="http://schemas.microsoft.com/office/drawing/2014/main" id="{7A811304-D1F5-D385-60F3-DD08C5585416}"/>
              </a:ext>
            </a:extLst>
          </p:cNvPr>
          <p:cNvSpPr txBox="1"/>
          <p:nvPr/>
        </p:nvSpPr>
        <p:spPr>
          <a:xfrm>
            <a:off x="2397932" y="411348"/>
            <a:ext cx="317395"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くふう</a:t>
            </a:r>
          </a:p>
        </p:txBody>
      </p:sp>
      <p:pic>
        <p:nvPicPr>
          <p:cNvPr id="104" name="図 103" descr="ロゴ&#10;&#10;AI によって生成されたコンテンツは間違っている可能性があります。">
            <a:hlinkClick r:id="rId10"/>
            <a:extLst>
              <a:ext uri="{FF2B5EF4-FFF2-40B4-BE49-F238E27FC236}">
                <a16:creationId xmlns:a16="http://schemas.microsoft.com/office/drawing/2014/main" id="{FD54CAD9-56DC-86AF-819C-AE03B19F6CC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342667" y="5004431"/>
            <a:ext cx="323845" cy="321481"/>
          </a:xfrm>
          <a:prstGeom prst="rect">
            <a:avLst/>
          </a:prstGeom>
        </p:spPr>
      </p:pic>
      <p:pic>
        <p:nvPicPr>
          <p:cNvPr id="105" name="図 104" descr="ロゴ&#10;&#10;AI によって生成されたコンテンツは間違っている可能性があります。">
            <a:hlinkClick r:id="rId12"/>
            <a:extLst>
              <a:ext uri="{FF2B5EF4-FFF2-40B4-BE49-F238E27FC236}">
                <a16:creationId xmlns:a16="http://schemas.microsoft.com/office/drawing/2014/main" id="{8F684A9F-E1AD-C6F6-B5DE-9F9E1D5564D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323699" y="6489268"/>
            <a:ext cx="323845" cy="321481"/>
          </a:xfrm>
          <a:prstGeom prst="rect">
            <a:avLst/>
          </a:prstGeom>
        </p:spPr>
      </p:pic>
      <p:pic>
        <p:nvPicPr>
          <p:cNvPr id="107" name="図 106" descr="ロゴ&#10;&#10;AI によって生成されたコンテンツは間違っている可能性があります。">
            <a:hlinkClick r:id="rId13"/>
            <a:extLst>
              <a:ext uri="{FF2B5EF4-FFF2-40B4-BE49-F238E27FC236}">
                <a16:creationId xmlns:a16="http://schemas.microsoft.com/office/drawing/2014/main" id="{9B027181-4B22-3638-4E66-E6D9AB198DA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449989" y="6253688"/>
            <a:ext cx="323845" cy="321481"/>
          </a:xfrm>
          <a:prstGeom prst="rect">
            <a:avLst/>
          </a:prstGeom>
        </p:spPr>
      </p:pic>
      <p:pic>
        <p:nvPicPr>
          <p:cNvPr id="108" name="図 107" descr="ロゴ&#10;&#10;AI によって生成されたコンテンツは間違っている可能性があります。">
            <a:hlinkClick r:id="rId14"/>
            <a:extLst>
              <a:ext uri="{FF2B5EF4-FFF2-40B4-BE49-F238E27FC236}">
                <a16:creationId xmlns:a16="http://schemas.microsoft.com/office/drawing/2014/main" id="{52F5A4AC-AD27-068D-F3E8-704A7BD74F6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985348" y="5208711"/>
            <a:ext cx="323845" cy="321481"/>
          </a:xfrm>
          <a:prstGeom prst="rect">
            <a:avLst/>
          </a:prstGeom>
        </p:spPr>
      </p:pic>
      <p:pic>
        <p:nvPicPr>
          <p:cNvPr id="109" name="図 108" descr="ロゴ&#10;&#10;AI によって生成されたコンテンツは間違っている可能性があります。">
            <a:hlinkClick r:id="rId15"/>
            <a:extLst>
              <a:ext uri="{FF2B5EF4-FFF2-40B4-BE49-F238E27FC236}">
                <a16:creationId xmlns:a16="http://schemas.microsoft.com/office/drawing/2014/main" id="{09170253-85BE-2AD7-64AD-9477292B064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368639" y="4595051"/>
            <a:ext cx="323845" cy="321481"/>
          </a:xfrm>
          <a:prstGeom prst="rect">
            <a:avLst/>
          </a:prstGeom>
        </p:spPr>
      </p:pic>
      <p:sp>
        <p:nvSpPr>
          <p:cNvPr id="2" name="吹き出し: 角を丸めた四角形 1">
            <a:extLst>
              <a:ext uri="{FF2B5EF4-FFF2-40B4-BE49-F238E27FC236}">
                <a16:creationId xmlns:a16="http://schemas.microsoft.com/office/drawing/2014/main" id="{0C4F3D3D-F80E-0D20-B52E-97047ED02C62}"/>
              </a:ext>
            </a:extLst>
          </p:cNvPr>
          <p:cNvSpPr/>
          <p:nvPr/>
        </p:nvSpPr>
        <p:spPr>
          <a:xfrm>
            <a:off x="215629" y="3898996"/>
            <a:ext cx="1820333" cy="1035642"/>
          </a:xfrm>
          <a:prstGeom prst="wedgeRoundRectCallout">
            <a:avLst>
              <a:gd name="adj1" fmla="val 75338"/>
              <a:gd name="adj2" fmla="val 14751"/>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kumimoji="1" lang="ja-JP" altLang="en-US" sz="1300" dirty="0">
                <a:solidFill>
                  <a:schemeClr val="tx1"/>
                </a:solidFill>
              </a:rPr>
              <a:t>災害からまちを守るために、工事や点検をしているよ</a:t>
            </a:r>
          </a:p>
        </p:txBody>
      </p:sp>
      <p:sp>
        <p:nvSpPr>
          <p:cNvPr id="13" name="吹き出し: 角を丸めた四角形 12">
            <a:extLst>
              <a:ext uri="{FF2B5EF4-FFF2-40B4-BE49-F238E27FC236}">
                <a16:creationId xmlns:a16="http://schemas.microsoft.com/office/drawing/2014/main" id="{08DBB383-A141-CBA2-C46B-35F1AE5193C3}"/>
              </a:ext>
            </a:extLst>
          </p:cNvPr>
          <p:cNvSpPr/>
          <p:nvPr/>
        </p:nvSpPr>
        <p:spPr>
          <a:xfrm>
            <a:off x="139670" y="6267040"/>
            <a:ext cx="2158074" cy="1011214"/>
          </a:xfrm>
          <a:prstGeom prst="wedgeRoundRectCallout">
            <a:avLst>
              <a:gd name="adj1" fmla="val 70580"/>
              <a:gd name="adj2" fmla="val -11144"/>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kumimoji="1" lang="ja-JP" altLang="en-US" sz="1300" dirty="0">
                <a:solidFill>
                  <a:schemeClr val="tx1"/>
                </a:solidFill>
              </a:rPr>
              <a:t>災害に備えて、地域の　　訓練指導や火災予防運動等を行っているよ</a:t>
            </a:r>
          </a:p>
        </p:txBody>
      </p:sp>
      <p:sp>
        <p:nvSpPr>
          <p:cNvPr id="29" name="吹き出し: 角を丸めた四角形 28">
            <a:extLst>
              <a:ext uri="{FF2B5EF4-FFF2-40B4-BE49-F238E27FC236}">
                <a16:creationId xmlns:a16="http://schemas.microsoft.com/office/drawing/2014/main" id="{54755625-051A-6E9F-0E38-FE9256BE33E7}"/>
              </a:ext>
            </a:extLst>
          </p:cNvPr>
          <p:cNvSpPr/>
          <p:nvPr/>
        </p:nvSpPr>
        <p:spPr>
          <a:xfrm>
            <a:off x="2789254" y="3097138"/>
            <a:ext cx="1912166" cy="638231"/>
          </a:xfrm>
          <a:prstGeom prst="wedgeRoundRectCallout">
            <a:avLst>
              <a:gd name="adj1" fmla="val 61461"/>
              <a:gd name="adj2" fmla="val 97476"/>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kumimoji="1" lang="ja-JP" altLang="en-US" sz="1300" dirty="0">
                <a:solidFill>
                  <a:schemeClr val="tx1"/>
                </a:solidFill>
              </a:rPr>
              <a:t>災害に備えて、避難所の準備をしているよ</a:t>
            </a:r>
          </a:p>
        </p:txBody>
      </p:sp>
      <p:sp>
        <p:nvSpPr>
          <p:cNvPr id="52" name="吹き出し: 角を丸めた四角形 51">
            <a:extLst>
              <a:ext uri="{FF2B5EF4-FFF2-40B4-BE49-F238E27FC236}">
                <a16:creationId xmlns:a16="http://schemas.microsoft.com/office/drawing/2014/main" id="{2AC91DE2-8BF0-C3F1-83DF-1DAE8D44CE59}"/>
              </a:ext>
            </a:extLst>
          </p:cNvPr>
          <p:cNvSpPr/>
          <p:nvPr/>
        </p:nvSpPr>
        <p:spPr>
          <a:xfrm>
            <a:off x="9134417" y="4013872"/>
            <a:ext cx="1699997" cy="1050617"/>
          </a:xfrm>
          <a:prstGeom prst="wedgeRoundRectCallout">
            <a:avLst>
              <a:gd name="adj1" fmla="val -70999"/>
              <a:gd name="adj2" fmla="val 45136"/>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kumimoji="1" lang="ja-JP" altLang="en-US" sz="1300" dirty="0">
                <a:solidFill>
                  <a:schemeClr val="tx1"/>
                </a:solidFill>
              </a:rPr>
              <a:t>普段から、専門家として防災の話をしてくれるよ</a:t>
            </a:r>
          </a:p>
        </p:txBody>
      </p:sp>
      <p:sp>
        <p:nvSpPr>
          <p:cNvPr id="55" name="吹き出し: 角を丸めた四角形 54">
            <a:extLst>
              <a:ext uri="{FF2B5EF4-FFF2-40B4-BE49-F238E27FC236}">
                <a16:creationId xmlns:a16="http://schemas.microsoft.com/office/drawing/2014/main" id="{D5446EF3-4B69-1873-B03C-F4F47625AE4B}"/>
              </a:ext>
            </a:extLst>
          </p:cNvPr>
          <p:cNvSpPr/>
          <p:nvPr/>
        </p:nvSpPr>
        <p:spPr>
          <a:xfrm>
            <a:off x="9084961" y="5561378"/>
            <a:ext cx="1719858" cy="1279789"/>
          </a:xfrm>
          <a:prstGeom prst="wedgeRoundRectCallout">
            <a:avLst>
              <a:gd name="adj1" fmla="val -200875"/>
              <a:gd name="adj2" fmla="val -46236"/>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kumimoji="1" lang="ja-JP" altLang="en-US" sz="1300" dirty="0">
                <a:solidFill>
                  <a:schemeClr val="tx1"/>
                </a:solidFill>
              </a:rPr>
              <a:t>普段から、わたしたちが災害に備えるための情報を発信してくれているよ</a:t>
            </a:r>
          </a:p>
        </p:txBody>
      </p:sp>
      <p:sp>
        <p:nvSpPr>
          <p:cNvPr id="86" name="吹き出し: 角を丸めた四角形 85">
            <a:extLst>
              <a:ext uri="{FF2B5EF4-FFF2-40B4-BE49-F238E27FC236}">
                <a16:creationId xmlns:a16="http://schemas.microsoft.com/office/drawing/2014/main" id="{324B1386-ED85-2BB8-DB84-85F6A816C53B}"/>
              </a:ext>
            </a:extLst>
          </p:cNvPr>
          <p:cNvSpPr/>
          <p:nvPr/>
        </p:nvSpPr>
        <p:spPr>
          <a:xfrm>
            <a:off x="9828753" y="2153115"/>
            <a:ext cx="714381" cy="322216"/>
          </a:xfrm>
          <a:prstGeom prst="wedgeRoundRectCallout">
            <a:avLst>
              <a:gd name="adj1" fmla="val 38127"/>
              <a:gd name="adj2" fmla="val 90495"/>
              <a:gd name="adj3" fmla="val 16667"/>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sz="1300" dirty="0">
              <a:solidFill>
                <a:schemeClr val="tx1"/>
              </a:solidFill>
            </a:endParaRPr>
          </a:p>
        </p:txBody>
      </p:sp>
      <p:sp>
        <p:nvSpPr>
          <p:cNvPr id="88" name="円形吹き出し 65">
            <a:extLst>
              <a:ext uri="{FF2B5EF4-FFF2-40B4-BE49-F238E27FC236}">
                <a16:creationId xmlns:a16="http://schemas.microsoft.com/office/drawing/2014/main" id="{12F557C2-1EF4-4570-6ED3-74BADF436A41}"/>
              </a:ext>
            </a:extLst>
          </p:cNvPr>
          <p:cNvSpPr/>
          <p:nvPr/>
        </p:nvSpPr>
        <p:spPr>
          <a:xfrm>
            <a:off x="8628157" y="2122367"/>
            <a:ext cx="714381" cy="353913"/>
          </a:xfrm>
          <a:prstGeom prst="wedgeEllipseCallout">
            <a:avLst>
              <a:gd name="adj1" fmla="val 37048"/>
              <a:gd name="adj2" fmla="val 66638"/>
            </a:avLst>
          </a:prstGeom>
          <a:solidFill>
            <a:schemeClr val="accent5">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1" lang="ja-JP" altLang="en-US" sz="1299" b="0" i="0" u="none" strike="noStrike" kern="1200" cap="none" spc="0" normalizeH="0" baseline="0" noProof="0" dirty="0">
              <a:ln>
                <a:noFill/>
              </a:ln>
              <a:solidFill>
                <a:prstClr val="white"/>
              </a:solidFill>
              <a:effectLst/>
              <a:uLnTx/>
              <a:uFillTx/>
              <a:latin typeface="BIZ UDPゴシック"/>
              <a:ea typeface="BIZ UDPゴシック"/>
              <a:cs typeface="+mn-cs"/>
            </a:endParaRPr>
          </a:p>
        </p:txBody>
      </p:sp>
      <p:sp>
        <p:nvSpPr>
          <p:cNvPr id="91" name="テキスト ボックス 90">
            <a:extLst>
              <a:ext uri="{FF2B5EF4-FFF2-40B4-BE49-F238E27FC236}">
                <a16:creationId xmlns:a16="http://schemas.microsoft.com/office/drawing/2014/main" id="{8623E9BA-4170-C9CD-7FEF-2ED823B9AEC9}"/>
              </a:ext>
            </a:extLst>
          </p:cNvPr>
          <p:cNvSpPr txBox="1"/>
          <p:nvPr/>
        </p:nvSpPr>
        <p:spPr>
          <a:xfrm>
            <a:off x="8562216" y="2598741"/>
            <a:ext cx="919815" cy="64113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災害</a:t>
            </a:r>
            <a:r>
              <a:rPr kumimoji="1" lang="ja-JP" altLang="en-US" sz="1299" b="0" i="0" u="none" strike="noStrike" kern="1200" cap="none" spc="0" normalizeH="0" baseline="0" noProof="0">
                <a:ln>
                  <a:noFill/>
                </a:ln>
                <a:solidFill>
                  <a:prstClr val="black"/>
                </a:solidFill>
                <a:effectLst/>
                <a:uLnTx/>
                <a:uFillTx/>
                <a:latin typeface="BIZ UDPゴシック"/>
                <a:ea typeface="BIZ UDPゴシック"/>
                <a:cs typeface="+mn-cs"/>
              </a:rPr>
              <a:t>時の防災活動</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92" name="テキスト ボックス 91">
            <a:extLst>
              <a:ext uri="{FF2B5EF4-FFF2-40B4-BE49-F238E27FC236}">
                <a16:creationId xmlns:a16="http://schemas.microsoft.com/office/drawing/2014/main" id="{D47ED95F-1588-7D91-C810-5CD78E6F1DE4}"/>
              </a:ext>
            </a:extLst>
          </p:cNvPr>
          <p:cNvSpPr txBox="1"/>
          <p:nvPr/>
        </p:nvSpPr>
        <p:spPr>
          <a:xfrm>
            <a:off x="9737849" y="2598741"/>
            <a:ext cx="919815" cy="641138"/>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1" lang="ja-JP" altLang="en-US" sz="1299" b="0" i="0" u="none" strike="noStrike" kern="1200" cap="none" spc="0" normalizeH="0" baseline="0" noProof="0" dirty="0">
                <a:ln>
                  <a:noFill/>
                </a:ln>
                <a:solidFill>
                  <a:prstClr val="black"/>
                </a:solidFill>
                <a:effectLst/>
                <a:uLnTx/>
                <a:uFillTx/>
                <a:latin typeface="BIZ UDPゴシック"/>
                <a:ea typeface="BIZ UDPゴシック"/>
                <a:cs typeface="+mn-cs"/>
              </a:rPr>
              <a:t>平常</a:t>
            </a:r>
            <a:r>
              <a:rPr kumimoji="1" lang="ja-JP" altLang="en-US" sz="1299" b="0" i="0" u="none" strike="noStrike" kern="1200" cap="none" spc="0" normalizeH="0" baseline="0" noProof="0">
                <a:ln>
                  <a:noFill/>
                </a:ln>
                <a:solidFill>
                  <a:prstClr val="black"/>
                </a:solidFill>
                <a:effectLst/>
                <a:uLnTx/>
                <a:uFillTx/>
                <a:latin typeface="BIZ UDPゴシック"/>
                <a:ea typeface="BIZ UDPゴシック"/>
                <a:cs typeface="+mn-cs"/>
              </a:rPr>
              <a:t>時の防災活動</a:t>
            </a:r>
            <a:endParaRPr kumimoji="1" lang="en-US" altLang="ja-JP" sz="129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grpSp>
        <p:nvGrpSpPr>
          <p:cNvPr id="14" name="グループ化 13">
            <a:extLst>
              <a:ext uri="{FF2B5EF4-FFF2-40B4-BE49-F238E27FC236}">
                <a16:creationId xmlns:a16="http://schemas.microsoft.com/office/drawing/2014/main" id="{EA60F03B-9B51-EFBC-C979-7D514CD463B1}"/>
              </a:ext>
            </a:extLst>
          </p:cNvPr>
          <p:cNvGrpSpPr/>
          <p:nvPr/>
        </p:nvGrpSpPr>
        <p:grpSpPr>
          <a:xfrm>
            <a:off x="8459672" y="86894"/>
            <a:ext cx="2292615" cy="306310"/>
            <a:chOff x="8459672" y="86894"/>
            <a:chExt cx="2292615" cy="306310"/>
          </a:xfrm>
        </p:grpSpPr>
        <p:sp>
          <p:nvSpPr>
            <p:cNvPr id="63" name="テキスト ボックス 62">
              <a:extLst>
                <a:ext uri="{FF2B5EF4-FFF2-40B4-BE49-F238E27FC236}">
                  <a16:creationId xmlns:a16="http://schemas.microsoft.com/office/drawing/2014/main" id="{2548A911-F334-2963-6454-47CA7D1E386C}"/>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71" name="テキスト ボックス 70">
              <a:extLst>
                <a:ext uri="{FF2B5EF4-FFF2-40B4-BE49-F238E27FC236}">
                  <a16:creationId xmlns:a16="http://schemas.microsoft.com/office/drawing/2014/main" id="{33032962-1A51-7AA2-4431-BF522E622465}"/>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83" name="テキスト ボックス 82">
              <a:extLst>
                <a:ext uri="{FF2B5EF4-FFF2-40B4-BE49-F238E27FC236}">
                  <a16:creationId xmlns:a16="http://schemas.microsoft.com/office/drawing/2014/main" id="{230A1F61-E1F2-04CD-1334-1DE6B073EDC7}"/>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grpSp>
        <p:nvGrpSpPr>
          <p:cNvPr id="118" name="グループ化 117">
            <a:extLst>
              <a:ext uri="{FF2B5EF4-FFF2-40B4-BE49-F238E27FC236}">
                <a16:creationId xmlns:a16="http://schemas.microsoft.com/office/drawing/2014/main" id="{4A0FC9A2-0A8E-D93C-843F-78AA9331F4FC}"/>
              </a:ext>
            </a:extLst>
          </p:cNvPr>
          <p:cNvGrpSpPr/>
          <p:nvPr/>
        </p:nvGrpSpPr>
        <p:grpSpPr>
          <a:xfrm>
            <a:off x="399236" y="608870"/>
            <a:ext cx="9213017" cy="567474"/>
            <a:chOff x="524743" y="608400"/>
            <a:chExt cx="9213017" cy="567474"/>
          </a:xfrm>
        </p:grpSpPr>
        <p:sp>
          <p:nvSpPr>
            <p:cNvPr id="5" name="テキスト ボックス 4">
              <a:extLst>
                <a:ext uri="{FF2B5EF4-FFF2-40B4-BE49-F238E27FC236}">
                  <a16:creationId xmlns:a16="http://schemas.microsoft.com/office/drawing/2014/main" id="{1A18A754-E7C9-A86B-D356-317CB9366941}"/>
                </a:ext>
              </a:extLst>
            </p:cNvPr>
            <p:cNvSpPr txBox="1"/>
            <p:nvPr/>
          </p:nvSpPr>
          <p:spPr>
            <a:xfrm>
              <a:off x="524743" y="608400"/>
              <a:ext cx="3781484"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2000" b="1" i="0" u="none" strike="noStrike" kern="1200" cap="none" spc="0" normalizeH="0" baseline="0" noProof="0" dirty="0">
                  <a:ln>
                    <a:noFill/>
                  </a:ln>
                  <a:solidFill>
                    <a:srgbClr val="0070C0"/>
                  </a:solidFill>
                  <a:effectLst/>
                  <a:uLnTx/>
                  <a:uFillTx/>
                  <a:latin typeface="+mj-lt"/>
                  <a:ea typeface="BIZ UDPゴシック"/>
                  <a:cs typeface="+mn-cs"/>
                </a:rPr>
                <a:t>水害で困らない工夫②はたらく人</a:t>
              </a:r>
              <a:endParaRPr kumimoji="0" lang="en-US" altLang="ja-JP" sz="2000" b="1" i="0" u="none" strike="noStrike" kern="1200" cap="none" spc="0" normalizeH="0" baseline="0" noProof="0" dirty="0">
                <a:ln>
                  <a:noFill/>
                </a:ln>
                <a:solidFill>
                  <a:srgbClr val="0070C0"/>
                </a:solidFill>
                <a:effectLst/>
                <a:uLnTx/>
                <a:uFillTx/>
                <a:latin typeface="+mj-lt"/>
                <a:ea typeface="BIZ UDPゴシック"/>
                <a:cs typeface="+mn-cs"/>
              </a:endParaRPr>
            </a:p>
          </p:txBody>
        </p:sp>
        <p:sp>
          <p:nvSpPr>
            <p:cNvPr id="15" name="テキスト ボックス 14">
              <a:extLst>
                <a:ext uri="{FF2B5EF4-FFF2-40B4-BE49-F238E27FC236}">
                  <a16:creationId xmlns:a16="http://schemas.microsoft.com/office/drawing/2014/main" id="{5D50268B-75C0-DC88-C5BE-FF24B390175B}"/>
                </a:ext>
              </a:extLst>
            </p:cNvPr>
            <p:cNvSpPr txBox="1"/>
            <p:nvPr/>
          </p:nvSpPr>
          <p:spPr>
            <a:xfrm>
              <a:off x="3511299" y="1055720"/>
              <a:ext cx="234038"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かんり</a:t>
              </a:r>
            </a:p>
          </p:txBody>
        </p:sp>
        <p:sp>
          <p:nvSpPr>
            <p:cNvPr id="16" name="テキスト ボックス 15">
              <a:extLst>
                <a:ext uri="{FF2B5EF4-FFF2-40B4-BE49-F238E27FC236}">
                  <a16:creationId xmlns:a16="http://schemas.microsoft.com/office/drawing/2014/main" id="{FB2BC55A-4FC3-D5F6-2A43-BA303C4CFFAD}"/>
                </a:ext>
              </a:extLst>
            </p:cNvPr>
            <p:cNvSpPr txBox="1"/>
            <p:nvPr/>
          </p:nvSpPr>
          <p:spPr>
            <a:xfrm>
              <a:off x="5226278" y="1057671"/>
              <a:ext cx="234038"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よそう</a:t>
              </a:r>
            </a:p>
          </p:txBody>
        </p:sp>
        <p:sp>
          <p:nvSpPr>
            <p:cNvPr id="17" name="テキスト ボックス 16">
              <a:extLst>
                <a:ext uri="{FF2B5EF4-FFF2-40B4-BE49-F238E27FC236}">
                  <a16:creationId xmlns:a16="http://schemas.microsoft.com/office/drawing/2014/main" id="{BE8C9FF4-9999-36D0-A615-FF5210631685}"/>
                </a:ext>
              </a:extLst>
            </p:cNvPr>
            <p:cNvSpPr txBox="1"/>
            <p:nvPr/>
          </p:nvSpPr>
          <p:spPr>
            <a:xfrm>
              <a:off x="6453196" y="1055720"/>
              <a:ext cx="620363"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ひなんじょうほう</a:t>
              </a:r>
            </a:p>
          </p:txBody>
        </p:sp>
        <p:sp>
          <p:nvSpPr>
            <p:cNvPr id="18" name="テキスト ボックス 17">
              <a:extLst>
                <a:ext uri="{FF2B5EF4-FFF2-40B4-BE49-F238E27FC236}">
                  <a16:creationId xmlns:a16="http://schemas.microsoft.com/office/drawing/2014/main" id="{32F537E8-A984-D29E-361A-81628911EE9A}"/>
                </a:ext>
              </a:extLst>
            </p:cNvPr>
            <p:cNvSpPr txBox="1"/>
            <p:nvPr/>
          </p:nvSpPr>
          <p:spPr>
            <a:xfrm>
              <a:off x="7254363" y="1055720"/>
              <a:ext cx="328616"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はつれい</a:t>
              </a:r>
            </a:p>
          </p:txBody>
        </p:sp>
        <p:sp>
          <p:nvSpPr>
            <p:cNvPr id="19" name="テキスト ボックス 18">
              <a:extLst>
                <a:ext uri="{FF2B5EF4-FFF2-40B4-BE49-F238E27FC236}">
                  <a16:creationId xmlns:a16="http://schemas.microsoft.com/office/drawing/2014/main" id="{E7A150D7-43A6-6154-F1EA-472C57755476}"/>
                </a:ext>
              </a:extLst>
            </p:cNvPr>
            <p:cNvSpPr txBox="1"/>
            <p:nvPr/>
          </p:nvSpPr>
          <p:spPr>
            <a:xfrm>
              <a:off x="9059236" y="1055720"/>
              <a:ext cx="378309"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じょうほう</a:t>
              </a:r>
            </a:p>
          </p:txBody>
        </p:sp>
        <p:sp>
          <p:nvSpPr>
            <p:cNvPr id="20" name="テキスト ボックス 19">
              <a:extLst>
                <a:ext uri="{FF2B5EF4-FFF2-40B4-BE49-F238E27FC236}">
                  <a16:creationId xmlns:a16="http://schemas.microsoft.com/office/drawing/2014/main" id="{2AB54A58-E810-2F27-BC5F-BC946E9F18B6}"/>
                </a:ext>
              </a:extLst>
            </p:cNvPr>
            <p:cNvSpPr txBox="1"/>
            <p:nvPr/>
          </p:nvSpPr>
          <p:spPr>
            <a:xfrm>
              <a:off x="9574254" y="1055720"/>
              <a:ext cx="163506"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つた</a:t>
              </a:r>
            </a:p>
          </p:txBody>
        </p:sp>
        <p:sp>
          <p:nvSpPr>
            <p:cNvPr id="3" name="テキスト ボックス 2">
              <a:extLst>
                <a:ext uri="{FF2B5EF4-FFF2-40B4-BE49-F238E27FC236}">
                  <a16:creationId xmlns:a16="http://schemas.microsoft.com/office/drawing/2014/main" id="{C9EC1B63-2BE3-5EAE-C275-B4F925068554}"/>
                </a:ext>
              </a:extLst>
            </p:cNvPr>
            <p:cNvSpPr txBox="1"/>
            <p:nvPr/>
          </p:nvSpPr>
          <p:spPr>
            <a:xfrm>
              <a:off x="1305542" y="1055720"/>
              <a:ext cx="81754" cy="118203"/>
            </a:xfrm>
            <a:prstGeom prst="rect">
              <a:avLst/>
            </a:prstGeom>
            <a:noFill/>
          </p:spPr>
          <p:txBody>
            <a:bodyPr wrap="squar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ふ</a:t>
              </a:r>
            </a:p>
          </p:txBody>
        </p:sp>
        <p:sp>
          <p:nvSpPr>
            <p:cNvPr id="6" name="テキスト ボックス 5">
              <a:extLst>
                <a:ext uri="{FF2B5EF4-FFF2-40B4-BE49-F238E27FC236}">
                  <a16:creationId xmlns:a16="http://schemas.microsoft.com/office/drawing/2014/main" id="{C6C543B4-19A1-7B4B-4FAB-59CFF1D0A27E}"/>
                </a:ext>
              </a:extLst>
            </p:cNvPr>
            <p:cNvSpPr txBox="1"/>
            <p:nvPr/>
          </p:nvSpPr>
          <p:spPr>
            <a:xfrm>
              <a:off x="2059184" y="1055720"/>
              <a:ext cx="81754" cy="118203"/>
            </a:xfrm>
            <a:prstGeom prst="rect">
              <a:avLst/>
            </a:prstGeom>
            <a:noFill/>
          </p:spPr>
          <p:txBody>
            <a:bodyPr wrap="squar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ふ</a:t>
              </a:r>
            </a:p>
          </p:txBody>
        </p:sp>
      </p:grpSp>
      <p:sp>
        <p:nvSpPr>
          <p:cNvPr id="7" name="テキスト ボックス 6">
            <a:extLst>
              <a:ext uri="{FF2B5EF4-FFF2-40B4-BE49-F238E27FC236}">
                <a16:creationId xmlns:a16="http://schemas.microsoft.com/office/drawing/2014/main" id="{FAD365FB-29F7-A5AB-CBBC-09EB63E7A4B6}"/>
              </a:ext>
            </a:extLst>
          </p:cNvPr>
          <p:cNvSpPr txBox="1"/>
          <p:nvPr/>
        </p:nvSpPr>
        <p:spPr>
          <a:xfrm>
            <a:off x="278672" y="3922412"/>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a:t>
            </a:r>
          </a:p>
        </p:txBody>
      </p:sp>
      <p:sp>
        <p:nvSpPr>
          <p:cNvPr id="69" name="テキスト ボックス 68">
            <a:extLst>
              <a:ext uri="{FF2B5EF4-FFF2-40B4-BE49-F238E27FC236}">
                <a16:creationId xmlns:a16="http://schemas.microsoft.com/office/drawing/2014/main" id="{BDB598E7-C95A-7857-C01B-83DBF1FA104D}"/>
              </a:ext>
            </a:extLst>
          </p:cNvPr>
          <p:cNvSpPr txBox="1"/>
          <p:nvPr/>
        </p:nvSpPr>
        <p:spPr>
          <a:xfrm>
            <a:off x="326295" y="6280489"/>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a:t>
            </a:r>
          </a:p>
        </p:txBody>
      </p:sp>
      <p:sp>
        <p:nvSpPr>
          <p:cNvPr id="84" name="テキスト ボックス 83">
            <a:extLst>
              <a:ext uri="{FF2B5EF4-FFF2-40B4-BE49-F238E27FC236}">
                <a16:creationId xmlns:a16="http://schemas.microsoft.com/office/drawing/2014/main" id="{8D0C085C-5566-35B9-89BC-91B7C64675EC}"/>
              </a:ext>
            </a:extLst>
          </p:cNvPr>
          <p:cNvSpPr txBox="1"/>
          <p:nvPr/>
        </p:nvSpPr>
        <p:spPr>
          <a:xfrm>
            <a:off x="2836995" y="3081446"/>
            <a:ext cx="593789" cy="192232"/>
          </a:xfrm>
          <a:prstGeom prst="rect">
            <a:avLst/>
          </a:prstGeom>
          <a:noFill/>
        </p:spPr>
        <p:txBody>
          <a:bodyPr wrap="square" rtlCol="0" anchor="b">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a:t>
            </a:r>
          </a:p>
        </p:txBody>
      </p:sp>
      <p:sp>
        <p:nvSpPr>
          <p:cNvPr id="87" name="テキスト ボックス 86">
            <a:extLst>
              <a:ext uri="{FF2B5EF4-FFF2-40B4-BE49-F238E27FC236}">
                <a16:creationId xmlns:a16="http://schemas.microsoft.com/office/drawing/2014/main" id="{B4E24CA0-F9A0-1433-729E-86CFE1D6DA94}"/>
              </a:ext>
            </a:extLst>
          </p:cNvPr>
          <p:cNvSpPr txBox="1"/>
          <p:nvPr/>
        </p:nvSpPr>
        <p:spPr>
          <a:xfrm>
            <a:off x="8637662" y="2565760"/>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さいがいじ</a:t>
            </a:r>
          </a:p>
        </p:txBody>
      </p:sp>
      <p:sp>
        <p:nvSpPr>
          <p:cNvPr id="89" name="テキスト ボックス 88">
            <a:extLst>
              <a:ext uri="{FF2B5EF4-FFF2-40B4-BE49-F238E27FC236}">
                <a16:creationId xmlns:a16="http://schemas.microsoft.com/office/drawing/2014/main" id="{6972232A-F796-A6DB-7FAF-978D72B5BE7C}"/>
              </a:ext>
            </a:extLst>
          </p:cNvPr>
          <p:cNvSpPr txBox="1"/>
          <p:nvPr/>
        </p:nvSpPr>
        <p:spPr>
          <a:xfrm>
            <a:off x="1368647" y="4219887"/>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てんけん</a:t>
            </a:r>
          </a:p>
        </p:txBody>
      </p:sp>
      <p:sp>
        <p:nvSpPr>
          <p:cNvPr id="93" name="テキスト ボックス 92">
            <a:extLst>
              <a:ext uri="{FF2B5EF4-FFF2-40B4-BE49-F238E27FC236}">
                <a16:creationId xmlns:a16="http://schemas.microsoft.com/office/drawing/2014/main" id="{1CDBDC4E-1758-D6C5-1906-97DA6729E7EC}"/>
              </a:ext>
            </a:extLst>
          </p:cNvPr>
          <p:cNvSpPr txBox="1"/>
          <p:nvPr/>
        </p:nvSpPr>
        <p:spPr>
          <a:xfrm>
            <a:off x="822775" y="6282304"/>
            <a:ext cx="377481"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そな</a:t>
            </a:r>
          </a:p>
        </p:txBody>
      </p:sp>
      <p:sp>
        <p:nvSpPr>
          <p:cNvPr id="94" name="テキスト ボックス 93">
            <a:extLst>
              <a:ext uri="{FF2B5EF4-FFF2-40B4-BE49-F238E27FC236}">
                <a16:creationId xmlns:a16="http://schemas.microsoft.com/office/drawing/2014/main" id="{EE4E5951-22FB-8496-9D0C-CE2C0AB727BD}"/>
              </a:ext>
            </a:extLst>
          </p:cNvPr>
          <p:cNvSpPr txBox="1"/>
          <p:nvPr/>
        </p:nvSpPr>
        <p:spPr>
          <a:xfrm>
            <a:off x="10009015" y="5848218"/>
            <a:ext cx="377481"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そな</a:t>
            </a:r>
          </a:p>
        </p:txBody>
      </p:sp>
      <p:sp>
        <p:nvSpPr>
          <p:cNvPr id="95" name="テキスト ボックス 94">
            <a:extLst>
              <a:ext uri="{FF2B5EF4-FFF2-40B4-BE49-F238E27FC236}">
                <a16:creationId xmlns:a16="http://schemas.microsoft.com/office/drawing/2014/main" id="{B45100F1-291D-A3C4-0BE1-18673E60124D}"/>
              </a:ext>
            </a:extLst>
          </p:cNvPr>
          <p:cNvSpPr txBox="1"/>
          <p:nvPr/>
        </p:nvSpPr>
        <p:spPr>
          <a:xfrm>
            <a:off x="3352043" y="3081446"/>
            <a:ext cx="377481" cy="192232"/>
          </a:xfrm>
          <a:prstGeom prst="rect">
            <a:avLst/>
          </a:prstGeom>
          <a:noFill/>
        </p:spPr>
        <p:txBody>
          <a:bodyPr wrap="square" rtlCol="0" anchor="b">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そな</a:t>
            </a:r>
          </a:p>
        </p:txBody>
      </p:sp>
      <p:sp>
        <p:nvSpPr>
          <p:cNvPr id="96" name="テキスト ボックス 95">
            <a:extLst>
              <a:ext uri="{FF2B5EF4-FFF2-40B4-BE49-F238E27FC236}">
                <a16:creationId xmlns:a16="http://schemas.microsoft.com/office/drawing/2014/main" id="{A074863D-E566-BB18-1353-EBC7D33351B8}"/>
              </a:ext>
            </a:extLst>
          </p:cNvPr>
          <p:cNvSpPr txBox="1"/>
          <p:nvPr/>
        </p:nvSpPr>
        <p:spPr>
          <a:xfrm>
            <a:off x="1442067" y="6282304"/>
            <a:ext cx="47473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ちいき</a:t>
            </a:r>
          </a:p>
        </p:txBody>
      </p:sp>
      <p:sp>
        <p:nvSpPr>
          <p:cNvPr id="97" name="テキスト ボックス 96">
            <a:extLst>
              <a:ext uri="{FF2B5EF4-FFF2-40B4-BE49-F238E27FC236}">
                <a16:creationId xmlns:a16="http://schemas.microsoft.com/office/drawing/2014/main" id="{3EC92F8F-0044-4A81-CFFD-3EE0F56C8F23}"/>
              </a:ext>
            </a:extLst>
          </p:cNvPr>
          <p:cNvSpPr txBox="1"/>
          <p:nvPr/>
        </p:nvSpPr>
        <p:spPr>
          <a:xfrm>
            <a:off x="264923" y="6580415"/>
            <a:ext cx="769710"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dirty="0">
                <a:solidFill>
                  <a:prstClr val="black"/>
                </a:solidFill>
                <a:latin typeface="BIZ UDPゴシック"/>
                <a:ea typeface="BIZ UDPゴシック"/>
              </a:rPr>
              <a:t>くんれんしどう</a:t>
            </a:r>
            <a:endPar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98" name="テキスト ボックス 97">
            <a:extLst>
              <a:ext uri="{FF2B5EF4-FFF2-40B4-BE49-F238E27FC236}">
                <a16:creationId xmlns:a16="http://schemas.microsoft.com/office/drawing/2014/main" id="{875E7E74-E981-CA06-CF3A-505C7F876902}"/>
              </a:ext>
            </a:extLst>
          </p:cNvPr>
          <p:cNvSpPr txBox="1"/>
          <p:nvPr/>
        </p:nvSpPr>
        <p:spPr>
          <a:xfrm>
            <a:off x="1679662" y="6572942"/>
            <a:ext cx="539033"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dirty="0">
                <a:solidFill>
                  <a:prstClr val="black"/>
                </a:solidFill>
                <a:latin typeface="BIZ UDPゴシック"/>
                <a:ea typeface="BIZ UDPゴシック"/>
              </a:rPr>
              <a:t>うんどう</a:t>
            </a:r>
            <a:endPar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endParaRPr>
          </a:p>
        </p:txBody>
      </p:sp>
      <p:sp>
        <p:nvSpPr>
          <p:cNvPr id="99" name="テキスト ボックス 98">
            <a:extLst>
              <a:ext uri="{FF2B5EF4-FFF2-40B4-BE49-F238E27FC236}">
                <a16:creationId xmlns:a16="http://schemas.microsoft.com/office/drawing/2014/main" id="{4C2419D0-18B2-2183-3EFE-DC935B1203C2}"/>
              </a:ext>
            </a:extLst>
          </p:cNvPr>
          <p:cNvSpPr txBox="1"/>
          <p:nvPr/>
        </p:nvSpPr>
        <p:spPr>
          <a:xfrm>
            <a:off x="3919044" y="3081446"/>
            <a:ext cx="726576" cy="192232"/>
          </a:xfrm>
          <a:prstGeom prst="rect">
            <a:avLst/>
          </a:prstGeom>
          <a:noFill/>
        </p:spPr>
        <p:txBody>
          <a:bodyPr wrap="square" rtlCol="0" anchor="b">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ひなんじょ</a:t>
            </a:r>
          </a:p>
        </p:txBody>
      </p:sp>
      <p:sp>
        <p:nvSpPr>
          <p:cNvPr id="100" name="テキスト ボックス 99">
            <a:extLst>
              <a:ext uri="{FF2B5EF4-FFF2-40B4-BE49-F238E27FC236}">
                <a16:creationId xmlns:a16="http://schemas.microsoft.com/office/drawing/2014/main" id="{14AF5075-4B3B-75A2-1F82-0675E9757096}"/>
              </a:ext>
            </a:extLst>
          </p:cNvPr>
          <p:cNvSpPr txBox="1"/>
          <p:nvPr/>
        </p:nvSpPr>
        <p:spPr>
          <a:xfrm>
            <a:off x="3061771" y="3366751"/>
            <a:ext cx="59378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じゅんび</a:t>
            </a:r>
          </a:p>
        </p:txBody>
      </p:sp>
      <p:sp>
        <p:nvSpPr>
          <p:cNvPr id="101" name="テキスト ボックス 100">
            <a:extLst>
              <a:ext uri="{FF2B5EF4-FFF2-40B4-BE49-F238E27FC236}">
                <a16:creationId xmlns:a16="http://schemas.microsoft.com/office/drawing/2014/main" id="{94EC1BE0-71FB-37A3-25B0-D18941032205}"/>
              </a:ext>
            </a:extLst>
          </p:cNvPr>
          <p:cNvSpPr txBox="1"/>
          <p:nvPr/>
        </p:nvSpPr>
        <p:spPr>
          <a:xfrm>
            <a:off x="9783481" y="2565760"/>
            <a:ext cx="64873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へいじょうじ</a:t>
            </a:r>
          </a:p>
        </p:txBody>
      </p:sp>
      <p:sp>
        <p:nvSpPr>
          <p:cNvPr id="102" name="テキスト ボックス 101">
            <a:extLst>
              <a:ext uri="{FF2B5EF4-FFF2-40B4-BE49-F238E27FC236}">
                <a16:creationId xmlns:a16="http://schemas.microsoft.com/office/drawing/2014/main" id="{6E06BB8F-0E27-F5BC-E995-33871C85554B}"/>
              </a:ext>
            </a:extLst>
          </p:cNvPr>
          <p:cNvSpPr txBox="1"/>
          <p:nvPr/>
        </p:nvSpPr>
        <p:spPr>
          <a:xfrm>
            <a:off x="9243386" y="2074817"/>
            <a:ext cx="64873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はんれい</a:t>
            </a:r>
          </a:p>
        </p:txBody>
      </p:sp>
      <p:sp>
        <p:nvSpPr>
          <p:cNvPr id="103" name="テキスト ボックス 102">
            <a:extLst>
              <a:ext uri="{FF2B5EF4-FFF2-40B4-BE49-F238E27FC236}">
                <a16:creationId xmlns:a16="http://schemas.microsoft.com/office/drawing/2014/main" id="{95ED2087-6842-2118-9E89-C88358B0679D}"/>
              </a:ext>
            </a:extLst>
          </p:cNvPr>
          <p:cNvSpPr txBox="1"/>
          <p:nvPr/>
        </p:nvSpPr>
        <p:spPr>
          <a:xfrm>
            <a:off x="8602737" y="2873468"/>
            <a:ext cx="84436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ぼうさいかつどう</a:t>
            </a:r>
          </a:p>
        </p:txBody>
      </p:sp>
      <p:sp>
        <p:nvSpPr>
          <p:cNvPr id="106" name="テキスト ボックス 105">
            <a:extLst>
              <a:ext uri="{FF2B5EF4-FFF2-40B4-BE49-F238E27FC236}">
                <a16:creationId xmlns:a16="http://schemas.microsoft.com/office/drawing/2014/main" id="{80EDB3C1-4101-68B3-39E8-D50E5B4F9643}"/>
              </a:ext>
            </a:extLst>
          </p:cNvPr>
          <p:cNvSpPr txBox="1"/>
          <p:nvPr/>
        </p:nvSpPr>
        <p:spPr>
          <a:xfrm>
            <a:off x="9775570" y="2873468"/>
            <a:ext cx="84436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ぼうさいかつどう</a:t>
            </a:r>
          </a:p>
        </p:txBody>
      </p:sp>
      <p:sp>
        <p:nvSpPr>
          <p:cNvPr id="110" name="テキスト ボックス 109">
            <a:extLst>
              <a:ext uri="{FF2B5EF4-FFF2-40B4-BE49-F238E27FC236}">
                <a16:creationId xmlns:a16="http://schemas.microsoft.com/office/drawing/2014/main" id="{E4389AEB-1786-F163-9DB2-5B1C8F5F580C}"/>
              </a:ext>
            </a:extLst>
          </p:cNvPr>
          <p:cNvSpPr txBox="1"/>
          <p:nvPr/>
        </p:nvSpPr>
        <p:spPr>
          <a:xfrm>
            <a:off x="9206899" y="4043140"/>
            <a:ext cx="49751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ふだん</a:t>
            </a:r>
          </a:p>
        </p:txBody>
      </p:sp>
      <p:sp>
        <p:nvSpPr>
          <p:cNvPr id="111" name="テキスト ボックス 110">
            <a:extLst>
              <a:ext uri="{FF2B5EF4-FFF2-40B4-BE49-F238E27FC236}">
                <a16:creationId xmlns:a16="http://schemas.microsoft.com/office/drawing/2014/main" id="{6EA84412-373A-E2F5-6C38-6FF5B8AF6EF7}"/>
              </a:ext>
            </a:extLst>
          </p:cNvPr>
          <p:cNvSpPr txBox="1"/>
          <p:nvPr/>
        </p:nvSpPr>
        <p:spPr>
          <a:xfrm>
            <a:off x="9180470" y="5566712"/>
            <a:ext cx="497519"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ふだん</a:t>
            </a:r>
          </a:p>
        </p:txBody>
      </p:sp>
      <p:sp>
        <p:nvSpPr>
          <p:cNvPr id="112" name="テキスト ボックス 111">
            <a:extLst>
              <a:ext uri="{FF2B5EF4-FFF2-40B4-BE49-F238E27FC236}">
                <a16:creationId xmlns:a16="http://schemas.microsoft.com/office/drawing/2014/main" id="{BD45DEF8-B25F-DE54-1169-7EB3792A9781}"/>
              </a:ext>
            </a:extLst>
          </p:cNvPr>
          <p:cNvSpPr txBox="1"/>
          <p:nvPr/>
        </p:nvSpPr>
        <p:spPr>
          <a:xfrm>
            <a:off x="9967917" y="4043140"/>
            <a:ext cx="613320"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せんもんか</a:t>
            </a:r>
          </a:p>
        </p:txBody>
      </p:sp>
      <p:sp>
        <p:nvSpPr>
          <p:cNvPr id="113" name="テキスト ボックス 112">
            <a:extLst>
              <a:ext uri="{FF2B5EF4-FFF2-40B4-BE49-F238E27FC236}">
                <a16:creationId xmlns:a16="http://schemas.microsoft.com/office/drawing/2014/main" id="{BD79E9D2-4242-04DD-B156-2D91CB8ABE16}"/>
              </a:ext>
            </a:extLst>
          </p:cNvPr>
          <p:cNvSpPr txBox="1"/>
          <p:nvPr/>
        </p:nvSpPr>
        <p:spPr>
          <a:xfrm>
            <a:off x="9512567" y="4346622"/>
            <a:ext cx="613320"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ぼうさい</a:t>
            </a:r>
          </a:p>
        </p:txBody>
      </p:sp>
      <p:sp>
        <p:nvSpPr>
          <p:cNvPr id="114" name="テキスト ボックス 113">
            <a:extLst>
              <a:ext uri="{FF2B5EF4-FFF2-40B4-BE49-F238E27FC236}">
                <a16:creationId xmlns:a16="http://schemas.microsoft.com/office/drawing/2014/main" id="{043B739D-FA88-EE0E-CA95-652B24A00EDC}"/>
              </a:ext>
            </a:extLst>
          </p:cNvPr>
          <p:cNvSpPr txBox="1"/>
          <p:nvPr/>
        </p:nvSpPr>
        <p:spPr>
          <a:xfrm>
            <a:off x="9514494" y="5855900"/>
            <a:ext cx="56420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さいがい</a:t>
            </a:r>
          </a:p>
        </p:txBody>
      </p:sp>
      <p:sp>
        <p:nvSpPr>
          <p:cNvPr id="115" name="テキスト ボックス 114">
            <a:extLst>
              <a:ext uri="{FF2B5EF4-FFF2-40B4-BE49-F238E27FC236}">
                <a16:creationId xmlns:a16="http://schemas.microsoft.com/office/drawing/2014/main" id="{5471E293-5AA9-6989-40EE-516F803A7381}"/>
              </a:ext>
            </a:extLst>
          </p:cNvPr>
          <p:cNvSpPr txBox="1"/>
          <p:nvPr/>
        </p:nvSpPr>
        <p:spPr>
          <a:xfrm>
            <a:off x="9664692" y="6161957"/>
            <a:ext cx="56039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じょうほう</a:t>
            </a:r>
          </a:p>
        </p:txBody>
      </p:sp>
      <p:sp>
        <p:nvSpPr>
          <p:cNvPr id="116" name="テキスト ボックス 115">
            <a:extLst>
              <a:ext uri="{FF2B5EF4-FFF2-40B4-BE49-F238E27FC236}">
                <a16:creationId xmlns:a16="http://schemas.microsoft.com/office/drawing/2014/main" id="{B2945CA9-1958-4375-AD78-116E75A50C53}"/>
              </a:ext>
            </a:extLst>
          </p:cNvPr>
          <p:cNvSpPr txBox="1"/>
          <p:nvPr/>
        </p:nvSpPr>
        <p:spPr>
          <a:xfrm>
            <a:off x="10158228" y="6161957"/>
            <a:ext cx="560396" cy="1922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1" lang="ja-JP" altLang="en-US" sz="649" b="0" i="0" u="none" strike="noStrike" kern="1200" cap="none" spc="0" normalizeH="0" baseline="0" noProof="0" dirty="0">
                <a:ln>
                  <a:noFill/>
                </a:ln>
                <a:solidFill>
                  <a:prstClr val="black"/>
                </a:solidFill>
                <a:effectLst/>
                <a:uLnTx/>
                <a:uFillTx/>
                <a:latin typeface="BIZ UDPゴシック"/>
                <a:ea typeface="BIZ UDPゴシック"/>
                <a:cs typeface="+mn-cs"/>
              </a:rPr>
              <a:t>はっしん</a:t>
            </a:r>
          </a:p>
        </p:txBody>
      </p:sp>
      <p:grpSp>
        <p:nvGrpSpPr>
          <p:cNvPr id="119" name="グループ化 118">
            <a:extLst>
              <a:ext uri="{FF2B5EF4-FFF2-40B4-BE49-F238E27FC236}">
                <a16:creationId xmlns:a16="http://schemas.microsoft.com/office/drawing/2014/main" id="{755596FE-224B-6748-8D49-ABD797A1DF92}"/>
              </a:ext>
            </a:extLst>
          </p:cNvPr>
          <p:cNvGrpSpPr/>
          <p:nvPr/>
        </p:nvGrpSpPr>
        <p:grpSpPr>
          <a:xfrm>
            <a:off x="2811641" y="1438585"/>
            <a:ext cx="4025714" cy="121210"/>
            <a:chOff x="3092735" y="1435129"/>
            <a:chExt cx="4025714" cy="121210"/>
          </a:xfrm>
        </p:grpSpPr>
        <p:sp>
          <p:nvSpPr>
            <p:cNvPr id="21" name="テキスト ボックス 20">
              <a:extLst>
                <a:ext uri="{FF2B5EF4-FFF2-40B4-BE49-F238E27FC236}">
                  <a16:creationId xmlns:a16="http://schemas.microsoft.com/office/drawing/2014/main" id="{00704A5E-9924-CB3D-E99C-3A687D0566D4}"/>
                </a:ext>
              </a:extLst>
            </p:cNvPr>
            <p:cNvSpPr txBox="1"/>
            <p:nvPr/>
          </p:nvSpPr>
          <p:spPr>
            <a:xfrm>
              <a:off x="3092735" y="1438136"/>
              <a:ext cx="163506"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かか</a:t>
              </a:r>
            </a:p>
          </p:txBody>
        </p:sp>
        <p:sp>
          <p:nvSpPr>
            <p:cNvPr id="24" name="テキスト ボックス 23">
              <a:extLst>
                <a:ext uri="{FF2B5EF4-FFF2-40B4-BE49-F238E27FC236}">
                  <a16:creationId xmlns:a16="http://schemas.microsoft.com/office/drawing/2014/main" id="{A5FE30DE-2275-850A-8F6A-6E3F104A98EB}"/>
                </a:ext>
              </a:extLst>
            </p:cNvPr>
            <p:cNvSpPr txBox="1"/>
            <p:nvPr/>
          </p:nvSpPr>
          <p:spPr>
            <a:xfrm>
              <a:off x="4619656" y="1438136"/>
              <a:ext cx="306173"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やくわり</a:t>
              </a:r>
            </a:p>
          </p:txBody>
        </p:sp>
        <p:sp>
          <p:nvSpPr>
            <p:cNvPr id="25" name="テキスト ボックス 24">
              <a:extLst>
                <a:ext uri="{FF2B5EF4-FFF2-40B4-BE49-F238E27FC236}">
                  <a16:creationId xmlns:a16="http://schemas.microsoft.com/office/drawing/2014/main" id="{E2351E3B-8EC9-2179-5235-B51E40FACEB3}"/>
                </a:ext>
              </a:extLst>
            </p:cNvPr>
            <p:cNvSpPr txBox="1"/>
            <p:nvPr/>
          </p:nvSpPr>
          <p:spPr>
            <a:xfrm>
              <a:off x="6869983" y="1438136"/>
              <a:ext cx="248466"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ひがい</a:t>
              </a:r>
            </a:p>
          </p:txBody>
        </p:sp>
        <p:sp>
          <p:nvSpPr>
            <p:cNvPr id="117" name="テキスト ボックス 116">
              <a:extLst>
                <a:ext uri="{FF2B5EF4-FFF2-40B4-BE49-F238E27FC236}">
                  <a16:creationId xmlns:a16="http://schemas.microsoft.com/office/drawing/2014/main" id="{BA3EBA2C-27F2-8C49-7CC5-7EC9C6AB0F6D}"/>
                </a:ext>
              </a:extLst>
            </p:cNvPr>
            <p:cNvSpPr txBox="1"/>
            <p:nvPr/>
          </p:nvSpPr>
          <p:spPr>
            <a:xfrm>
              <a:off x="5116419" y="1435129"/>
              <a:ext cx="322204" cy="118203"/>
            </a:xfrm>
            <a:prstGeom prst="rect">
              <a:avLst/>
            </a:prstGeom>
            <a:noFill/>
          </p:spPr>
          <p:txBody>
            <a:bodyPr wrap="none" lIns="0" tIns="0" rIns="0" bIns="18000" rtlCol="0" anchor="ctr" anchorCtr="0">
              <a:spAutoFit/>
            </a:bodyPr>
            <a:lstStyle>
              <a:defPPr>
                <a:defRPr lang="en-US"/>
              </a:defPPr>
              <a:lvl1pPr algn="ctr">
                <a:defRPr sz="650"/>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ja-JP" altLang="en-US" sz="650" b="0" i="0" u="none" strike="noStrike" kern="1200" cap="none" spc="0" normalizeH="0" baseline="0" noProof="0" dirty="0">
                  <a:ln>
                    <a:noFill/>
                  </a:ln>
                  <a:solidFill>
                    <a:prstClr val="black"/>
                  </a:solidFill>
                  <a:effectLst/>
                  <a:uLnTx/>
                  <a:uFillTx/>
                  <a:latin typeface="BIZ UDPゴシック"/>
                  <a:ea typeface="BIZ UDPゴシック"/>
                  <a:cs typeface="+mn-cs"/>
                </a:rPr>
                <a:t>さまざま</a:t>
              </a:r>
            </a:p>
          </p:txBody>
        </p:sp>
      </p:grpSp>
    </p:spTree>
    <p:extLst>
      <p:ext uri="{BB962C8B-B14F-4D97-AF65-F5344CB8AC3E}">
        <p14:creationId xmlns:p14="http://schemas.microsoft.com/office/powerpoint/2010/main" val="10555515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01933-7012-0DD3-711D-7B672F0B36AD}"/>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5C698A18-C26A-3AB6-8FDD-3CD6C986869B}"/>
              </a:ext>
            </a:extLst>
          </p:cNvPr>
          <p:cNvSpPr txBox="1"/>
          <p:nvPr/>
        </p:nvSpPr>
        <p:spPr>
          <a:xfrm>
            <a:off x="249385" y="6465746"/>
            <a:ext cx="5955953" cy="941540"/>
          </a:xfrm>
          <a:prstGeom prst="rect">
            <a:avLst/>
          </a:prstGeom>
          <a:noFill/>
        </p:spPr>
        <p:txBody>
          <a:bodyPr wrap="square" rtlCol="0">
            <a:spAutoFit/>
          </a:bodyPr>
          <a:lstStyle/>
          <a:p>
            <a:pPr indent="187200" algn="just">
              <a:lnSpc>
                <a:spcPct val="150000"/>
              </a:lnSpc>
            </a:pPr>
            <a:r>
              <a:rPr lang="ja-JP" altLang="en-US" sz="1300" dirty="0">
                <a:latin typeface="+mn-ea"/>
              </a:rPr>
              <a:t>いろいろな種類の排水ポンプ車があり、利根川上流河川事務所には、</a:t>
            </a:r>
            <a:r>
              <a:rPr lang="en-US" altLang="ja-JP" sz="1300" dirty="0">
                <a:latin typeface="+mn-ea"/>
              </a:rPr>
              <a:t> 1</a:t>
            </a:r>
            <a:r>
              <a:rPr lang="ja-JP" altLang="en-US" sz="1300" dirty="0">
                <a:latin typeface="+mn-ea"/>
              </a:rPr>
              <a:t>分間に</a:t>
            </a:r>
            <a:r>
              <a:rPr lang="en-US" altLang="ja-JP" sz="1300" dirty="0">
                <a:latin typeface="+mn-ea"/>
              </a:rPr>
              <a:t>30m</a:t>
            </a:r>
            <a:r>
              <a:rPr lang="en-US" altLang="ja-JP" sz="1300" baseline="30000" dirty="0">
                <a:latin typeface="+mn-ea"/>
              </a:rPr>
              <a:t>3</a:t>
            </a:r>
            <a:r>
              <a:rPr lang="ja-JP" altLang="en-US" sz="1300" dirty="0">
                <a:latin typeface="+mn-ea"/>
              </a:rPr>
              <a:t>の水を排水できる排水ポンプ車があります。これは、</a:t>
            </a:r>
            <a:r>
              <a:rPr lang="en-US" altLang="ja-JP" sz="1300" dirty="0">
                <a:latin typeface="+mn-ea"/>
              </a:rPr>
              <a:t> 25m</a:t>
            </a:r>
            <a:r>
              <a:rPr lang="ja-JP" altLang="en-US" sz="1300" dirty="0">
                <a:latin typeface="+mn-ea"/>
              </a:rPr>
              <a:t>プールの水を</a:t>
            </a:r>
            <a:r>
              <a:rPr lang="en-US" altLang="ja-JP" sz="1300" dirty="0">
                <a:latin typeface="+mn-ea"/>
              </a:rPr>
              <a:t>13</a:t>
            </a:r>
            <a:r>
              <a:rPr lang="ja-JP" altLang="en-US" sz="1300" dirty="0">
                <a:latin typeface="+mn-ea"/>
              </a:rPr>
              <a:t>分で空にする能力があります。</a:t>
            </a:r>
            <a:endParaRPr kumimoji="1" lang="ja-JP" altLang="en-US" dirty="0"/>
          </a:p>
        </p:txBody>
      </p:sp>
      <p:pic>
        <p:nvPicPr>
          <p:cNvPr id="15" name="図 14">
            <a:extLst>
              <a:ext uri="{FF2B5EF4-FFF2-40B4-BE49-F238E27FC236}">
                <a16:creationId xmlns:a16="http://schemas.microsoft.com/office/drawing/2014/main" id="{0A88D5BC-F1EF-ED1B-B2DF-124CC9949C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4714" y="4748232"/>
            <a:ext cx="3474754" cy="2607451"/>
          </a:xfrm>
          <a:prstGeom prst="rect">
            <a:avLst/>
          </a:prstGeom>
        </p:spPr>
      </p:pic>
      <p:sp>
        <p:nvSpPr>
          <p:cNvPr id="2" name="テキスト ボックス 1">
            <a:extLst>
              <a:ext uri="{FF2B5EF4-FFF2-40B4-BE49-F238E27FC236}">
                <a16:creationId xmlns:a16="http://schemas.microsoft.com/office/drawing/2014/main" id="{333B39E8-BEB3-2135-1DE4-CDFE7BA94C2D}"/>
              </a:ext>
            </a:extLst>
          </p:cNvPr>
          <p:cNvSpPr txBox="1"/>
          <p:nvPr/>
        </p:nvSpPr>
        <p:spPr>
          <a:xfrm>
            <a:off x="604324" y="603059"/>
            <a:ext cx="3456074"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0070C0"/>
                </a:solidFill>
                <a:latin typeface="+mj-ea"/>
                <a:ea typeface="+mj-ea"/>
              </a:rPr>
              <a:t>水害で困らない工夫③　働く車</a:t>
            </a:r>
            <a:endParaRPr lang="en-US" altLang="ja-JP" sz="2000" dirty="0">
              <a:solidFill>
                <a:srgbClr val="0070C0"/>
              </a:solidFill>
              <a:latin typeface="+mj-ea"/>
              <a:ea typeface="+mj-ea"/>
            </a:endParaRPr>
          </a:p>
        </p:txBody>
      </p:sp>
      <p:sp>
        <p:nvSpPr>
          <p:cNvPr id="9" name="テキスト ボックス 8">
            <a:extLst>
              <a:ext uri="{FF2B5EF4-FFF2-40B4-BE49-F238E27FC236}">
                <a16:creationId xmlns:a16="http://schemas.microsoft.com/office/drawing/2014/main" id="{DEA31C74-056D-0C1B-AF65-0075F6E8F0C0}"/>
              </a:ext>
            </a:extLst>
          </p:cNvPr>
          <p:cNvSpPr txBox="1"/>
          <p:nvPr/>
        </p:nvSpPr>
        <p:spPr>
          <a:xfrm>
            <a:off x="249385" y="1946576"/>
            <a:ext cx="3562289" cy="421975"/>
          </a:xfrm>
          <a:prstGeom prst="rect">
            <a:avLst/>
          </a:prstGeom>
          <a:noFill/>
        </p:spPr>
        <p:txBody>
          <a:bodyPr wrap="square" rtlCol="0">
            <a:spAutoFit/>
          </a:bodyPr>
          <a:lstStyle/>
          <a:p>
            <a:r>
              <a:rPr kumimoji="1" lang="ja-JP" altLang="en-US" sz="2142" b="1" dirty="0">
                <a:solidFill>
                  <a:srgbClr val="0070C0"/>
                </a:solidFill>
              </a:rPr>
              <a:t>・排水ポンプ車</a:t>
            </a:r>
          </a:p>
        </p:txBody>
      </p:sp>
      <p:pic>
        <p:nvPicPr>
          <p:cNvPr id="11" name="図 10">
            <a:extLst>
              <a:ext uri="{FF2B5EF4-FFF2-40B4-BE49-F238E27FC236}">
                <a16:creationId xmlns:a16="http://schemas.microsoft.com/office/drawing/2014/main" id="{37111464-6D1F-51F8-AADC-DE1775634842}"/>
              </a:ext>
            </a:extLst>
          </p:cNvPr>
          <p:cNvPicPr>
            <a:picLocks noChangeAspect="1"/>
          </p:cNvPicPr>
          <p:nvPr/>
        </p:nvPicPr>
        <p:blipFill>
          <a:blip r:embed="rId4"/>
          <a:stretch>
            <a:fillRect/>
          </a:stretch>
        </p:blipFill>
        <p:spPr>
          <a:xfrm>
            <a:off x="417835" y="3762550"/>
            <a:ext cx="5066977" cy="2559080"/>
          </a:xfrm>
          <a:prstGeom prst="rect">
            <a:avLst/>
          </a:prstGeom>
        </p:spPr>
      </p:pic>
      <p:pic>
        <p:nvPicPr>
          <p:cNvPr id="10" name="図 9">
            <a:extLst>
              <a:ext uri="{FF2B5EF4-FFF2-40B4-BE49-F238E27FC236}">
                <a16:creationId xmlns:a16="http://schemas.microsoft.com/office/drawing/2014/main" id="{5BC5F4C8-4673-9D0F-E80F-CCD6B41CD0AA}"/>
              </a:ext>
            </a:extLst>
          </p:cNvPr>
          <p:cNvPicPr>
            <a:picLocks noChangeAspect="1"/>
          </p:cNvPicPr>
          <p:nvPr/>
        </p:nvPicPr>
        <p:blipFill>
          <a:blip r:embed="rId5"/>
          <a:stretch>
            <a:fillRect/>
          </a:stretch>
        </p:blipFill>
        <p:spPr>
          <a:xfrm>
            <a:off x="5357881" y="2227993"/>
            <a:ext cx="5247441" cy="2058087"/>
          </a:xfrm>
          <a:prstGeom prst="rect">
            <a:avLst/>
          </a:prstGeom>
        </p:spPr>
      </p:pic>
      <p:sp>
        <p:nvSpPr>
          <p:cNvPr id="5" name="テキスト ボックス 4">
            <a:extLst>
              <a:ext uri="{FF2B5EF4-FFF2-40B4-BE49-F238E27FC236}">
                <a16:creationId xmlns:a16="http://schemas.microsoft.com/office/drawing/2014/main" id="{E84D5B33-3AC1-11EA-04FB-8E80383A2241}"/>
              </a:ext>
            </a:extLst>
          </p:cNvPr>
          <p:cNvSpPr txBox="1"/>
          <p:nvPr/>
        </p:nvSpPr>
        <p:spPr>
          <a:xfrm>
            <a:off x="249386" y="2374902"/>
            <a:ext cx="4868714" cy="1270476"/>
          </a:xfrm>
          <a:prstGeom prst="rect">
            <a:avLst/>
          </a:prstGeom>
          <a:noFill/>
        </p:spPr>
        <p:txBody>
          <a:bodyPr wrap="square">
            <a:spAutoFit/>
          </a:bodyPr>
          <a:lstStyle/>
          <a:p>
            <a:pPr indent="187200" algn="just">
              <a:lnSpc>
                <a:spcPts val="2400"/>
              </a:lnSpc>
            </a:pPr>
            <a:r>
              <a:rPr lang="ja-JP" altLang="en-US" sz="1300" dirty="0"/>
              <a:t>台風や大雨などによってあふれ出した川の水は、そのままでは長い時間、地上に貯まってしまうことがあります。そこで、少しでも早く復旧するため“排水ポンプ車”と呼ばれる災害対策車両で、水を吸い上げて川に戻します。</a:t>
            </a:r>
            <a:endParaRPr lang="en-US" altLang="ja-JP" sz="1300" dirty="0"/>
          </a:p>
        </p:txBody>
      </p:sp>
      <p:pic>
        <p:nvPicPr>
          <p:cNvPr id="23" name="図 22" descr="座る, 立つ, 時計 が含まれている画像&#10;&#10;自動的に生成された説明">
            <a:extLst>
              <a:ext uri="{FF2B5EF4-FFF2-40B4-BE49-F238E27FC236}">
                <a16:creationId xmlns:a16="http://schemas.microsoft.com/office/drawing/2014/main" id="{EEBBD9AB-68E4-9C15-B513-5687E056BD9F}"/>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770358" y="981479"/>
            <a:ext cx="803772" cy="959754"/>
          </a:xfrm>
          <a:prstGeom prst="rect">
            <a:avLst/>
          </a:prstGeom>
          <a:effectLst/>
        </p:spPr>
      </p:pic>
      <p:grpSp>
        <p:nvGrpSpPr>
          <p:cNvPr id="4" name="グループ化 3">
            <a:extLst>
              <a:ext uri="{FF2B5EF4-FFF2-40B4-BE49-F238E27FC236}">
                <a16:creationId xmlns:a16="http://schemas.microsoft.com/office/drawing/2014/main" id="{C7533E87-CFCC-DCC5-6B5C-64807A2E5928}"/>
              </a:ext>
            </a:extLst>
          </p:cNvPr>
          <p:cNvGrpSpPr/>
          <p:nvPr/>
        </p:nvGrpSpPr>
        <p:grpSpPr>
          <a:xfrm>
            <a:off x="8459672" y="86894"/>
            <a:ext cx="2292615" cy="306310"/>
            <a:chOff x="8459672" y="86894"/>
            <a:chExt cx="2292615" cy="306310"/>
          </a:xfrm>
        </p:grpSpPr>
        <p:sp>
          <p:nvSpPr>
            <p:cNvPr id="7" name="テキスト ボックス 6">
              <a:extLst>
                <a:ext uri="{FF2B5EF4-FFF2-40B4-BE49-F238E27FC236}">
                  <a16:creationId xmlns:a16="http://schemas.microsoft.com/office/drawing/2014/main" id="{FC70BF8D-15BC-6593-A857-5FDF948168F3}"/>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8" name="テキスト ボックス 7">
              <a:extLst>
                <a:ext uri="{FF2B5EF4-FFF2-40B4-BE49-F238E27FC236}">
                  <a16:creationId xmlns:a16="http://schemas.microsoft.com/office/drawing/2014/main" id="{F46A390A-C1A5-8415-7BD9-AF5FB803237F}"/>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12" name="テキスト ボックス 11">
              <a:extLst>
                <a:ext uri="{FF2B5EF4-FFF2-40B4-BE49-F238E27FC236}">
                  <a16:creationId xmlns:a16="http://schemas.microsoft.com/office/drawing/2014/main" id="{CAB4F57A-0137-60F4-BD04-4F80F192956C}"/>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20" name="テキスト ボックス 19">
            <a:extLst>
              <a:ext uri="{FF2B5EF4-FFF2-40B4-BE49-F238E27FC236}">
                <a16:creationId xmlns:a16="http://schemas.microsoft.com/office/drawing/2014/main" id="{A3E65090-D071-A6D4-4D24-09EB6896643F}"/>
              </a:ext>
            </a:extLst>
          </p:cNvPr>
          <p:cNvSpPr txBox="1"/>
          <p:nvPr/>
        </p:nvSpPr>
        <p:spPr>
          <a:xfrm>
            <a:off x="3446436" y="6465745"/>
            <a:ext cx="1604750" cy="136379"/>
          </a:xfrm>
          <a:prstGeom prst="rect">
            <a:avLst/>
          </a:prstGeom>
          <a:noFill/>
        </p:spPr>
        <p:txBody>
          <a:bodyPr wrap="square" lIns="0" tIns="18000" rIns="0" bIns="18000" rtlCol="0" anchor="ctr" anchorCtr="0">
            <a:spAutoFit/>
          </a:bodyPr>
          <a:lstStyle>
            <a:defPPr>
              <a:defRPr lang="en-US"/>
            </a:defPPr>
            <a:lvl1pPr algn="ctr">
              <a:defRPr sz="650"/>
            </a:lvl1pPr>
          </a:lstStyle>
          <a:p>
            <a:pPr algn="l"/>
            <a:r>
              <a:rPr lang="ja-JP" altLang="en-US" dirty="0"/>
              <a:t>　　とねがわじょうりゅうかせんじむしょ</a:t>
            </a:r>
          </a:p>
        </p:txBody>
      </p:sp>
      <p:sp>
        <p:nvSpPr>
          <p:cNvPr id="14" name="テキスト ボックス 13">
            <a:extLst>
              <a:ext uri="{FF2B5EF4-FFF2-40B4-BE49-F238E27FC236}">
                <a16:creationId xmlns:a16="http://schemas.microsoft.com/office/drawing/2014/main" id="{BA3FE121-321E-DAD7-B4D4-C663E1E00BF9}"/>
              </a:ext>
            </a:extLst>
          </p:cNvPr>
          <p:cNvSpPr txBox="1"/>
          <p:nvPr/>
        </p:nvSpPr>
        <p:spPr>
          <a:xfrm>
            <a:off x="634804" y="416244"/>
            <a:ext cx="455253"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すいがい</a:t>
            </a:r>
          </a:p>
        </p:txBody>
      </p:sp>
      <p:sp>
        <p:nvSpPr>
          <p:cNvPr id="25" name="テキスト ボックス 24">
            <a:extLst>
              <a:ext uri="{FF2B5EF4-FFF2-40B4-BE49-F238E27FC236}">
                <a16:creationId xmlns:a16="http://schemas.microsoft.com/office/drawing/2014/main" id="{77A168FC-446C-B995-13A5-AB944F5D2266}"/>
              </a:ext>
            </a:extLst>
          </p:cNvPr>
          <p:cNvSpPr txBox="1"/>
          <p:nvPr/>
        </p:nvSpPr>
        <p:spPr>
          <a:xfrm>
            <a:off x="1394899" y="416244"/>
            <a:ext cx="211596"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こま</a:t>
            </a:r>
          </a:p>
        </p:txBody>
      </p:sp>
      <p:sp>
        <p:nvSpPr>
          <p:cNvPr id="26" name="テキスト ボックス 25">
            <a:extLst>
              <a:ext uri="{FF2B5EF4-FFF2-40B4-BE49-F238E27FC236}">
                <a16:creationId xmlns:a16="http://schemas.microsoft.com/office/drawing/2014/main" id="{5FC9D87A-46CE-286E-2CBA-91FA2D1C0AA2}"/>
              </a:ext>
            </a:extLst>
          </p:cNvPr>
          <p:cNvSpPr txBox="1"/>
          <p:nvPr/>
        </p:nvSpPr>
        <p:spPr>
          <a:xfrm>
            <a:off x="2464789" y="416244"/>
            <a:ext cx="317395"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くふう</a:t>
            </a:r>
          </a:p>
        </p:txBody>
      </p:sp>
      <p:sp>
        <p:nvSpPr>
          <p:cNvPr id="27" name="円形吹き出し 14">
            <a:extLst>
              <a:ext uri="{FF2B5EF4-FFF2-40B4-BE49-F238E27FC236}">
                <a16:creationId xmlns:a16="http://schemas.microsoft.com/office/drawing/2014/main" id="{776B1F60-A784-138B-5F55-8242AF7511D3}"/>
              </a:ext>
            </a:extLst>
          </p:cNvPr>
          <p:cNvSpPr/>
          <p:nvPr/>
        </p:nvSpPr>
        <p:spPr>
          <a:xfrm>
            <a:off x="1941630" y="1122323"/>
            <a:ext cx="5763642" cy="641300"/>
          </a:xfrm>
          <a:prstGeom prst="wedgeRoundRectCallout">
            <a:avLst>
              <a:gd name="adj1" fmla="val -58350"/>
              <a:gd name="adj2" fmla="val -8877"/>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ct val="150000"/>
              </a:lnSpc>
            </a:pPr>
            <a:r>
              <a:rPr kumimoji="1" lang="ja-JP" altLang="en-US" sz="1200" dirty="0">
                <a:solidFill>
                  <a:schemeClr val="tx1"/>
                </a:solidFill>
                <a:latin typeface="+mn-ea"/>
              </a:rPr>
              <a:t>大雨の時には被害を無くしたり、小さくしたりするために自治体、河川事務所が持っている</a:t>
            </a:r>
            <a:r>
              <a:rPr kumimoji="1" lang="ja-JP" altLang="en-US" sz="1200" dirty="0">
                <a:solidFill>
                  <a:srgbClr val="FF0000"/>
                </a:solidFill>
                <a:latin typeface="+mn-ea"/>
              </a:rPr>
              <a:t>災害対策車両</a:t>
            </a:r>
            <a:r>
              <a:rPr kumimoji="1" lang="ja-JP" altLang="en-US" sz="1200" dirty="0">
                <a:solidFill>
                  <a:schemeClr val="tx1"/>
                </a:solidFill>
                <a:latin typeface="+mn-ea"/>
              </a:rPr>
              <a:t>が活躍しているよ</a:t>
            </a:r>
          </a:p>
        </p:txBody>
      </p:sp>
      <p:sp>
        <p:nvSpPr>
          <p:cNvPr id="29" name="テキスト ボックス 28">
            <a:extLst>
              <a:ext uri="{FF2B5EF4-FFF2-40B4-BE49-F238E27FC236}">
                <a16:creationId xmlns:a16="http://schemas.microsoft.com/office/drawing/2014/main" id="{79A842E1-38ED-D291-3DBC-69ACB124C21B}"/>
              </a:ext>
            </a:extLst>
          </p:cNvPr>
          <p:cNvSpPr txBox="1"/>
          <p:nvPr/>
        </p:nvSpPr>
        <p:spPr>
          <a:xfrm>
            <a:off x="2920200" y="1130882"/>
            <a:ext cx="406203" cy="184666"/>
          </a:xfrm>
          <a:prstGeom prst="rect">
            <a:avLst/>
          </a:prstGeom>
          <a:noFill/>
        </p:spPr>
        <p:txBody>
          <a:bodyPr wrap="square" lIns="0" rIns="0" rtlCol="0">
            <a:spAutoFit/>
          </a:bodyPr>
          <a:lstStyle/>
          <a:p>
            <a:pPr algn="ctr"/>
            <a:r>
              <a:rPr kumimoji="1" lang="ja-JP" altLang="en-US" sz="600" dirty="0">
                <a:latin typeface="+mn-ea"/>
              </a:rPr>
              <a:t>ひがい</a:t>
            </a:r>
          </a:p>
        </p:txBody>
      </p:sp>
      <p:sp>
        <p:nvSpPr>
          <p:cNvPr id="31" name="テキスト ボックス 30">
            <a:extLst>
              <a:ext uri="{FF2B5EF4-FFF2-40B4-BE49-F238E27FC236}">
                <a16:creationId xmlns:a16="http://schemas.microsoft.com/office/drawing/2014/main" id="{CA24045C-58A7-CB0E-19E9-671D42090C87}"/>
              </a:ext>
            </a:extLst>
          </p:cNvPr>
          <p:cNvSpPr txBox="1"/>
          <p:nvPr/>
        </p:nvSpPr>
        <p:spPr>
          <a:xfrm>
            <a:off x="5799135" y="1130882"/>
            <a:ext cx="406203" cy="184666"/>
          </a:xfrm>
          <a:prstGeom prst="rect">
            <a:avLst/>
          </a:prstGeom>
          <a:noFill/>
        </p:spPr>
        <p:txBody>
          <a:bodyPr wrap="square" lIns="0" rIns="0" rtlCol="0">
            <a:spAutoFit/>
          </a:bodyPr>
          <a:lstStyle/>
          <a:p>
            <a:pPr algn="ctr"/>
            <a:r>
              <a:rPr kumimoji="1" lang="ja-JP" altLang="en-US" sz="600" dirty="0">
                <a:latin typeface="+mn-ea"/>
              </a:rPr>
              <a:t>じちたい</a:t>
            </a:r>
          </a:p>
        </p:txBody>
      </p:sp>
      <p:sp>
        <p:nvSpPr>
          <p:cNvPr id="32" name="テキスト ボックス 31">
            <a:extLst>
              <a:ext uri="{FF2B5EF4-FFF2-40B4-BE49-F238E27FC236}">
                <a16:creationId xmlns:a16="http://schemas.microsoft.com/office/drawing/2014/main" id="{D183484C-D29F-472C-65EB-ED533AE4D992}"/>
              </a:ext>
            </a:extLst>
          </p:cNvPr>
          <p:cNvSpPr txBox="1"/>
          <p:nvPr/>
        </p:nvSpPr>
        <p:spPr>
          <a:xfrm>
            <a:off x="2476672" y="1387735"/>
            <a:ext cx="935716" cy="184666"/>
          </a:xfrm>
          <a:prstGeom prst="rect">
            <a:avLst/>
          </a:prstGeom>
          <a:noFill/>
        </p:spPr>
        <p:txBody>
          <a:bodyPr wrap="square" lIns="0" rIns="0" rtlCol="0">
            <a:spAutoFit/>
          </a:bodyPr>
          <a:lstStyle/>
          <a:p>
            <a:pPr algn="ctr"/>
            <a:r>
              <a:rPr kumimoji="1" lang="ja-JP" altLang="en-US" sz="600" dirty="0">
                <a:latin typeface="+mn-ea"/>
              </a:rPr>
              <a:t>さいがいたいさくしゃりょう</a:t>
            </a:r>
          </a:p>
        </p:txBody>
      </p:sp>
      <p:sp>
        <p:nvSpPr>
          <p:cNvPr id="33" name="テキスト ボックス 32">
            <a:extLst>
              <a:ext uri="{FF2B5EF4-FFF2-40B4-BE49-F238E27FC236}">
                <a16:creationId xmlns:a16="http://schemas.microsoft.com/office/drawing/2014/main" id="{8F624F1F-0205-E3B7-2FD4-82E7CECE372A}"/>
              </a:ext>
            </a:extLst>
          </p:cNvPr>
          <p:cNvSpPr txBox="1"/>
          <p:nvPr/>
        </p:nvSpPr>
        <p:spPr>
          <a:xfrm>
            <a:off x="3503341" y="1387735"/>
            <a:ext cx="406203" cy="184666"/>
          </a:xfrm>
          <a:prstGeom prst="rect">
            <a:avLst/>
          </a:prstGeom>
          <a:noFill/>
        </p:spPr>
        <p:txBody>
          <a:bodyPr wrap="square" lIns="0" rIns="0" rtlCol="0">
            <a:spAutoFit/>
          </a:bodyPr>
          <a:lstStyle/>
          <a:p>
            <a:pPr algn="ctr"/>
            <a:r>
              <a:rPr kumimoji="1" lang="ja-JP" altLang="en-US" sz="600" dirty="0">
                <a:latin typeface="+mn-ea"/>
              </a:rPr>
              <a:t>かつやく</a:t>
            </a:r>
          </a:p>
        </p:txBody>
      </p:sp>
      <p:sp>
        <p:nvSpPr>
          <p:cNvPr id="35" name="テキスト ボックス 34">
            <a:extLst>
              <a:ext uri="{FF2B5EF4-FFF2-40B4-BE49-F238E27FC236}">
                <a16:creationId xmlns:a16="http://schemas.microsoft.com/office/drawing/2014/main" id="{2C5D7FBC-ECD1-BB01-FF83-D7833AF8B709}"/>
              </a:ext>
            </a:extLst>
          </p:cNvPr>
          <p:cNvSpPr txBox="1"/>
          <p:nvPr/>
        </p:nvSpPr>
        <p:spPr>
          <a:xfrm>
            <a:off x="484309" y="1863520"/>
            <a:ext cx="453650"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はいすい</a:t>
            </a:r>
          </a:p>
        </p:txBody>
      </p:sp>
      <p:sp>
        <p:nvSpPr>
          <p:cNvPr id="36" name="テキスト ボックス 35">
            <a:extLst>
              <a:ext uri="{FF2B5EF4-FFF2-40B4-BE49-F238E27FC236}">
                <a16:creationId xmlns:a16="http://schemas.microsoft.com/office/drawing/2014/main" id="{2CCF30BC-3B55-D8D9-C2E0-F5BA37DD4A47}"/>
              </a:ext>
            </a:extLst>
          </p:cNvPr>
          <p:cNvSpPr txBox="1"/>
          <p:nvPr/>
        </p:nvSpPr>
        <p:spPr>
          <a:xfrm>
            <a:off x="1838469" y="2995644"/>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はいすい</a:t>
            </a:r>
            <a:endParaRPr lang="en-US" altLang="ja-JP" dirty="0"/>
          </a:p>
        </p:txBody>
      </p:sp>
      <p:sp>
        <p:nvSpPr>
          <p:cNvPr id="37" name="テキスト ボックス 36">
            <a:extLst>
              <a:ext uri="{FF2B5EF4-FFF2-40B4-BE49-F238E27FC236}">
                <a16:creationId xmlns:a16="http://schemas.microsoft.com/office/drawing/2014/main" id="{97D04F3F-1641-071C-7879-8C7F56BE01E4}"/>
              </a:ext>
            </a:extLst>
          </p:cNvPr>
          <p:cNvSpPr txBox="1"/>
          <p:nvPr/>
        </p:nvSpPr>
        <p:spPr>
          <a:xfrm>
            <a:off x="3738661" y="2995644"/>
            <a:ext cx="1042606"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さいがいたいさくしゃりょう</a:t>
            </a:r>
            <a:endParaRPr lang="en-US" altLang="ja-JP" dirty="0"/>
          </a:p>
        </p:txBody>
      </p:sp>
      <p:sp>
        <p:nvSpPr>
          <p:cNvPr id="38" name="テキスト ボックス 37">
            <a:extLst>
              <a:ext uri="{FF2B5EF4-FFF2-40B4-BE49-F238E27FC236}">
                <a16:creationId xmlns:a16="http://schemas.microsoft.com/office/drawing/2014/main" id="{7084979C-439C-0BBB-8EF9-E5C2D38C653A}"/>
              </a:ext>
            </a:extLst>
          </p:cNvPr>
          <p:cNvSpPr txBox="1"/>
          <p:nvPr/>
        </p:nvSpPr>
        <p:spPr>
          <a:xfrm>
            <a:off x="1835295" y="6465746"/>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はいすい</a:t>
            </a:r>
            <a:endParaRPr lang="en-US" altLang="ja-JP" dirty="0"/>
          </a:p>
        </p:txBody>
      </p:sp>
      <p:sp>
        <p:nvSpPr>
          <p:cNvPr id="39" name="テキスト ボックス 38">
            <a:extLst>
              <a:ext uri="{FF2B5EF4-FFF2-40B4-BE49-F238E27FC236}">
                <a16:creationId xmlns:a16="http://schemas.microsoft.com/office/drawing/2014/main" id="{B52BAA46-C793-03D1-0BCF-31B37108BFBF}"/>
              </a:ext>
            </a:extLst>
          </p:cNvPr>
          <p:cNvSpPr txBox="1"/>
          <p:nvPr/>
        </p:nvSpPr>
        <p:spPr>
          <a:xfrm>
            <a:off x="2177479" y="6770747"/>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はいすい</a:t>
            </a:r>
            <a:endParaRPr lang="en-US" altLang="ja-JP" dirty="0"/>
          </a:p>
        </p:txBody>
      </p:sp>
      <p:sp>
        <p:nvSpPr>
          <p:cNvPr id="40" name="テキスト ボックス 39">
            <a:extLst>
              <a:ext uri="{FF2B5EF4-FFF2-40B4-BE49-F238E27FC236}">
                <a16:creationId xmlns:a16="http://schemas.microsoft.com/office/drawing/2014/main" id="{760B13B8-B4B2-F02F-F554-532C0AF3A4AE}"/>
              </a:ext>
            </a:extLst>
          </p:cNvPr>
          <p:cNvSpPr txBox="1"/>
          <p:nvPr/>
        </p:nvSpPr>
        <p:spPr>
          <a:xfrm>
            <a:off x="1337117" y="6762167"/>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はいすい</a:t>
            </a:r>
            <a:endParaRPr lang="en-US" altLang="ja-JP" dirty="0"/>
          </a:p>
        </p:txBody>
      </p:sp>
      <p:sp>
        <p:nvSpPr>
          <p:cNvPr id="41" name="テキスト ボックス 40">
            <a:extLst>
              <a:ext uri="{FF2B5EF4-FFF2-40B4-BE49-F238E27FC236}">
                <a16:creationId xmlns:a16="http://schemas.microsoft.com/office/drawing/2014/main" id="{1ECB069C-74D8-ED30-13CC-D16B950C0E12}"/>
              </a:ext>
            </a:extLst>
          </p:cNvPr>
          <p:cNvSpPr txBox="1"/>
          <p:nvPr/>
        </p:nvSpPr>
        <p:spPr>
          <a:xfrm>
            <a:off x="1474334" y="7058588"/>
            <a:ext cx="448246"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のうりょく</a:t>
            </a:r>
            <a:endParaRPr lang="en-US" altLang="ja-JP" dirty="0"/>
          </a:p>
        </p:txBody>
      </p:sp>
      <p:sp>
        <p:nvSpPr>
          <p:cNvPr id="42" name="テキスト ボックス 41">
            <a:extLst>
              <a:ext uri="{FF2B5EF4-FFF2-40B4-BE49-F238E27FC236}">
                <a16:creationId xmlns:a16="http://schemas.microsoft.com/office/drawing/2014/main" id="{5B3AA9C7-1941-3076-2897-E6749E08877E}"/>
              </a:ext>
            </a:extLst>
          </p:cNvPr>
          <p:cNvSpPr txBox="1"/>
          <p:nvPr/>
        </p:nvSpPr>
        <p:spPr>
          <a:xfrm>
            <a:off x="768154" y="2976393"/>
            <a:ext cx="406203" cy="184666"/>
          </a:xfrm>
          <a:prstGeom prst="rect">
            <a:avLst/>
          </a:prstGeom>
          <a:noFill/>
        </p:spPr>
        <p:txBody>
          <a:bodyPr wrap="square" lIns="0" rIns="0" rtlCol="0">
            <a:spAutoFit/>
          </a:bodyPr>
          <a:lstStyle/>
          <a:p>
            <a:pPr algn="ctr"/>
            <a:r>
              <a:rPr kumimoji="1" lang="ja-JP" altLang="en-US" sz="600" dirty="0">
                <a:latin typeface="+mn-ea"/>
              </a:rPr>
              <a:t>ふっきゅう</a:t>
            </a:r>
          </a:p>
        </p:txBody>
      </p:sp>
      <p:sp>
        <p:nvSpPr>
          <p:cNvPr id="45" name="テキスト ボックス 44">
            <a:extLst>
              <a:ext uri="{FF2B5EF4-FFF2-40B4-BE49-F238E27FC236}">
                <a16:creationId xmlns:a16="http://schemas.microsoft.com/office/drawing/2014/main" id="{9EBFC2E3-A8F1-3CE1-C09A-FE5978475221}"/>
              </a:ext>
            </a:extLst>
          </p:cNvPr>
          <p:cNvSpPr txBox="1"/>
          <p:nvPr/>
        </p:nvSpPr>
        <p:spPr>
          <a:xfrm>
            <a:off x="6341422" y="1130882"/>
            <a:ext cx="738828" cy="184666"/>
          </a:xfrm>
          <a:prstGeom prst="rect">
            <a:avLst/>
          </a:prstGeom>
          <a:noFill/>
        </p:spPr>
        <p:txBody>
          <a:bodyPr wrap="square" lIns="0" rIns="0" rtlCol="0">
            <a:spAutoFit/>
          </a:bodyPr>
          <a:lstStyle/>
          <a:p>
            <a:pPr algn="ctr"/>
            <a:r>
              <a:rPr kumimoji="1" lang="ja-JP" altLang="en-US" sz="600" dirty="0">
                <a:latin typeface="+mn-ea"/>
              </a:rPr>
              <a:t>かせんじむしょ</a:t>
            </a:r>
          </a:p>
        </p:txBody>
      </p:sp>
    </p:spTree>
    <p:extLst>
      <p:ext uri="{BB962C8B-B14F-4D97-AF65-F5344CB8AC3E}">
        <p14:creationId xmlns:p14="http://schemas.microsoft.com/office/powerpoint/2010/main" val="39725275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E027B-26C4-DC10-F339-314A2E1A4995}"/>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4AC39570-AF0A-E5B4-2F6D-EC6F2DFC89DA}"/>
              </a:ext>
            </a:extLst>
          </p:cNvPr>
          <p:cNvSpPr txBox="1"/>
          <p:nvPr/>
        </p:nvSpPr>
        <p:spPr>
          <a:xfrm>
            <a:off x="408537" y="526988"/>
            <a:ext cx="3456074"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0070C0"/>
                </a:solidFill>
                <a:latin typeface="+mj-ea"/>
                <a:ea typeface="+mj-ea"/>
              </a:rPr>
              <a:t>水害で困らない工夫③　働く車</a:t>
            </a:r>
            <a:endParaRPr lang="en-US" altLang="ja-JP" sz="2000" dirty="0">
              <a:solidFill>
                <a:srgbClr val="0070C0"/>
              </a:solidFill>
              <a:latin typeface="+mj-ea"/>
              <a:ea typeface="+mj-ea"/>
            </a:endParaRPr>
          </a:p>
        </p:txBody>
      </p:sp>
      <p:pic>
        <p:nvPicPr>
          <p:cNvPr id="4" name="図 3">
            <a:extLst>
              <a:ext uri="{FF2B5EF4-FFF2-40B4-BE49-F238E27FC236}">
                <a16:creationId xmlns:a16="http://schemas.microsoft.com/office/drawing/2014/main" id="{E3B63C96-1D91-BD6E-C519-B33EBEECFDB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573309" y="2328737"/>
            <a:ext cx="2428265" cy="1821199"/>
          </a:xfrm>
          <a:prstGeom prst="rect">
            <a:avLst/>
          </a:prstGeom>
        </p:spPr>
      </p:pic>
      <p:pic>
        <p:nvPicPr>
          <p:cNvPr id="5" name="図 4">
            <a:extLst>
              <a:ext uri="{FF2B5EF4-FFF2-40B4-BE49-F238E27FC236}">
                <a16:creationId xmlns:a16="http://schemas.microsoft.com/office/drawing/2014/main" id="{9FFB90B8-3871-E52C-9558-C38882C8DE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73880" y="2331189"/>
            <a:ext cx="2424996" cy="1818747"/>
          </a:xfrm>
          <a:prstGeom prst="rect">
            <a:avLst/>
          </a:prstGeom>
        </p:spPr>
      </p:pic>
      <p:sp>
        <p:nvSpPr>
          <p:cNvPr id="6" name="テキスト ボックス 5">
            <a:extLst>
              <a:ext uri="{FF2B5EF4-FFF2-40B4-BE49-F238E27FC236}">
                <a16:creationId xmlns:a16="http://schemas.microsoft.com/office/drawing/2014/main" id="{3FD75ACB-1419-665F-B351-153BED9A2E47}"/>
              </a:ext>
            </a:extLst>
          </p:cNvPr>
          <p:cNvSpPr txBox="1"/>
          <p:nvPr/>
        </p:nvSpPr>
        <p:spPr>
          <a:xfrm>
            <a:off x="255785" y="1895758"/>
            <a:ext cx="3562289" cy="421975"/>
          </a:xfrm>
          <a:prstGeom prst="rect">
            <a:avLst/>
          </a:prstGeom>
          <a:noFill/>
        </p:spPr>
        <p:txBody>
          <a:bodyPr wrap="square" rtlCol="0">
            <a:spAutoFit/>
          </a:bodyPr>
          <a:lstStyle/>
          <a:p>
            <a:r>
              <a:rPr kumimoji="1" lang="ja-JP" altLang="en-US" sz="2142" b="1" dirty="0">
                <a:solidFill>
                  <a:srgbClr val="0070C0"/>
                </a:solidFill>
              </a:rPr>
              <a:t>・照明車</a:t>
            </a:r>
          </a:p>
        </p:txBody>
      </p:sp>
      <p:sp>
        <p:nvSpPr>
          <p:cNvPr id="8" name="テキスト ボックス 7">
            <a:extLst>
              <a:ext uri="{FF2B5EF4-FFF2-40B4-BE49-F238E27FC236}">
                <a16:creationId xmlns:a16="http://schemas.microsoft.com/office/drawing/2014/main" id="{DC917300-9205-B6FE-BCD4-EC29A9CE1FBE}"/>
              </a:ext>
            </a:extLst>
          </p:cNvPr>
          <p:cNvSpPr txBox="1"/>
          <p:nvPr/>
        </p:nvSpPr>
        <p:spPr>
          <a:xfrm>
            <a:off x="237817" y="4554150"/>
            <a:ext cx="3562289" cy="421975"/>
          </a:xfrm>
          <a:prstGeom prst="rect">
            <a:avLst/>
          </a:prstGeom>
          <a:noFill/>
        </p:spPr>
        <p:txBody>
          <a:bodyPr wrap="square" rtlCol="0">
            <a:spAutoFit/>
          </a:bodyPr>
          <a:lstStyle/>
          <a:p>
            <a:r>
              <a:rPr kumimoji="1" lang="ja-JP" altLang="en-US" sz="2142" b="1" dirty="0">
                <a:solidFill>
                  <a:srgbClr val="0070C0"/>
                </a:solidFill>
              </a:rPr>
              <a:t>・衛星通信車</a:t>
            </a:r>
          </a:p>
        </p:txBody>
      </p:sp>
      <p:pic>
        <p:nvPicPr>
          <p:cNvPr id="9" name="図 8">
            <a:extLst>
              <a:ext uri="{FF2B5EF4-FFF2-40B4-BE49-F238E27FC236}">
                <a16:creationId xmlns:a16="http://schemas.microsoft.com/office/drawing/2014/main" id="{6A5C46BC-904B-056A-1B6C-59F931D8284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186539" y="5170778"/>
            <a:ext cx="2387486" cy="1790615"/>
          </a:xfrm>
          <a:prstGeom prst="rect">
            <a:avLst/>
          </a:prstGeom>
        </p:spPr>
      </p:pic>
      <p:pic>
        <p:nvPicPr>
          <p:cNvPr id="12" name="図 11">
            <a:extLst>
              <a:ext uri="{FF2B5EF4-FFF2-40B4-BE49-F238E27FC236}">
                <a16:creationId xmlns:a16="http://schemas.microsoft.com/office/drawing/2014/main" id="{CD77909B-5A04-53BF-E38D-1A5479D84B62}"/>
              </a:ext>
            </a:extLst>
          </p:cNvPr>
          <p:cNvPicPr>
            <a:picLocks noChangeAspect="1"/>
          </p:cNvPicPr>
          <p:nvPr/>
        </p:nvPicPr>
        <p:blipFill>
          <a:blip r:embed="rId6"/>
          <a:stretch>
            <a:fillRect/>
          </a:stretch>
        </p:blipFill>
        <p:spPr>
          <a:xfrm>
            <a:off x="5575565" y="5170778"/>
            <a:ext cx="2424997" cy="1818748"/>
          </a:xfrm>
          <a:prstGeom prst="rect">
            <a:avLst/>
          </a:prstGeom>
        </p:spPr>
      </p:pic>
      <p:grpSp>
        <p:nvGrpSpPr>
          <p:cNvPr id="13" name="グループ化 12">
            <a:extLst>
              <a:ext uri="{FF2B5EF4-FFF2-40B4-BE49-F238E27FC236}">
                <a16:creationId xmlns:a16="http://schemas.microsoft.com/office/drawing/2014/main" id="{74FA690C-0E9D-1F9A-F78C-AB4C618BB868}"/>
              </a:ext>
            </a:extLst>
          </p:cNvPr>
          <p:cNvGrpSpPr/>
          <p:nvPr/>
        </p:nvGrpSpPr>
        <p:grpSpPr>
          <a:xfrm>
            <a:off x="770358" y="844319"/>
            <a:ext cx="7023814" cy="959754"/>
            <a:chOff x="770358" y="844319"/>
            <a:chExt cx="7023814" cy="959754"/>
          </a:xfrm>
        </p:grpSpPr>
        <p:pic>
          <p:nvPicPr>
            <p:cNvPr id="21" name="図 20" descr="座る, 立つ, 時計 が含まれている画像&#10;&#10;自動的に生成された説明">
              <a:extLst>
                <a:ext uri="{FF2B5EF4-FFF2-40B4-BE49-F238E27FC236}">
                  <a16:creationId xmlns:a16="http://schemas.microsoft.com/office/drawing/2014/main" id="{1903D8B9-0DB8-73C8-8DC9-503F1B8E0B0A}"/>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770358" y="844319"/>
              <a:ext cx="803772" cy="959754"/>
            </a:xfrm>
            <a:prstGeom prst="rect">
              <a:avLst/>
            </a:prstGeom>
            <a:effectLst/>
          </p:spPr>
        </p:pic>
        <p:sp>
          <p:nvSpPr>
            <p:cNvPr id="22" name="円形吹き出し 14">
              <a:extLst>
                <a:ext uri="{FF2B5EF4-FFF2-40B4-BE49-F238E27FC236}">
                  <a16:creationId xmlns:a16="http://schemas.microsoft.com/office/drawing/2014/main" id="{B68737BF-276C-A032-7E6D-D9B30302F78D}"/>
                </a:ext>
              </a:extLst>
            </p:cNvPr>
            <p:cNvSpPr/>
            <p:nvPr/>
          </p:nvSpPr>
          <p:spPr>
            <a:xfrm>
              <a:off x="2030530" y="969970"/>
              <a:ext cx="5763642" cy="641300"/>
            </a:xfrm>
            <a:prstGeom prst="wedgeRoundRectCallout">
              <a:avLst>
                <a:gd name="adj1" fmla="val -58350"/>
                <a:gd name="adj2" fmla="val -8877"/>
                <a:gd name="adj3" fmla="val 16667"/>
              </a:avLst>
            </a:prstGeom>
            <a:solidFill>
              <a:schemeClr val="bg1"/>
            </a:solidFill>
            <a:ln>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72000" tIns="36000" rIns="72000" bIns="36000" rtlCol="0" anchor="ctr">
              <a:spAutoFit/>
            </a:bodyPr>
            <a:lstStyle/>
            <a:p>
              <a:pPr>
                <a:lnSpc>
                  <a:spcPct val="150000"/>
                </a:lnSpc>
              </a:pPr>
              <a:r>
                <a:rPr kumimoji="1" lang="ja-JP" altLang="en-US" sz="1200" dirty="0">
                  <a:solidFill>
                    <a:schemeClr val="tx1"/>
                  </a:solidFill>
                  <a:latin typeface="+mn-ea"/>
                </a:rPr>
                <a:t>水害発生時には被害を無くしたり、軽減したりするために自治体、河川事務所が持っている</a:t>
              </a:r>
              <a:r>
                <a:rPr kumimoji="1" lang="ja-JP" altLang="en-US" sz="1200" dirty="0">
                  <a:solidFill>
                    <a:srgbClr val="FF0000"/>
                  </a:solidFill>
                  <a:latin typeface="+mn-ea"/>
                </a:rPr>
                <a:t>災害対策車両</a:t>
              </a:r>
              <a:r>
                <a:rPr kumimoji="1" lang="ja-JP" altLang="en-US" sz="1200" dirty="0">
                  <a:solidFill>
                    <a:schemeClr val="tx1"/>
                  </a:solidFill>
                  <a:latin typeface="+mn-ea"/>
                </a:rPr>
                <a:t>が活躍しているよ</a:t>
              </a:r>
            </a:p>
          </p:txBody>
        </p:sp>
      </p:grpSp>
      <p:sp>
        <p:nvSpPr>
          <p:cNvPr id="7" name="テキスト ボックス 6">
            <a:extLst>
              <a:ext uri="{FF2B5EF4-FFF2-40B4-BE49-F238E27FC236}">
                <a16:creationId xmlns:a16="http://schemas.microsoft.com/office/drawing/2014/main" id="{B552BED7-CCEC-D1BB-8A66-20F55930F33F}"/>
              </a:ext>
            </a:extLst>
          </p:cNvPr>
          <p:cNvSpPr txBox="1"/>
          <p:nvPr/>
        </p:nvSpPr>
        <p:spPr>
          <a:xfrm>
            <a:off x="384154" y="2569005"/>
            <a:ext cx="4860000" cy="1241622"/>
          </a:xfrm>
          <a:prstGeom prst="rect">
            <a:avLst/>
          </a:prstGeom>
          <a:noFill/>
        </p:spPr>
        <p:txBody>
          <a:bodyPr wrap="square">
            <a:spAutoFit/>
          </a:bodyPr>
          <a:lstStyle/>
          <a:p>
            <a:pPr indent="187200" algn="just">
              <a:lnSpc>
                <a:spcPct val="150000"/>
              </a:lnSpc>
            </a:pPr>
            <a:r>
              <a:rPr lang="ja-JP" altLang="en-US" sz="1300" dirty="0"/>
              <a:t>災害時の活動は、昼だけではなく、夜も行う場合があります。</a:t>
            </a:r>
            <a:br>
              <a:rPr lang="en-US" altLang="ja-JP" sz="1300" dirty="0"/>
            </a:br>
            <a:r>
              <a:rPr lang="ja-JP" altLang="en-US" sz="1300" dirty="0"/>
              <a:t>その時に活躍するのが“照明車”です。</a:t>
            </a:r>
          </a:p>
          <a:p>
            <a:pPr indent="187200" algn="just">
              <a:lnSpc>
                <a:spcPct val="150000"/>
              </a:lnSpc>
            </a:pPr>
            <a:r>
              <a:rPr lang="ja-JP" altLang="en-US" sz="1300" dirty="0"/>
              <a:t>夜でも復旧活動ができるように、地上と上空の両方から周囲を明るく照らします。</a:t>
            </a:r>
          </a:p>
        </p:txBody>
      </p:sp>
      <p:sp>
        <p:nvSpPr>
          <p:cNvPr id="10" name="テキスト ボックス 9">
            <a:extLst>
              <a:ext uri="{FF2B5EF4-FFF2-40B4-BE49-F238E27FC236}">
                <a16:creationId xmlns:a16="http://schemas.microsoft.com/office/drawing/2014/main" id="{7BB43DF2-F8CC-8B3E-409D-B07475CEA1AE}"/>
              </a:ext>
            </a:extLst>
          </p:cNvPr>
          <p:cNvSpPr txBox="1"/>
          <p:nvPr/>
        </p:nvSpPr>
        <p:spPr>
          <a:xfrm>
            <a:off x="384154" y="5243540"/>
            <a:ext cx="4860000" cy="1541704"/>
          </a:xfrm>
          <a:prstGeom prst="rect">
            <a:avLst/>
          </a:prstGeom>
          <a:noFill/>
        </p:spPr>
        <p:txBody>
          <a:bodyPr wrap="square">
            <a:spAutoFit/>
          </a:bodyPr>
          <a:lstStyle/>
          <a:p>
            <a:pPr indent="187200" algn="just">
              <a:lnSpc>
                <a:spcPct val="150000"/>
              </a:lnSpc>
            </a:pPr>
            <a:r>
              <a:rPr lang="ja-JP" altLang="en-US" sz="1300" dirty="0"/>
              <a:t>災害時に、とても大事になるものとして、現場の情報があります。現場の情報を関係者へ伝えるのに活躍するのが“衛星通信車”です。</a:t>
            </a:r>
          </a:p>
          <a:p>
            <a:pPr indent="187200" algn="just">
              <a:lnSpc>
                <a:spcPct val="150000"/>
              </a:lnSpc>
            </a:pPr>
            <a:r>
              <a:rPr lang="ja-JP" altLang="en-US" sz="1300" dirty="0"/>
              <a:t>衛星通信車は、災害の影響を受けることなく、災害現場の映像や状況などをすぐに伝えることができます。</a:t>
            </a:r>
          </a:p>
        </p:txBody>
      </p:sp>
      <p:grpSp>
        <p:nvGrpSpPr>
          <p:cNvPr id="3" name="グループ化 2">
            <a:extLst>
              <a:ext uri="{FF2B5EF4-FFF2-40B4-BE49-F238E27FC236}">
                <a16:creationId xmlns:a16="http://schemas.microsoft.com/office/drawing/2014/main" id="{19D56F7B-6831-E820-A58A-1694A5156E34}"/>
              </a:ext>
            </a:extLst>
          </p:cNvPr>
          <p:cNvGrpSpPr/>
          <p:nvPr/>
        </p:nvGrpSpPr>
        <p:grpSpPr>
          <a:xfrm>
            <a:off x="8459672" y="86894"/>
            <a:ext cx="2292615" cy="306310"/>
            <a:chOff x="8459672" y="86894"/>
            <a:chExt cx="2292615" cy="306310"/>
          </a:xfrm>
        </p:grpSpPr>
        <p:sp>
          <p:nvSpPr>
            <p:cNvPr id="11" name="テキスト ボックス 10">
              <a:extLst>
                <a:ext uri="{FF2B5EF4-FFF2-40B4-BE49-F238E27FC236}">
                  <a16:creationId xmlns:a16="http://schemas.microsoft.com/office/drawing/2014/main" id="{455DB21E-6FD9-E761-EF3B-21E0EBDAEEA8}"/>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14" name="テキスト ボックス 13">
              <a:extLst>
                <a:ext uri="{FF2B5EF4-FFF2-40B4-BE49-F238E27FC236}">
                  <a16:creationId xmlns:a16="http://schemas.microsoft.com/office/drawing/2014/main" id="{43A5ECF2-922C-0A02-54B8-7C29AE2B3E41}"/>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15" name="テキスト ボックス 14">
              <a:extLst>
                <a:ext uri="{FF2B5EF4-FFF2-40B4-BE49-F238E27FC236}">
                  <a16:creationId xmlns:a16="http://schemas.microsoft.com/office/drawing/2014/main" id="{62F03367-8B7F-AEE4-18DD-AA4756AAB4C5}"/>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16" name="テキスト ボックス 15">
            <a:extLst>
              <a:ext uri="{FF2B5EF4-FFF2-40B4-BE49-F238E27FC236}">
                <a16:creationId xmlns:a16="http://schemas.microsoft.com/office/drawing/2014/main" id="{65112D2B-513F-095A-F070-0ED4386496A4}"/>
              </a:ext>
            </a:extLst>
          </p:cNvPr>
          <p:cNvSpPr txBox="1"/>
          <p:nvPr/>
        </p:nvSpPr>
        <p:spPr>
          <a:xfrm>
            <a:off x="451924" y="370524"/>
            <a:ext cx="455253"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すいがい</a:t>
            </a:r>
          </a:p>
        </p:txBody>
      </p:sp>
      <p:sp>
        <p:nvSpPr>
          <p:cNvPr id="17" name="テキスト ボックス 16">
            <a:extLst>
              <a:ext uri="{FF2B5EF4-FFF2-40B4-BE49-F238E27FC236}">
                <a16:creationId xmlns:a16="http://schemas.microsoft.com/office/drawing/2014/main" id="{80928A08-FA62-F050-9C71-05A02537573B}"/>
              </a:ext>
            </a:extLst>
          </p:cNvPr>
          <p:cNvSpPr txBox="1"/>
          <p:nvPr/>
        </p:nvSpPr>
        <p:spPr>
          <a:xfrm>
            <a:off x="1212019" y="370524"/>
            <a:ext cx="211596"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こま</a:t>
            </a:r>
          </a:p>
        </p:txBody>
      </p:sp>
      <p:sp>
        <p:nvSpPr>
          <p:cNvPr id="19" name="テキスト ボックス 18">
            <a:extLst>
              <a:ext uri="{FF2B5EF4-FFF2-40B4-BE49-F238E27FC236}">
                <a16:creationId xmlns:a16="http://schemas.microsoft.com/office/drawing/2014/main" id="{510112F1-C8A4-452C-A3D8-F7F94745B72B}"/>
              </a:ext>
            </a:extLst>
          </p:cNvPr>
          <p:cNvSpPr txBox="1"/>
          <p:nvPr/>
        </p:nvSpPr>
        <p:spPr>
          <a:xfrm>
            <a:off x="2281909" y="370524"/>
            <a:ext cx="317395"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くふう</a:t>
            </a:r>
          </a:p>
        </p:txBody>
      </p:sp>
      <p:sp>
        <p:nvSpPr>
          <p:cNvPr id="23" name="テキスト ボックス 22">
            <a:extLst>
              <a:ext uri="{FF2B5EF4-FFF2-40B4-BE49-F238E27FC236}">
                <a16:creationId xmlns:a16="http://schemas.microsoft.com/office/drawing/2014/main" id="{08E6B37A-5AC2-366C-862D-1056698035F4}"/>
              </a:ext>
            </a:extLst>
          </p:cNvPr>
          <p:cNvSpPr txBox="1"/>
          <p:nvPr/>
        </p:nvSpPr>
        <p:spPr>
          <a:xfrm>
            <a:off x="2220533" y="6107260"/>
            <a:ext cx="406203" cy="184666"/>
          </a:xfrm>
          <a:prstGeom prst="rect">
            <a:avLst/>
          </a:prstGeom>
          <a:noFill/>
        </p:spPr>
        <p:txBody>
          <a:bodyPr wrap="square" lIns="0" rIns="0" rtlCol="0">
            <a:spAutoFit/>
          </a:bodyPr>
          <a:lstStyle/>
          <a:p>
            <a:pPr algn="ctr"/>
            <a:r>
              <a:rPr kumimoji="1" lang="ja-JP" altLang="en-US" sz="600" dirty="0">
                <a:latin typeface="+mn-ea"/>
              </a:rPr>
              <a:t>えいきょう</a:t>
            </a:r>
          </a:p>
        </p:txBody>
      </p:sp>
      <p:sp>
        <p:nvSpPr>
          <p:cNvPr id="25" name="テキスト ボックス 24">
            <a:extLst>
              <a:ext uri="{FF2B5EF4-FFF2-40B4-BE49-F238E27FC236}">
                <a16:creationId xmlns:a16="http://schemas.microsoft.com/office/drawing/2014/main" id="{B59227BF-4CA6-8A7E-9AE0-75249101EA86}"/>
              </a:ext>
            </a:extLst>
          </p:cNvPr>
          <p:cNvSpPr txBox="1"/>
          <p:nvPr/>
        </p:nvSpPr>
        <p:spPr>
          <a:xfrm>
            <a:off x="2092124" y="978529"/>
            <a:ext cx="406203" cy="184666"/>
          </a:xfrm>
          <a:prstGeom prst="rect">
            <a:avLst/>
          </a:prstGeom>
          <a:noFill/>
        </p:spPr>
        <p:txBody>
          <a:bodyPr wrap="square" lIns="0" rIns="0" rtlCol="0">
            <a:spAutoFit/>
          </a:bodyPr>
          <a:lstStyle/>
          <a:p>
            <a:pPr algn="ctr"/>
            <a:r>
              <a:rPr kumimoji="1" lang="ja-JP" altLang="en-US" sz="600" dirty="0">
                <a:latin typeface="+mn-ea"/>
              </a:rPr>
              <a:t>すいがい</a:t>
            </a:r>
          </a:p>
        </p:txBody>
      </p:sp>
      <p:sp>
        <p:nvSpPr>
          <p:cNvPr id="26" name="テキスト ボックス 25">
            <a:extLst>
              <a:ext uri="{FF2B5EF4-FFF2-40B4-BE49-F238E27FC236}">
                <a16:creationId xmlns:a16="http://schemas.microsoft.com/office/drawing/2014/main" id="{9B16E127-C034-DA95-4313-F05FB773542D}"/>
              </a:ext>
            </a:extLst>
          </p:cNvPr>
          <p:cNvSpPr txBox="1"/>
          <p:nvPr/>
        </p:nvSpPr>
        <p:spPr>
          <a:xfrm>
            <a:off x="3152574" y="978529"/>
            <a:ext cx="406203" cy="184666"/>
          </a:xfrm>
          <a:prstGeom prst="rect">
            <a:avLst/>
          </a:prstGeom>
          <a:noFill/>
        </p:spPr>
        <p:txBody>
          <a:bodyPr wrap="square" lIns="0" rIns="0" rtlCol="0">
            <a:spAutoFit/>
          </a:bodyPr>
          <a:lstStyle/>
          <a:p>
            <a:pPr algn="ctr"/>
            <a:r>
              <a:rPr kumimoji="1" lang="ja-JP" altLang="en-US" sz="600" dirty="0">
                <a:latin typeface="+mn-ea"/>
              </a:rPr>
              <a:t>ひがい</a:t>
            </a:r>
          </a:p>
        </p:txBody>
      </p:sp>
      <p:sp>
        <p:nvSpPr>
          <p:cNvPr id="27" name="テキスト ボックス 26">
            <a:extLst>
              <a:ext uri="{FF2B5EF4-FFF2-40B4-BE49-F238E27FC236}">
                <a16:creationId xmlns:a16="http://schemas.microsoft.com/office/drawing/2014/main" id="{FEE796CE-E3E6-6677-F265-F055B9A9A7C8}"/>
              </a:ext>
            </a:extLst>
          </p:cNvPr>
          <p:cNvSpPr txBox="1"/>
          <p:nvPr/>
        </p:nvSpPr>
        <p:spPr>
          <a:xfrm>
            <a:off x="4393873" y="978529"/>
            <a:ext cx="406203" cy="184666"/>
          </a:xfrm>
          <a:prstGeom prst="rect">
            <a:avLst/>
          </a:prstGeom>
          <a:noFill/>
        </p:spPr>
        <p:txBody>
          <a:bodyPr wrap="square" lIns="0" rIns="0" rtlCol="0">
            <a:spAutoFit/>
          </a:bodyPr>
          <a:lstStyle/>
          <a:p>
            <a:pPr algn="ctr"/>
            <a:r>
              <a:rPr kumimoji="1" lang="ja-JP" altLang="en-US" sz="600" dirty="0">
                <a:latin typeface="+mn-ea"/>
              </a:rPr>
              <a:t>けいげん</a:t>
            </a:r>
          </a:p>
        </p:txBody>
      </p:sp>
      <p:sp>
        <p:nvSpPr>
          <p:cNvPr id="28" name="テキスト ボックス 27">
            <a:extLst>
              <a:ext uri="{FF2B5EF4-FFF2-40B4-BE49-F238E27FC236}">
                <a16:creationId xmlns:a16="http://schemas.microsoft.com/office/drawing/2014/main" id="{B9B0B6F8-99BC-E445-D834-2A2CB1C63F51}"/>
              </a:ext>
            </a:extLst>
          </p:cNvPr>
          <p:cNvSpPr txBox="1"/>
          <p:nvPr/>
        </p:nvSpPr>
        <p:spPr>
          <a:xfrm>
            <a:off x="5888035" y="978529"/>
            <a:ext cx="406203" cy="184666"/>
          </a:xfrm>
          <a:prstGeom prst="rect">
            <a:avLst/>
          </a:prstGeom>
          <a:noFill/>
        </p:spPr>
        <p:txBody>
          <a:bodyPr wrap="square" lIns="0" rIns="0" rtlCol="0">
            <a:spAutoFit/>
          </a:bodyPr>
          <a:lstStyle/>
          <a:p>
            <a:pPr algn="ctr"/>
            <a:r>
              <a:rPr kumimoji="1" lang="ja-JP" altLang="en-US" sz="600" dirty="0">
                <a:latin typeface="+mn-ea"/>
              </a:rPr>
              <a:t>じちたい</a:t>
            </a:r>
          </a:p>
        </p:txBody>
      </p:sp>
      <p:sp>
        <p:nvSpPr>
          <p:cNvPr id="32" name="テキスト ボックス 31">
            <a:extLst>
              <a:ext uri="{FF2B5EF4-FFF2-40B4-BE49-F238E27FC236}">
                <a16:creationId xmlns:a16="http://schemas.microsoft.com/office/drawing/2014/main" id="{550FEA33-3D79-4038-ED19-737011E9C8B9}"/>
              </a:ext>
            </a:extLst>
          </p:cNvPr>
          <p:cNvSpPr txBox="1"/>
          <p:nvPr/>
        </p:nvSpPr>
        <p:spPr>
          <a:xfrm>
            <a:off x="2565572" y="1235382"/>
            <a:ext cx="935716" cy="184666"/>
          </a:xfrm>
          <a:prstGeom prst="rect">
            <a:avLst/>
          </a:prstGeom>
          <a:noFill/>
        </p:spPr>
        <p:txBody>
          <a:bodyPr wrap="square" lIns="0" rIns="0" rtlCol="0">
            <a:spAutoFit/>
          </a:bodyPr>
          <a:lstStyle/>
          <a:p>
            <a:pPr algn="ctr"/>
            <a:r>
              <a:rPr kumimoji="1" lang="ja-JP" altLang="en-US" sz="600" dirty="0">
                <a:latin typeface="+mn-ea"/>
              </a:rPr>
              <a:t>さいがいたいさくしゃりょう</a:t>
            </a:r>
          </a:p>
        </p:txBody>
      </p:sp>
      <p:sp>
        <p:nvSpPr>
          <p:cNvPr id="33" name="テキスト ボックス 32">
            <a:extLst>
              <a:ext uri="{FF2B5EF4-FFF2-40B4-BE49-F238E27FC236}">
                <a16:creationId xmlns:a16="http://schemas.microsoft.com/office/drawing/2014/main" id="{520473C4-035B-820A-0CC6-F8C7D2073894}"/>
              </a:ext>
            </a:extLst>
          </p:cNvPr>
          <p:cNvSpPr txBox="1"/>
          <p:nvPr/>
        </p:nvSpPr>
        <p:spPr>
          <a:xfrm>
            <a:off x="3592241" y="1235382"/>
            <a:ext cx="406203" cy="184666"/>
          </a:xfrm>
          <a:prstGeom prst="rect">
            <a:avLst/>
          </a:prstGeom>
          <a:noFill/>
        </p:spPr>
        <p:txBody>
          <a:bodyPr wrap="square" lIns="0" rIns="0" rtlCol="0">
            <a:spAutoFit/>
          </a:bodyPr>
          <a:lstStyle/>
          <a:p>
            <a:pPr algn="ctr"/>
            <a:r>
              <a:rPr kumimoji="1" lang="ja-JP" altLang="en-US" sz="600" dirty="0">
                <a:latin typeface="+mn-ea"/>
              </a:rPr>
              <a:t>かつやく</a:t>
            </a:r>
          </a:p>
        </p:txBody>
      </p:sp>
      <p:sp>
        <p:nvSpPr>
          <p:cNvPr id="34" name="テキスト ボックス 33">
            <a:extLst>
              <a:ext uri="{FF2B5EF4-FFF2-40B4-BE49-F238E27FC236}">
                <a16:creationId xmlns:a16="http://schemas.microsoft.com/office/drawing/2014/main" id="{3D18EA93-CD9E-99D8-18B1-81B3C1A84CDC}"/>
              </a:ext>
            </a:extLst>
          </p:cNvPr>
          <p:cNvSpPr txBox="1"/>
          <p:nvPr/>
        </p:nvSpPr>
        <p:spPr>
          <a:xfrm>
            <a:off x="542493" y="1780342"/>
            <a:ext cx="729367"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しょうめいしゃ</a:t>
            </a:r>
          </a:p>
        </p:txBody>
      </p:sp>
      <p:sp>
        <p:nvSpPr>
          <p:cNvPr id="35" name="テキスト ボックス 34">
            <a:extLst>
              <a:ext uri="{FF2B5EF4-FFF2-40B4-BE49-F238E27FC236}">
                <a16:creationId xmlns:a16="http://schemas.microsoft.com/office/drawing/2014/main" id="{7D0BED8E-87D6-3F56-D00F-E7FE641ED247}"/>
              </a:ext>
            </a:extLst>
          </p:cNvPr>
          <p:cNvSpPr txBox="1"/>
          <p:nvPr/>
        </p:nvSpPr>
        <p:spPr>
          <a:xfrm>
            <a:off x="565071" y="4437999"/>
            <a:ext cx="1077218"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えいせいつうしんしゃ</a:t>
            </a:r>
          </a:p>
        </p:txBody>
      </p:sp>
      <p:sp>
        <p:nvSpPr>
          <p:cNvPr id="36" name="テキスト ボックス 35">
            <a:extLst>
              <a:ext uri="{FF2B5EF4-FFF2-40B4-BE49-F238E27FC236}">
                <a16:creationId xmlns:a16="http://schemas.microsoft.com/office/drawing/2014/main" id="{1C5D4E26-9D07-1100-D449-57FAE1F34B77}"/>
              </a:ext>
            </a:extLst>
          </p:cNvPr>
          <p:cNvSpPr txBox="1"/>
          <p:nvPr/>
        </p:nvSpPr>
        <p:spPr>
          <a:xfrm>
            <a:off x="719480" y="2531180"/>
            <a:ext cx="406203" cy="184666"/>
          </a:xfrm>
          <a:prstGeom prst="rect">
            <a:avLst/>
          </a:prstGeom>
          <a:noFill/>
        </p:spPr>
        <p:txBody>
          <a:bodyPr wrap="square" lIns="0" rIns="0" rtlCol="0">
            <a:spAutoFit/>
          </a:bodyPr>
          <a:lstStyle/>
          <a:p>
            <a:pPr algn="ctr"/>
            <a:r>
              <a:rPr kumimoji="1" lang="ja-JP" altLang="en-US" sz="600" dirty="0">
                <a:latin typeface="+mn-ea"/>
              </a:rPr>
              <a:t>さいがいじ</a:t>
            </a:r>
          </a:p>
        </p:txBody>
      </p:sp>
      <p:sp>
        <p:nvSpPr>
          <p:cNvPr id="37" name="テキスト ボックス 36">
            <a:extLst>
              <a:ext uri="{FF2B5EF4-FFF2-40B4-BE49-F238E27FC236}">
                <a16:creationId xmlns:a16="http://schemas.microsoft.com/office/drawing/2014/main" id="{33462926-2DD1-780C-275E-CFE4052377D5}"/>
              </a:ext>
            </a:extLst>
          </p:cNvPr>
          <p:cNvSpPr txBox="1"/>
          <p:nvPr/>
        </p:nvSpPr>
        <p:spPr>
          <a:xfrm>
            <a:off x="1101145" y="2847756"/>
            <a:ext cx="406203" cy="184666"/>
          </a:xfrm>
          <a:prstGeom prst="rect">
            <a:avLst/>
          </a:prstGeom>
          <a:noFill/>
        </p:spPr>
        <p:txBody>
          <a:bodyPr wrap="square" lIns="0" rIns="0" rtlCol="0">
            <a:spAutoFit/>
          </a:bodyPr>
          <a:lstStyle/>
          <a:p>
            <a:pPr algn="ctr"/>
            <a:r>
              <a:rPr kumimoji="1" lang="ja-JP" altLang="en-US" sz="600" dirty="0">
                <a:latin typeface="+mn-ea"/>
              </a:rPr>
              <a:t>かつやく</a:t>
            </a:r>
          </a:p>
        </p:txBody>
      </p:sp>
      <p:sp>
        <p:nvSpPr>
          <p:cNvPr id="38" name="テキスト ボックス 37">
            <a:extLst>
              <a:ext uri="{FF2B5EF4-FFF2-40B4-BE49-F238E27FC236}">
                <a16:creationId xmlns:a16="http://schemas.microsoft.com/office/drawing/2014/main" id="{21663EC7-56D3-981B-E7DC-EA8B3759A8B3}"/>
              </a:ext>
            </a:extLst>
          </p:cNvPr>
          <p:cNvSpPr txBox="1"/>
          <p:nvPr/>
        </p:nvSpPr>
        <p:spPr>
          <a:xfrm>
            <a:off x="2114769" y="2847756"/>
            <a:ext cx="625344" cy="184666"/>
          </a:xfrm>
          <a:prstGeom prst="rect">
            <a:avLst/>
          </a:prstGeom>
          <a:noFill/>
        </p:spPr>
        <p:txBody>
          <a:bodyPr wrap="square" lIns="0" rIns="0" rtlCol="0">
            <a:spAutoFit/>
          </a:bodyPr>
          <a:lstStyle/>
          <a:p>
            <a:pPr algn="ctr"/>
            <a:r>
              <a:rPr kumimoji="1" lang="ja-JP" altLang="en-US" sz="600" dirty="0">
                <a:latin typeface="+mn-ea"/>
              </a:rPr>
              <a:t>しょうめいしゃ</a:t>
            </a:r>
          </a:p>
        </p:txBody>
      </p:sp>
      <p:sp>
        <p:nvSpPr>
          <p:cNvPr id="39" name="テキスト ボックス 38">
            <a:extLst>
              <a:ext uri="{FF2B5EF4-FFF2-40B4-BE49-F238E27FC236}">
                <a16:creationId xmlns:a16="http://schemas.microsoft.com/office/drawing/2014/main" id="{0F942959-7715-BA57-2C71-58C0AC59E1DA}"/>
              </a:ext>
            </a:extLst>
          </p:cNvPr>
          <p:cNvSpPr txBox="1"/>
          <p:nvPr/>
        </p:nvSpPr>
        <p:spPr>
          <a:xfrm>
            <a:off x="1114715" y="3132857"/>
            <a:ext cx="406203" cy="184666"/>
          </a:xfrm>
          <a:prstGeom prst="rect">
            <a:avLst/>
          </a:prstGeom>
          <a:noFill/>
        </p:spPr>
        <p:txBody>
          <a:bodyPr wrap="square" lIns="0" rIns="0" rtlCol="0">
            <a:spAutoFit/>
          </a:bodyPr>
          <a:lstStyle/>
          <a:p>
            <a:pPr algn="ctr"/>
            <a:r>
              <a:rPr kumimoji="1" lang="ja-JP" altLang="en-US" sz="600" dirty="0">
                <a:latin typeface="+mn-ea"/>
              </a:rPr>
              <a:t>ふっきゅう</a:t>
            </a:r>
          </a:p>
        </p:txBody>
      </p:sp>
      <p:sp>
        <p:nvSpPr>
          <p:cNvPr id="40" name="テキスト ボックス 39">
            <a:extLst>
              <a:ext uri="{FF2B5EF4-FFF2-40B4-BE49-F238E27FC236}">
                <a16:creationId xmlns:a16="http://schemas.microsoft.com/office/drawing/2014/main" id="{5D88B3CB-58B7-3532-4181-B82AEDE1DAA0}"/>
              </a:ext>
            </a:extLst>
          </p:cNvPr>
          <p:cNvSpPr txBox="1"/>
          <p:nvPr/>
        </p:nvSpPr>
        <p:spPr>
          <a:xfrm>
            <a:off x="1056092" y="3436733"/>
            <a:ext cx="267204" cy="184666"/>
          </a:xfrm>
          <a:prstGeom prst="rect">
            <a:avLst/>
          </a:prstGeom>
          <a:noFill/>
        </p:spPr>
        <p:txBody>
          <a:bodyPr wrap="square" lIns="0" rIns="0" rtlCol="0">
            <a:spAutoFit/>
          </a:bodyPr>
          <a:lstStyle/>
          <a:p>
            <a:pPr algn="ctr"/>
            <a:r>
              <a:rPr kumimoji="1" lang="ja-JP" altLang="en-US" sz="600" dirty="0">
                <a:latin typeface="+mn-ea"/>
              </a:rPr>
              <a:t>て</a:t>
            </a:r>
          </a:p>
        </p:txBody>
      </p:sp>
      <p:sp>
        <p:nvSpPr>
          <p:cNvPr id="41" name="テキスト ボックス 40">
            <a:extLst>
              <a:ext uri="{FF2B5EF4-FFF2-40B4-BE49-F238E27FC236}">
                <a16:creationId xmlns:a16="http://schemas.microsoft.com/office/drawing/2014/main" id="{FC2DBEAB-54DD-6736-46EE-8F574B08F0D6}"/>
              </a:ext>
            </a:extLst>
          </p:cNvPr>
          <p:cNvSpPr txBox="1"/>
          <p:nvPr/>
        </p:nvSpPr>
        <p:spPr>
          <a:xfrm>
            <a:off x="700343" y="5211773"/>
            <a:ext cx="406203" cy="184666"/>
          </a:xfrm>
          <a:prstGeom prst="rect">
            <a:avLst/>
          </a:prstGeom>
          <a:noFill/>
        </p:spPr>
        <p:txBody>
          <a:bodyPr wrap="square" lIns="0" rIns="0" rtlCol="0">
            <a:spAutoFit/>
          </a:bodyPr>
          <a:lstStyle/>
          <a:p>
            <a:pPr algn="ctr"/>
            <a:r>
              <a:rPr kumimoji="1" lang="ja-JP" altLang="en-US" sz="600" dirty="0">
                <a:latin typeface="+mn-ea"/>
              </a:rPr>
              <a:t>さいがいじ</a:t>
            </a:r>
          </a:p>
        </p:txBody>
      </p:sp>
      <p:sp>
        <p:nvSpPr>
          <p:cNvPr id="42" name="テキスト ボックス 41">
            <a:extLst>
              <a:ext uri="{FF2B5EF4-FFF2-40B4-BE49-F238E27FC236}">
                <a16:creationId xmlns:a16="http://schemas.microsoft.com/office/drawing/2014/main" id="{6D0D2540-3AF4-0493-FA00-83AEF675F65B}"/>
              </a:ext>
            </a:extLst>
          </p:cNvPr>
          <p:cNvSpPr txBox="1"/>
          <p:nvPr/>
        </p:nvSpPr>
        <p:spPr>
          <a:xfrm>
            <a:off x="3652118" y="5211773"/>
            <a:ext cx="406203" cy="184666"/>
          </a:xfrm>
          <a:prstGeom prst="rect">
            <a:avLst/>
          </a:prstGeom>
          <a:noFill/>
        </p:spPr>
        <p:txBody>
          <a:bodyPr wrap="square" lIns="0" rIns="0" rtlCol="0">
            <a:spAutoFit/>
          </a:bodyPr>
          <a:lstStyle/>
          <a:p>
            <a:pPr algn="ctr"/>
            <a:r>
              <a:rPr kumimoji="1" lang="ja-JP" altLang="en-US" sz="600" dirty="0">
                <a:latin typeface="+mn-ea"/>
              </a:rPr>
              <a:t>げんば</a:t>
            </a:r>
          </a:p>
        </p:txBody>
      </p:sp>
      <p:sp>
        <p:nvSpPr>
          <p:cNvPr id="43" name="テキスト ボックス 42">
            <a:extLst>
              <a:ext uri="{FF2B5EF4-FFF2-40B4-BE49-F238E27FC236}">
                <a16:creationId xmlns:a16="http://schemas.microsoft.com/office/drawing/2014/main" id="{27539D29-F56E-35C4-50A8-426775CCB303}"/>
              </a:ext>
            </a:extLst>
          </p:cNvPr>
          <p:cNvSpPr txBox="1"/>
          <p:nvPr/>
        </p:nvSpPr>
        <p:spPr>
          <a:xfrm>
            <a:off x="4137431" y="5211773"/>
            <a:ext cx="406203" cy="184666"/>
          </a:xfrm>
          <a:prstGeom prst="rect">
            <a:avLst/>
          </a:prstGeom>
          <a:noFill/>
        </p:spPr>
        <p:txBody>
          <a:bodyPr wrap="square" lIns="0" rIns="0" rtlCol="0">
            <a:spAutoFit/>
          </a:bodyPr>
          <a:lstStyle/>
          <a:p>
            <a:pPr algn="ctr"/>
            <a:r>
              <a:rPr kumimoji="1" lang="ja-JP" altLang="en-US" sz="600" dirty="0">
                <a:latin typeface="+mn-ea"/>
              </a:rPr>
              <a:t>じょうほう</a:t>
            </a:r>
          </a:p>
        </p:txBody>
      </p:sp>
      <p:sp>
        <p:nvSpPr>
          <p:cNvPr id="44" name="テキスト ボックス 43">
            <a:extLst>
              <a:ext uri="{FF2B5EF4-FFF2-40B4-BE49-F238E27FC236}">
                <a16:creationId xmlns:a16="http://schemas.microsoft.com/office/drawing/2014/main" id="{A07F3981-4452-C706-2AA0-0101E636218C}"/>
              </a:ext>
            </a:extLst>
          </p:cNvPr>
          <p:cNvSpPr txBox="1"/>
          <p:nvPr/>
        </p:nvSpPr>
        <p:spPr>
          <a:xfrm>
            <a:off x="719480" y="5519054"/>
            <a:ext cx="406203" cy="184666"/>
          </a:xfrm>
          <a:prstGeom prst="rect">
            <a:avLst/>
          </a:prstGeom>
          <a:noFill/>
        </p:spPr>
        <p:txBody>
          <a:bodyPr wrap="square" lIns="0" rIns="0" rtlCol="0">
            <a:spAutoFit/>
          </a:bodyPr>
          <a:lstStyle/>
          <a:p>
            <a:pPr algn="ctr"/>
            <a:r>
              <a:rPr kumimoji="1" lang="ja-JP" altLang="en-US" sz="600" dirty="0">
                <a:latin typeface="+mn-ea"/>
              </a:rPr>
              <a:t>げんば</a:t>
            </a:r>
          </a:p>
        </p:txBody>
      </p:sp>
      <p:sp>
        <p:nvSpPr>
          <p:cNvPr id="45" name="テキスト ボックス 44">
            <a:extLst>
              <a:ext uri="{FF2B5EF4-FFF2-40B4-BE49-F238E27FC236}">
                <a16:creationId xmlns:a16="http://schemas.microsoft.com/office/drawing/2014/main" id="{343F9AEB-E5BD-5B2E-041A-7785F8689115}"/>
              </a:ext>
            </a:extLst>
          </p:cNvPr>
          <p:cNvSpPr txBox="1"/>
          <p:nvPr/>
        </p:nvSpPr>
        <p:spPr>
          <a:xfrm>
            <a:off x="1204793" y="5519054"/>
            <a:ext cx="406203" cy="184666"/>
          </a:xfrm>
          <a:prstGeom prst="rect">
            <a:avLst/>
          </a:prstGeom>
          <a:noFill/>
        </p:spPr>
        <p:txBody>
          <a:bodyPr wrap="square" lIns="0" rIns="0" rtlCol="0">
            <a:spAutoFit/>
          </a:bodyPr>
          <a:lstStyle/>
          <a:p>
            <a:pPr algn="ctr"/>
            <a:r>
              <a:rPr kumimoji="1" lang="ja-JP" altLang="en-US" sz="600" dirty="0">
                <a:latin typeface="+mn-ea"/>
              </a:rPr>
              <a:t>じょうほう</a:t>
            </a:r>
          </a:p>
        </p:txBody>
      </p:sp>
      <p:sp>
        <p:nvSpPr>
          <p:cNvPr id="46" name="テキスト ボックス 45">
            <a:extLst>
              <a:ext uri="{FF2B5EF4-FFF2-40B4-BE49-F238E27FC236}">
                <a16:creationId xmlns:a16="http://schemas.microsoft.com/office/drawing/2014/main" id="{38AC7626-98EA-F7D2-0098-8DE2512EA0AA}"/>
              </a:ext>
            </a:extLst>
          </p:cNvPr>
          <p:cNvSpPr txBox="1"/>
          <p:nvPr/>
        </p:nvSpPr>
        <p:spPr>
          <a:xfrm>
            <a:off x="1728053" y="5519054"/>
            <a:ext cx="510927" cy="184666"/>
          </a:xfrm>
          <a:prstGeom prst="rect">
            <a:avLst/>
          </a:prstGeom>
          <a:noFill/>
        </p:spPr>
        <p:txBody>
          <a:bodyPr wrap="square" lIns="0" rIns="0" rtlCol="0">
            <a:spAutoFit/>
          </a:bodyPr>
          <a:lstStyle/>
          <a:p>
            <a:pPr algn="ctr"/>
            <a:r>
              <a:rPr kumimoji="1" lang="ja-JP" altLang="en-US" sz="600" dirty="0">
                <a:latin typeface="+mn-ea"/>
              </a:rPr>
              <a:t>かんけいしゃ</a:t>
            </a:r>
          </a:p>
        </p:txBody>
      </p:sp>
      <p:sp>
        <p:nvSpPr>
          <p:cNvPr id="47" name="テキスト ボックス 46">
            <a:extLst>
              <a:ext uri="{FF2B5EF4-FFF2-40B4-BE49-F238E27FC236}">
                <a16:creationId xmlns:a16="http://schemas.microsoft.com/office/drawing/2014/main" id="{24114B39-6B5E-7142-74EC-841DCB42EB11}"/>
              </a:ext>
            </a:extLst>
          </p:cNvPr>
          <p:cNvSpPr txBox="1"/>
          <p:nvPr/>
        </p:nvSpPr>
        <p:spPr>
          <a:xfrm>
            <a:off x="3157114" y="5519054"/>
            <a:ext cx="406203" cy="184666"/>
          </a:xfrm>
          <a:prstGeom prst="rect">
            <a:avLst/>
          </a:prstGeom>
          <a:noFill/>
        </p:spPr>
        <p:txBody>
          <a:bodyPr wrap="square" lIns="0" rIns="0" rtlCol="0">
            <a:spAutoFit/>
          </a:bodyPr>
          <a:lstStyle/>
          <a:p>
            <a:pPr algn="ctr"/>
            <a:r>
              <a:rPr kumimoji="1" lang="ja-JP" altLang="en-US" sz="600" dirty="0">
                <a:latin typeface="+mn-ea"/>
              </a:rPr>
              <a:t>かつやく</a:t>
            </a:r>
          </a:p>
        </p:txBody>
      </p:sp>
      <p:sp>
        <p:nvSpPr>
          <p:cNvPr id="48" name="テキスト ボックス 47">
            <a:extLst>
              <a:ext uri="{FF2B5EF4-FFF2-40B4-BE49-F238E27FC236}">
                <a16:creationId xmlns:a16="http://schemas.microsoft.com/office/drawing/2014/main" id="{BC5BA6F1-59E1-66BC-B249-2CD3C922A1B4}"/>
              </a:ext>
            </a:extLst>
          </p:cNvPr>
          <p:cNvSpPr txBox="1"/>
          <p:nvPr/>
        </p:nvSpPr>
        <p:spPr>
          <a:xfrm>
            <a:off x="4241894" y="5519054"/>
            <a:ext cx="817706" cy="184666"/>
          </a:xfrm>
          <a:prstGeom prst="rect">
            <a:avLst/>
          </a:prstGeom>
          <a:noFill/>
        </p:spPr>
        <p:txBody>
          <a:bodyPr wrap="square" lIns="0" rIns="0" rtlCol="0">
            <a:spAutoFit/>
          </a:bodyPr>
          <a:lstStyle/>
          <a:p>
            <a:pPr algn="ctr"/>
            <a:r>
              <a:rPr kumimoji="1" lang="ja-JP" altLang="en-US" sz="600" dirty="0">
                <a:latin typeface="+mn-ea"/>
              </a:rPr>
              <a:t>えいせいつうしんしゃ</a:t>
            </a:r>
          </a:p>
        </p:txBody>
      </p:sp>
      <p:sp>
        <p:nvSpPr>
          <p:cNvPr id="49" name="テキスト ボックス 48">
            <a:extLst>
              <a:ext uri="{FF2B5EF4-FFF2-40B4-BE49-F238E27FC236}">
                <a16:creationId xmlns:a16="http://schemas.microsoft.com/office/drawing/2014/main" id="{F9A9025C-D4FD-7B99-0A9E-18EFBA101801}"/>
              </a:ext>
            </a:extLst>
          </p:cNvPr>
          <p:cNvSpPr txBox="1"/>
          <p:nvPr/>
        </p:nvSpPr>
        <p:spPr>
          <a:xfrm>
            <a:off x="683909" y="6109120"/>
            <a:ext cx="817706" cy="184666"/>
          </a:xfrm>
          <a:prstGeom prst="rect">
            <a:avLst/>
          </a:prstGeom>
          <a:noFill/>
        </p:spPr>
        <p:txBody>
          <a:bodyPr wrap="square" lIns="0" rIns="0" rtlCol="0">
            <a:spAutoFit/>
          </a:bodyPr>
          <a:lstStyle/>
          <a:p>
            <a:pPr algn="ctr"/>
            <a:r>
              <a:rPr kumimoji="1" lang="ja-JP" altLang="en-US" sz="600" dirty="0">
                <a:latin typeface="+mn-ea"/>
              </a:rPr>
              <a:t>えいせいつうしんしゃ</a:t>
            </a:r>
          </a:p>
        </p:txBody>
      </p:sp>
      <p:sp>
        <p:nvSpPr>
          <p:cNvPr id="50" name="テキスト ボックス 49">
            <a:extLst>
              <a:ext uri="{FF2B5EF4-FFF2-40B4-BE49-F238E27FC236}">
                <a16:creationId xmlns:a16="http://schemas.microsoft.com/office/drawing/2014/main" id="{FE8EACED-1983-61EF-0540-A495E3DA467C}"/>
              </a:ext>
            </a:extLst>
          </p:cNvPr>
          <p:cNvSpPr txBox="1"/>
          <p:nvPr/>
        </p:nvSpPr>
        <p:spPr>
          <a:xfrm>
            <a:off x="1742531" y="6105400"/>
            <a:ext cx="406203" cy="184666"/>
          </a:xfrm>
          <a:prstGeom prst="rect">
            <a:avLst/>
          </a:prstGeom>
          <a:noFill/>
        </p:spPr>
        <p:txBody>
          <a:bodyPr wrap="square" lIns="0" rIns="0" rtlCol="0">
            <a:spAutoFit/>
          </a:bodyPr>
          <a:lstStyle/>
          <a:p>
            <a:pPr algn="ctr"/>
            <a:r>
              <a:rPr kumimoji="1" lang="ja-JP" altLang="en-US" sz="600" dirty="0">
                <a:latin typeface="+mn-ea"/>
              </a:rPr>
              <a:t>さいがい</a:t>
            </a:r>
          </a:p>
        </p:txBody>
      </p:sp>
      <p:sp>
        <p:nvSpPr>
          <p:cNvPr id="51" name="テキスト ボックス 50">
            <a:extLst>
              <a:ext uri="{FF2B5EF4-FFF2-40B4-BE49-F238E27FC236}">
                <a16:creationId xmlns:a16="http://schemas.microsoft.com/office/drawing/2014/main" id="{84D8305A-A57D-2838-A5A3-49B239AB8B7C}"/>
              </a:ext>
            </a:extLst>
          </p:cNvPr>
          <p:cNvSpPr txBox="1"/>
          <p:nvPr/>
        </p:nvSpPr>
        <p:spPr>
          <a:xfrm>
            <a:off x="3973921" y="6105400"/>
            <a:ext cx="679329" cy="184666"/>
          </a:xfrm>
          <a:prstGeom prst="rect">
            <a:avLst/>
          </a:prstGeom>
          <a:noFill/>
        </p:spPr>
        <p:txBody>
          <a:bodyPr wrap="square" lIns="0" rIns="0" rtlCol="0">
            <a:spAutoFit/>
          </a:bodyPr>
          <a:lstStyle/>
          <a:p>
            <a:pPr algn="ctr"/>
            <a:r>
              <a:rPr kumimoji="1" lang="ja-JP" altLang="en-US" sz="600" dirty="0">
                <a:latin typeface="+mn-ea"/>
              </a:rPr>
              <a:t>さいがいげんば</a:t>
            </a:r>
          </a:p>
        </p:txBody>
      </p:sp>
      <p:sp>
        <p:nvSpPr>
          <p:cNvPr id="52" name="テキスト ボックス 51">
            <a:extLst>
              <a:ext uri="{FF2B5EF4-FFF2-40B4-BE49-F238E27FC236}">
                <a16:creationId xmlns:a16="http://schemas.microsoft.com/office/drawing/2014/main" id="{1D3A6B00-C75C-9653-08CE-D254587D1A51}"/>
              </a:ext>
            </a:extLst>
          </p:cNvPr>
          <p:cNvSpPr txBox="1"/>
          <p:nvPr/>
        </p:nvSpPr>
        <p:spPr>
          <a:xfrm>
            <a:off x="4781559" y="6105400"/>
            <a:ext cx="406203" cy="184666"/>
          </a:xfrm>
          <a:prstGeom prst="rect">
            <a:avLst/>
          </a:prstGeom>
          <a:noFill/>
        </p:spPr>
        <p:txBody>
          <a:bodyPr wrap="square" lIns="0" rIns="0" rtlCol="0">
            <a:spAutoFit/>
          </a:bodyPr>
          <a:lstStyle/>
          <a:p>
            <a:pPr algn="ctr"/>
            <a:r>
              <a:rPr kumimoji="1" lang="ja-JP" altLang="en-US" sz="600" dirty="0">
                <a:latin typeface="+mn-ea"/>
              </a:rPr>
              <a:t>えいぞう</a:t>
            </a:r>
          </a:p>
        </p:txBody>
      </p:sp>
      <p:sp>
        <p:nvSpPr>
          <p:cNvPr id="53" name="テキスト ボックス 52">
            <a:extLst>
              <a:ext uri="{FF2B5EF4-FFF2-40B4-BE49-F238E27FC236}">
                <a16:creationId xmlns:a16="http://schemas.microsoft.com/office/drawing/2014/main" id="{7C6C39A9-94D9-20F3-0BEB-3362ACE1A279}"/>
              </a:ext>
            </a:extLst>
          </p:cNvPr>
          <p:cNvSpPr txBox="1"/>
          <p:nvPr/>
        </p:nvSpPr>
        <p:spPr>
          <a:xfrm>
            <a:off x="587471" y="6406468"/>
            <a:ext cx="499660" cy="184666"/>
          </a:xfrm>
          <a:prstGeom prst="rect">
            <a:avLst/>
          </a:prstGeom>
          <a:noFill/>
        </p:spPr>
        <p:txBody>
          <a:bodyPr wrap="square" lIns="0" rIns="0" rtlCol="0">
            <a:spAutoFit/>
          </a:bodyPr>
          <a:lstStyle/>
          <a:p>
            <a:pPr algn="ctr"/>
            <a:r>
              <a:rPr kumimoji="1" lang="ja-JP" altLang="en-US" sz="600" dirty="0">
                <a:latin typeface="+mn-ea"/>
              </a:rPr>
              <a:t>じょうきょう</a:t>
            </a:r>
          </a:p>
        </p:txBody>
      </p:sp>
      <p:sp>
        <p:nvSpPr>
          <p:cNvPr id="54" name="テキスト ボックス 53">
            <a:extLst>
              <a:ext uri="{FF2B5EF4-FFF2-40B4-BE49-F238E27FC236}">
                <a16:creationId xmlns:a16="http://schemas.microsoft.com/office/drawing/2014/main" id="{D6563C7D-C9C1-5A4F-E6D8-7A80E35EA5FF}"/>
              </a:ext>
            </a:extLst>
          </p:cNvPr>
          <p:cNvSpPr txBox="1"/>
          <p:nvPr/>
        </p:nvSpPr>
        <p:spPr>
          <a:xfrm>
            <a:off x="6418028" y="961685"/>
            <a:ext cx="738828" cy="184666"/>
          </a:xfrm>
          <a:prstGeom prst="rect">
            <a:avLst/>
          </a:prstGeom>
          <a:noFill/>
        </p:spPr>
        <p:txBody>
          <a:bodyPr wrap="square" lIns="0" rIns="0" rtlCol="0">
            <a:spAutoFit/>
          </a:bodyPr>
          <a:lstStyle/>
          <a:p>
            <a:pPr algn="ctr"/>
            <a:r>
              <a:rPr kumimoji="1" lang="ja-JP" altLang="en-US" sz="600" dirty="0">
                <a:latin typeface="+mn-ea"/>
              </a:rPr>
              <a:t>かせんじむしょ</a:t>
            </a:r>
          </a:p>
        </p:txBody>
      </p:sp>
    </p:spTree>
    <p:extLst>
      <p:ext uri="{BB962C8B-B14F-4D97-AF65-F5344CB8AC3E}">
        <p14:creationId xmlns:p14="http://schemas.microsoft.com/office/powerpoint/2010/main" val="34139778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9B173-E70F-6420-83FB-CACC94D1A80A}"/>
            </a:ext>
          </a:extLst>
        </p:cNvPr>
        <p:cNvGrpSpPr/>
        <p:nvPr/>
      </p:nvGrpSpPr>
      <p:grpSpPr>
        <a:xfrm>
          <a:off x="0" y="0"/>
          <a:ext cx="0" cy="0"/>
          <a:chOff x="0" y="0"/>
          <a:chExt cx="0" cy="0"/>
        </a:xfrm>
      </p:grpSpPr>
      <p:pic>
        <p:nvPicPr>
          <p:cNvPr id="28" name="図 27">
            <a:extLst>
              <a:ext uri="{FF2B5EF4-FFF2-40B4-BE49-F238E27FC236}">
                <a16:creationId xmlns:a16="http://schemas.microsoft.com/office/drawing/2014/main" id="{342BFD30-BE07-B138-7EA2-676A7E1883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1107" y="2363815"/>
            <a:ext cx="5669335" cy="4342057"/>
          </a:xfrm>
          <a:prstGeom prst="rect">
            <a:avLst/>
          </a:prstGeom>
        </p:spPr>
      </p:pic>
      <p:sp>
        <p:nvSpPr>
          <p:cNvPr id="2" name="テキスト ボックス 1">
            <a:extLst>
              <a:ext uri="{FF2B5EF4-FFF2-40B4-BE49-F238E27FC236}">
                <a16:creationId xmlns:a16="http://schemas.microsoft.com/office/drawing/2014/main" id="{6591A739-A03D-DF73-A91B-BF3094F68AEC}"/>
              </a:ext>
            </a:extLst>
          </p:cNvPr>
          <p:cNvSpPr txBox="1"/>
          <p:nvPr/>
        </p:nvSpPr>
        <p:spPr>
          <a:xfrm>
            <a:off x="574114" y="726078"/>
            <a:ext cx="3298980"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0070C0"/>
                </a:solidFill>
                <a:latin typeface="+mj-ea"/>
                <a:ea typeface="+mj-ea"/>
              </a:rPr>
              <a:t>みんなで取り組む「流域治水」</a:t>
            </a:r>
            <a:endParaRPr lang="en-US" altLang="ja-JP" sz="2000" dirty="0">
              <a:solidFill>
                <a:srgbClr val="0070C0"/>
              </a:solidFill>
              <a:latin typeface="+mj-ea"/>
              <a:ea typeface="+mj-ea"/>
            </a:endParaRPr>
          </a:p>
        </p:txBody>
      </p:sp>
      <p:sp>
        <p:nvSpPr>
          <p:cNvPr id="3" name="テキスト ボックス 2">
            <a:extLst>
              <a:ext uri="{FF2B5EF4-FFF2-40B4-BE49-F238E27FC236}">
                <a16:creationId xmlns:a16="http://schemas.microsoft.com/office/drawing/2014/main" id="{F4F186DB-4ECA-25E7-404B-26BE697FBCA9}"/>
              </a:ext>
            </a:extLst>
          </p:cNvPr>
          <p:cNvSpPr txBox="1"/>
          <p:nvPr/>
        </p:nvSpPr>
        <p:spPr>
          <a:xfrm>
            <a:off x="841898" y="1133031"/>
            <a:ext cx="9370225" cy="876266"/>
          </a:xfrm>
          <a:prstGeom prst="wedgeRectCallout">
            <a:avLst>
              <a:gd name="adj1" fmla="val -38442"/>
              <a:gd name="adj2" fmla="val -2916"/>
            </a:avLst>
          </a:prstGeom>
          <a:noFill/>
          <a:ln>
            <a:solidFill>
              <a:srgbClr val="0070C0"/>
            </a:solidFill>
          </a:ln>
        </p:spPr>
        <p:txBody>
          <a:bodyPr wrap="square" rtlCol="0" anchor="t">
            <a:spAutoFit/>
          </a:bodyPr>
          <a:lstStyle>
            <a:defPPr>
              <a:defRPr lang="en-US"/>
            </a:defPPr>
            <a:lvl1pPr indent="181793" algn="just">
              <a:lnSpc>
                <a:spcPts val="3000"/>
              </a:lnSpc>
              <a:defRPr kumimoji="1" sz="1299"/>
            </a:lvl1pPr>
          </a:lstStyle>
          <a:p>
            <a:pPr algn="l">
              <a:lnSpc>
                <a:spcPct val="150000"/>
              </a:lnSpc>
            </a:pPr>
            <a:r>
              <a:rPr lang="ja-JP" altLang="en-US" sz="1200" dirty="0"/>
              <a:t>最近は大雨や台風で、川の水があふれるなどの「水害」が増えています。これまでは川を工事して守ってきましたが、これからは、まわりの人たち全員で協力してまちを守る「流域治水」が大切です。利根川でも、たくさんの人が集まって、被害をなくすための計画を立てて、対策を進めています。</a:t>
            </a:r>
            <a:endParaRPr lang="en-US" altLang="ja-JP" sz="1200" dirty="0"/>
          </a:p>
        </p:txBody>
      </p:sp>
      <p:sp>
        <p:nvSpPr>
          <p:cNvPr id="6" name="円形吹き出し 10">
            <a:extLst>
              <a:ext uri="{FF2B5EF4-FFF2-40B4-BE49-F238E27FC236}">
                <a16:creationId xmlns:a16="http://schemas.microsoft.com/office/drawing/2014/main" id="{452DC362-D313-D578-7BFA-D85CB39DE6A1}"/>
              </a:ext>
            </a:extLst>
          </p:cNvPr>
          <p:cNvSpPr/>
          <p:nvPr/>
        </p:nvSpPr>
        <p:spPr>
          <a:xfrm>
            <a:off x="1300608" y="2333159"/>
            <a:ext cx="3424769" cy="806099"/>
          </a:xfrm>
          <a:prstGeom prst="wedgeRoundRectCallout">
            <a:avLst>
              <a:gd name="adj1" fmla="val -59988"/>
              <a:gd name="adj2" fmla="val -29064"/>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spcBef>
                <a:spcPts val="600"/>
              </a:spcBef>
            </a:pPr>
            <a:r>
              <a:rPr lang="ja-JP" altLang="en-US" sz="1200" dirty="0">
                <a:solidFill>
                  <a:schemeClr val="tx1"/>
                </a:solidFill>
              </a:rPr>
              <a:t>水害から町を守るために、自分たちでもできることを考えてみよう。</a:t>
            </a:r>
            <a:endParaRPr lang="en-US" altLang="ja-JP" sz="1200" dirty="0">
              <a:solidFill>
                <a:schemeClr val="tx1"/>
              </a:solidFill>
            </a:endParaRPr>
          </a:p>
        </p:txBody>
      </p:sp>
      <p:pic>
        <p:nvPicPr>
          <p:cNvPr id="23" name="図 22" descr="座る, 立つ, 時計 が含まれている画像&#10;&#10;自動的に生成された説明">
            <a:extLst>
              <a:ext uri="{FF2B5EF4-FFF2-40B4-BE49-F238E27FC236}">
                <a16:creationId xmlns:a16="http://schemas.microsoft.com/office/drawing/2014/main" id="{D49407D2-F1B8-EC3F-A190-3974E802BC1A}"/>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75805" y="1967458"/>
            <a:ext cx="1013042" cy="1209638"/>
          </a:xfrm>
          <a:prstGeom prst="rect">
            <a:avLst/>
          </a:prstGeom>
        </p:spPr>
      </p:pic>
      <p:pic>
        <p:nvPicPr>
          <p:cNvPr id="24" name="図 23" descr="挿絵, シャツ が含まれている画像&#10;&#10;自動的に生成された説明">
            <a:extLst>
              <a:ext uri="{FF2B5EF4-FFF2-40B4-BE49-F238E27FC236}">
                <a16:creationId xmlns:a16="http://schemas.microsoft.com/office/drawing/2014/main" id="{E5336E15-00DA-68B4-AE22-24BC6AB81A75}"/>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3791548" y="3319993"/>
            <a:ext cx="884526" cy="1185006"/>
          </a:xfrm>
          <a:prstGeom prst="rect">
            <a:avLst/>
          </a:prstGeom>
        </p:spPr>
      </p:pic>
      <p:sp>
        <p:nvSpPr>
          <p:cNvPr id="25" name="円形吹き出し 10">
            <a:extLst>
              <a:ext uri="{FF2B5EF4-FFF2-40B4-BE49-F238E27FC236}">
                <a16:creationId xmlns:a16="http://schemas.microsoft.com/office/drawing/2014/main" id="{FCF787C6-7DBD-9F19-6688-DB5D905E3230}"/>
              </a:ext>
            </a:extLst>
          </p:cNvPr>
          <p:cNvSpPr/>
          <p:nvPr/>
        </p:nvSpPr>
        <p:spPr>
          <a:xfrm>
            <a:off x="841897" y="3509446"/>
            <a:ext cx="2577299" cy="806099"/>
          </a:xfrm>
          <a:prstGeom prst="wedgeRoundRectCallout">
            <a:avLst>
              <a:gd name="adj1" fmla="val 65302"/>
              <a:gd name="adj2" fmla="val -705"/>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lgn="ctr">
              <a:spcBef>
                <a:spcPts val="600"/>
              </a:spcBef>
            </a:pPr>
            <a:r>
              <a:rPr lang="ja-JP" altLang="en-US" sz="1200" dirty="0">
                <a:solidFill>
                  <a:schemeClr val="tx1"/>
                </a:solidFill>
              </a:rPr>
              <a:t>ハザードマップを使って家族で、</a:t>
            </a:r>
            <a:endParaRPr lang="en-US" altLang="ja-JP" sz="1200" dirty="0">
              <a:solidFill>
                <a:schemeClr val="tx1"/>
              </a:solidFill>
            </a:endParaRPr>
          </a:p>
          <a:p>
            <a:pPr algn="ctr">
              <a:spcBef>
                <a:spcPts val="600"/>
              </a:spcBef>
            </a:pPr>
            <a:r>
              <a:rPr lang="ja-JP" altLang="en-US" sz="1200" dirty="0">
                <a:solidFill>
                  <a:schemeClr val="tx1"/>
                </a:solidFill>
              </a:rPr>
              <a:t>あぶない場所を確認してみる！</a:t>
            </a:r>
            <a:endParaRPr lang="en-US" altLang="ja-JP" sz="1200" dirty="0">
              <a:solidFill>
                <a:schemeClr val="tx1"/>
              </a:solidFill>
            </a:endParaRPr>
          </a:p>
        </p:txBody>
      </p:sp>
      <p:pic>
        <p:nvPicPr>
          <p:cNvPr id="26" name="図 25" descr="挿絵 が含まれている画像&#10;&#10;自動的に生成された説明">
            <a:extLst>
              <a:ext uri="{FF2B5EF4-FFF2-40B4-BE49-F238E27FC236}">
                <a16:creationId xmlns:a16="http://schemas.microsoft.com/office/drawing/2014/main" id="{84CCE795-FD36-0628-25D9-33B67F5EE3E0}"/>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283964" y="4579822"/>
            <a:ext cx="883696" cy="1121404"/>
          </a:xfrm>
          <a:prstGeom prst="rect">
            <a:avLst/>
          </a:prstGeom>
          <a:effectLst>
            <a:outerShdw blurRad="50800" dist="38100" dir="2700000" algn="tl" rotWithShape="0">
              <a:prstClr val="black">
                <a:alpha val="40000"/>
              </a:prstClr>
            </a:outerShdw>
          </a:effectLst>
        </p:spPr>
      </p:pic>
      <p:sp>
        <p:nvSpPr>
          <p:cNvPr id="29" name="円形吹き出し 10">
            <a:extLst>
              <a:ext uri="{FF2B5EF4-FFF2-40B4-BE49-F238E27FC236}">
                <a16:creationId xmlns:a16="http://schemas.microsoft.com/office/drawing/2014/main" id="{DB1F327F-1563-3E90-9BFE-ED9F915FFB34}"/>
              </a:ext>
            </a:extLst>
          </p:cNvPr>
          <p:cNvSpPr/>
          <p:nvPr/>
        </p:nvSpPr>
        <p:spPr>
          <a:xfrm>
            <a:off x="1639656" y="4883136"/>
            <a:ext cx="2233438" cy="806099"/>
          </a:xfrm>
          <a:prstGeom prst="wedgeRoundRectCallout">
            <a:avLst>
              <a:gd name="adj1" fmla="val -67324"/>
              <a:gd name="adj2" fmla="val -19611"/>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lgn="ctr">
              <a:spcBef>
                <a:spcPts val="600"/>
              </a:spcBef>
            </a:pPr>
            <a:r>
              <a:rPr lang="ja-JP" altLang="en-US" sz="1200" dirty="0">
                <a:solidFill>
                  <a:schemeClr val="tx1"/>
                </a:solidFill>
              </a:rPr>
              <a:t>排水溝がつまらないように、</a:t>
            </a:r>
            <a:endParaRPr lang="en-US" altLang="ja-JP" sz="1200" dirty="0">
              <a:solidFill>
                <a:schemeClr val="tx1"/>
              </a:solidFill>
            </a:endParaRPr>
          </a:p>
          <a:p>
            <a:pPr algn="ctr">
              <a:spcBef>
                <a:spcPts val="600"/>
              </a:spcBef>
            </a:pPr>
            <a:r>
              <a:rPr lang="ja-JP" altLang="en-US" sz="1200" dirty="0">
                <a:solidFill>
                  <a:schemeClr val="tx1"/>
                </a:solidFill>
              </a:rPr>
              <a:t>落ちているごみをひろう！</a:t>
            </a:r>
            <a:endParaRPr lang="en-US" altLang="ja-JP" sz="1200" dirty="0">
              <a:solidFill>
                <a:schemeClr val="tx1"/>
              </a:solidFill>
            </a:endParaRPr>
          </a:p>
        </p:txBody>
      </p:sp>
      <p:sp>
        <p:nvSpPr>
          <p:cNvPr id="30" name="円形吹き出し 10">
            <a:extLst>
              <a:ext uri="{FF2B5EF4-FFF2-40B4-BE49-F238E27FC236}">
                <a16:creationId xmlns:a16="http://schemas.microsoft.com/office/drawing/2014/main" id="{9C50D7FF-3693-0D73-003B-B039930A35F4}"/>
              </a:ext>
            </a:extLst>
          </p:cNvPr>
          <p:cNvSpPr/>
          <p:nvPr/>
        </p:nvSpPr>
        <p:spPr>
          <a:xfrm>
            <a:off x="927730" y="6239494"/>
            <a:ext cx="3136536" cy="806099"/>
          </a:xfrm>
          <a:prstGeom prst="wedgeRoundRectCallout">
            <a:avLst>
              <a:gd name="adj1" fmla="val -46302"/>
              <a:gd name="adj2" fmla="val -104574"/>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lIns="0" tIns="0" rIns="0" bIns="0" rtlCol="0" anchor="ctr"/>
          <a:lstStyle/>
          <a:p>
            <a:pPr>
              <a:lnSpc>
                <a:spcPct val="150000"/>
              </a:lnSpc>
              <a:spcBef>
                <a:spcPts val="600"/>
              </a:spcBef>
            </a:pPr>
            <a:r>
              <a:rPr lang="ja-JP" altLang="en-US" sz="1200" dirty="0">
                <a:solidFill>
                  <a:schemeClr val="tx1"/>
                </a:solidFill>
              </a:rPr>
              <a:t>大雨で流されそうなものが庭に置きっぱなしになっていないか確認する！</a:t>
            </a:r>
            <a:endParaRPr lang="en-US" altLang="ja-JP" sz="1200" dirty="0">
              <a:solidFill>
                <a:schemeClr val="tx1"/>
              </a:solidFill>
            </a:endParaRPr>
          </a:p>
        </p:txBody>
      </p:sp>
      <p:grpSp>
        <p:nvGrpSpPr>
          <p:cNvPr id="4" name="グループ化 3">
            <a:extLst>
              <a:ext uri="{FF2B5EF4-FFF2-40B4-BE49-F238E27FC236}">
                <a16:creationId xmlns:a16="http://schemas.microsoft.com/office/drawing/2014/main" id="{CB6F07A5-5763-F6E5-C9F8-3520E60C3A6E}"/>
              </a:ext>
            </a:extLst>
          </p:cNvPr>
          <p:cNvGrpSpPr/>
          <p:nvPr/>
        </p:nvGrpSpPr>
        <p:grpSpPr>
          <a:xfrm>
            <a:off x="8459672" y="86894"/>
            <a:ext cx="2292615" cy="306310"/>
            <a:chOff x="8459672" y="86894"/>
            <a:chExt cx="2292615" cy="306310"/>
          </a:xfrm>
        </p:grpSpPr>
        <p:sp>
          <p:nvSpPr>
            <p:cNvPr id="5" name="テキスト ボックス 4">
              <a:extLst>
                <a:ext uri="{FF2B5EF4-FFF2-40B4-BE49-F238E27FC236}">
                  <a16:creationId xmlns:a16="http://schemas.microsoft.com/office/drawing/2014/main" id="{A3574A36-ED12-07B5-285B-C05998CA6BA6}"/>
                </a:ext>
              </a:extLst>
            </p:cNvPr>
            <p:cNvSpPr txBox="1"/>
            <p:nvPr/>
          </p:nvSpPr>
          <p:spPr>
            <a:xfrm>
              <a:off x="8459672" y="131594"/>
              <a:ext cx="2292615" cy="261610"/>
            </a:xfrm>
            <a:prstGeom prst="rect">
              <a:avLst/>
            </a:prstGeom>
            <a:noFill/>
          </p:spPr>
          <p:txBody>
            <a:bodyPr wrap="none" rtlCol="0">
              <a:spAutoFit/>
            </a:bodyPr>
            <a:lstStyle/>
            <a:p>
              <a:r>
                <a:rPr kumimoji="1" lang="ja-JP" altLang="en-US" sz="1100" dirty="0"/>
                <a:t>●</a:t>
              </a:r>
              <a:r>
                <a:rPr kumimoji="1" lang="en-US" altLang="ja-JP" sz="1100" dirty="0"/>
                <a:t>.</a:t>
              </a:r>
              <a:r>
                <a:rPr lang="ja-JP" altLang="en-US" sz="1100" dirty="0"/>
                <a:t>みんなで取り組む水害への備え</a:t>
              </a:r>
              <a:endParaRPr lang="en-US" altLang="ja-JP" sz="1100" dirty="0"/>
            </a:p>
          </p:txBody>
        </p:sp>
        <p:sp>
          <p:nvSpPr>
            <p:cNvPr id="7" name="テキスト ボックス 6">
              <a:extLst>
                <a:ext uri="{FF2B5EF4-FFF2-40B4-BE49-F238E27FC236}">
                  <a16:creationId xmlns:a16="http://schemas.microsoft.com/office/drawing/2014/main" id="{7F3ADE3A-83F6-8DFD-DDF6-CD7DBE910E40}"/>
                </a:ext>
              </a:extLst>
            </p:cNvPr>
            <p:cNvSpPr txBox="1"/>
            <p:nvPr/>
          </p:nvSpPr>
          <p:spPr>
            <a:xfrm>
              <a:off x="9825491" y="86894"/>
              <a:ext cx="253274"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すいがい</a:t>
              </a:r>
            </a:p>
          </p:txBody>
        </p:sp>
        <p:sp>
          <p:nvSpPr>
            <p:cNvPr id="9" name="テキスト ボックス 8">
              <a:extLst>
                <a:ext uri="{FF2B5EF4-FFF2-40B4-BE49-F238E27FC236}">
                  <a16:creationId xmlns:a16="http://schemas.microsoft.com/office/drawing/2014/main" id="{3EDB318C-4C97-3A1C-7A4D-D6F0546C2325}"/>
                </a:ext>
              </a:extLst>
            </p:cNvPr>
            <p:cNvSpPr txBox="1"/>
            <p:nvPr/>
          </p:nvSpPr>
          <p:spPr>
            <a:xfrm>
              <a:off x="10391283" y="86894"/>
              <a:ext cx="182742" cy="113296"/>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sz="500" dirty="0"/>
                <a:t>そなえ</a:t>
              </a:r>
            </a:p>
          </p:txBody>
        </p:sp>
      </p:grpSp>
      <p:sp>
        <p:nvSpPr>
          <p:cNvPr id="10" name="テキスト ボックス 9">
            <a:extLst>
              <a:ext uri="{FF2B5EF4-FFF2-40B4-BE49-F238E27FC236}">
                <a16:creationId xmlns:a16="http://schemas.microsoft.com/office/drawing/2014/main" id="{2D8A0253-95B9-B7F5-4440-303E5FE67CEE}"/>
              </a:ext>
            </a:extLst>
          </p:cNvPr>
          <p:cNvSpPr txBox="1"/>
          <p:nvPr/>
        </p:nvSpPr>
        <p:spPr>
          <a:xfrm>
            <a:off x="4804256" y="1400379"/>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とねがわ</a:t>
            </a:r>
          </a:p>
        </p:txBody>
      </p:sp>
      <p:sp>
        <p:nvSpPr>
          <p:cNvPr id="11" name="テキスト ボックス 10">
            <a:extLst>
              <a:ext uri="{FF2B5EF4-FFF2-40B4-BE49-F238E27FC236}">
                <a16:creationId xmlns:a16="http://schemas.microsoft.com/office/drawing/2014/main" id="{B6506D65-DF0C-0DAA-ED0F-5A6FD05AD885}"/>
              </a:ext>
            </a:extLst>
          </p:cNvPr>
          <p:cNvSpPr txBox="1"/>
          <p:nvPr/>
        </p:nvSpPr>
        <p:spPr>
          <a:xfrm>
            <a:off x="1795491" y="4985143"/>
            <a:ext cx="476092" cy="136379"/>
          </a:xfrm>
          <a:prstGeom prst="rect">
            <a:avLst/>
          </a:prstGeom>
          <a:noFill/>
        </p:spPr>
        <p:txBody>
          <a:bodyPr wrap="none" lIns="0" tIns="18000" rIns="0" bIns="18000" rtlCol="0" anchor="ctr" anchorCtr="0">
            <a:spAutoFit/>
          </a:bodyPr>
          <a:lstStyle>
            <a:defPPr>
              <a:defRPr lang="en-US"/>
            </a:defPPr>
            <a:lvl1pPr algn="ctr">
              <a:defRPr sz="650"/>
            </a:lvl1pPr>
          </a:lstStyle>
          <a:p>
            <a:r>
              <a:rPr lang="ja-JP" altLang="en-US" dirty="0"/>
              <a:t>はいすいこう</a:t>
            </a:r>
          </a:p>
        </p:txBody>
      </p:sp>
      <p:sp>
        <p:nvSpPr>
          <p:cNvPr id="12" name="テキスト ボックス 11">
            <a:extLst>
              <a:ext uri="{FF2B5EF4-FFF2-40B4-BE49-F238E27FC236}">
                <a16:creationId xmlns:a16="http://schemas.microsoft.com/office/drawing/2014/main" id="{7DFA500B-808A-642C-8E42-47FDEF4FB8DC}"/>
              </a:ext>
            </a:extLst>
          </p:cNvPr>
          <p:cNvSpPr txBox="1"/>
          <p:nvPr/>
        </p:nvSpPr>
        <p:spPr>
          <a:xfrm>
            <a:off x="1114906" y="1122144"/>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さいきん</a:t>
            </a:r>
          </a:p>
        </p:txBody>
      </p:sp>
      <p:sp>
        <p:nvSpPr>
          <p:cNvPr id="13" name="テキスト ボックス 12">
            <a:extLst>
              <a:ext uri="{FF2B5EF4-FFF2-40B4-BE49-F238E27FC236}">
                <a16:creationId xmlns:a16="http://schemas.microsoft.com/office/drawing/2014/main" id="{466B765E-75D3-B7E3-BCA0-F7219B04ACDC}"/>
              </a:ext>
            </a:extLst>
          </p:cNvPr>
          <p:cNvSpPr txBox="1"/>
          <p:nvPr/>
        </p:nvSpPr>
        <p:spPr>
          <a:xfrm>
            <a:off x="4254697" y="1134844"/>
            <a:ext cx="413088"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すいがい</a:t>
            </a:r>
          </a:p>
        </p:txBody>
      </p:sp>
      <p:sp>
        <p:nvSpPr>
          <p:cNvPr id="14" name="テキスト ボックス 13">
            <a:extLst>
              <a:ext uri="{FF2B5EF4-FFF2-40B4-BE49-F238E27FC236}">
                <a16:creationId xmlns:a16="http://schemas.microsoft.com/office/drawing/2014/main" id="{D5EB9430-DD0C-A69B-188E-661DBE76959D}"/>
              </a:ext>
            </a:extLst>
          </p:cNvPr>
          <p:cNvSpPr txBox="1"/>
          <p:nvPr/>
        </p:nvSpPr>
        <p:spPr>
          <a:xfrm>
            <a:off x="2785365" y="532011"/>
            <a:ext cx="873637" cy="230832"/>
          </a:xfrm>
          <a:prstGeom prst="rect">
            <a:avLst/>
          </a:prstGeom>
          <a:noFill/>
        </p:spPr>
        <p:txBody>
          <a:bodyPr wrap="none" lIns="0" rIns="0" rtlCol="0">
            <a:spAutoFit/>
          </a:bodyPr>
          <a:lstStyle>
            <a:defPPr>
              <a:defRPr lang="en-US"/>
            </a:defPPr>
            <a:lvl1pPr>
              <a:defRPr sz="900">
                <a:solidFill>
                  <a:srgbClr val="0070C0"/>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ja-JP" altLang="en-US" sz="900" b="0" i="0" u="none" strike="noStrike" kern="1200" cap="none" spc="0" normalizeH="0" baseline="0" noProof="0" dirty="0">
                <a:ln>
                  <a:noFill/>
                </a:ln>
                <a:solidFill>
                  <a:srgbClr val="0070C0"/>
                </a:solidFill>
                <a:effectLst/>
                <a:uLnTx/>
                <a:uFillTx/>
                <a:latin typeface="BIZ UDPゴシック"/>
                <a:ea typeface="BIZ UDPゴシック"/>
                <a:cs typeface="+mn-cs"/>
              </a:rPr>
              <a:t>りゅういきちすい</a:t>
            </a:r>
          </a:p>
        </p:txBody>
      </p:sp>
      <p:sp>
        <p:nvSpPr>
          <p:cNvPr id="15" name="テキスト ボックス 14">
            <a:extLst>
              <a:ext uri="{FF2B5EF4-FFF2-40B4-BE49-F238E27FC236}">
                <a16:creationId xmlns:a16="http://schemas.microsoft.com/office/drawing/2014/main" id="{8129D3DB-70D1-ACBC-3A03-32DE659DCEAD}"/>
              </a:ext>
            </a:extLst>
          </p:cNvPr>
          <p:cNvSpPr txBox="1"/>
          <p:nvPr/>
        </p:nvSpPr>
        <p:spPr>
          <a:xfrm>
            <a:off x="3173021" y="1407325"/>
            <a:ext cx="722704"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りゅういきちすい</a:t>
            </a:r>
          </a:p>
        </p:txBody>
      </p:sp>
      <p:sp>
        <p:nvSpPr>
          <p:cNvPr id="16" name="テキスト ボックス 15">
            <a:extLst>
              <a:ext uri="{FF2B5EF4-FFF2-40B4-BE49-F238E27FC236}">
                <a16:creationId xmlns:a16="http://schemas.microsoft.com/office/drawing/2014/main" id="{B2B87763-2D13-92BA-D9AA-798D8B175B42}"/>
              </a:ext>
            </a:extLst>
          </p:cNvPr>
          <p:cNvSpPr txBox="1"/>
          <p:nvPr/>
        </p:nvSpPr>
        <p:spPr>
          <a:xfrm>
            <a:off x="7302648" y="1400379"/>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ひがい</a:t>
            </a:r>
          </a:p>
        </p:txBody>
      </p:sp>
      <p:sp>
        <p:nvSpPr>
          <p:cNvPr id="17" name="テキスト ボックス 16">
            <a:extLst>
              <a:ext uri="{FF2B5EF4-FFF2-40B4-BE49-F238E27FC236}">
                <a16:creationId xmlns:a16="http://schemas.microsoft.com/office/drawing/2014/main" id="{CF163BE2-0F33-6647-E49B-80722498CE52}"/>
              </a:ext>
            </a:extLst>
          </p:cNvPr>
          <p:cNvSpPr txBox="1"/>
          <p:nvPr/>
        </p:nvSpPr>
        <p:spPr>
          <a:xfrm>
            <a:off x="9638335" y="1400379"/>
            <a:ext cx="325410"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たいさく</a:t>
            </a:r>
          </a:p>
        </p:txBody>
      </p:sp>
      <p:sp>
        <p:nvSpPr>
          <p:cNvPr id="18" name="テキスト ボックス 17">
            <a:extLst>
              <a:ext uri="{FF2B5EF4-FFF2-40B4-BE49-F238E27FC236}">
                <a16:creationId xmlns:a16="http://schemas.microsoft.com/office/drawing/2014/main" id="{C41311D5-E9E5-2A43-E1DF-BB19C1DAD58B}"/>
              </a:ext>
            </a:extLst>
          </p:cNvPr>
          <p:cNvSpPr txBox="1"/>
          <p:nvPr/>
        </p:nvSpPr>
        <p:spPr>
          <a:xfrm>
            <a:off x="1301964" y="2456817"/>
            <a:ext cx="413088" cy="136379"/>
          </a:xfrm>
          <a:prstGeom prst="rect">
            <a:avLst/>
          </a:prstGeom>
          <a:noFill/>
        </p:spPr>
        <p:txBody>
          <a:bodyPr wrap="square" lIns="0" tIns="18000" rIns="0" bIns="18000" rtlCol="0" anchor="ctr" anchorCtr="0">
            <a:spAutoFit/>
          </a:bodyPr>
          <a:lstStyle>
            <a:defPPr>
              <a:defRPr lang="en-US"/>
            </a:defPPr>
            <a:lvl1pPr algn="ctr">
              <a:defRPr sz="650"/>
            </a:lvl1pPr>
          </a:lstStyle>
          <a:p>
            <a:r>
              <a:rPr lang="ja-JP" altLang="en-US" dirty="0"/>
              <a:t>すいがい</a:t>
            </a:r>
          </a:p>
        </p:txBody>
      </p:sp>
      <p:sp>
        <p:nvSpPr>
          <p:cNvPr id="22" name="テキスト ボックス 21">
            <a:extLst>
              <a:ext uri="{FF2B5EF4-FFF2-40B4-BE49-F238E27FC236}">
                <a16:creationId xmlns:a16="http://schemas.microsoft.com/office/drawing/2014/main" id="{C0014079-2353-5ACA-1537-A8B09F45A0EC}"/>
              </a:ext>
            </a:extLst>
          </p:cNvPr>
          <p:cNvSpPr txBox="1"/>
          <p:nvPr/>
        </p:nvSpPr>
        <p:spPr>
          <a:xfrm>
            <a:off x="2116090" y="3887787"/>
            <a:ext cx="31098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かくにん</a:t>
            </a:r>
          </a:p>
        </p:txBody>
      </p:sp>
      <p:sp>
        <p:nvSpPr>
          <p:cNvPr id="27" name="テキスト ボックス 26">
            <a:extLst>
              <a:ext uri="{FF2B5EF4-FFF2-40B4-BE49-F238E27FC236}">
                <a16:creationId xmlns:a16="http://schemas.microsoft.com/office/drawing/2014/main" id="{2AFA884E-CF98-20AD-50DF-C1D18B65CE1D}"/>
              </a:ext>
            </a:extLst>
          </p:cNvPr>
          <p:cNvSpPr txBox="1"/>
          <p:nvPr/>
        </p:nvSpPr>
        <p:spPr>
          <a:xfrm>
            <a:off x="2116091" y="6642544"/>
            <a:ext cx="31098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かくにん</a:t>
            </a:r>
          </a:p>
        </p:txBody>
      </p:sp>
    </p:spTree>
    <p:extLst>
      <p:ext uri="{BB962C8B-B14F-4D97-AF65-F5344CB8AC3E}">
        <p14:creationId xmlns:p14="http://schemas.microsoft.com/office/powerpoint/2010/main" val="26031357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A9E50-1673-E2FE-9E73-AE953E125D12}"/>
            </a:ext>
          </a:extLst>
        </p:cNvPr>
        <p:cNvGrpSpPr/>
        <p:nvPr/>
      </p:nvGrpSpPr>
      <p:grpSpPr>
        <a:xfrm>
          <a:off x="0" y="0"/>
          <a:ext cx="0" cy="0"/>
          <a:chOff x="0" y="0"/>
          <a:chExt cx="0" cy="0"/>
        </a:xfrm>
      </p:grpSpPr>
      <p:sp>
        <p:nvSpPr>
          <p:cNvPr id="29" name="角丸四角形 5">
            <a:extLst>
              <a:ext uri="{FF2B5EF4-FFF2-40B4-BE49-F238E27FC236}">
                <a16:creationId xmlns:a16="http://schemas.microsoft.com/office/drawing/2014/main" id="{742E506A-1CD1-3B04-FFC8-5C1B0C49E313}"/>
              </a:ext>
            </a:extLst>
          </p:cNvPr>
          <p:cNvSpPr/>
          <p:nvPr/>
        </p:nvSpPr>
        <p:spPr>
          <a:xfrm>
            <a:off x="1288464" y="5372829"/>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２．ハザードマップ</a:t>
            </a:r>
          </a:p>
        </p:txBody>
      </p:sp>
      <p:sp>
        <p:nvSpPr>
          <p:cNvPr id="31" name="角丸四角形 6">
            <a:extLst>
              <a:ext uri="{FF2B5EF4-FFF2-40B4-BE49-F238E27FC236}">
                <a16:creationId xmlns:a16="http://schemas.microsoft.com/office/drawing/2014/main" id="{3759AA28-2FF6-8150-274E-873F32101E8A}"/>
              </a:ext>
            </a:extLst>
          </p:cNvPr>
          <p:cNvSpPr/>
          <p:nvPr/>
        </p:nvSpPr>
        <p:spPr>
          <a:xfrm>
            <a:off x="1288464" y="6358830"/>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３．グーグルマップ</a:t>
            </a:r>
          </a:p>
        </p:txBody>
      </p:sp>
      <p:sp>
        <p:nvSpPr>
          <p:cNvPr id="7" name="テキスト ボックス 2">
            <a:extLst>
              <a:ext uri="{FF2B5EF4-FFF2-40B4-BE49-F238E27FC236}">
                <a16:creationId xmlns:a16="http://schemas.microsoft.com/office/drawing/2014/main" id="{D07C66A5-4E46-A83B-4AA9-09DD60B5A51A}"/>
              </a:ext>
            </a:extLst>
          </p:cNvPr>
          <p:cNvSpPr txBox="1">
            <a:spLocks noChangeArrowheads="1"/>
          </p:cNvSpPr>
          <p:nvPr/>
        </p:nvSpPr>
        <p:spPr bwMode="auto">
          <a:xfrm>
            <a:off x="1397587" y="1602707"/>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さいがい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4" name="グループ化 13">
            <a:extLst>
              <a:ext uri="{FF2B5EF4-FFF2-40B4-BE49-F238E27FC236}">
                <a16:creationId xmlns:a16="http://schemas.microsoft.com/office/drawing/2014/main" id="{94F92ADE-7582-54F8-3000-5898DD1B37E9}"/>
              </a:ext>
            </a:extLst>
          </p:cNvPr>
          <p:cNvGrpSpPr/>
          <p:nvPr/>
        </p:nvGrpSpPr>
        <p:grpSpPr>
          <a:xfrm>
            <a:off x="1264652" y="4386828"/>
            <a:ext cx="8281987" cy="720000"/>
            <a:chOff x="1264652" y="3887787"/>
            <a:chExt cx="8281987" cy="720000"/>
          </a:xfrm>
        </p:grpSpPr>
        <p:sp>
          <p:nvSpPr>
            <p:cNvPr id="28" name="角丸四角形 4">
              <a:extLst>
                <a:ext uri="{FF2B5EF4-FFF2-40B4-BE49-F238E27FC236}">
                  <a16:creationId xmlns:a16="http://schemas.microsoft.com/office/drawing/2014/main" id="{9B66BB53-79E7-7D55-4212-222A2D3C8CAB}"/>
                </a:ext>
              </a:extLst>
            </p:cNvPr>
            <p:cNvSpPr/>
            <p:nvPr/>
          </p:nvSpPr>
          <p:spPr>
            <a:xfrm>
              <a:off x="1264652" y="3887787"/>
              <a:ext cx="8281987"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１．宝探し地図</a:t>
              </a:r>
            </a:p>
          </p:txBody>
        </p:sp>
        <p:sp>
          <p:nvSpPr>
            <p:cNvPr id="10" name="テキスト ボックス 2">
              <a:extLst>
                <a:ext uri="{FF2B5EF4-FFF2-40B4-BE49-F238E27FC236}">
                  <a16:creationId xmlns:a16="http://schemas.microsoft.com/office/drawing/2014/main" id="{5B52F1A7-6983-574A-ADB3-6EE428E62BFA}"/>
                </a:ext>
              </a:extLst>
            </p:cNvPr>
            <p:cNvSpPr txBox="1">
              <a:spLocks noChangeArrowheads="1"/>
            </p:cNvSpPr>
            <p:nvPr/>
          </p:nvSpPr>
          <p:spPr bwMode="auto">
            <a:xfrm>
              <a:off x="1767089" y="3887787"/>
              <a:ext cx="107771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たからさが</a:t>
              </a:r>
              <a:endParaRPr lang="en-US" altLang="ja-JP" sz="1200" dirty="0">
                <a:latin typeface="メイリオ" panose="020B0604030504040204" pitchFamily="50" charset="-128"/>
                <a:ea typeface="メイリオ" panose="020B0604030504040204" pitchFamily="50" charset="-128"/>
              </a:endParaRPr>
            </a:p>
          </p:txBody>
        </p:sp>
      </p:grpSp>
      <p:sp>
        <p:nvSpPr>
          <p:cNvPr id="4" name="テキスト ボックス 2">
            <a:extLst>
              <a:ext uri="{FF2B5EF4-FFF2-40B4-BE49-F238E27FC236}">
                <a16:creationId xmlns:a16="http://schemas.microsoft.com/office/drawing/2014/main" id="{50837BF7-1175-E98F-A861-B2BF656469FF}"/>
              </a:ext>
            </a:extLst>
          </p:cNvPr>
          <p:cNvSpPr txBox="1">
            <a:spLocks noChangeArrowheads="1"/>
          </p:cNvSpPr>
          <p:nvPr/>
        </p:nvSpPr>
        <p:spPr bwMode="auto">
          <a:xfrm>
            <a:off x="2933699" y="1602707"/>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きけん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2" name="テキスト ボックス 2">
            <a:extLst>
              <a:ext uri="{FF2B5EF4-FFF2-40B4-BE49-F238E27FC236}">
                <a16:creationId xmlns:a16="http://schemas.microsoft.com/office/drawing/2014/main" id="{3D952CB2-7A58-F649-49A8-1B37C7DBFBE9}"/>
              </a:ext>
            </a:extLst>
          </p:cNvPr>
          <p:cNvSpPr txBox="1">
            <a:spLocks noChangeArrowheads="1"/>
          </p:cNvSpPr>
          <p:nvPr/>
        </p:nvSpPr>
        <p:spPr bwMode="auto">
          <a:xfrm>
            <a:off x="1389856" y="2493689"/>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ひなん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3D1E616B-4F9F-032C-E465-BE605B6FA0C6}"/>
              </a:ext>
            </a:extLst>
          </p:cNvPr>
          <p:cNvSpPr txBox="1">
            <a:spLocks noChangeArrowheads="1"/>
          </p:cNvSpPr>
          <p:nvPr/>
        </p:nvSpPr>
        <p:spPr bwMode="auto">
          <a:xfrm>
            <a:off x="1288463" y="1606892"/>
            <a:ext cx="8892000"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災害の危険がある場所や</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避難する場所がのっている</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地図を何といいますか？</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pic>
        <p:nvPicPr>
          <p:cNvPr id="5" name="Picture 2">
            <a:extLst>
              <a:ext uri="{FF2B5EF4-FFF2-40B4-BE49-F238E27FC236}">
                <a16:creationId xmlns:a16="http://schemas.microsoft.com/office/drawing/2014/main" id="{0C620DA3-E603-E343-1F78-A1EAFEB0E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テキスト ボックス 7">
            <a:extLst>
              <a:ext uri="{FF2B5EF4-FFF2-40B4-BE49-F238E27FC236}">
                <a16:creationId xmlns:a16="http://schemas.microsoft.com/office/drawing/2014/main" id="{E8482C57-15BB-A6D2-0582-237328587043}"/>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9" name="テキスト ボックス 2">
            <a:extLst>
              <a:ext uri="{FF2B5EF4-FFF2-40B4-BE49-F238E27FC236}">
                <a16:creationId xmlns:a16="http://schemas.microsoft.com/office/drawing/2014/main" id="{FDAE4E67-C1F3-4386-E7E2-0DDF46B4A851}"/>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11715043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50D43-8518-F0FA-7827-B87E3003EC94}"/>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E2229BA1-8B0D-479E-F8D2-527417CE6A4F}"/>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災害の危険がある場所や避難する場所が</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のっている地図を何といいますか？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109ED3D3-D4FA-8DC7-7BE2-AA1637249ABB}"/>
              </a:ext>
            </a:extLst>
          </p:cNvPr>
          <p:cNvSpPr/>
          <p:nvPr/>
        </p:nvSpPr>
        <p:spPr>
          <a:xfrm>
            <a:off x="1264652" y="3887787"/>
            <a:ext cx="8281987"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１．宝探し地図</a:t>
            </a:r>
          </a:p>
        </p:txBody>
      </p:sp>
      <p:sp>
        <p:nvSpPr>
          <p:cNvPr id="29" name="角丸四角形 5">
            <a:extLst>
              <a:ext uri="{FF2B5EF4-FFF2-40B4-BE49-F238E27FC236}">
                <a16:creationId xmlns:a16="http://schemas.microsoft.com/office/drawing/2014/main" id="{9444FB56-864C-ED23-292A-8758D0B2E7B2}"/>
              </a:ext>
            </a:extLst>
          </p:cNvPr>
          <p:cNvSpPr/>
          <p:nvPr/>
        </p:nvSpPr>
        <p:spPr>
          <a:xfrm>
            <a:off x="1288464" y="5009757"/>
            <a:ext cx="8280400" cy="792163"/>
          </a:xfrm>
          <a:prstGeom prst="roundRect">
            <a:avLst/>
          </a:prstGeom>
          <a:solidFill>
            <a:srgbClr val="CCECFF"/>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２．ハザードマップ</a:t>
            </a:r>
          </a:p>
        </p:txBody>
      </p:sp>
      <p:sp>
        <p:nvSpPr>
          <p:cNvPr id="31" name="角丸四角形 6">
            <a:extLst>
              <a:ext uri="{FF2B5EF4-FFF2-40B4-BE49-F238E27FC236}">
                <a16:creationId xmlns:a16="http://schemas.microsoft.com/office/drawing/2014/main" id="{5319B8A0-216C-9ED3-84A3-E3463569CBAD}"/>
              </a:ext>
            </a:extLst>
          </p:cNvPr>
          <p:cNvSpPr/>
          <p:nvPr/>
        </p:nvSpPr>
        <p:spPr>
          <a:xfrm>
            <a:off x="1288464" y="6131726"/>
            <a:ext cx="8280400"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３．グーグルマップ</a:t>
            </a:r>
          </a:p>
        </p:txBody>
      </p:sp>
      <p:sp>
        <p:nvSpPr>
          <p:cNvPr id="7" name="テキスト ボックス 2">
            <a:extLst>
              <a:ext uri="{FF2B5EF4-FFF2-40B4-BE49-F238E27FC236}">
                <a16:creationId xmlns:a16="http://schemas.microsoft.com/office/drawing/2014/main" id="{5A2C38FD-5727-A3FB-8EF0-F717D561F1BF}"/>
              </a:ext>
            </a:extLst>
          </p:cNvPr>
          <p:cNvSpPr txBox="1">
            <a:spLocks noChangeArrowheads="1"/>
          </p:cNvSpPr>
          <p:nvPr/>
        </p:nvSpPr>
        <p:spPr bwMode="auto">
          <a:xfrm>
            <a:off x="1219787" y="1562795"/>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さいがい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5D99EF7C-010C-2643-BC8C-53F9484062B9}"/>
              </a:ext>
            </a:extLst>
          </p:cNvPr>
          <p:cNvSpPr txBox="1">
            <a:spLocks noChangeArrowheads="1"/>
          </p:cNvSpPr>
          <p:nvPr/>
        </p:nvSpPr>
        <p:spPr bwMode="auto">
          <a:xfrm>
            <a:off x="1767089" y="3977888"/>
            <a:ext cx="107771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たからさが</a:t>
            </a:r>
            <a:endParaRPr lang="en-US" altLang="ja-JP" sz="1200" dirty="0">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E3AE7A03-44B6-4E78-D415-7C71F47A81A5}"/>
              </a:ext>
            </a:extLst>
          </p:cNvPr>
          <p:cNvSpPr txBox="1">
            <a:spLocks noChangeArrowheads="1"/>
          </p:cNvSpPr>
          <p:nvPr/>
        </p:nvSpPr>
        <p:spPr bwMode="auto">
          <a:xfrm>
            <a:off x="2144889" y="1562795"/>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きけん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2" name="テキスト ボックス 2">
            <a:extLst>
              <a:ext uri="{FF2B5EF4-FFF2-40B4-BE49-F238E27FC236}">
                <a16:creationId xmlns:a16="http://schemas.microsoft.com/office/drawing/2014/main" id="{2D75CDD8-B560-A350-66B3-6A640246E5E5}"/>
              </a:ext>
            </a:extLst>
          </p:cNvPr>
          <p:cNvSpPr txBox="1">
            <a:spLocks noChangeArrowheads="1"/>
          </p:cNvSpPr>
          <p:nvPr/>
        </p:nvSpPr>
        <p:spPr bwMode="auto">
          <a:xfrm>
            <a:off x="4562621" y="1562795"/>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ひなん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7">
            <a:extLst>
              <a:ext uri="{FF2B5EF4-FFF2-40B4-BE49-F238E27FC236}">
                <a16:creationId xmlns:a16="http://schemas.microsoft.com/office/drawing/2014/main" id="{5F2F2D18-9483-D84E-FAF0-188B0FCF3FAF}"/>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57511B2E-0E4D-9542-52BF-03FE730DB221}"/>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4705E099-526D-6255-1B44-6983C9A77D8D}"/>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9" name="Picture 2">
            <a:extLst>
              <a:ext uri="{FF2B5EF4-FFF2-40B4-BE49-F238E27FC236}">
                <a16:creationId xmlns:a16="http://schemas.microsoft.com/office/drawing/2014/main" id="{199DCABA-8CBE-5091-A38B-72A0E96F7E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59056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020DB-F61F-D316-1439-192DAC595B93}"/>
            </a:ext>
          </a:extLst>
        </p:cNvPr>
        <p:cNvGrpSpPr/>
        <p:nvPr/>
      </p:nvGrpSpPr>
      <p:grpSpPr>
        <a:xfrm>
          <a:off x="0" y="0"/>
          <a:ext cx="0" cy="0"/>
          <a:chOff x="0" y="0"/>
          <a:chExt cx="0" cy="0"/>
        </a:xfrm>
      </p:grpSpPr>
      <p:pic>
        <p:nvPicPr>
          <p:cNvPr id="26" name="Picture 2">
            <a:extLst>
              <a:ext uri="{FF2B5EF4-FFF2-40B4-BE49-F238E27FC236}">
                <a16:creationId xmlns:a16="http://schemas.microsoft.com/office/drawing/2014/main" id="{F17FEAFD-B41E-46FF-788A-951F71BD62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4688" y="617879"/>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テキスト ボックス 2">
            <a:extLst>
              <a:ext uri="{FF2B5EF4-FFF2-40B4-BE49-F238E27FC236}">
                <a16:creationId xmlns:a16="http://schemas.microsoft.com/office/drawing/2014/main" id="{BBD652CE-1C40-2003-AFE5-ACFEABE7F6D4}"/>
              </a:ext>
            </a:extLst>
          </p:cNvPr>
          <p:cNvSpPr txBox="1">
            <a:spLocks noChangeArrowheads="1"/>
          </p:cNvSpPr>
          <p:nvPr/>
        </p:nvSpPr>
        <p:spPr bwMode="auto">
          <a:xfrm>
            <a:off x="1288463" y="1606892"/>
            <a:ext cx="9206500" cy="2546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ハザードマップ</a:t>
            </a:r>
            <a:r>
              <a:rPr lang="en-US" altLang="ja-JP" sz="4400" b="1" baseline="30000" dirty="0">
                <a:solidFill>
                  <a:prstClr val="black"/>
                </a:solidFill>
                <a:latin typeface="メイリオ" panose="020B0604030504040204" pitchFamily="50" charset="-128"/>
                <a:ea typeface="メイリオ" panose="020B0604030504040204" pitchFamily="50" charset="-128"/>
              </a:rPr>
              <a:t>※</a:t>
            </a:r>
            <a:r>
              <a:rPr lang="ja-JP" altLang="en-US" sz="4400" b="1" dirty="0">
                <a:solidFill>
                  <a:prstClr val="black"/>
                </a:solidFill>
                <a:latin typeface="メイリオ" panose="020B0604030504040204" pitchFamily="50" charset="-128"/>
                <a:ea typeface="メイリオ" panose="020B0604030504040204" pitchFamily="50" charset="-128"/>
              </a:rPr>
              <a:t>を見て</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確認すべき大切なことは何ですか？</a:t>
            </a:r>
          </a:p>
          <a:p>
            <a:pPr defTabSz="914400" fontAlgn="base">
              <a:lnSpc>
                <a:spcPct val="150000"/>
              </a:lnSpc>
              <a:spcBef>
                <a:spcPct val="0"/>
              </a:spcBef>
              <a:spcAft>
                <a:spcPct val="0"/>
              </a:spcAft>
              <a:buFontTx/>
              <a:buNone/>
            </a:pPr>
            <a:r>
              <a:rPr lang="en-US" altLang="ja-JP" sz="2000" b="1" dirty="0">
                <a:solidFill>
                  <a:prstClr val="black"/>
                </a:solidFill>
                <a:latin typeface="メイリオ" panose="020B0604030504040204" pitchFamily="50" charset="-128"/>
                <a:ea typeface="メイリオ" panose="020B0604030504040204" pitchFamily="50" charset="-128"/>
              </a:rPr>
              <a:t>※</a:t>
            </a:r>
            <a:r>
              <a:rPr lang="ja-JP" altLang="en-US" sz="2000" b="1" dirty="0">
                <a:solidFill>
                  <a:prstClr val="black"/>
                </a:solidFill>
                <a:latin typeface="メイリオ" panose="020B0604030504040204" pitchFamily="50" charset="-128"/>
                <a:ea typeface="メイリオ" panose="020B0604030504040204" pitchFamily="50" charset="-128"/>
              </a:rPr>
              <a:t>ハザードマップ：危険な場所や避難先を教えてくれるまちの地図</a:t>
            </a:r>
            <a:endParaRPr lang="en-US" altLang="ja-JP" sz="2000" b="1"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BA79CDF3-98DD-F974-18F2-368FF9196C82}"/>
              </a:ext>
            </a:extLst>
          </p:cNvPr>
          <p:cNvSpPr/>
          <p:nvPr/>
        </p:nvSpPr>
        <p:spPr>
          <a:xfrm>
            <a:off x="1264652" y="4386828"/>
            <a:ext cx="8281987"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１．おかし屋さんの場所</a:t>
            </a:r>
          </a:p>
        </p:txBody>
      </p:sp>
      <p:sp>
        <p:nvSpPr>
          <p:cNvPr id="12" name="テキスト ボックス 2">
            <a:extLst>
              <a:ext uri="{FF2B5EF4-FFF2-40B4-BE49-F238E27FC236}">
                <a16:creationId xmlns:a16="http://schemas.microsoft.com/office/drawing/2014/main" id="{6A7ACA65-5DF5-A92F-A443-18460AF12BF9}"/>
              </a:ext>
            </a:extLst>
          </p:cNvPr>
          <p:cNvSpPr txBox="1">
            <a:spLocks noChangeArrowheads="1"/>
          </p:cNvSpPr>
          <p:nvPr/>
        </p:nvSpPr>
        <p:spPr bwMode="auto">
          <a:xfrm>
            <a:off x="1475732" y="2618072"/>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かくにん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B5127C8E-4BA7-90F1-6867-CD6200F4B07D}"/>
              </a:ext>
            </a:extLst>
          </p:cNvPr>
          <p:cNvSpPr txBox="1">
            <a:spLocks noChangeArrowheads="1"/>
          </p:cNvSpPr>
          <p:nvPr/>
        </p:nvSpPr>
        <p:spPr bwMode="auto">
          <a:xfrm>
            <a:off x="3454201" y="3546453"/>
            <a:ext cx="92510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900" dirty="0">
                <a:solidFill>
                  <a:prstClr val="black"/>
                </a:solidFill>
                <a:latin typeface="メイリオ" panose="020B0604030504040204" pitchFamily="50" charset="-128"/>
                <a:ea typeface="メイリオ" panose="020B0604030504040204" pitchFamily="50" charset="-128"/>
              </a:rPr>
              <a:t>きけん</a:t>
            </a:r>
            <a:endParaRPr lang="en-US" altLang="ja-JP" sz="900" dirty="0">
              <a:solidFill>
                <a:prstClr val="black"/>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64E43367-E387-B138-A678-3F1D5287A909}"/>
              </a:ext>
            </a:extLst>
          </p:cNvPr>
          <p:cNvSpPr txBox="1">
            <a:spLocks noChangeArrowheads="1"/>
          </p:cNvSpPr>
          <p:nvPr/>
        </p:nvSpPr>
        <p:spPr bwMode="auto">
          <a:xfrm>
            <a:off x="5084558" y="3546453"/>
            <a:ext cx="92510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900" dirty="0">
                <a:solidFill>
                  <a:prstClr val="black"/>
                </a:solidFill>
                <a:latin typeface="メイリオ" panose="020B0604030504040204" pitchFamily="50" charset="-128"/>
                <a:ea typeface="メイリオ" panose="020B0604030504040204" pitchFamily="50" charset="-128"/>
              </a:rPr>
              <a:t>ひなんさき</a:t>
            </a:r>
            <a:endParaRPr lang="en-US" altLang="ja-JP" sz="900" dirty="0">
              <a:solidFill>
                <a:prstClr val="black"/>
              </a:solidFill>
              <a:latin typeface="メイリオ" panose="020B0604030504040204" pitchFamily="50" charset="-128"/>
              <a:ea typeface="メイリオ" panose="020B0604030504040204" pitchFamily="50" charset="-128"/>
            </a:endParaRPr>
          </a:p>
        </p:txBody>
      </p:sp>
      <p:grpSp>
        <p:nvGrpSpPr>
          <p:cNvPr id="5" name="グループ化 4">
            <a:extLst>
              <a:ext uri="{FF2B5EF4-FFF2-40B4-BE49-F238E27FC236}">
                <a16:creationId xmlns:a16="http://schemas.microsoft.com/office/drawing/2014/main" id="{9C6D3031-B8BA-82E9-1213-D1C56C235ACE}"/>
              </a:ext>
            </a:extLst>
          </p:cNvPr>
          <p:cNvGrpSpPr/>
          <p:nvPr/>
        </p:nvGrpSpPr>
        <p:grpSpPr>
          <a:xfrm>
            <a:off x="1288464" y="5372829"/>
            <a:ext cx="8280400" cy="720000"/>
            <a:chOff x="1288464" y="5009757"/>
            <a:chExt cx="8280400" cy="720000"/>
          </a:xfrm>
        </p:grpSpPr>
        <p:sp>
          <p:nvSpPr>
            <p:cNvPr id="29" name="角丸四角形 5">
              <a:extLst>
                <a:ext uri="{FF2B5EF4-FFF2-40B4-BE49-F238E27FC236}">
                  <a16:creationId xmlns:a16="http://schemas.microsoft.com/office/drawing/2014/main" id="{037FF91B-BD58-3D03-2A32-455C45C174B0}"/>
                </a:ext>
              </a:extLst>
            </p:cNvPr>
            <p:cNvSpPr/>
            <p:nvPr/>
          </p:nvSpPr>
          <p:spPr>
            <a:xfrm>
              <a:off x="1288464" y="5009757"/>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２．水に浸かる深さや避難する場所</a:t>
              </a:r>
            </a:p>
          </p:txBody>
        </p:sp>
        <p:sp>
          <p:nvSpPr>
            <p:cNvPr id="11" name="テキスト ボックス 2">
              <a:extLst>
                <a:ext uri="{FF2B5EF4-FFF2-40B4-BE49-F238E27FC236}">
                  <a16:creationId xmlns:a16="http://schemas.microsoft.com/office/drawing/2014/main" id="{521C4FC3-2D1C-55E5-89CA-AB911FBDA40E}"/>
                </a:ext>
              </a:extLst>
            </p:cNvPr>
            <p:cNvSpPr txBox="1">
              <a:spLocks noChangeArrowheads="1"/>
            </p:cNvSpPr>
            <p:nvPr/>
          </p:nvSpPr>
          <p:spPr bwMode="auto">
            <a:xfrm>
              <a:off x="2395392" y="5009757"/>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つ</a:t>
              </a:r>
              <a:endParaRPr lang="en-US" altLang="ja-JP" sz="1200" dirty="0">
                <a:latin typeface="メイリオ" panose="020B0604030504040204" pitchFamily="50" charset="-128"/>
                <a:ea typeface="メイリオ" panose="020B0604030504040204" pitchFamily="50" charset="-128"/>
              </a:endParaRPr>
            </a:p>
          </p:txBody>
        </p:sp>
      </p:grpSp>
      <p:grpSp>
        <p:nvGrpSpPr>
          <p:cNvPr id="7" name="グループ化 6">
            <a:extLst>
              <a:ext uri="{FF2B5EF4-FFF2-40B4-BE49-F238E27FC236}">
                <a16:creationId xmlns:a16="http://schemas.microsoft.com/office/drawing/2014/main" id="{0FDDFF58-28E0-186E-99B2-F08258BC016B}"/>
              </a:ext>
            </a:extLst>
          </p:cNvPr>
          <p:cNvGrpSpPr/>
          <p:nvPr/>
        </p:nvGrpSpPr>
        <p:grpSpPr>
          <a:xfrm>
            <a:off x="1288464" y="6358830"/>
            <a:ext cx="8280400" cy="720000"/>
            <a:chOff x="1288464" y="6131726"/>
            <a:chExt cx="8280400" cy="720000"/>
          </a:xfrm>
        </p:grpSpPr>
        <p:sp>
          <p:nvSpPr>
            <p:cNvPr id="31" name="角丸四角形 6">
              <a:extLst>
                <a:ext uri="{FF2B5EF4-FFF2-40B4-BE49-F238E27FC236}">
                  <a16:creationId xmlns:a16="http://schemas.microsoft.com/office/drawing/2014/main" id="{E6AE7A8E-A2A3-2722-7FD0-D973CBE6D302}"/>
                </a:ext>
              </a:extLst>
            </p:cNvPr>
            <p:cNvSpPr/>
            <p:nvPr/>
          </p:nvSpPr>
          <p:spPr>
            <a:xfrm>
              <a:off x="1288464" y="6131726"/>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３．自宅の場所</a:t>
              </a:r>
            </a:p>
          </p:txBody>
        </p:sp>
        <p:sp>
          <p:nvSpPr>
            <p:cNvPr id="15" name="テキスト ボックス 2">
              <a:extLst>
                <a:ext uri="{FF2B5EF4-FFF2-40B4-BE49-F238E27FC236}">
                  <a16:creationId xmlns:a16="http://schemas.microsoft.com/office/drawing/2014/main" id="{219B1A39-57E4-FB67-A815-40C2DC1246FB}"/>
                </a:ext>
              </a:extLst>
            </p:cNvPr>
            <p:cNvSpPr txBox="1">
              <a:spLocks noChangeArrowheads="1"/>
            </p:cNvSpPr>
            <p:nvPr/>
          </p:nvSpPr>
          <p:spPr bwMode="auto">
            <a:xfrm>
              <a:off x="1935086" y="6131726"/>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じたく</a:t>
              </a:r>
              <a:endParaRPr lang="en-US" altLang="ja-JP" sz="1200" dirty="0">
                <a:latin typeface="メイリオ" panose="020B0604030504040204" pitchFamily="50" charset="-128"/>
                <a:ea typeface="メイリオ" panose="020B0604030504040204" pitchFamily="50" charset="-128"/>
              </a:endParaRPr>
            </a:p>
          </p:txBody>
        </p:sp>
      </p:grpSp>
      <p:sp>
        <p:nvSpPr>
          <p:cNvPr id="3" name="テキスト ボックス 2">
            <a:extLst>
              <a:ext uri="{FF2B5EF4-FFF2-40B4-BE49-F238E27FC236}">
                <a16:creationId xmlns:a16="http://schemas.microsoft.com/office/drawing/2014/main" id="{DA22620F-B688-F664-D407-28CC26C235AA}"/>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4" name="テキスト ボックス 2">
            <a:extLst>
              <a:ext uri="{FF2B5EF4-FFF2-40B4-BE49-F238E27FC236}">
                <a16:creationId xmlns:a16="http://schemas.microsoft.com/office/drawing/2014/main" id="{C4127785-0ED6-193D-AF16-BDC34ECA01B0}"/>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24464582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68D27-9434-3B9D-B60D-7BA28FF1598F}"/>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53145986-50FA-A038-9AEF-36C9853D52F7}"/>
              </a:ext>
            </a:extLst>
          </p:cNvPr>
          <p:cNvSpPr txBox="1">
            <a:spLocks noChangeArrowheads="1"/>
          </p:cNvSpPr>
          <p:nvPr/>
        </p:nvSpPr>
        <p:spPr bwMode="auto">
          <a:xfrm>
            <a:off x="1288464" y="1606892"/>
            <a:ext cx="6350827" cy="1538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ハザードマップ</a:t>
            </a:r>
            <a:r>
              <a:rPr lang="en-US" altLang="ja-JP" sz="2400" baseline="30000" dirty="0">
                <a:solidFill>
                  <a:prstClr val="black"/>
                </a:solidFill>
                <a:latin typeface="メイリオ" panose="020B0604030504040204" pitchFamily="50" charset="-128"/>
                <a:ea typeface="メイリオ" panose="020B0604030504040204" pitchFamily="50" charset="-128"/>
              </a:rPr>
              <a:t>※</a:t>
            </a:r>
            <a:r>
              <a:rPr lang="ja-JP" altLang="en-US" sz="2400" dirty="0">
                <a:solidFill>
                  <a:prstClr val="black"/>
                </a:solidFill>
                <a:latin typeface="メイリオ" panose="020B0604030504040204" pitchFamily="50" charset="-128"/>
                <a:ea typeface="メイリオ" panose="020B0604030504040204" pitchFamily="50" charset="-128"/>
              </a:rPr>
              <a:t>を見て</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確認すべき大切なことは何ですか？</a:t>
            </a:r>
          </a:p>
          <a:p>
            <a:pPr defTabSz="914400" fontAlgn="base">
              <a:lnSpc>
                <a:spcPct val="150000"/>
              </a:lnSpc>
              <a:spcBef>
                <a:spcPct val="0"/>
              </a:spcBef>
              <a:spcAft>
                <a:spcPct val="0"/>
              </a:spcAft>
              <a:buFontTx/>
              <a:buNone/>
            </a:pPr>
            <a:r>
              <a:rPr lang="en-US" altLang="ja-JP" sz="1600" dirty="0">
                <a:solidFill>
                  <a:prstClr val="black"/>
                </a:solidFill>
                <a:latin typeface="メイリオ" panose="020B0604030504040204" pitchFamily="50" charset="-128"/>
                <a:ea typeface="メイリオ" panose="020B0604030504040204" pitchFamily="50" charset="-128"/>
              </a:rPr>
              <a:t>※</a:t>
            </a:r>
            <a:r>
              <a:rPr lang="ja-JP" altLang="en-US" sz="1600" dirty="0">
                <a:solidFill>
                  <a:prstClr val="black"/>
                </a:solidFill>
                <a:latin typeface="メイリオ" panose="020B0604030504040204" pitchFamily="50" charset="-128"/>
                <a:ea typeface="メイリオ" panose="020B0604030504040204" pitchFamily="50" charset="-128"/>
              </a:rPr>
              <a:t>ハザードマップ：危険な場所や避難先を教えてくれるまちの地図</a:t>
            </a:r>
            <a:endParaRPr lang="en-US" altLang="ja-JP" sz="16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97303976-227E-DD57-D65A-D891B4123D80}"/>
              </a:ext>
            </a:extLst>
          </p:cNvPr>
          <p:cNvSpPr/>
          <p:nvPr/>
        </p:nvSpPr>
        <p:spPr>
          <a:xfrm>
            <a:off x="1264652" y="3887787"/>
            <a:ext cx="8281987"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１．おかし屋さんの場所</a:t>
            </a:r>
          </a:p>
        </p:txBody>
      </p:sp>
      <p:sp>
        <p:nvSpPr>
          <p:cNvPr id="29" name="角丸四角形 5">
            <a:extLst>
              <a:ext uri="{FF2B5EF4-FFF2-40B4-BE49-F238E27FC236}">
                <a16:creationId xmlns:a16="http://schemas.microsoft.com/office/drawing/2014/main" id="{512B184E-B3BB-9558-8DD4-8E2DFD68E696}"/>
              </a:ext>
            </a:extLst>
          </p:cNvPr>
          <p:cNvSpPr/>
          <p:nvPr/>
        </p:nvSpPr>
        <p:spPr>
          <a:xfrm>
            <a:off x="1288464" y="5009757"/>
            <a:ext cx="8280400" cy="792163"/>
          </a:xfrm>
          <a:prstGeom prst="roundRect">
            <a:avLst/>
          </a:prstGeom>
          <a:solidFill>
            <a:srgbClr val="CCECFF"/>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２．水に浸かる深さや避難する場所</a:t>
            </a:r>
          </a:p>
        </p:txBody>
      </p:sp>
      <p:sp>
        <p:nvSpPr>
          <p:cNvPr id="31" name="角丸四角形 6">
            <a:extLst>
              <a:ext uri="{FF2B5EF4-FFF2-40B4-BE49-F238E27FC236}">
                <a16:creationId xmlns:a16="http://schemas.microsoft.com/office/drawing/2014/main" id="{212341C4-2261-275A-3159-5B8A1DCB3223}"/>
              </a:ext>
            </a:extLst>
          </p:cNvPr>
          <p:cNvSpPr/>
          <p:nvPr/>
        </p:nvSpPr>
        <p:spPr>
          <a:xfrm>
            <a:off x="1288464" y="6131726"/>
            <a:ext cx="8280400"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３．自宅の場所</a:t>
            </a:r>
          </a:p>
        </p:txBody>
      </p:sp>
      <p:sp>
        <p:nvSpPr>
          <p:cNvPr id="12" name="テキスト ボックス 2">
            <a:extLst>
              <a:ext uri="{FF2B5EF4-FFF2-40B4-BE49-F238E27FC236}">
                <a16:creationId xmlns:a16="http://schemas.microsoft.com/office/drawing/2014/main" id="{B5132463-9327-0FB2-B1DB-EF0AA667C688}"/>
              </a:ext>
            </a:extLst>
          </p:cNvPr>
          <p:cNvSpPr txBox="1">
            <a:spLocks noChangeArrowheads="1"/>
          </p:cNvSpPr>
          <p:nvPr/>
        </p:nvSpPr>
        <p:spPr bwMode="auto">
          <a:xfrm>
            <a:off x="1203911" y="2084904"/>
            <a:ext cx="92510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かくにん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77F49EF0-3866-172D-A821-70B724A8F18D}"/>
              </a:ext>
            </a:extLst>
          </p:cNvPr>
          <p:cNvSpPr txBox="1">
            <a:spLocks noChangeArrowheads="1"/>
          </p:cNvSpPr>
          <p:nvPr/>
        </p:nvSpPr>
        <p:spPr bwMode="auto">
          <a:xfrm>
            <a:off x="2953550" y="2650598"/>
            <a:ext cx="92510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900" dirty="0">
                <a:solidFill>
                  <a:prstClr val="black"/>
                </a:solidFill>
                <a:latin typeface="メイリオ" panose="020B0604030504040204" pitchFamily="50" charset="-128"/>
                <a:ea typeface="メイリオ" panose="020B0604030504040204" pitchFamily="50" charset="-128"/>
              </a:rPr>
              <a:t>きけん</a:t>
            </a:r>
            <a:endParaRPr lang="en-US" altLang="ja-JP" sz="900" dirty="0">
              <a:solidFill>
                <a:prstClr val="black"/>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85AF6613-DCBD-7BFF-769D-FF91DF3DEEEA}"/>
              </a:ext>
            </a:extLst>
          </p:cNvPr>
          <p:cNvSpPr txBox="1">
            <a:spLocks noChangeArrowheads="1"/>
          </p:cNvSpPr>
          <p:nvPr/>
        </p:nvSpPr>
        <p:spPr bwMode="auto">
          <a:xfrm>
            <a:off x="4266407" y="2650598"/>
            <a:ext cx="92510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900" dirty="0">
                <a:solidFill>
                  <a:prstClr val="black"/>
                </a:solidFill>
                <a:latin typeface="メイリオ" panose="020B0604030504040204" pitchFamily="50" charset="-128"/>
                <a:ea typeface="メイリオ" panose="020B0604030504040204" pitchFamily="50" charset="-128"/>
              </a:rPr>
              <a:t>ひなんさき</a:t>
            </a:r>
            <a:endParaRPr lang="en-US" altLang="ja-JP" sz="900" dirty="0">
              <a:solidFill>
                <a:prstClr val="black"/>
              </a:solidFill>
              <a:latin typeface="メイリオ" panose="020B0604030504040204" pitchFamily="50" charset="-128"/>
              <a:ea typeface="メイリオ" panose="020B0604030504040204" pitchFamily="50" charset="-128"/>
            </a:endParaRPr>
          </a:p>
        </p:txBody>
      </p:sp>
      <p:sp>
        <p:nvSpPr>
          <p:cNvPr id="11" name="テキスト ボックス 2">
            <a:extLst>
              <a:ext uri="{FF2B5EF4-FFF2-40B4-BE49-F238E27FC236}">
                <a16:creationId xmlns:a16="http://schemas.microsoft.com/office/drawing/2014/main" id="{0DC7A9FF-E7AC-C012-703F-C5927C7777B9}"/>
              </a:ext>
            </a:extLst>
          </p:cNvPr>
          <p:cNvSpPr txBox="1">
            <a:spLocks noChangeArrowheads="1"/>
          </p:cNvSpPr>
          <p:nvPr/>
        </p:nvSpPr>
        <p:spPr bwMode="auto">
          <a:xfrm>
            <a:off x="2395392" y="5109736"/>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つ</a:t>
            </a:r>
            <a:endParaRPr lang="en-US" altLang="ja-JP" sz="1200" dirty="0">
              <a:latin typeface="メイリオ" panose="020B0604030504040204" pitchFamily="50" charset="-128"/>
              <a:ea typeface="メイリオ" panose="020B0604030504040204" pitchFamily="50" charset="-128"/>
            </a:endParaRPr>
          </a:p>
        </p:txBody>
      </p:sp>
      <p:sp>
        <p:nvSpPr>
          <p:cNvPr id="15" name="テキスト ボックス 2">
            <a:extLst>
              <a:ext uri="{FF2B5EF4-FFF2-40B4-BE49-F238E27FC236}">
                <a16:creationId xmlns:a16="http://schemas.microsoft.com/office/drawing/2014/main" id="{07CDACE3-6569-6A21-187E-8CD66683FA29}"/>
              </a:ext>
            </a:extLst>
          </p:cNvPr>
          <p:cNvSpPr txBox="1">
            <a:spLocks noChangeArrowheads="1"/>
          </p:cNvSpPr>
          <p:nvPr/>
        </p:nvSpPr>
        <p:spPr bwMode="auto">
          <a:xfrm>
            <a:off x="1935086" y="6224099"/>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じたく</a:t>
            </a:r>
            <a:endParaRPr lang="en-US" altLang="ja-JP" sz="1200" dirty="0">
              <a:latin typeface="メイリオ" panose="020B0604030504040204" pitchFamily="50" charset="-128"/>
              <a:ea typeface="メイリオ" panose="020B0604030504040204" pitchFamily="50" charset="-128"/>
            </a:endParaRPr>
          </a:p>
        </p:txBody>
      </p:sp>
      <p:sp>
        <p:nvSpPr>
          <p:cNvPr id="4" name="テキスト ボックス 3">
            <a:extLst>
              <a:ext uri="{FF2B5EF4-FFF2-40B4-BE49-F238E27FC236}">
                <a16:creationId xmlns:a16="http://schemas.microsoft.com/office/drawing/2014/main" id="{1CD1573F-BD96-A597-7A18-B6C43D4A1B80}"/>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C1349081-0454-04C7-1164-2D36CE6D7CB0}"/>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CEA23AF5-B252-2A83-162D-852ADA7078FA}"/>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7" name="Picture 2">
            <a:extLst>
              <a:ext uri="{FF2B5EF4-FFF2-40B4-BE49-F238E27FC236}">
                <a16:creationId xmlns:a16="http://schemas.microsoft.com/office/drawing/2014/main" id="{A72CDD80-A2E2-34A1-41A4-0A7AC443B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64015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BA8DB-F12B-49F3-68CE-1F44097291DE}"/>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B4E078A1-40F5-1C16-2D56-CD08CEAEF252}"/>
              </a:ext>
            </a:extLst>
          </p:cNvPr>
          <p:cNvSpPr txBox="1">
            <a:spLocks noChangeArrowheads="1"/>
          </p:cNvSpPr>
          <p:nvPr/>
        </p:nvSpPr>
        <p:spPr bwMode="auto">
          <a:xfrm>
            <a:off x="1288463" y="1592378"/>
            <a:ext cx="8892000"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利根川の洪水からまちを</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守る</a:t>
            </a:r>
            <a:r>
              <a:rPr lang="ja-JP" altLang="en-US" sz="4000" b="1" spc="-100" dirty="0">
                <a:solidFill>
                  <a:prstClr val="black"/>
                </a:solidFill>
                <a:latin typeface="メイリオ" panose="020B0604030504040204" pitchFamily="50" charset="-128"/>
                <a:ea typeface="メイリオ" panose="020B0604030504040204" pitchFamily="50" charset="-128"/>
              </a:rPr>
              <a:t>ためにつくられたものは</a:t>
            </a:r>
            <a:endParaRPr lang="en-US" altLang="ja-JP" sz="4000" b="1" spc="-1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spc="-100" dirty="0">
                <a:solidFill>
                  <a:prstClr val="black"/>
                </a:solidFill>
                <a:latin typeface="メイリオ" panose="020B0604030504040204" pitchFamily="50" charset="-128"/>
                <a:ea typeface="メイリオ" panose="020B0604030504040204" pitchFamily="50" charset="-128"/>
              </a:rPr>
              <a:t>何でしょうか</a:t>
            </a:r>
            <a:r>
              <a:rPr lang="en-US" altLang="ja-JP" sz="4000" b="1" spc="-100" dirty="0">
                <a:solidFill>
                  <a:prstClr val="black"/>
                </a:solidFill>
                <a:latin typeface="メイリオ" panose="020B0604030504040204" pitchFamily="50" charset="-128"/>
                <a:ea typeface="メイリオ" panose="020B0604030504040204" pitchFamily="50" charset="-128"/>
              </a:rPr>
              <a:t>? </a:t>
            </a:r>
          </a:p>
        </p:txBody>
      </p:sp>
      <p:sp>
        <p:nvSpPr>
          <p:cNvPr id="28" name="角丸四角形 4">
            <a:extLst>
              <a:ext uri="{FF2B5EF4-FFF2-40B4-BE49-F238E27FC236}">
                <a16:creationId xmlns:a16="http://schemas.microsoft.com/office/drawing/2014/main" id="{BA1894F3-A0FD-1A1C-8C8D-608934291F36}"/>
              </a:ext>
            </a:extLst>
          </p:cNvPr>
          <p:cNvSpPr/>
          <p:nvPr/>
        </p:nvSpPr>
        <p:spPr>
          <a:xfrm>
            <a:off x="1264652" y="4386828"/>
            <a:ext cx="8281987"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１．道路 </a:t>
            </a:r>
          </a:p>
        </p:txBody>
      </p:sp>
      <p:sp>
        <p:nvSpPr>
          <p:cNvPr id="29" name="角丸四角形 5">
            <a:extLst>
              <a:ext uri="{FF2B5EF4-FFF2-40B4-BE49-F238E27FC236}">
                <a16:creationId xmlns:a16="http://schemas.microsoft.com/office/drawing/2014/main" id="{CFD70B1B-CB8F-E51C-ADC2-9767F2D8A0CE}"/>
              </a:ext>
            </a:extLst>
          </p:cNvPr>
          <p:cNvSpPr/>
          <p:nvPr/>
        </p:nvSpPr>
        <p:spPr>
          <a:xfrm>
            <a:off x="1288464" y="5372829"/>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２．ガードレール </a:t>
            </a:r>
          </a:p>
        </p:txBody>
      </p:sp>
      <p:sp>
        <p:nvSpPr>
          <p:cNvPr id="7" name="テキスト ボックス 2">
            <a:extLst>
              <a:ext uri="{FF2B5EF4-FFF2-40B4-BE49-F238E27FC236}">
                <a16:creationId xmlns:a16="http://schemas.microsoft.com/office/drawing/2014/main" id="{DB162AE1-9EAE-6CAB-2FCE-A361203B056E}"/>
              </a:ext>
            </a:extLst>
          </p:cNvPr>
          <p:cNvSpPr txBox="1">
            <a:spLocks noChangeArrowheads="1"/>
          </p:cNvSpPr>
          <p:nvPr/>
        </p:nvSpPr>
        <p:spPr bwMode="auto">
          <a:xfrm>
            <a:off x="1591962"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81635B3D-FD15-8BF7-B606-40EA3C3E9CFB}"/>
              </a:ext>
            </a:extLst>
          </p:cNvPr>
          <p:cNvSpPr txBox="1">
            <a:spLocks noChangeArrowheads="1"/>
          </p:cNvSpPr>
          <p:nvPr/>
        </p:nvSpPr>
        <p:spPr bwMode="auto">
          <a:xfrm>
            <a:off x="3366472"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こうずい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0" name="グループ化 9">
            <a:extLst>
              <a:ext uri="{FF2B5EF4-FFF2-40B4-BE49-F238E27FC236}">
                <a16:creationId xmlns:a16="http://schemas.microsoft.com/office/drawing/2014/main" id="{61E71E09-9608-FAEB-ED3E-E67CCC6CCEE7}"/>
              </a:ext>
            </a:extLst>
          </p:cNvPr>
          <p:cNvGrpSpPr/>
          <p:nvPr/>
        </p:nvGrpSpPr>
        <p:grpSpPr>
          <a:xfrm>
            <a:off x="1288464" y="6358830"/>
            <a:ext cx="8280400" cy="720000"/>
            <a:chOff x="1288464" y="6131726"/>
            <a:chExt cx="8280400" cy="720000"/>
          </a:xfrm>
        </p:grpSpPr>
        <p:sp>
          <p:nvSpPr>
            <p:cNvPr id="31" name="角丸四角形 6">
              <a:extLst>
                <a:ext uri="{FF2B5EF4-FFF2-40B4-BE49-F238E27FC236}">
                  <a16:creationId xmlns:a16="http://schemas.microsoft.com/office/drawing/2014/main" id="{E2894166-2D0B-9131-7F23-5733F4FCEFC2}"/>
                </a:ext>
              </a:extLst>
            </p:cNvPr>
            <p:cNvSpPr/>
            <p:nvPr/>
          </p:nvSpPr>
          <p:spPr>
            <a:xfrm>
              <a:off x="1288464" y="6131726"/>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３．堤防</a:t>
              </a:r>
            </a:p>
          </p:txBody>
        </p:sp>
        <p:sp>
          <p:nvSpPr>
            <p:cNvPr id="8" name="テキスト ボックス 2">
              <a:extLst>
                <a:ext uri="{FF2B5EF4-FFF2-40B4-BE49-F238E27FC236}">
                  <a16:creationId xmlns:a16="http://schemas.microsoft.com/office/drawing/2014/main" id="{44C9C815-3AF1-372D-F64D-6FD0EBE4AE76}"/>
                </a:ext>
              </a:extLst>
            </p:cNvPr>
            <p:cNvSpPr txBox="1">
              <a:spLocks noChangeArrowheads="1"/>
            </p:cNvSpPr>
            <p:nvPr/>
          </p:nvSpPr>
          <p:spPr bwMode="auto">
            <a:xfrm>
              <a:off x="1908511" y="6131726"/>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ていぼう</a:t>
              </a:r>
              <a:endParaRPr lang="en-US" altLang="ja-JP" sz="1200" dirty="0">
                <a:latin typeface="メイリオ" panose="020B0604030504040204" pitchFamily="50" charset="-128"/>
                <a:ea typeface="メイリオ" panose="020B0604030504040204" pitchFamily="50" charset="-128"/>
              </a:endParaRPr>
            </a:p>
          </p:txBody>
        </p:sp>
      </p:grpSp>
      <p:sp>
        <p:nvSpPr>
          <p:cNvPr id="3" name="テキスト ボックス 2">
            <a:extLst>
              <a:ext uri="{FF2B5EF4-FFF2-40B4-BE49-F238E27FC236}">
                <a16:creationId xmlns:a16="http://schemas.microsoft.com/office/drawing/2014/main" id="{0974389A-D829-F769-33E8-98891806BE6E}"/>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49152027-58C3-A67B-32AB-9212B8E00CFD}"/>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9" name="Picture 2">
            <a:extLst>
              <a:ext uri="{FF2B5EF4-FFF2-40B4-BE49-F238E27FC236}">
                <a16:creationId xmlns:a16="http://schemas.microsoft.com/office/drawing/2014/main" id="{25A6B58A-9154-25B6-0DE8-B1A9945A4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33041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38851-E005-4B5C-3EB2-88E84A709CB9}"/>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71DA4D4B-B8CD-471B-727F-ED7155D8D05C}"/>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利根川の洪水からまちを守るために</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つくられたものは何でしょうか</a:t>
            </a:r>
            <a:r>
              <a:rPr lang="en-US" altLang="ja-JP" sz="2400" dirty="0">
                <a:solidFill>
                  <a:prstClr val="black"/>
                </a:solidFill>
                <a:latin typeface="メイリオ" panose="020B0604030504040204" pitchFamily="50" charset="-128"/>
                <a:ea typeface="メイリオ" panose="020B0604030504040204" pitchFamily="50" charset="-128"/>
              </a:rPr>
              <a:t>? </a:t>
            </a:r>
          </a:p>
        </p:txBody>
      </p:sp>
      <p:sp>
        <p:nvSpPr>
          <p:cNvPr id="28" name="角丸四角形 4">
            <a:extLst>
              <a:ext uri="{FF2B5EF4-FFF2-40B4-BE49-F238E27FC236}">
                <a16:creationId xmlns:a16="http://schemas.microsoft.com/office/drawing/2014/main" id="{10EFE8B4-CCA3-91A9-C5C9-9EA97F9DC842}"/>
              </a:ext>
            </a:extLst>
          </p:cNvPr>
          <p:cNvSpPr/>
          <p:nvPr/>
        </p:nvSpPr>
        <p:spPr>
          <a:xfrm>
            <a:off x="1264652" y="3887787"/>
            <a:ext cx="8281987"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１．道路 </a:t>
            </a:r>
          </a:p>
        </p:txBody>
      </p:sp>
      <p:sp>
        <p:nvSpPr>
          <p:cNvPr id="29" name="角丸四角形 5">
            <a:extLst>
              <a:ext uri="{FF2B5EF4-FFF2-40B4-BE49-F238E27FC236}">
                <a16:creationId xmlns:a16="http://schemas.microsoft.com/office/drawing/2014/main" id="{24F5955F-AF9E-2E4C-23B6-3046FC4E0C76}"/>
              </a:ext>
            </a:extLst>
          </p:cNvPr>
          <p:cNvSpPr/>
          <p:nvPr/>
        </p:nvSpPr>
        <p:spPr>
          <a:xfrm>
            <a:off x="1288464" y="5009757"/>
            <a:ext cx="8280400"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２．ガードレール </a:t>
            </a:r>
          </a:p>
        </p:txBody>
      </p:sp>
      <p:sp>
        <p:nvSpPr>
          <p:cNvPr id="31" name="角丸四角形 6">
            <a:extLst>
              <a:ext uri="{FF2B5EF4-FFF2-40B4-BE49-F238E27FC236}">
                <a16:creationId xmlns:a16="http://schemas.microsoft.com/office/drawing/2014/main" id="{574E6B73-89C0-81A0-9203-5EE79199A517}"/>
              </a:ext>
            </a:extLst>
          </p:cNvPr>
          <p:cNvSpPr/>
          <p:nvPr/>
        </p:nvSpPr>
        <p:spPr>
          <a:xfrm>
            <a:off x="1288464" y="6131726"/>
            <a:ext cx="8280400" cy="792163"/>
          </a:xfrm>
          <a:prstGeom prst="roundRect">
            <a:avLst/>
          </a:prstGeom>
          <a:solidFill>
            <a:srgbClr val="CCECFF"/>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３．堤防</a:t>
            </a:r>
          </a:p>
        </p:txBody>
      </p:sp>
      <p:sp>
        <p:nvSpPr>
          <p:cNvPr id="7" name="テキスト ボックス 2">
            <a:extLst>
              <a:ext uri="{FF2B5EF4-FFF2-40B4-BE49-F238E27FC236}">
                <a16:creationId xmlns:a16="http://schemas.microsoft.com/office/drawing/2014/main" id="{BEA29537-D45F-B802-93D0-B43FD53E9EE0}"/>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92107ED9-28AC-BA40-059C-B5ECC0CCE5BC}"/>
              </a:ext>
            </a:extLst>
          </p:cNvPr>
          <p:cNvSpPr txBox="1">
            <a:spLocks noChangeArrowheads="1"/>
          </p:cNvSpPr>
          <p:nvPr/>
        </p:nvSpPr>
        <p:spPr bwMode="auto">
          <a:xfrm>
            <a:off x="2312372"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こうずい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FB2FA063-C945-46CA-7E91-67ED1FC1BF99}"/>
              </a:ext>
            </a:extLst>
          </p:cNvPr>
          <p:cNvSpPr txBox="1">
            <a:spLocks noChangeArrowheads="1"/>
          </p:cNvSpPr>
          <p:nvPr/>
        </p:nvSpPr>
        <p:spPr bwMode="auto">
          <a:xfrm>
            <a:off x="1908511" y="6212093"/>
            <a:ext cx="80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ていぼう</a:t>
            </a:r>
            <a:endParaRPr lang="en-US" altLang="ja-JP" sz="1200" dirty="0">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2C087B30-B99A-DFD2-E32D-E8850C2E768C}"/>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E07D2BDC-B85C-1103-9022-73CC80FCBA4B}"/>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BB5F2D7B-2047-0A71-A0FD-998341D4D759}"/>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10" name="Picture 2">
            <a:extLst>
              <a:ext uri="{FF2B5EF4-FFF2-40B4-BE49-F238E27FC236}">
                <a16:creationId xmlns:a16="http://schemas.microsoft.com/office/drawing/2014/main" id="{F37CCA4F-B593-84C5-67DA-9D93B6136E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91110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522A6-061C-F5CC-B0A6-18E7F9A6CE57}"/>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15219D4F-FDA7-0E00-5574-AB1FBA5523BC}"/>
              </a:ext>
            </a:extLst>
          </p:cNvPr>
          <p:cNvSpPr txBox="1">
            <a:spLocks noChangeArrowheads="1"/>
          </p:cNvSpPr>
          <p:nvPr/>
        </p:nvSpPr>
        <p:spPr bwMode="auto">
          <a:xfrm>
            <a:off x="1288464" y="1606892"/>
            <a:ext cx="7129822" cy="2039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自分たちでできる水害への</a:t>
            </a:r>
            <a:endParaRPr lang="en-US" altLang="ja-JP" sz="44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400" b="1" dirty="0">
                <a:solidFill>
                  <a:prstClr val="black"/>
                </a:solidFill>
                <a:latin typeface="メイリオ" panose="020B0604030504040204" pitchFamily="50" charset="-128"/>
                <a:ea typeface="メイリオ" panose="020B0604030504040204" pitchFamily="50" charset="-128"/>
              </a:rPr>
              <a:t>備えはどれ？</a:t>
            </a:r>
            <a:endParaRPr lang="en-US" altLang="ja-JP" sz="4400" b="1" dirty="0">
              <a:solidFill>
                <a:prstClr val="black"/>
              </a:solidFill>
              <a:latin typeface="メイリオ" panose="020B0604030504040204" pitchFamily="50" charset="-128"/>
              <a:ea typeface="メイリオ" panose="020B0604030504040204" pitchFamily="50" charset="-128"/>
            </a:endParaRPr>
          </a:p>
        </p:txBody>
      </p:sp>
      <p:sp>
        <p:nvSpPr>
          <p:cNvPr id="29" name="角丸四角形 5">
            <a:extLst>
              <a:ext uri="{FF2B5EF4-FFF2-40B4-BE49-F238E27FC236}">
                <a16:creationId xmlns:a16="http://schemas.microsoft.com/office/drawing/2014/main" id="{A4A1DE04-EFE9-62C9-0CC0-4FA9A46DCFB5}"/>
              </a:ext>
            </a:extLst>
          </p:cNvPr>
          <p:cNvSpPr/>
          <p:nvPr/>
        </p:nvSpPr>
        <p:spPr>
          <a:xfrm>
            <a:off x="1288464" y="5372829"/>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２．ごみを道に捨てる</a:t>
            </a:r>
          </a:p>
        </p:txBody>
      </p:sp>
      <p:sp>
        <p:nvSpPr>
          <p:cNvPr id="31" name="角丸四角形 6">
            <a:extLst>
              <a:ext uri="{FF2B5EF4-FFF2-40B4-BE49-F238E27FC236}">
                <a16:creationId xmlns:a16="http://schemas.microsoft.com/office/drawing/2014/main" id="{B559094B-DD08-B818-0514-EB490A38F8B8}"/>
              </a:ext>
            </a:extLst>
          </p:cNvPr>
          <p:cNvSpPr/>
          <p:nvPr/>
        </p:nvSpPr>
        <p:spPr>
          <a:xfrm>
            <a:off x="1288464" y="6358830"/>
            <a:ext cx="8280400"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３．川に大きな岩を投げ込む</a:t>
            </a:r>
          </a:p>
        </p:txBody>
      </p:sp>
      <p:sp>
        <p:nvSpPr>
          <p:cNvPr id="4" name="テキスト ボックス 2">
            <a:extLst>
              <a:ext uri="{FF2B5EF4-FFF2-40B4-BE49-F238E27FC236}">
                <a16:creationId xmlns:a16="http://schemas.microsoft.com/office/drawing/2014/main" id="{6FC86220-E1D6-B172-067F-A6928CAE90C9}"/>
              </a:ext>
            </a:extLst>
          </p:cNvPr>
          <p:cNvSpPr txBox="1">
            <a:spLocks noChangeArrowheads="1"/>
          </p:cNvSpPr>
          <p:nvPr/>
        </p:nvSpPr>
        <p:spPr bwMode="auto">
          <a:xfrm>
            <a:off x="5859346" y="1591823"/>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0" name="グループ化 9">
            <a:extLst>
              <a:ext uri="{FF2B5EF4-FFF2-40B4-BE49-F238E27FC236}">
                <a16:creationId xmlns:a16="http://schemas.microsoft.com/office/drawing/2014/main" id="{EC2E1BD8-068D-47C3-6912-9B0834FD3F73}"/>
              </a:ext>
            </a:extLst>
          </p:cNvPr>
          <p:cNvGrpSpPr/>
          <p:nvPr/>
        </p:nvGrpSpPr>
        <p:grpSpPr>
          <a:xfrm>
            <a:off x="1264652" y="4386828"/>
            <a:ext cx="8281987" cy="720000"/>
            <a:chOff x="1264652" y="3887787"/>
            <a:chExt cx="8281987" cy="720000"/>
          </a:xfrm>
        </p:grpSpPr>
        <p:sp>
          <p:nvSpPr>
            <p:cNvPr id="28" name="角丸四角形 4">
              <a:extLst>
                <a:ext uri="{FF2B5EF4-FFF2-40B4-BE49-F238E27FC236}">
                  <a16:creationId xmlns:a16="http://schemas.microsoft.com/office/drawing/2014/main" id="{67FA0751-69D4-DFF0-9813-4459B7F95BBD}"/>
                </a:ext>
              </a:extLst>
            </p:cNvPr>
            <p:cNvSpPr/>
            <p:nvPr/>
          </p:nvSpPr>
          <p:spPr>
            <a:xfrm>
              <a:off x="1264652" y="3887787"/>
              <a:ext cx="8281987" cy="720000"/>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１．排水溝がつまらないようにゴミ拾い</a:t>
              </a:r>
            </a:p>
          </p:txBody>
        </p:sp>
        <p:sp>
          <p:nvSpPr>
            <p:cNvPr id="8" name="テキスト ボックス 2">
              <a:extLst>
                <a:ext uri="{FF2B5EF4-FFF2-40B4-BE49-F238E27FC236}">
                  <a16:creationId xmlns:a16="http://schemas.microsoft.com/office/drawing/2014/main" id="{D7654AB8-5C72-BF7E-E222-7B2CED475518}"/>
                </a:ext>
              </a:extLst>
            </p:cNvPr>
            <p:cNvSpPr txBox="1">
              <a:spLocks noChangeArrowheads="1"/>
            </p:cNvSpPr>
            <p:nvPr/>
          </p:nvSpPr>
          <p:spPr bwMode="auto">
            <a:xfrm>
              <a:off x="1911806" y="3887787"/>
              <a:ext cx="111361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はいすいこう</a:t>
              </a:r>
              <a:endParaRPr lang="en-US" altLang="ja-JP" sz="1200" dirty="0">
                <a:latin typeface="メイリオ" panose="020B0604030504040204" pitchFamily="50" charset="-128"/>
                <a:ea typeface="メイリオ" panose="020B0604030504040204" pitchFamily="50" charset="-128"/>
              </a:endParaRPr>
            </a:p>
          </p:txBody>
        </p:sp>
      </p:grpSp>
      <p:sp>
        <p:nvSpPr>
          <p:cNvPr id="7" name="テキスト ボックス 2">
            <a:extLst>
              <a:ext uri="{FF2B5EF4-FFF2-40B4-BE49-F238E27FC236}">
                <a16:creationId xmlns:a16="http://schemas.microsoft.com/office/drawing/2014/main" id="{A8CD36C9-2C9C-7FAD-8233-8F9274DF0C75}"/>
              </a:ext>
            </a:extLst>
          </p:cNvPr>
          <p:cNvSpPr txBox="1">
            <a:spLocks noChangeArrowheads="1"/>
          </p:cNvSpPr>
          <p:nvPr/>
        </p:nvSpPr>
        <p:spPr bwMode="auto">
          <a:xfrm>
            <a:off x="1324174" y="2614115"/>
            <a:ext cx="6613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そな</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C98CD5C8-DD66-9FD1-0F3B-138DD3269D05}"/>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0E91E4E3-CB26-8A84-7D0E-B9EE234E7D9E}"/>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9" name="Picture 2">
            <a:extLst>
              <a:ext uri="{FF2B5EF4-FFF2-40B4-BE49-F238E27FC236}">
                <a16:creationId xmlns:a16="http://schemas.microsoft.com/office/drawing/2014/main" id="{8701453F-AB6A-BDFB-988E-68B17F3803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53935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497A7-C716-EC45-6FFD-A9D8DAF9FC09}"/>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24069FAB-917F-E396-1DEC-FFAA842A73AE}"/>
              </a:ext>
            </a:extLst>
          </p:cNvPr>
          <p:cNvSpPr txBox="1">
            <a:spLocks noChangeArrowheads="1"/>
          </p:cNvSpPr>
          <p:nvPr/>
        </p:nvSpPr>
        <p:spPr bwMode="auto">
          <a:xfrm>
            <a:off x="1288464" y="1606892"/>
            <a:ext cx="6350827"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自分たちでできる水害への備えはどれ？</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E4F05AE5-9307-F067-EBF2-44A6D8CF6A96}"/>
              </a:ext>
            </a:extLst>
          </p:cNvPr>
          <p:cNvSpPr/>
          <p:nvPr/>
        </p:nvSpPr>
        <p:spPr>
          <a:xfrm>
            <a:off x="1264652" y="3887787"/>
            <a:ext cx="8281987" cy="792163"/>
          </a:xfrm>
          <a:prstGeom prst="roundRect">
            <a:avLst/>
          </a:prstGeom>
          <a:solidFill>
            <a:srgbClr val="CCECFF"/>
          </a:solidFill>
          <a:ln w="76200" cap="flat" cmpd="sng" algn="ctr">
            <a:solidFill>
              <a:srgbClr val="FF0000"/>
            </a:solid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１．排水溝がつまらないようにゴミ拾い</a:t>
            </a:r>
          </a:p>
        </p:txBody>
      </p:sp>
      <p:sp>
        <p:nvSpPr>
          <p:cNvPr id="29" name="角丸四角形 5">
            <a:extLst>
              <a:ext uri="{FF2B5EF4-FFF2-40B4-BE49-F238E27FC236}">
                <a16:creationId xmlns:a16="http://schemas.microsoft.com/office/drawing/2014/main" id="{0A480793-1D44-947F-1BA6-553E4BE3DD93}"/>
              </a:ext>
            </a:extLst>
          </p:cNvPr>
          <p:cNvSpPr/>
          <p:nvPr/>
        </p:nvSpPr>
        <p:spPr>
          <a:xfrm>
            <a:off x="1288464" y="5009757"/>
            <a:ext cx="8280400"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２．ごみを道に捨てる</a:t>
            </a:r>
          </a:p>
        </p:txBody>
      </p:sp>
      <p:sp>
        <p:nvSpPr>
          <p:cNvPr id="31" name="角丸四角形 6">
            <a:extLst>
              <a:ext uri="{FF2B5EF4-FFF2-40B4-BE49-F238E27FC236}">
                <a16:creationId xmlns:a16="http://schemas.microsoft.com/office/drawing/2014/main" id="{81B9BCF4-3628-BA1E-DBAA-32461520DEF5}"/>
              </a:ext>
            </a:extLst>
          </p:cNvPr>
          <p:cNvSpPr/>
          <p:nvPr/>
        </p:nvSpPr>
        <p:spPr>
          <a:xfrm>
            <a:off x="1288464" y="6131726"/>
            <a:ext cx="8280400" cy="792163"/>
          </a:xfrm>
          <a:prstGeom prst="roundRect">
            <a:avLst/>
          </a:prstGeom>
          <a:solidFill>
            <a:srgbClr val="CCECFF"/>
          </a:solidFill>
          <a:ln w="25400" cap="flat" cmpd="sng" algn="ctr">
            <a:noFill/>
            <a:prstDash val="solid"/>
          </a:ln>
          <a:effectLst/>
        </p:spPr>
        <p:txBody>
          <a:bodyPr anchor="b" anchorCtr="0"/>
          <a:lstStyle/>
          <a:p>
            <a:pPr defTabSz="914400"/>
            <a:r>
              <a:rPr kumimoji="1" lang="ja-JP" altLang="en-US" sz="2400" b="1" kern="0" dirty="0">
                <a:latin typeface="メイリオ" panose="020B0604030504040204" pitchFamily="50" charset="-128"/>
                <a:ea typeface="メイリオ" panose="020B0604030504040204" pitchFamily="50" charset="-128"/>
              </a:rPr>
              <a:t>３．川に大きな岩を投げ込む</a:t>
            </a:r>
          </a:p>
        </p:txBody>
      </p:sp>
      <p:sp>
        <p:nvSpPr>
          <p:cNvPr id="4" name="テキスト ボックス 2">
            <a:extLst>
              <a:ext uri="{FF2B5EF4-FFF2-40B4-BE49-F238E27FC236}">
                <a16:creationId xmlns:a16="http://schemas.microsoft.com/office/drawing/2014/main" id="{FE03511E-4747-DA2D-4D5D-9CD5B43F0AF9}"/>
              </a:ext>
            </a:extLst>
          </p:cNvPr>
          <p:cNvSpPr txBox="1">
            <a:spLocks noChangeArrowheads="1"/>
          </p:cNvSpPr>
          <p:nvPr/>
        </p:nvSpPr>
        <p:spPr bwMode="auto">
          <a:xfrm>
            <a:off x="3537058"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すいがい</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AF7C4F0F-EAC4-2DF1-9621-3F1C01D24FD8}"/>
              </a:ext>
            </a:extLst>
          </p:cNvPr>
          <p:cNvSpPr txBox="1">
            <a:spLocks noChangeArrowheads="1"/>
          </p:cNvSpPr>
          <p:nvPr/>
        </p:nvSpPr>
        <p:spPr bwMode="auto">
          <a:xfrm>
            <a:off x="1911806" y="3987974"/>
            <a:ext cx="1113616"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latin typeface="メイリオ" panose="020B0604030504040204" pitchFamily="50" charset="-128"/>
                <a:ea typeface="メイリオ" panose="020B0604030504040204" pitchFamily="50" charset="-128"/>
              </a:rPr>
              <a:t>はいすいこう</a:t>
            </a:r>
            <a:endParaRPr lang="en-US" altLang="ja-JP" sz="1200" dirty="0">
              <a:latin typeface="メイリオ" panose="020B0604030504040204" pitchFamily="50" charset="-128"/>
              <a:ea typeface="メイリオ" panose="020B0604030504040204" pitchFamily="50" charset="-128"/>
            </a:endParaRPr>
          </a:p>
        </p:txBody>
      </p:sp>
      <p:sp>
        <p:nvSpPr>
          <p:cNvPr id="7" name="テキスト ボックス 2">
            <a:extLst>
              <a:ext uri="{FF2B5EF4-FFF2-40B4-BE49-F238E27FC236}">
                <a16:creationId xmlns:a16="http://schemas.microsoft.com/office/drawing/2014/main" id="{CAE7461B-806B-B68A-306A-D1B3B291A8CB}"/>
              </a:ext>
            </a:extLst>
          </p:cNvPr>
          <p:cNvSpPr txBox="1">
            <a:spLocks noChangeArrowheads="1"/>
          </p:cNvSpPr>
          <p:nvPr/>
        </p:nvSpPr>
        <p:spPr bwMode="auto">
          <a:xfrm>
            <a:off x="4836348" y="1562795"/>
            <a:ext cx="6613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そな</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FB1FA228-F2A9-4918-CEFE-0685982E8965}"/>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2A7F706A-5BE1-37BE-FD36-9E507FB8F895}"/>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CCECFF"/>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CCECFF"/>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324BC656-A101-B032-32CD-8F88AFF545E7}"/>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0070C0"/>
                </a:solidFill>
                <a:latin typeface="メイリオ" panose="020B0604030504040204" pitchFamily="50" charset="-128"/>
                <a:ea typeface="メイリオ" panose="020B0604030504040204" pitchFamily="50" charset="-128"/>
              </a:rPr>
              <a:t>みずぼうさい</a:t>
            </a:r>
            <a:endParaRPr lang="en-US" altLang="ja-JP" sz="1600" dirty="0">
              <a:solidFill>
                <a:srgbClr val="0070C0"/>
              </a:solidFill>
              <a:latin typeface="メイリオ" panose="020B0604030504040204" pitchFamily="50" charset="-128"/>
              <a:ea typeface="メイリオ" panose="020B0604030504040204" pitchFamily="50" charset="-128"/>
            </a:endParaRPr>
          </a:p>
        </p:txBody>
      </p:sp>
      <p:pic>
        <p:nvPicPr>
          <p:cNvPr id="9" name="Picture 2">
            <a:extLst>
              <a:ext uri="{FF2B5EF4-FFF2-40B4-BE49-F238E27FC236}">
                <a16:creationId xmlns:a16="http://schemas.microsoft.com/office/drawing/2014/main" id="{ECED5280-5768-3E71-C9D2-0FE6A55483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84745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31740D0-E288-C85F-858C-D9FEBD248E0E}"/>
              </a:ext>
            </a:extLst>
          </p:cNvPr>
          <p:cNvSpPr txBox="1"/>
          <p:nvPr/>
        </p:nvSpPr>
        <p:spPr>
          <a:xfrm>
            <a:off x="813600" y="445415"/>
            <a:ext cx="4225837" cy="442557"/>
          </a:xfrm>
          <a:prstGeom prst="rect">
            <a:avLst/>
          </a:prstGeom>
          <a:noFill/>
        </p:spPr>
        <p:txBody>
          <a:bodyPr wrap="none" rtlCol="0">
            <a:spAutoFit/>
          </a:bodyPr>
          <a:lstStyle>
            <a:defPPr>
              <a:defRPr lang="en-US"/>
            </a:defPPr>
            <a:lvl1pPr>
              <a:defRPr kumimoji="1" sz="2276"/>
            </a:lvl1pPr>
          </a:lstStyle>
          <a:p>
            <a:r>
              <a:rPr lang="ja-JP" altLang="en-US" dirty="0"/>
              <a:t>水害時に私たちが取るべき行動</a:t>
            </a:r>
            <a:endParaRPr lang="en-US" altLang="ja-JP" dirty="0"/>
          </a:p>
        </p:txBody>
      </p:sp>
      <p:sp>
        <p:nvSpPr>
          <p:cNvPr id="4" name="テキスト ボックス 3">
            <a:extLst>
              <a:ext uri="{FF2B5EF4-FFF2-40B4-BE49-F238E27FC236}">
                <a16:creationId xmlns:a16="http://schemas.microsoft.com/office/drawing/2014/main" id="{1A35CDCA-A400-0CB3-6380-5309626E1281}"/>
              </a:ext>
            </a:extLst>
          </p:cNvPr>
          <p:cNvSpPr txBox="1"/>
          <p:nvPr/>
        </p:nvSpPr>
        <p:spPr>
          <a:xfrm>
            <a:off x="197768" y="231456"/>
            <a:ext cx="676788" cy="683392"/>
          </a:xfrm>
          <a:prstGeom prst="rect">
            <a:avLst/>
          </a:prstGeom>
          <a:noFill/>
        </p:spPr>
        <p:txBody>
          <a:bodyPr wrap="none" rtlCol="0">
            <a:spAutoFit/>
          </a:bodyPr>
          <a:lstStyle/>
          <a:p>
            <a:r>
              <a:rPr kumimoji="1" lang="ja-JP" altLang="en-US" sz="3841"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a:t>
            </a:r>
            <a:endParaRPr kumimoji="1" lang="ja-JP" altLang="en-US" sz="2276" b="1"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cxnSp>
        <p:nvCxnSpPr>
          <p:cNvPr id="7" name="直線コネクタ 6">
            <a:extLst>
              <a:ext uri="{FF2B5EF4-FFF2-40B4-BE49-F238E27FC236}">
                <a16:creationId xmlns:a16="http://schemas.microsoft.com/office/drawing/2014/main" id="{AC9B4C87-AC42-6F48-9023-CDFCD3FABE1F}"/>
              </a:ext>
            </a:extLst>
          </p:cNvPr>
          <p:cNvCxnSpPr>
            <a:cxnSpLocks/>
          </p:cNvCxnSpPr>
          <p:nvPr/>
        </p:nvCxnSpPr>
        <p:spPr>
          <a:xfrm>
            <a:off x="5780897" y="5488901"/>
            <a:ext cx="4678782" cy="0"/>
          </a:xfrm>
          <a:prstGeom prst="line">
            <a:avLst/>
          </a:prstGeom>
          <a:ln w="15875">
            <a:solidFill>
              <a:schemeClr val="accent3">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0" name="直線コネクタ 9">
            <a:extLst>
              <a:ext uri="{FF2B5EF4-FFF2-40B4-BE49-F238E27FC236}">
                <a16:creationId xmlns:a16="http://schemas.microsoft.com/office/drawing/2014/main" id="{26DBF0C6-32F5-633D-68F0-DFC262F7B932}"/>
              </a:ext>
            </a:extLst>
          </p:cNvPr>
          <p:cNvCxnSpPr>
            <a:cxnSpLocks/>
          </p:cNvCxnSpPr>
          <p:nvPr/>
        </p:nvCxnSpPr>
        <p:spPr>
          <a:xfrm>
            <a:off x="5780897" y="3057642"/>
            <a:ext cx="4678782" cy="0"/>
          </a:xfrm>
          <a:prstGeom prst="line">
            <a:avLst/>
          </a:prstGeom>
          <a:ln w="15875">
            <a:solidFill>
              <a:schemeClr val="accent3">
                <a:lumMod val="75000"/>
              </a:schemeClr>
            </a:solidFill>
            <a:prstDash val="sysDash"/>
          </a:ln>
        </p:spPr>
        <p:style>
          <a:lnRef idx="1">
            <a:schemeClr val="accent1"/>
          </a:lnRef>
          <a:fillRef idx="0">
            <a:schemeClr val="accent1"/>
          </a:fillRef>
          <a:effectRef idx="0">
            <a:schemeClr val="accent1"/>
          </a:effectRef>
          <a:fontRef idx="minor">
            <a:schemeClr val="tx1"/>
          </a:fontRef>
        </p:style>
      </p:cxnSp>
      <p:pic>
        <p:nvPicPr>
          <p:cNvPr id="11" name="図 10">
            <a:extLst>
              <a:ext uri="{FF2B5EF4-FFF2-40B4-BE49-F238E27FC236}">
                <a16:creationId xmlns:a16="http://schemas.microsoft.com/office/drawing/2014/main" id="{18264814-B073-00AD-7013-8DF6CAD465D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679213" y="5686573"/>
            <a:ext cx="1970758" cy="1527318"/>
          </a:xfrm>
          <a:prstGeom prst="rect">
            <a:avLst/>
          </a:prstGeom>
        </p:spPr>
      </p:pic>
      <p:sp>
        <p:nvSpPr>
          <p:cNvPr id="18" name="四角形: 角を丸くする 17">
            <a:extLst>
              <a:ext uri="{FF2B5EF4-FFF2-40B4-BE49-F238E27FC236}">
                <a16:creationId xmlns:a16="http://schemas.microsoft.com/office/drawing/2014/main" id="{17BB42E9-A0A2-9A53-6307-B9E5E15CEE11}"/>
              </a:ext>
            </a:extLst>
          </p:cNvPr>
          <p:cNvSpPr/>
          <p:nvPr/>
        </p:nvSpPr>
        <p:spPr>
          <a:xfrm>
            <a:off x="5560847" y="814746"/>
            <a:ext cx="2491344" cy="440276"/>
          </a:xfrm>
          <a:prstGeom prst="roundRect">
            <a:avLst/>
          </a:prstGeom>
          <a:pattFill prst="ltUpDiag">
            <a:fgClr>
              <a:schemeClr val="accent5">
                <a:lumMod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tIns="72000" bIns="0" rtlCol="0" anchor="ctr"/>
          <a:lstStyle/>
          <a:p>
            <a:pPr algn="ctr"/>
            <a:endParaRPr kumimoji="1" lang="ja-JP" altLang="en-US" sz="1400" b="1" dirty="0">
              <a:solidFill>
                <a:schemeClr val="tx1"/>
              </a:solidFill>
              <a:effectLst>
                <a:glow rad="127000">
                  <a:schemeClr val="bg1"/>
                </a:glow>
              </a:effectLst>
            </a:endParaRPr>
          </a:p>
        </p:txBody>
      </p:sp>
      <p:sp>
        <p:nvSpPr>
          <p:cNvPr id="19" name="四角形: 角を丸くする 18">
            <a:extLst>
              <a:ext uri="{FF2B5EF4-FFF2-40B4-BE49-F238E27FC236}">
                <a16:creationId xmlns:a16="http://schemas.microsoft.com/office/drawing/2014/main" id="{DE8E62FE-56AC-8118-683D-DD75ED1450BA}"/>
              </a:ext>
            </a:extLst>
          </p:cNvPr>
          <p:cNvSpPr/>
          <p:nvPr/>
        </p:nvSpPr>
        <p:spPr>
          <a:xfrm>
            <a:off x="8148937" y="814746"/>
            <a:ext cx="2491344" cy="440276"/>
          </a:xfrm>
          <a:prstGeom prst="roundRect">
            <a:avLst/>
          </a:prstGeom>
          <a:pattFill prst="ltUpDiag">
            <a:fgClr>
              <a:srgbClr val="FF8265"/>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tIns="72000" bIns="0" rtlCol="0" anchor="ctr"/>
          <a:lstStyle/>
          <a:p>
            <a:pPr algn="ctr"/>
            <a:endParaRPr kumimoji="1" lang="ja-JP" altLang="en-US" sz="1400" b="1" dirty="0">
              <a:solidFill>
                <a:schemeClr val="tx1"/>
              </a:solidFill>
              <a:effectLst>
                <a:glow rad="127000">
                  <a:schemeClr val="bg1"/>
                </a:glow>
              </a:effectLst>
            </a:endParaRPr>
          </a:p>
        </p:txBody>
      </p:sp>
      <p:grpSp>
        <p:nvGrpSpPr>
          <p:cNvPr id="22" name="グループ化 21">
            <a:extLst>
              <a:ext uri="{FF2B5EF4-FFF2-40B4-BE49-F238E27FC236}">
                <a16:creationId xmlns:a16="http://schemas.microsoft.com/office/drawing/2014/main" id="{4BCE7562-FCE1-62B4-2670-AA69DFA51021}"/>
              </a:ext>
            </a:extLst>
          </p:cNvPr>
          <p:cNvGrpSpPr/>
          <p:nvPr/>
        </p:nvGrpSpPr>
        <p:grpSpPr>
          <a:xfrm flipH="1">
            <a:off x="7926475" y="1215184"/>
            <a:ext cx="333286" cy="5969478"/>
            <a:chOff x="5335684" y="4181382"/>
            <a:chExt cx="1185136" cy="7702485"/>
          </a:xfrm>
          <a:gradFill>
            <a:gsLst>
              <a:gs pos="0">
                <a:schemeClr val="accent1">
                  <a:lumMod val="0"/>
                  <a:lumOff val="100000"/>
                </a:schemeClr>
              </a:gs>
              <a:gs pos="35000">
                <a:schemeClr val="accent1">
                  <a:lumMod val="0"/>
                  <a:lumOff val="100000"/>
                </a:schemeClr>
              </a:gs>
              <a:gs pos="100000">
                <a:srgbClr val="C00000"/>
              </a:gs>
            </a:gsLst>
            <a:path path="circle">
              <a:fillToRect l="50000" t="-80000" r="50000" b="180000"/>
            </a:path>
          </a:gradFill>
        </p:grpSpPr>
        <p:sp>
          <p:nvSpPr>
            <p:cNvPr id="23" name="フリーフォーム: 図形 22">
              <a:extLst>
                <a:ext uri="{FF2B5EF4-FFF2-40B4-BE49-F238E27FC236}">
                  <a16:creationId xmlns:a16="http://schemas.microsoft.com/office/drawing/2014/main" id="{CC6EB831-D558-B4C5-4013-613C7CBAA2E2}"/>
                </a:ext>
              </a:extLst>
            </p:cNvPr>
            <p:cNvSpPr/>
            <p:nvPr/>
          </p:nvSpPr>
          <p:spPr>
            <a:xfrm rot="5400000">
              <a:off x="4446831" y="5070235"/>
              <a:ext cx="2962841" cy="1185136"/>
            </a:xfrm>
            <a:custGeom>
              <a:avLst/>
              <a:gdLst>
                <a:gd name="connsiteX0" fmla="*/ 0 w 2962841"/>
                <a:gd name="connsiteY0" fmla="*/ 0 h 1185136"/>
                <a:gd name="connsiteX1" fmla="*/ 2370273 w 2962841"/>
                <a:gd name="connsiteY1" fmla="*/ 0 h 1185136"/>
                <a:gd name="connsiteX2" fmla="*/ 2962841 w 2962841"/>
                <a:gd name="connsiteY2" fmla="*/ 592568 h 1185136"/>
                <a:gd name="connsiteX3" fmla="*/ 2370273 w 2962841"/>
                <a:gd name="connsiteY3" fmla="*/ 1185136 h 1185136"/>
                <a:gd name="connsiteX4" fmla="*/ 0 w 2962841"/>
                <a:gd name="connsiteY4" fmla="*/ 1185136 h 1185136"/>
                <a:gd name="connsiteX5" fmla="*/ 592568 w 2962841"/>
                <a:gd name="connsiteY5" fmla="*/ 592568 h 1185136"/>
                <a:gd name="connsiteX6" fmla="*/ 0 w 2962841"/>
                <a:gd name="connsiteY6" fmla="*/ 0 h 1185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2841" h="1185136">
                  <a:moveTo>
                    <a:pt x="0" y="0"/>
                  </a:moveTo>
                  <a:lnTo>
                    <a:pt x="2370273" y="0"/>
                  </a:lnTo>
                  <a:lnTo>
                    <a:pt x="2962841" y="592568"/>
                  </a:lnTo>
                  <a:lnTo>
                    <a:pt x="2370273" y="1185136"/>
                  </a:lnTo>
                  <a:lnTo>
                    <a:pt x="0" y="1185136"/>
                  </a:lnTo>
                  <a:lnTo>
                    <a:pt x="592568" y="592568"/>
                  </a:lnTo>
                  <a:lnTo>
                    <a:pt x="0" y="0"/>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12582" tIns="80009" rIns="632573" bIns="80010" numCol="1" spcCol="1270" anchor="ctr" anchorCtr="0">
              <a:noAutofit/>
            </a:bodyPr>
            <a:lstStyle/>
            <a:p>
              <a:pPr marL="0" lvl="0" indent="0" algn="ctr" defTabSz="1333500">
                <a:lnSpc>
                  <a:spcPct val="90000"/>
                </a:lnSpc>
                <a:spcBef>
                  <a:spcPct val="0"/>
                </a:spcBef>
                <a:spcAft>
                  <a:spcPct val="35000"/>
                </a:spcAft>
                <a:buNone/>
              </a:pPr>
              <a:endParaRPr kumimoji="1" lang="ja-JP" altLang="en-US" sz="3000" kern="1200" dirty="0"/>
            </a:p>
          </p:txBody>
        </p:sp>
        <p:sp>
          <p:nvSpPr>
            <p:cNvPr id="31" name="フリーフォーム: 図形 30">
              <a:extLst>
                <a:ext uri="{FF2B5EF4-FFF2-40B4-BE49-F238E27FC236}">
                  <a16:creationId xmlns:a16="http://schemas.microsoft.com/office/drawing/2014/main" id="{CF041D5E-9D82-D66C-F020-A191A1D3A175}"/>
                </a:ext>
              </a:extLst>
            </p:cNvPr>
            <p:cNvSpPr/>
            <p:nvPr/>
          </p:nvSpPr>
          <p:spPr>
            <a:xfrm rot="5400000">
              <a:off x="4446831" y="7440057"/>
              <a:ext cx="2962841" cy="1185136"/>
            </a:xfrm>
            <a:custGeom>
              <a:avLst/>
              <a:gdLst>
                <a:gd name="connsiteX0" fmla="*/ 0 w 2962841"/>
                <a:gd name="connsiteY0" fmla="*/ 0 h 1185136"/>
                <a:gd name="connsiteX1" fmla="*/ 2370273 w 2962841"/>
                <a:gd name="connsiteY1" fmla="*/ 0 h 1185136"/>
                <a:gd name="connsiteX2" fmla="*/ 2962841 w 2962841"/>
                <a:gd name="connsiteY2" fmla="*/ 592568 h 1185136"/>
                <a:gd name="connsiteX3" fmla="*/ 2370273 w 2962841"/>
                <a:gd name="connsiteY3" fmla="*/ 1185136 h 1185136"/>
                <a:gd name="connsiteX4" fmla="*/ 0 w 2962841"/>
                <a:gd name="connsiteY4" fmla="*/ 1185136 h 1185136"/>
                <a:gd name="connsiteX5" fmla="*/ 592568 w 2962841"/>
                <a:gd name="connsiteY5" fmla="*/ 592568 h 1185136"/>
                <a:gd name="connsiteX6" fmla="*/ 0 w 2962841"/>
                <a:gd name="connsiteY6" fmla="*/ 0 h 1185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2841" h="1185136">
                  <a:moveTo>
                    <a:pt x="0" y="0"/>
                  </a:moveTo>
                  <a:lnTo>
                    <a:pt x="2370273" y="0"/>
                  </a:lnTo>
                  <a:lnTo>
                    <a:pt x="2962841" y="592568"/>
                  </a:lnTo>
                  <a:lnTo>
                    <a:pt x="2370273" y="1185136"/>
                  </a:lnTo>
                  <a:lnTo>
                    <a:pt x="0" y="1185136"/>
                  </a:lnTo>
                  <a:lnTo>
                    <a:pt x="592568" y="592568"/>
                  </a:lnTo>
                  <a:lnTo>
                    <a:pt x="0" y="0"/>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12582" tIns="80009" rIns="632573" bIns="80010" numCol="1" spcCol="1270" anchor="ctr" anchorCtr="0">
              <a:noAutofit/>
            </a:bodyPr>
            <a:lstStyle/>
            <a:p>
              <a:pPr marL="0" lvl="0" indent="0" algn="ctr" defTabSz="1333500">
                <a:lnSpc>
                  <a:spcPct val="90000"/>
                </a:lnSpc>
                <a:spcBef>
                  <a:spcPct val="0"/>
                </a:spcBef>
                <a:spcAft>
                  <a:spcPct val="35000"/>
                </a:spcAft>
                <a:buNone/>
              </a:pPr>
              <a:endParaRPr kumimoji="1" lang="ja-JP" altLang="en-US" sz="3000" kern="1200" dirty="0"/>
            </a:p>
          </p:txBody>
        </p:sp>
        <p:sp>
          <p:nvSpPr>
            <p:cNvPr id="34" name="フリーフォーム: 図形 33">
              <a:extLst>
                <a:ext uri="{FF2B5EF4-FFF2-40B4-BE49-F238E27FC236}">
                  <a16:creationId xmlns:a16="http://schemas.microsoft.com/office/drawing/2014/main" id="{192BF4F4-3F88-92A3-F993-49AFA24881CE}"/>
                </a:ext>
              </a:extLst>
            </p:cNvPr>
            <p:cNvSpPr/>
            <p:nvPr/>
          </p:nvSpPr>
          <p:spPr>
            <a:xfrm rot="5400000">
              <a:off x="4446831" y="9809879"/>
              <a:ext cx="2962841" cy="1185136"/>
            </a:xfrm>
            <a:custGeom>
              <a:avLst/>
              <a:gdLst>
                <a:gd name="connsiteX0" fmla="*/ 0 w 2962841"/>
                <a:gd name="connsiteY0" fmla="*/ 0 h 1185136"/>
                <a:gd name="connsiteX1" fmla="*/ 2370273 w 2962841"/>
                <a:gd name="connsiteY1" fmla="*/ 0 h 1185136"/>
                <a:gd name="connsiteX2" fmla="*/ 2962841 w 2962841"/>
                <a:gd name="connsiteY2" fmla="*/ 592568 h 1185136"/>
                <a:gd name="connsiteX3" fmla="*/ 2370273 w 2962841"/>
                <a:gd name="connsiteY3" fmla="*/ 1185136 h 1185136"/>
                <a:gd name="connsiteX4" fmla="*/ 0 w 2962841"/>
                <a:gd name="connsiteY4" fmla="*/ 1185136 h 1185136"/>
                <a:gd name="connsiteX5" fmla="*/ 592568 w 2962841"/>
                <a:gd name="connsiteY5" fmla="*/ 592568 h 1185136"/>
                <a:gd name="connsiteX6" fmla="*/ 0 w 2962841"/>
                <a:gd name="connsiteY6" fmla="*/ 0 h 1185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2841" h="1185136">
                  <a:moveTo>
                    <a:pt x="0" y="0"/>
                  </a:moveTo>
                  <a:lnTo>
                    <a:pt x="2370273" y="0"/>
                  </a:lnTo>
                  <a:lnTo>
                    <a:pt x="2962841" y="592568"/>
                  </a:lnTo>
                  <a:lnTo>
                    <a:pt x="2370273" y="1185136"/>
                  </a:lnTo>
                  <a:lnTo>
                    <a:pt x="0" y="1185136"/>
                  </a:lnTo>
                  <a:lnTo>
                    <a:pt x="592568" y="592568"/>
                  </a:lnTo>
                  <a:lnTo>
                    <a:pt x="0" y="0"/>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96593" tIns="136016" rIns="660577" bIns="136017" numCol="1" spcCol="1270" anchor="ctr" anchorCtr="0">
              <a:noAutofit/>
            </a:bodyPr>
            <a:lstStyle/>
            <a:p>
              <a:pPr marL="0" lvl="0" indent="0" algn="ctr" defTabSz="2266950">
                <a:lnSpc>
                  <a:spcPct val="90000"/>
                </a:lnSpc>
                <a:spcBef>
                  <a:spcPct val="0"/>
                </a:spcBef>
                <a:spcAft>
                  <a:spcPct val="35000"/>
                </a:spcAft>
                <a:buNone/>
              </a:pPr>
              <a:endParaRPr kumimoji="1" lang="ja-JP" altLang="en-US" sz="5100" kern="1200" dirty="0"/>
            </a:p>
          </p:txBody>
        </p:sp>
      </p:grpSp>
      <p:grpSp>
        <p:nvGrpSpPr>
          <p:cNvPr id="36" name="グループ化 35">
            <a:extLst>
              <a:ext uri="{FF2B5EF4-FFF2-40B4-BE49-F238E27FC236}">
                <a16:creationId xmlns:a16="http://schemas.microsoft.com/office/drawing/2014/main" id="{F99CA1A0-ECBC-4B22-21CC-C009482770AA}"/>
              </a:ext>
            </a:extLst>
          </p:cNvPr>
          <p:cNvGrpSpPr/>
          <p:nvPr/>
        </p:nvGrpSpPr>
        <p:grpSpPr>
          <a:xfrm>
            <a:off x="10121125" y="488107"/>
            <a:ext cx="338554" cy="338554"/>
            <a:chOff x="15172608" y="7828058"/>
            <a:chExt cx="734034" cy="734034"/>
          </a:xfrm>
        </p:grpSpPr>
        <p:sp>
          <p:nvSpPr>
            <p:cNvPr id="37" name="楕円 36">
              <a:extLst>
                <a:ext uri="{FF2B5EF4-FFF2-40B4-BE49-F238E27FC236}">
                  <a16:creationId xmlns:a16="http://schemas.microsoft.com/office/drawing/2014/main" id="{EA17F3CA-CAE2-63C0-06ED-B6E712023F34}"/>
                </a:ext>
              </a:extLst>
            </p:cNvPr>
            <p:cNvSpPr/>
            <p:nvPr/>
          </p:nvSpPr>
          <p:spPr>
            <a:xfrm>
              <a:off x="15172608" y="7828058"/>
              <a:ext cx="734034" cy="734034"/>
            </a:xfrm>
            <a:prstGeom prst="ellipse">
              <a:avLst/>
            </a:prstGeom>
            <a:solidFill>
              <a:srgbClr val="FFFF00"/>
            </a:solidFill>
            <a:ln w="3810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二等辺三角形 39">
              <a:hlinkClick r:id="rId4"/>
              <a:extLst>
                <a:ext uri="{FF2B5EF4-FFF2-40B4-BE49-F238E27FC236}">
                  <a16:creationId xmlns:a16="http://schemas.microsoft.com/office/drawing/2014/main" id="{2DB5126C-C2EC-673C-7DC9-02CE60688726}"/>
                </a:ext>
              </a:extLst>
            </p:cNvPr>
            <p:cNvSpPr/>
            <p:nvPr/>
          </p:nvSpPr>
          <p:spPr>
            <a:xfrm rot="5400000">
              <a:off x="15366295" y="8008556"/>
              <a:ext cx="432727"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pic>
        <p:nvPicPr>
          <p:cNvPr id="43" name="Picture 2">
            <a:extLst>
              <a:ext uri="{FF2B5EF4-FFF2-40B4-BE49-F238E27FC236}">
                <a16:creationId xmlns:a16="http://schemas.microsoft.com/office/drawing/2014/main" id="{AC043F37-D5AA-AE88-1826-962EEF2DEFA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05856" y="1905405"/>
            <a:ext cx="1261781" cy="936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図 43">
            <a:extLst>
              <a:ext uri="{FF2B5EF4-FFF2-40B4-BE49-F238E27FC236}">
                <a16:creationId xmlns:a16="http://schemas.microsoft.com/office/drawing/2014/main" id="{7787C49D-5B13-8E72-0ED6-ECDA3E6117D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488" b="95349" l="9483" r="87931">
                        <a14:foregroundMark x1="26724" y1="20930" x2="26724" y2="20930"/>
                        <a14:foregroundMark x1="31034" y1="12209" x2="31034" y2="12209"/>
                        <a14:foregroundMark x1="32759" y1="30233" x2="32759" y2="30233"/>
                        <a14:foregroundMark x1="43103" y1="46512" x2="56034" y2="81395"/>
                        <a14:foregroundMark x1="50000" y1="75000" x2="56034" y2="95349"/>
                        <a14:foregroundMark x1="25000" y1="27326" x2="37931" y2="42442"/>
                        <a14:foregroundMark x1="16379" y1="17442" x2="21552" y2="34884"/>
                        <a14:foregroundMark x1="24138" y1="8721" x2="65517" y2="9302"/>
                        <a14:foregroundMark x1="52586" y1="3488" x2="52586" y2="3488"/>
                      </a14:backgroundRemoval>
                    </a14:imgEffect>
                  </a14:imgLayer>
                </a14:imgProps>
              </a:ext>
              <a:ext uri="{28A0092B-C50C-407E-A947-70E740481C1C}">
                <a14:useLocalDpi xmlns:a14="http://schemas.microsoft.com/office/drawing/2010/main" val="0"/>
              </a:ext>
            </a:extLst>
          </a:blip>
          <a:stretch>
            <a:fillRect/>
          </a:stretch>
        </p:blipFill>
        <p:spPr>
          <a:xfrm>
            <a:off x="7032474" y="1654489"/>
            <a:ext cx="583863" cy="865729"/>
          </a:xfrm>
          <a:prstGeom prst="rect">
            <a:avLst/>
          </a:prstGeom>
        </p:spPr>
      </p:pic>
      <p:pic>
        <p:nvPicPr>
          <p:cNvPr id="50" name="図 49">
            <a:extLst>
              <a:ext uri="{FF2B5EF4-FFF2-40B4-BE49-F238E27FC236}">
                <a16:creationId xmlns:a16="http://schemas.microsoft.com/office/drawing/2014/main" id="{6A879319-50FB-707E-5AFA-9512796E29E3}"/>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3774" b="99057" l="9375" r="98438">
                        <a14:foregroundMark x1="55357" y1="19182" x2="55357" y2="19182"/>
                        <a14:foregroundMark x1="51563" y1="19811" x2="45313" y2="62579"/>
                        <a14:foregroundMark x1="60938" y1="17925" x2="47098" y2="46698"/>
                        <a14:foregroundMark x1="47098" y1="46698" x2="47545" y2="89937"/>
                        <a14:foregroundMark x1="60714" y1="68239" x2="57813" y2="92296"/>
                        <a14:foregroundMark x1="57813" y1="92296" x2="55580" y2="99057"/>
                        <a14:foregroundMark x1="39286" y1="21384" x2="32366" y2="42453"/>
                        <a14:foregroundMark x1="32366" y1="42453" x2="33705" y2="61792"/>
                        <a14:foregroundMark x1="64955" y1="20440" x2="60268" y2="70597"/>
                        <a14:foregroundMark x1="60268" y1="70597" x2="56027" y2="81918"/>
                        <a14:foregroundMark x1="18750" y1="12107" x2="7813" y2="22956"/>
                        <a14:foregroundMark x1="7813" y1="22956" x2="2009" y2="42610"/>
                        <a14:foregroundMark x1="2009" y1="42610" x2="6250" y2="82704"/>
                        <a14:foregroundMark x1="6250" y1="82704" x2="11607" y2="91509"/>
                        <a14:foregroundMark x1="11607" y1="91509" x2="22545" y2="98899"/>
                        <a14:foregroundMark x1="22545" y1="98899" x2="59598" y2="98742"/>
                        <a14:foregroundMark x1="59598" y1="98742" x2="89509" y2="90723"/>
                        <a14:foregroundMark x1="89509" y1="90723" x2="98438" y2="80503"/>
                        <a14:foregroundMark x1="40402" y1="11478" x2="65402" y2="35377"/>
                        <a14:foregroundMark x1="65402" y1="35377" x2="79464" y2="65723"/>
                        <a14:foregroundMark x1="79464" y1="65723" x2="74107" y2="85063"/>
                        <a14:foregroundMark x1="30134" y1="29717" x2="22768" y2="65409"/>
                        <a14:foregroundMark x1="22768" y1="65409" x2="43080" y2="41038"/>
                        <a14:foregroundMark x1="47098" y1="36006" x2="25000" y2="60692"/>
                        <a14:foregroundMark x1="25000" y1="60692" x2="24107" y2="65723"/>
                        <a14:foregroundMark x1="63170" y1="24528" x2="71875" y2="31289"/>
                        <a14:foregroundMark x1="71875" y1="31289" x2="82813" y2="85377"/>
                        <a14:foregroundMark x1="82813" y1="85377" x2="82143" y2="95440"/>
                        <a14:foregroundMark x1="82143" y1="95440" x2="81473" y2="96226"/>
                        <a14:foregroundMark x1="44420" y1="11006" x2="40179" y2="12893"/>
                        <a14:foregroundMark x1="67618" y1="4874" x2="91741" y2="13679"/>
                        <a14:foregroundMark x1="67188" y1="4717" x2="67618" y2="4874"/>
                        <a14:foregroundMark x1="91741" y1="13679" x2="97098" y2="17138"/>
                        <a14:foregroundMark x1="73214" y1="8962" x2="78571" y2="16981"/>
                        <a14:foregroundMark x1="78571" y1="16981" x2="79241" y2="17138"/>
                        <a14:foregroundMark x1="88393" y1="18553" x2="78348" y2="14308"/>
                        <a14:foregroundMark x1="78348" y1="14308" x2="70089" y2="8176"/>
                        <a14:foregroundMark x1="70089" y1="8176" x2="81250" y2="6289"/>
                        <a14:foregroundMark x1="81250" y1="6289" x2="88393" y2="12579"/>
                        <a14:foregroundMark x1="88393" y1="12579" x2="85938" y2="16981"/>
                        <a14:foregroundMark x1="73214" y1="7390" x2="84375" y2="7075"/>
                        <a14:foregroundMark x1="84375" y1="7075" x2="83929" y2="8805"/>
                        <a14:foregroundMark x1="83036" y1="7862" x2="77232" y2="5031"/>
                        <a14:foregroundMark x1="70759" y1="5031" x2="72768" y2="3774"/>
                        <a14:foregroundMark x1="55357" y1="74528" x2="67857" y2="84277"/>
                        <a14:foregroundMark x1="54688" y1="60535" x2="72321" y2="78931"/>
                        <a14:foregroundMark x1="43080" y1="14623" x2="43080" y2="14623"/>
                        <a14:foregroundMark x1="37277" y1="14465" x2="29241" y2="17767"/>
                        <a14:foregroundMark x1="31027" y1="17925" x2="24107" y2="25000"/>
                        <a14:foregroundMark x1="24107" y1="25000" x2="25893" y2="38836"/>
                        <a14:backgroundMark x1="24107" y1="4403" x2="24107" y2="4403"/>
                        <a14:backgroundMark x1="33259" y1="3459" x2="33259" y2="3459"/>
                        <a14:backgroundMark x1="48661" y1="5031" x2="48661" y2="5031"/>
                        <a14:backgroundMark x1="65179" y1="4874" x2="65179" y2="4874"/>
                        <a14:backgroundMark x1="63393" y1="3774" x2="63393" y2="3774"/>
                        <a14:backgroundMark x1="63170" y1="5031" x2="63170" y2="5031"/>
                        <a14:backgroundMark x1="14063" y1="3931" x2="14063" y2="3931"/>
                        <a14:backgroundMark x1="10268" y1="5189" x2="29464" y2="2987"/>
                        <a14:backgroundMark x1="44643" y1="5189" x2="67857" y2="2358"/>
                      </a14:backgroundRemoval>
                    </a14:imgEffect>
                  </a14:imgLayer>
                </a14:imgProps>
              </a:ext>
              <a:ext uri="{28A0092B-C50C-407E-A947-70E740481C1C}">
                <a14:useLocalDpi xmlns:a14="http://schemas.microsoft.com/office/drawing/2010/main" val="0"/>
              </a:ext>
            </a:extLst>
          </a:blip>
          <a:srcRect t="3503" r="3874" b="2987"/>
          <a:stretch/>
        </p:blipFill>
        <p:spPr>
          <a:xfrm>
            <a:off x="6894589" y="4036120"/>
            <a:ext cx="556342" cy="768308"/>
          </a:xfrm>
          <a:prstGeom prst="rect">
            <a:avLst/>
          </a:prstGeom>
        </p:spPr>
      </p:pic>
      <p:pic>
        <p:nvPicPr>
          <p:cNvPr id="55" name="図 54">
            <a:extLst>
              <a:ext uri="{FF2B5EF4-FFF2-40B4-BE49-F238E27FC236}">
                <a16:creationId xmlns:a16="http://schemas.microsoft.com/office/drawing/2014/main" id="{9B6AC063-A144-E122-FCD2-5816F240DECB}"/>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9451" b="99121" l="1831" r="89703">
                        <a14:foregroundMark x1="8467" y1="45275" x2="8467" y2="45275"/>
                        <a14:foregroundMark x1="5492" y1="50330" x2="5492" y2="50330"/>
                        <a14:foregroundMark x1="2288" y1="56703" x2="2288" y2="56703"/>
                        <a14:foregroundMark x1="65446" y1="94286" x2="65446" y2="94286"/>
                        <a14:foregroundMark x1="62700" y1="99121" x2="62700" y2="99121"/>
                      </a14:backgroundRemoval>
                    </a14:imgEffect>
                  </a14:imgLayer>
                </a14:imgProps>
              </a:ext>
              <a:ext uri="{28A0092B-C50C-407E-A947-70E740481C1C}">
                <a14:useLocalDpi xmlns:a14="http://schemas.microsoft.com/office/drawing/2010/main" val="0"/>
              </a:ext>
            </a:extLst>
          </a:blip>
          <a:stretch>
            <a:fillRect/>
          </a:stretch>
        </p:blipFill>
        <p:spPr>
          <a:xfrm>
            <a:off x="8419904" y="1622548"/>
            <a:ext cx="1153362" cy="1200870"/>
          </a:xfrm>
          <a:prstGeom prst="rect">
            <a:avLst/>
          </a:prstGeom>
        </p:spPr>
      </p:pic>
      <p:grpSp>
        <p:nvGrpSpPr>
          <p:cNvPr id="67" name="グループ化 66">
            <a:extLst>
              <a:ext uri="{FF2B5EF4-FFF2-40B4-BE49-F238E27FC236}">
                <a16:creationId xmlns:a16="http://schemas.microsoft.com/office/drawing/2014/main" id="{0BBCAD31-AA7D-B9F8-06EE-F175AA57818B}"/>
              </a:ext>
            </a:extLst>
          </p:cNvPr>
          <p:cNvGrpSpPr/>
          <p:nvPr/>
        </p:nvGrpSpPr>
        <p:grpSpPr>
          <a:xfrm>
            <a:off x="9446641" y="1395063"/>
            <a:ext cx="1156827" cy="915707"/>
            <a:chOff x="-2665418" y="778730"/>
            <a:chExt cx="1923403" cy="1522504"/>
          </a:xfrm>
        </p:grpSpPr>
        <p:pic>
          <p:nvPicPr>
            <p:cNvPr id="69" name="図 68">
              <a:extLst>
                <a:ext uri="{FF2B5EF4-FFF2-40B4-BE49-F238E27FC236}">
                  <a16:creationId xmlns:a16="http://schemas.microsoft.com/office/drawing/2014/main" id="{DB76E9E5-3F60-FA0C-8EE0-47C0BD8632BA}"/>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6102" b="94915" l="3321" r="89668">
                          <a14:foregroundMark x1="16605" y1="29831" x2="16605" y2="29831"/>
                          <a14:foregroundMark x1="35793" y1="43390" x2="35793" y2="43390"/>
                          <a14:foregroundMark x1="28044" y1="72881" x2="28044" y2="72881"/>
                          <a14:foregroundMark x1="16236" y1="86441" x2="16236" y2="86441"/>
                          <a14:foregroundMark x1="15498" y1="22373" x2="15498" y2="22373"/>
                          <a14:foregroundMark x1="19557" y1="26441" x2="19557" y2="26441"/>
                          <a14:foregroundMark x1="17712" y1="45424" x2="17712" y2="45424"/>
                          <a14:foregroundMark x1="25830" y1="41695" x2="35055" y2="63729"/>
                          <a14:foregroundMark x1="35055" y1="63729" x2="18450" y2="79661"/>
                          <a14:foregroundMark x1="16974" y1="92203" x2="16974" y2="92203"/>
                          <a14:foregroundMark x1="4428" y1="75932" x2="17712" y2="88136"/>
                          <a14:foregroundMark x1="17712" y1="88136" x2="25461" y2="89492"/>
                          <a14:foregroundMark x1="38376" y1="88814" x2="76015" y2="90169"/>
                          <a14:foregroundMark x1="19926" y1="6780" x2="21402" y2="6780"/>
                          <a14:foregroundMark x1="14760" y1="68136" x2="15867" y2="70847"/>
                          <a14:foregroundMark x1="21771" y1="66780" x2="21771" y2="66780"/>
                          <a14:foregroundMark x1="20664" y1="62034" x2="20664" y2="62034"/>
                          <a14:foregroundMark x1="25461" y1="66102" x2="25461" y2="66102"/>
                          <a14:foregroundMark x1="9225" y1="62712" x2="9225" y2="62712"/>
                          <a14:foregroundMark x1="13653" y1="95254" x2="13653" y2="95254"/>
                          <a14:foregroundMark x1="26568" y1="7458" x2="26568" y2="7458"/>
                          <a14:foregroundMark x1="28044" y1="6102" x2="28044" y2="6102"/>
                        </a14:backgroundRemoval>
                      </a14:imgEffect>
                    </a14:imgLayer>
                  </a14:imgProps>
                </a:ext>
                <a:ext uri="{28A0092B-C50C-407E-A947-70E740481C1C}">
                  <a14:useLocalDpi xmlns:a14="http://schemas.microsoft.com/office/drawing/2010/main" val="0"/>
                </a:ext>
              </a:extLst>
            </a:blip>
            <a:stretch>
              <a:fillRect/>
            </a:stretch>
          </p:blipFill>
          <p:spPr>
            <a:xfrm>
              <a:off x="-1916783" y="778730"/>
              <a:ext cx="1040850" cy="1133029"/>
            </a:xfrm>
            <a:prstGeom prst="rect">
              <a:avLst/>
            </a:prstGeom>
          </p:spPr>
        </p:pic>
        <p:pic>
          <p:nvPicPr>
            <p:cNvPr id="70" name="Picture 2">
              <a:extLst>
                <a:ext uri="{FF2B5EF4-FFF2-40B4-BE49-F238E27FC236}">
                  <a16:creationId xmlns:a16="http://schemas.microsoft.com/office/drawing/2014/main" id="{676D0F9F-8827-819B-4DEC-A6219AA34B5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65418" y="1200041"/>
              <a:ext cx="1923403" cy="1101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83" name="図 82">
            <a:extLst>
              <a:ext uri="{FF2B5EF4-FFF2-40B4-BE49-F238E27FC236}">
                <a16:creationId xmlns:a16="http://schemas.microsoft.com/office/drawing/2014/main" id="{12FB5DFE-927E-5E6D-267E-70F85A1DA454}"/>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9023" b="98496" l="9986" r="91013">
                        <a14:foregroundMark x1="30813" y1="37594" x2="34522" y2="57143"/>
                        <a14:foregroundMark x1="34522" y1="57143" x2="53352" y2="74436"/>
                        <a14:foregroundMark x1="53352" y1="74436" x2="60057" y2="77444"/>
                        <a14:foregroundMark x1="61341" y1="32707" x2="78602" y2="82707"/>
                        <a14:foregroundMark x1="76748" y1="40602" x2="85307" y2="87970"/>
                        <a14:foregroundMark x1="85307" y1="87970" x2="85307" y2="87970"/>
                        <a14:foregroundMark x1="72753" y1="90226" x2="38088" y2="83459"/>
                        <a14:foregroundMark x1="38088" y1="83459" x2="29244" y2="76692"/>
                        <a14:foregroundMark x1="29244" y1="76692" x2="29244" y2="76692"/>
                        <a14:foregroundMark x1="58773" y1="32331" x2="58773" y2="32331"/>
                        <a14:foregroundMark x1="58060" y1="41353" x2="58060" y2="41353"/>
                        <a14:foregroundMark x1="58060" y1="43985" x2="58488" y2="52632"/>
                        <a14:foregroundMark x1="74608" y1="28947" x2="78565" y2="30528"/>
                        <a14:foregroundMark x1="76320" y1="28195" x2="78067" y2="28195"/>
                        <a14:foregroundMark x1="80334" y1="33031" x2="80456" y2="34211"/>
                        <a14:foregroundMark x1="27532" y1="39474" x2="27960" y2="56015"/>
                        <a14:foregroundMark x1="27532" y1="56767" x2="25392" y2="56767"/>
                        <a14:foregroundMark x1="24822" y1="59398" x2="23680" y2="63534"/>
                        <a14:foregroundMark x1="22397" y1="77444" x2="22682" y2="85714"/>
                        <a14:foregroundMark x1="25107" y1="97368" x2="25281" y2="97368"/>
                        <a14:foregroundMark x1="58060" y1="96992" x2="59969" y2="96992"/>
                        <a14:foregroundMark x1="90442" y1="96617" x2="91013" y2="95865"/>
                        <a14:foregroundMark x1="59914" y1="30075" x2="59914" y2="30075"/>
                        <a14:foregroundMark x1="32953" y1="30075" x2="32953" y2="30075"/>
                        <a14:foregroundMark x1="29815" y1="32707" x2="29815" y2="32707"/>
                        <a14:foregroundMark x1="28816" y1="34211" x2="28816" y2="34211"/>
                        <a14:foregroundMark x1="30385" y1="30451" x2="30385" y2="30451"/>
                        <a14:foregroundMark x1="20827" y1="92481" x2="20827" y2="92481"/>
                        <a14:foregroundMark x1="23823" y1="96617" x2="23823" y2="96617"/>
                        <a14:foregroundMark x1="35949" y1="96617" x2="35949" y2="96617"/>
                        <a14:foregroundMark x1="33951" y1="96241" x2="33951" y2="96241"/>
                        <a14:foregroundMark x1="32953" y1="96241" x2="32953" y2="96241"/>
                        <a14:foregroundMark x1="27817" y1="96241" x2="27817" y2="96241"/>
                        <a14:foregroundMark x1="27247" y1="96617" x2="27247" y2="96617"/>
                        <a14:foregroundMark x1="26819" y1="96617" x2="26819" y2="96617"/>
                        <a14:foregroundMark x1="26534" y1="96617" x2="26534" y2="96617"/>
                        <a14:foregroundMark x1="28673" y1="96992" x2="34094" y2="96992"/>
                        <a14:foregroundMark x1="47932" y1="96241" x2="47932" y2="96241"/>
                        <a14:foregroundMark x1="48502" y1="95865" x2="52211" y2="96617"/>
                        <a14:foregroundMark x1="45934" y1="97368" x2="45934" y2="97368"/>
                        <a14:foregroundMark x1="43652" y1="97368" x2="43224" y2="97368"/>
                        <a14:foregroundMark x1="40799" y1="96617" x2="40799" y2="96617"/>
                        <a14:foregroundMark x1="45792" y1="96617" x2="45792" y2="96617"/>
                        <a14:foregroundMark x1="46790" y1="97368" x2="46790" y2="97368"/>
                        <a14:foregroundMark x1="47218" y1="97368" x2="47218" y2="97368"/>
                        <a14:foregroundMark x1="48787" y1="96992" x2="48787" y2="96992"/>
                        <a14:foregroundMark x1="60485" y1="97368" x2="60485" y2="97368"/>
                        <a14:foregroundMark x1="62054" y1="96992" x2="62054" y2="96992"/>
                        <a14:foregroundMark x1="63053" y1="97368" x2="64051" y2="96617"/>
                        <a14:foregroundMark x1="64907" y1="96241" x2="65621" y2="96241"/>
                        <a14:foregroundMark x1="68616" y1="96241" x2="69044" y2="96241"/>
                        <a14:foregroundMark x1="70043" y1="96241" x2="70613" y2="96241"/>
                        <a14:foregroundMark x1="72468" y1="95865" x2="72896" y2="95865"/>
                        <a14:foregroundMark x1="74180" y1="95865" x2="74465" y2="95865"/>
                        <a14:foregroundMark x1="76320" y1="95865" x2="76605" y2="95865"/>
                        <a14:foregroundMark x1="78174" y1="95865" x2="78887" y2="95865"/>
                        <a14:foregroundMark x1="80742" y1="95865" x2="81598" y2="95865"/>
                        <a14:foregroundMark x1="71184" y1="96992" x2="71184" y2="96992"/>
                        <a14:foregroundMark x1="67475" y1="96992" x2="67475" y2="96992"/>
                        <a14:foregroundMark x1="81312" y1="61654" x2="83452" y2="70301"/>
                        <a14:foregroundMark x1="73752" y1="97368" x2="77746" y2="96241"/>
                        <a14:foregroundMark x1="73181" y1="96992" x2="74037" y2="96617"/>
                        <a14:foregroundMark x1="72611" y1="96992" x2="70185" y2="96992"/>
                        <a14:foregroundMark x1="67475" y1="97368" x2="60200" y2="96241"/>
                        <a14:foregroundMark x1="60200" y1="96241" x2="60200" y2="95865"/>
                        <a14:foregroundMark x1="49786" y1="96992" x2="43795" y2="95113"/>
                        <a14:backgroundMark x1="70185" y1="99624" x2="70185" y2="99624"/>
                        <a14:backgroundMark x1="70185" y1="99624" x2="70185" y2="99624"/>
                        <a14:backgroundMark x1="68902" y1="99248" x2="68902" y2="99248"/>
                        <a14:backgroundMark x1="68294" y1="99347" x2="69187" y2="99624"/>
                        <a14:backgroundMark x1="80896" y1="98772" x2="81598" y2="98872"/>
                        <a14:backgroundMark x1="78275" y1="98398" x2="80068" y2="98654"/>
                        <a14:backgroundMark x1="77290" y1="98258" x2="77586" y2="98300"/>
                        <a14:backgroundMark x1="72761" y1="97613" x2="73037" y2="97652"/>
                        <a14:backgroundMark x1="82596" y1="98120" x2="82596" y2="98120"/>
                        <a14:backgroundMark x1="72722" y1="97450" x2="73088" y2="97416"/>
                        <a14:backgroundMark x1="68661" y1="97826" x2="69683" y2="97731"/>
                        <a14:backgroundMark x1="67604" y1="97923" x2="68223" y2="97866"/>
                        <a14:backgroundMark x1="81084" y1="97993" x2="82596" y2="98120"/>
                        <a14:backgroundMark x1="78426" y1="97771" x2="80245" y2="97923"/>
                        <a14:backgroundMark x1="77419" y1="97687" x2="77728" y2="97713"/>
                        <a14:backgroundMark x1="80029" y1="28571" x2="80029" y2="28571"/>
                        <a14:backgroundMark x1="81170" y1="28571" x2="77746" y2="26692"/>
                        <a14:backgroundMark x1="26106" y1="98120" x2="27106" y2="97940"/>
                        <a14:backgroundMark x1="60340" y1="97403" x2="60057" y2="97368"/>
                        <a14:backgroundMark x1="60475" y1="97420" x2="60387" y2="97409"/>
                        <a14:backgroundMark x1="33653" y1="98820" x2="37518" y2="99624"/>
                        <a14:backgroundMark x1="39943" y1="99624" x2="35949" y2="99248"/>
                        <a14:backgroundMark x1="44197" y1="99624" x2="44808" y2="99624"/>
                        <a14:backgroundMark x1="33458" y1="99624" x2="43769" y2="99624"/>
                        <a14:backgroundMark x1="27532" y1="99624" x2="28037" y2="99624"/>
                        <a14:backgroundMark x1="27960" y1="98496" x2="27960" y2="98496"/>
                        <a14:backgroundMark x1="25107" y1="98120" x2="28549" y2="97505"/>
                        <a14:backgroundMark x1="46362" y1="54511" x2="46362" y2="54511"/>
                      </a14:backgroundRemoval>
                    </a14:imgEffect>
                  </a14:imgLayer>
                </a14:imgProps>
              </a:ext>
              <a:ext uri="{28A0092B-C50C-407E-A947-70E740481C1C}">
                <a14:useLocalDpi xmlns:a14="http://schemas.microsoft.com/office/drawing/2010/main" val="0"/>
              </a:ext>
            </a:extLst>
          </a:blip>
          <a:stretch>
            <a:fillRect/>
          </a:stretch>
        </p:blipFill>
        <p:spPr>
          <a:xfrm>
            <a:off x="8183367" y="6104663"/>
            <a:ext cx="2681068" cy="1017353"/>
          </a:xfrm>
          <a:prstGeom prst="rect">
            <a:avLst/>
          </a:prstGeom>
        </p:spPr>
      </p:pic>
      <p:grpSp>
        <p:nvGrpSpPr>
          <p:cNvPr id="90" name="グループ化 89">
            <a:extLst>
              <a:ext uri="{FF2B5EF4-FFF2-40B4-BE49-F238E27FC236}">
                <a16:creationId xmlns:a16="http://schemas.microsoft.com/office/drawing/2014/main" id="{712C628B-D73F-95E3-9AC5-C72FCB686684}"/>
              </a:ext>
            </a:extLst>
          </p:cNvPr>
          <p:cNvGrpSpPr/>
          <p:nvPr/>
        </p:nvGrpSpPr>
        <p:grpSpPr>
          <a:xfrm>
            <a:off x="5404703" y="1490984"/>
            <a:ext cx="1340284" cy="369332"/>
            <a:chOff x="10344365" y="6723873"/>
            <a:chExt cx="1785158" cy="369332"/>
          </a:xfrm>
          <a:effectLst/>
        </p:grpSpPr>
        <p:sp>
          <p:nvSpPr>
            <p:cNvPr id="112" name="円形吹き出し 5">
              <a:extLst>
                <a:ext uri="{FF2B5EF4-FFF2-40B4-BE49-F238E27FC236}">
                  <a16:creationId xmlns:a16="http://schemas.microsoft.com/office/drawing/2014/main" id="{950AE2F8-E845-59A1-764C-50AC541BB828}"/>
                </a:ext>
              </a:extLst>
            </p:cNvPr>
            <p:cNvSpPr/>
            <p:nvPr/>
          </p:nvSpPr>
          <p:spPr>
            <a:xfrm>
              <a:off x="10542735" y="6723873"/>
              <a:ext cx="1418593" cy="369332"/>
            </a:xfrm>
            <a:prstGeom prst="wedgeRoundRectCallout">
              <a:avLst>
                <a:gd name="adj1" fmla="val -9185"/>
                <a:gd name="adj2" fmla="val 67825"/>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13" name="テキスト ボックス 112">
              <a:extLst>
                <a:ext uri="{FF2B5EF4-FFF2-40B4-BE49-F238E27FC236}">
                  <a16:creationId xmlns:a16="http://schemas.microsoft.com/office/drawing/2014/main" id="{87234FE8-D410-F3BC-054C-E5650E2B454C}"/>
                </a:ext>
              </a:extLst>
            </p:cNvPr>
            <p:cNvSpPr txBox="1"/>
            <p:nvPr/>
          </p:nvSpPr>
          <p:spPr>
            <a:xfrm>
              <a:off x="10344365" y="6734853"/>
              <a:ext cx="1785158" cy="284822"/>
            </a:xfrm>
            <a:prstGeom prst="rect">
              <a:avLst/>
            </a:prstGeom>
            <a:noFill/>
          </p:spPr>
          <p:txBody>
            <a:bodyPr wrap="square" rtlCol="0">
              <a:spAutoFit/>
            </a:bodyPr>
            <a:lstStyle/>
            <a:p>
              <a:pPr algn="ctr">
                <a:lnSpc>
                  <a:spcPts val="1800"/>
                </a:lnSpc>
              </a:pPr>
              <a:r>
                <a:rPr kumimoji="1" lang="ja-JP" altLang="en-US" sz="900" dirty="0">
                  <a:effectLst>
                    <a:glow rad="63500">
                      <a:schemeClr val="bg1">
                        <a:alpha val="98000"/>
                      </a:schemeClr>
                    </a:glow>
                  </a:effectLst>
                  <a:latin typeface="+mj-ea"/>
                  <a:ea typeface="+mj-ea"/>
                </a:rPr>
                <a:t>台風が来るみたい</a:t>
              </a:r>
              <a:endParaRPr kumimoji="1" lang="en-US" altLang="ja-JP" sz="900" dirty="0">
                <a:effectLst>
                  <a:glow rad="63500">
                    <a:schemeClr val="bg1">
                      <a:alpha val="98000"/>
                    </a:schemeClr>
                  </a:glow>
                </a:effectLst>
                <a:latin typeface="+mj-ea"/>
                <a:ea typeface="+mj-ea"/>
              </a:endParaRPr>
            </a:p>
          </p:txBody>
        </p:sp>
      </p:grpSp>
      <p:grpSp>
        <p:nvGrpSpPr>
          <p:cNvPr id="123" name="グループ化 122">
            <a:extLst>
              <a:ext uri="{FF2B5EF4-FFF2-40B4-BE49-F238E27FC236}">
                <a16:creationId xmlns:a16="http://schemas.microsoft.com/office/drawing/2014/main" id="{58110370-8571-D1CF-6FF1-047D57B1304D}"/>
              </a:ext>
            </a:extLst>
          </p:cNvPr>
          <p:cNvGrpSpPr/>
          <p:nvPr/>
        </p:nvGrpSpPr>
        <p:grpSpPr>
          <a:xfrm>
            <a:off x="6514179" y="2560212"/>
            <a:ext cx="1473498" cy="380312"/>
            <a:chOff x="10344365" y="6723873"/>
            <a:chExt cx="1785158" cy="380312"/>
          </a:xfrm>
          <a:effectLst/>
        </p:grpSpPr>
        <p:sp>
          <p:nvSpPr>
            <p:cNvPr id="124" name="円形吹き出し 5">
              <a:extLst>
                <a:ext uri="{FF2B5EF4-FFF2-40B4-BE49-F238E27FC236}">
                  <a16:creationId xmlns:a16="http://schemas.microsoft.com/office/drawing/2014/main" id="{6D071A9B-3A85-6F75-2083-86FD880E5F93}"/>
                </a:ext>
              </a:extLst>
            </p:cNvPr>
            <p:cNvSpPr/>
            <p:nvPr/>
          </p:nvSpPr>
          <p:spPr>
            <a:xfrm>
              <a:off x="10542735" y="6723873"/>
              <a:ext cx="1418593" cy="369332"/>
            </a:xfrm>
            <a:prstGeom prst="wedgeRoundRectCallout">
              <a:avLst>
                <a:gd name="adj1" fmla="val -5931"/>
                <a:gd name="adj2" fmla="val -77887"/>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25" name="テキスト ボックス 124">
              <a:extLst>
                <a:ext uri="{FF2B5EF4-FFF2-40B4-BE49-F238E27FC236}">
                  <a16:creationId xmlns:a16="http://schemas.microsoft.com/office/drawing/2014/main" id="{EA601FC8-E365-E62F-F023-7C3A2AC755A7}"/>
                </a:ext>
              </a:extLst>
            </p:cNvPr>
            <p:cNvSpPr txBox="1"/>
            <p:nvPr/>
          </p:nvSpPr>
          <p:spPr>
            <a:xfrm>
              <a:off x="10344365" y="6734853"/>
              <a:ext cx="1785158" cy="369332"/>
            </a:xfrm>
            <a:prstGeom prst="rect">
              <a:avLst/>
            </a:prstGeom>
            <a:noFill/>
          </p:spPr>
          <p:txBody>
            <a:bodyPr wrap="square" rtlCol="0">
              <a:spAutoFit/>
            </a:bodyPr>
            <a:lstStyle/>
            <a:p>
              <a:pPr algn="ctr"/>
              <a:r>
                <a:rPr kumimoji="1" lang="ja-JP" altLang="en-US" sz="900" dirty="0">
                  <a:solidFill>
                    <a:srgbClr val="002060"/>
                  </a:solidFill>
                  <a:effectLst>
                    <a:glow rad="63500">
                      <a:schemeClr val="bg1">
                        <a:alpha val="98000"/>
                      </a:schemeClr>
                    </a:glow>
                  </a:effectLst>
                  <a:latin typeface="+mj-ea"/>
                  <a:ea typeface="+mj-ea"/>
                </a:rPr>
                <a:t>きっと大したこと</a:t>
              </a:r>
              <a:endParaRPr kumimoji="1" lang="en-US" altLang="ja-JP" sz="900" dirty="0">
                <a:solidFill>
                  <a:srgbClr val="002060"/>
                </a:solidFill>
                <a:effectLst>
                  <a:glow rad="63500">
                    <a:schemeClr val="bg1">
                      <a:alpha val="98000"/>
                    </a:schemeClr>
                  </a:glow>
                </a:effectLst>
                <a:latin typeface="+mj-ea"/>
                <a:ea typeface="+mj-ea"/>
              </a:endParaRPr>
            </a:p>
            <a:p>
              <a:pPr algn="ctr"/>
              <a:r>
                <a:rPr kumimoji="1" lang="ja-JP" altLang="en-US" sz="900" dirty="0">
                  <a:solidFill>
                    <a:srgbClr val="002060"/>
                  </a:solidFill>
                  <a:effectLst>
                    <a:glow rad="63500">
                      <a:schemeClr val="bg1">
                        <a:alpha val="98000"/>
                      </a:schemeClr>
                    </a:glow>
                  </a:effectLst>
                  <a:latin typeface="+mj-ea"/>
                  <a:ea typeface="+mj-ea"/>
                </a:rPr>
                <a:t>ないよ</a:t>
              </a:r>
              <a:endParaRPr kumimoji="1" lang="en-US" altLang="ja-JP" sz="900" dirty="0">
                <a:solidFill>
                  <a:srgbClr val="002060"/>
                </a:solidFill>
                <a:effectLst>
                  <a:glow rad="63500">
                    <a:schemeClr val="bg1">
                      <a:alpha val="98000"/>
                    </a:schemeClr>
                  </a:glow>
                </a:effectLst>
                <a:latin typeface="+mj-ea"/>
                <a:ea typeface="+mj-ea"/>
              </a:endParaRPr>
            </a:p>
          </p:txBody>
        </p:sp>
      </p:grpSp>
      <p:pic>
        <p:nvPicPr>
          <p:cNvPr id="126" name="グラフィックス 125" descr="メガホン 1 単色塗りつぶし">
            <a:extLst>
              <a:ext uri="{FF2B5EF4-FFF2-40B4-BE49-F238E27FC236}">
                <a16:creationId xmlns:a16="http://schemas.microsoft.com/office/drawing/2014/main" id="{A4509771-BC9D-2118-4DA7-61A628F547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760840" y="3947268"/>
            <a:ext cx="742170" cy="742170"/>
          </a:xfrm>
          <a:prstGeom prst="rect">
            <a:avLst/>
          </a:prstGeom>
        </p:spPr>
      </p:pic>
      <p:sp>
        <p:nvSpPr>
          <p:cNvPr id="128" name="吹き出し: 四角形 127">
            <a:extLst>
              <a:ext uri="{FF2B5EF4-FFF2-40B4-BE49-F238E27FC236}">
                <a16:creationId xmlns:a16="http://schemas.microsoft.com/office/drawing/2014/main" id="{BA207A4D-E704-2AEA-26BA-6C98912EF19C}"/>
              </a:ext>
            </a:extLst>
          </p:cNvPr>
          <p:cNvSpPr/>
          <p:nvPr/>
        </p:nvSpPr>
        <p:spPr>
          <a:xfrm>
            <a:off x="7476833" y="3337024"/>
            <a:ext cx="1166629" cy="621346"/>
          </a:xfrm>
          <a:prstGeom prst="wedgeRectCallout">
            <a:avLst>
              <a:gd name="adj1" fmla="val -7009"/>
              <a:gd name="adj2" fmla="val 74828"/>
            </a:avLst>
          </a:prstGeom>
          <a:pattFill prst="dkUpDiag">
            <a:fgClr>
              <a:schemeClr val="accent4"/>
            </a:fgClr>
            <a:bgClr>
              <a:schemeClr val="bg1"/>
            </a:bgClr>
          </a:pattFill>
          <a:ln w="22225">
            <a:solidFill>
              <a:schemeClr val="tx1"/>
            </a:solidFill>
          </a:ln>
          <a:effectLst>
            <a:glow rad="63500">
              <a:schemeClr val="bg1"/>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ln w="25400">
                <a:solidFill>
                  <a:schemeClr val="bg1"/>
                </a:solidFill>
              </a:ln>
              <a:effectLst/>
            </a:endParaRPr>
          </a:p>
        </p:txBody>
      </p:sp>
      <p:grpSp>
        <p:nvGrpSpPr>
          <p:cNvPr id="131" name="グループ化 130">
            <a:extLst>
              <a:ext uri="{FF2B5EF4-FFF2-40B4-BE49-F238E27FC236}">
                <a16:creationId xmlns:a16="http://schemas.microsoft.com/office/drawing/2014/main" id="{8F4A91C2-6EB2-1392-6779-F8D822E89CBB}"/>
              </a:ext>
            </a:extLst>
          </p:cNvPr>
          <p:cNvGrpSpPr/>
          <p:nvPr/>
        </p:nvGrpSpPr>
        <p:grpSpPr>
          <a:xfrm>
            <a:off x="5739739" y="4841154"/>
            <a:ext cx="1723964" cy="507715"/>
            <a:chOff x="10359452" y="6723872"/>
            <a:chExt cx="2061704" cy="507715"/>
          </a:xfrm>
          <a:effectLst/>
        </p:grpSpPr>
        <p:sp>
          <p:nvSpPr>
            <p:cNvPr id="132" name="円形吹き出し 5">
              <a:extLst>
                <a:ext uri="{FF2B5EF4-FFF2-40B4-BE49-F238E27FC236}">
                  <a16:creationId xmlns:a16="http://schemas.microsoft.com/office/drawing/2014/main" id="{518C0971-481C-39E5-87C4-F2000728BEFF}"/>
                </a:ext>
              </a:extLst>
            </p:cNvPr>
            <p:cNvSpPr/>
            <p:nvPr/>
          </p:nvSpPr>
          <p:spPr>
            <a:xfrm>
              <a:off x="10382578" y="6723872"/>
              <a:ext cx="1921359" cy="507715"/>
            </a:xfrm>
            <a:prstGeom prst="wedgeRoundRectCallout">
              <a:avLst>
                <a:gd name="adj1" fmla="val 39124"/>
                <a:gd name="adj2" fmla="val -68502"/>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33" name="テキスト ボックス 132">
              <a:extLst>
                <a:ext uri="{FF2B5EF4-FFF2-40B4-BE49-F238E27FC236}">
                  <a16:creationId xmlns:a16="http://schemas.microsoft.com/office/drawing/2014/main" id="{823D8893-90CC-87D9-2BD1-BC526F8205B3}"/>
                </a:ext>
              </a:extLst>
            </p:cNvPr>
            <p:cNvSpPr txBox="1"/>
            <p:nvPr/>
          </p:nvSpPr>
          <p:spPr>
            <a:xfrm>
              <a:off x="10359452" y="6736654"/>
              <a:ext cx="2061704" cy="468013"/>
            </a:xfrm>
            <a:prstGeom prst="rect">
              <a:avLst/>
            </a:prstGeom>
            <a:noFill/>
          </p:spPr>
          <p:txBody>
            <a:bodyPr wrap="square" rtlCol="0">
              <a:spAutoFit/>
            </a:bodyPr>
            <a:lstStyle/>
            <a:p>
              <a:pPr algn="ctr">
                <a:lnSpc>
                  <a:spcPts val="1600"/>
                </a:lnSpc>
              </a:pPr>
              <a:r>
                <a:rPr kumimoji="1" lang="ja-JP" altLang="en-US" sz="900" dirty="0">
                  <a:solidFill>
                    <a:srgbClr val="002060"/>
                  </a:solidFill>
                  <a:effectLst>
                    <a:glow rad="63500">
                      <a:schemeClr val="bg1">
                        <a:alpha val="98000"/>
                      </a:schemeClr>
                    </a:glow>
                  </a:effectLst>
                  <a:latin typeface="+mj-ea"/>
                  <a:ea typeface="+mj-ea"/>
                </a:rPr>
                <a:t>どこに逃げればいいんだ？</a:t>
              </a:r>
              <a:endParaRPr kumimoji="1" lang="en-US" altLang="ja-JP" sz="900" dirty="0">
                <a:solidFill>
                  <a:srgbClr val="002060"/>
                </a:solidFill>
                <a:effectLst>
                  <a:glow rad="63500">
                    <a:schemeClr val="bg1">
                      <a:alpha val="98000"/>
                    </a:schemeClr>
                  </a:glow>
                </a:effectLst>
                <a:latin typeface="+mj-ea"/>
                <a:ea typeface="+mj-ea"/>
              </a:endParaRPr>
            </a:p>
            <a:p>
              <a:pPr algn="ctr">
                <a:lnSpc>
                  <a:spcPts val="1600"/>
                </a:lnSpc>
              </a:pPr>
              <a:r>
                <a:rPr kumimoji="1" lang="ja-JP" altLang="en-US" sz="900" dirty="0">
                  <a:solidFill>
                    <a:srgbClr val="002060"/>
                  </a:solidFill>
                  <a:effectLst>
                    <a:glow rad="63500">
                      <a:schemeClr val="bg1">
                        <a:alpha val="98000"/>
                      </a:schemeClr>
                    </a:glow>
                  </a:effectLst>
                  <a:latin typeface="+mj-ea"/>
                  <a:ea typeface="+mj-ea"/>
                </a:rPr>
                <a:t>えっと持ち出し品は</a:t>
              </a:r>
              <a:r>
                <a:rPr kumimoji="1" lang="en-US" altLang="ja-JP" sz="900" dirty="0">
                  <a:solidFill>
                    <a:srgbClr val="002060"/>
                  </a:solidFill>
                  <a:effectLst>
                    <a:glow rad="63500">
                      <a:schemeClr val="bg1">
                        <a:alpha val="98000"/>
                      </a:schemeClr>
                    </a:glow>
                  </a:effectLst>
                  <a:latin typeface="+mj-ea"/>
                  <a:ea typeface="+mj-ea"/>
                </a:rPr>
                <a:t>…</a:t>
              </a:r>
            </a:p>
          </p:txBody>
        </p:sp>
      </p:grpSp>
      <p:grpSp>
        <p:nvGrpSpPr>
          <p:cNvPr id="134" name="グループ化 133">
            <a:extLst>
              <a:ext uri="{FF2B5EF4-FFF2-40B4-BE49-F238E27FC236}">
                <a16:creationId xmlns:a16="http://schemas.microsoft.com/office/drawing/2014/main" id="{9390F6D6-66FA-3B46-39F2-465AF5C93E5D}"/>
              </a:ext>
            </a:extLst>
          </p:cNvPr>
          <p:cNvGrpSpPr/>
          <p:nvPr/>
        </p:nvGrpSpPr>
        <p:grpSpPr>
          <a:xfrm>
            <a:off x="5587232" y="3098271"/>
            <a:ext cx="1444951" cy="1516212"/>
            <a:chOff x="5366868" y="3139300"/>
            <a:chExt cx="1945316" cy="2041253"/>
          </a:xfrm>
        </p:grpSpPr>
        <p:pic>
          <p:nvPicPr>
            <p:cNvPr id="135" name="図 134">
              <a:extLst>
                <a:ext uri="{FF2B5EF4-FFF2-40B4-BE49-F238E27FC236}">
                  <a16:creationId xmlns:a16="http://schemas.microsoft.com/office/drawing/2014/main" id="{A40747EE-38B0-35A6-FE20-C358A6F6BD4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5366868" y="3139300"/>
              <a:ext cx="1945316" cy="1388999"/>
            </a:xfrm>
            <a:prstGeom prst="rect">
              <a:avLst/>
            </a:prstGeom>
          </p:spPr>
        </p:pic>
        <p:pic>
          <p:nvPicPr>
            <p:cNvPr id="136" name="Picture 3">
              <a:extLst>
                <a:ext uri="{FF2B5EF4-FFF2-40B4-BE49-F238E27FC236}">
                  <a16:creationId xmlns:a16="http://schemas.microsoft.com/office/drawing/2014/main" id="{87872C17-CD51-111E-10AC-B8286DB44989}"/>
                </a:ext>
              </a:extLst>
            </p:cNvPr>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flipH="1">
              <a:off x="5443483" y="4126048"/>
              <a:ext cx="565804" cy="1054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37" name="グループ化 136">
            <a:extLst>
              <a:ext uri="{FF2B5EF4-FFF2-40B4-BE49-F238E27FC236}">
                <a16:creationId xmlns:a16="http://schemas.microsoft.com/office/drawing/2014/main" id="{F0EF556F-BF6F-A3D9-0097-31002DD18407}"/>
              </a:ext>
            </a:extLst>
          </p:cNvPr>
          <p:cNvGrpSpPr/>
          <p:nvPr/>
        </p:nvGrpSpPr>
        <p:grpSpPr>
          <a:xfrm>
            <a:off x="8367430" y="1490984"/>
            <a:ext cx="1340284" cy="369332"/>
            <a:chOff x="10344365" y="6723873"/>
            <a:chExt cx="1785158" cy="369332"/>
          </a:xfrm>
          <a:effectLst/>
        </p:grpSpPr>
        <p:sp>
          <p:nvSpPr>
            <p:cNvPr id="138" name="円形吹き出し 5">
              <a:extLst>
                <a:ext uri="{FF2B5EF4-FFF2-40B4-BE49-F238E27FC236}">
                  <a16:creationId xmlns:a16="http://schemas.microsoft.com/office/drawing/2014/main" id="{9748B8C2-6E24-A95B-A7CC-15951DA96040}"/>
                </a:ext>
              </a:extLst>
            </p:cNvPr>
            <p:cNvSpPr/>
            <p:nvPr/>
          </p:nvSpPr>
          <p:spPr>
            <a:xfrm>
              <a:off x="10468849" y="6723873"/>
              <a:ext cx="1536191" cy="369332"/>
            </a:xfrm>
            <a:prstGeom prst="wedgeRoundRectCallout">
              <a:avLst>
                <a:gd name="adj1" fmla="val -9185"/>
                <a:gd name="adj2" fmla="val 67825"/>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39" name="テキスト ボックス 138">
              <a:extLst>
                <a:ext uri="{FF2B5EF4-FFF2-40B4-BE49-F238E27FC236}">
                  <a16:creationId xmlns:a16="http://schemas.microsoft.com/office/drawing/2014/main" id="{305C32F5-76BA-656E-EC3E-9E45B59FB741}"/>
                </a:ext>
              </a:extLst>
            </p:cNvPr>
            <p:cNvSpPr txBox="1"/>
            <p:nvPr/>
          </p:nvSpPr>
          <p:spPr>
            <a:xfrm>
              <a:off x="10344365" y="6734853"/>
              <a:ext cx="1785158" cy="284822"/>
            </a:xfrm>
            <a:prstGeom prst="rect">
              <a:avLst/>
            </a:prstGeom>
            <a:noFill/>
          </p:spPr>
          <p:txBody>
            <a:bodyPr wrap="square" rtlCol="0">
              <a:spAutoFit/>
            </a:bodyPr>
            <a:lstStyle/>
            <a:p>
              <a:pPr algn="ctr">
                <a:lnSpc>
                  <a:spcPts val="1800"/>
                </a:lnSpc>
              </a:pPr>
              <a:r>
                <a:rPr kumimoji="1" lang="ja-JP" altLang="en-US" sz="900" dirty="0">
                  <a:effectLst>
                    <a:glow rad="63500">
                      <a:schemeClr val="bg1">
                        <a:alpha val="98000"/>
                      </a:schemeClr>
                    </a:glow>
                  </a:effectLst>
                  <a:latin typeface="+mj-ea"/>
                  <a:ea typeface="+mj-ea"/>
                </a:rPr>
                <a:t>台風が来るみたい！</a:t>
              </a:r>
              <a:endParaRPr kumimoji="1" lang="en-US" altLang="ja-JP" sz="900" dirty="0">
                <a:effectLst>
                  <a:glow rad="63500">
                    <a:schemeClr val="bg1">
                      <a:alpha val="98000"/>
                    </a:schemeClr>
                  </a:glow>
                </a:effectLst>
                <a:latin typeface="+mj-ea"/>
                <a:ea typeface="+mj-ea"/>
              </a:endParaRPr>
            </a:p>
          </p:txBody>
        </p:sp>
      </p:grpSp>
      <p:pic>
        <p:nvPicPr>
          <p:cNvPr id="140" name="図 139">
            <a:extLst>
              <a:ext uri="{FF2B5EF4-FFF2-40B4-BE49-F238E27FC236}">
                <a16:creationId xmlns:a16="http://schemas.microsoft.com/office/drawing/2014/main" id="{85A6009A-F25B-BD9A-C6C7-A606F51F78A6}"/>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8713335" y="3089137"/>
            <a:ext cx="1444951" cy="1031728"/>
          </a:xfrm>
          <a:prstGeom prst="rect">
            <a:avLst/>
          </a:prstGeom>
        </p:spPr>
      </p:pic>
      <p:pic>
        <p:nvPicPr>
          <p:cNvPr id="141" name="図 140">
            <a:extLst>
              <a:ext uri="{FF2B5EF4-FFF2-40B4-BE49-F238E27FC236}">
                <a16:creationId xmlns:a16="http://schemas.microsoft.com/office/drawing/2014/main" id="{EDE20C57-2C6E-0F99-48C2-54E7845E9649}"/>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flipH="1">
            <a:off x="8797035" y="3775501"/>
            <a:ext cx="497924" cy="784800"/>
          </a:xfrm>
          <a:prstGeom prst="rect">
            <a:avLst/>
          </a:prstGeom>
        </p:spPr>
      </p:pic>
      <p:pic>
        <p:nvPicPr>
          <p:cNvPr id="142" name="Picture 2">
            <a:extLst>
              <a:ext uri="{FF2B5EF4-FFF2-40B4-BE49-F238E27FC236}">
                <a16:creationId xmlns:a16="http://schemas.microsoft.com/office/drawing/2014/main" id="{038FC7DA-DC17-6E65-C5D0-F43AC96C5761}"/>
              </a:ext>
            </a:extLst>
          </p:cNvPr>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9413341" y="3969455"/>
            <a:ext cx="880327" cy="1396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3" name="グループ化 142">
            <a:extLst>
              <a:ext uri="{FF2B5EF4-FFF2-40B4-BE49-F238E27FC236}">
                <a16:creationId xmlns:a16="http://schemas.microsoft.com/office/drawing/2014/main" id="{A8A329A4-810B-4438-9A90-9A9D8FF1DA21}"/>
              </a:ext>
            </a:extLst>
          </p:cNvPr>
          <p:cNvGrpSpPr/>
          <p:nvPr/>
        </p:nvGrpSpPr>
        <p:grpSpPr>
          <a:xfrm>
            <a:off x="7454139" y="5623927"/>
            <a:ext cx="1336108" cy="860753"/>
            <a:chOff x="623937" y="9128229"/>
            <a:chExt cx="1105358" cy="712098"/>
          </a:xfrm>
        </p:grpSpPr>
        <p:sp>
          <p:nvSpPr>
            <p:cNvPr id="144" name="爆発: 14 pt 20">
              <a:extLst>
                <a:ext uri="{FF2B5EF4-FFF2-40B4-BE49-F238E27FC236}">
                  <a16:creationId xmlns:a16="http://schemas.microsoft.com/office/drawing/2014/main" id="{BC007B01-BE83-6E6E-71A9-08F58571F742}"/>
                </a:ext>
              </a:extLst>
            </p:cNvPr>
            <p:cNvSpPr/>
            <p:nvPr/>
          </p:nvSpPr>
          <p:spPr>
            <a:xfrm rot="646655">
              <a:off x="623937" y="9128229"/>
              <a:ext cx="1105358" cy="712098"/>
            </a:xfrm>
            <a:custGeom>
              <a:avLst/>
              <a:gdLst>
                <a:gd name="connsiteX0" fmla="*/ 11462 w 21600"/>
                <a:gd name="connsiteY0" fmla="*/ 4342 h 21600"/>
                <a:gd name="connsiteX1" fmla="*/ 14790 w 21600"/>
                <a:gd name="connsiteY1" fmla="*/ 0 h 21600"/>
                <a:gd name="connsiteX2" fmla="*/ 14525 w 21600"/>
                <a:gd name="connsiteY2" fmla="*/ 5777 h 21600"/>
                <a:gd name="connsiteX3" fmla="*/ 18007 w 21600"/>
                <a:gd name="connsiteY3" fmla="*/ 3172 h 21600"/>
                <a:gd name="connsiteX4" fmla="*/ 16380 w 21600"/>
                <a:gd name="connsiteY4" fmla="*/ 6532 h 21600"/>
                <a:gd name="connsiteX5" fmla="*/ 21600 w 21600"/>
                <a:gd name="connsiteY5" fmla="*/ 6645 h 21600"/>
                <a:gd name="connsiteX6" fmla="*/ 16985 w 21600"/>
                <a:gd name="connsiteY6" fmla="*/ 9402 h 21600"/>
                <a:gd name="connsiteX7" fmla="*/ 18270 w 21600"/>
                <a:gd name="connsiteY7" fmla="*/ 11290 h 21600"/>
                <a:gd name="connsiteX8" fmla="*/ 16380 w 21600"/>
                <a:gd name="connsiteY8" fmla="*/ 12310 h 21600"/>
                <a:gd name="connsiteX9" fmla="*/ 18877 w 21600"/>
                <a:gd name="connsiteY9" fmla="*/ 15632 h 21600"/>
                <a:gd name="connsiteX10" fmla="*/ 14640 w 21600"/>
                <a:gd name="connsiteY10" fmla="*/ 14350 h 21600"/>
                <a:gd name="connsiteX11" fmla="*/ 14942 w 21600"/>
                <a:gd name="connsiteY11" fmla="*/ 17370 h 21600"/>
                <a:gd name="connsiteX12" fmla="*/ 12180 w 21600"/>
                <a:gd name="connsiteY12" fmla="*/ 15935 h 21600"/>
                <a:gd name="connsiteX13" fmla="*/ 11612 w 21600"/>
                <a:gd name="connsiteY13" fmla="*/ 18842 h 21600"/>
                <a:gd name="connsiteX14" fmla="*/ 9872 w 21600"/>
                <a:gd name="connsiteY14" fmla="*/ 17370 h 21600"/>
                <a:gd name="connsiteX15" fmla="*/ 8700 w 21600"/>
                <a:gd name="connsiteY15" fmla="*/ 19712 h 21600"/>
                <a:gd name="connsiteX16" fmla="*/ 7527 w 21600"/>
                <a:gd name="connsiteY16" fmla="*/ 18125 h 21600"/>
                <a:gd name="connsiteX17" fmla="*/ 4917 w 21600"/>
                <a:gd name="connsiteY17" fmla="*/ 21600 h 21600"/>
                <a:gd name="connsiteX18" fmla="*/ 4805 w 21600"/>
                <a:gd name="connsiteY18" fmla="*/ 18240 h 21600"/>
                <a:gd name="connsiteX19" fmla="*/ 1285 w 21600"/>
                <a:gd name="connsiteY19" fmla="*/ 17825 h 21600"/>
                <a:gd name="connsiteX20" fmla="*/ 3330 w 21600"/>
                <a:gd name="connsiteY20" fmla="*/ 15370 h 21600"/>
                <a:gd name="connsiteX21" fmla="*/ 0 w 21600"/>
                <a:gd name="connsiteY21" fmla="*/ 12877 h 21600"/>
                <a:gd name="connsiteX22" fmla="*/ 3935 w 21600"/>
                <a:gd name="connsiteY22" fmla="*/ 11592 h 21600"/>
                <a:gd name="connsiteX23" fmla="*/ 1172 w 21600"/>
                <a:gd name="connsiteY23" fmla="*/ 8270 h 21600"/>
                <a:gd name="connsiteX24" fmla="*/ 5372 w 21600"/>
                <a:gd name="connsiteY24" fmla="*/ 7817 h 21600"/>
                <a:gd name="connsiteX25" fmla="*/ 4502 w 21600"/>
                <a:gd name="connsiteY25" fmla="*/ 3625 h 21600"/>
                <a:gd name="connsiteX26" fmla="*/ 8550 w 21600"/>
                <a:gd name="connsiteY26" fmla="*/ 6382 h 21600"/>
                <a:gd name="connsiteX27" fmla="*/ 9722 w 21600"/>
                <a:gd name="connsiteY27" fmla="*/ 1887 h 21600"/>
                <a:gd name="connsiteX28" fmla="*/ 11462 w 21600"/>
                <a:gd name="connsiteY28" fmla="*/ 4342 h 21600"/>
                <a:gd name="connsiteX0" fmla="*/ 11462 w 19768"/>
                <a:gd name="connsiteY0" fmla="*/ 4342 h 21600"/>
                <a:gd name="connsiteX1" fmla="*/ 14790 w 19768"/>
                <a:gd name="connsiteY1" fmla="*/ 0 h 21600"/>
                <a:gd name="connsiteX2" fmla="*/ 14525 w 19768"/>
                <a:gd name="connsiteY2" fmla="*/ 5777 h 21600"/>
                <a:gd name="connsiteX3" fmla="*/ 18007 w 19768"/>
                <a:gd name="connsiteY3" fmla="*/ 3172 h 21600"/>
                <a:gd name="connsiteX4" fmla="*/ 16380 w 19768"/>
                <a:gd name="connsiteY4" fmla="*/ 6532 h 21600"/>
                <a:gd name="connsiteX5" fmla="*/ 19768 w 19768"/>
                <a:gd name="connsiteY5" fmla="*/ 7050 h 21600"/>
                <a:gd name="connsiteX6" fmla="*/ 16985 w 19768"/>
                <a:gd name="connsiteY6" fmla="*/ 9402 h 21600"/>
                <a:gd name="connsiteX7" fmla="*/ 18270 w 19768"/>
                <a:gd name="connsiteY7" fmla="*/ 11290 h 21600"/>
                <a:gd name="connsiteX8" fmla="*/ 16380 w 19768"/>
                <a:gd name="connsiteY8" fmla="*/ 12310 h 21600"/>
                <a:gd name="connsiteX9" fmla="*/ 18877 w 19768"/>
                <a:gd name="connsiteY9" fmla="*/ 15632 h 21600"/>
                <a:gd name="connsiteX10" fmla="*/ 14640 w 19768"/>
                <a:gd name="connsiteY10" fmla="*/ 14350 h 21600"/>
                <a:gd name="connsiteX11" fmla="*/ 14942 w 19768"/>
                <a:gd name="connsiteY11" fmla="*/ 17370 h 21600"/>
                <a:gd name="connsiteX12" fmla="*/ 12180 w 19768"/>
                <a:gd name="connsiteY12" fmla="*/ 15935 h 21600"/>
                <a:gd name="connsiteX13" fmla="*/ 11612 w 19768"/>
                <a:gd name="connsiteY13" fmla="*/ 18842 h 21600"/>
                <a:gd name="connsiteX14" fmla="*/ 9872 w 19768"/>
                <a:gd name="connsiteY14" fmla="*/ 17370 h 21600"/>
                <a:gd name="connsiteX15" fmla="*/ 8700 w 19768"/>
                <a:gd name="connsiteY15" fmla="*/ 19712 h 21600"/>
                <a:gd name="connsiteX16" fmla="*/ 7527 w 19768"/>
                <a:gd name="connsiteY16" fmla="*/ 18125 h 21600"/>
                <a:gd name="connsiteX17" fmla="*/ 4917 w 19768"/>
                <a:gd name="connsiteY17" fmla="*/ 21600 h 21600"/>
                <a:gd name="connsiteX18" fmla="*/ 4805 w 19768"/>
                <a:gd name="connsiteY18" fmla="*/ 18240 h 21600"/>
                <a:gd name="connsiteX19" fmla="*/ 1285 w 19768"/>
                <a:gd name="connsiteY19" fmla="*/ 17825 h 21600"/>
                <a:gd name="connsiteX20" fmla="*/ 3330 w 19768"/>
                <a:gd name="connsiteY20" fmla="*/ 15370 h 21600"/>
                <a:gd name="connsiteX21" fmla="*/ 0 w 19768"/>
                <a:gd name="connsiteY21" fmla="*/ 12877 h 21600"/>
                <a:gd name="connsiteX22" fmla="*/ 3935 w 19768"/>
                <a:gd name="connsiteY22" fmla="*/ 11592 h 21600"/>
                <a:gd name="connsiteX23" fmla="*/ 1172 w 19768"/>
                <a:gd name="connsiteY23" fmla="*/ 8270 h 21600"/>
                <a:gd name="connsiteX24" fmla="*/ 5372 w 19768"/>
                <a:gd name="connsiteY24" fmla="*/ 7817 h 21600"/>
                <a:gd name="connsiteX25" fmla="*/ 4502 w 19768"/>
                <a:gd name="connsiteY25" fmla="*/ 3625 h 21600"/>
                <a:gd name="connsiteX26" fmla="*/ 8550 w 19768"/>
                <a:gd name="connsiteY26" fmla="*/ 6382 h 21600"/>
                <a:gd name="connsiteX27" fmla="*/ 9722 w 19768"/>
                <a:gd name="connsiteY27" fmla="*/ 1887 h 21600"/>
                <a:gd name="connsiteX28" fmla="*/ 11462 w 19768"/>
                <a:gd name="connsiteY28" fmla="*/ 4342 h 21600"/>
                <a:gd name="connsiteX0" fmla="*/ 11462 w 19768"/>
                <a:gd name="connsiteY0" fmla="*/ 2938 h 20196"/>
                <a:gd name="connsiteX1" fmla="*/ 14506 w 19768"/>
                <a:gd name="connsiteY1" fmla="*/ 0 h 20196"/>
                <a:gd name="connsiteX2" fmla="*/ 14525 w 19768"/>
                <a:gd name="connsiteY2" fmla="*/ 4373 h 20196"/>
                <a:gd name="connsiteX3" fmla="*/ 18007 w 19768"/>
                <a:gd name="connsiteY3" fmla="*/ 1768 h 20196"/>
                <a:gd name="connsiteX4" fmla="*/ 16380 w 19768"/>
                <a:gd name="connsiteY4" fmla="*/ 5128 h 20196"/>
                <a:gd name="connsiteX5" fmla="*/ 19768 w 19768"/>
                <a:gd name="connsiteY5" fmla="*/ 5646 h 20196"/>
                <a:gd name="connsiteX6" fmla="*/ 16985 w 19768"/>
                <a:gd name="connsiteY6" fmla="*/ 7998 h 20196"/>
                <a:gd name="connsiteX7" fmla="*/ 18270 w 19768"/>
                <a:gd name="connsiteY7" fmla="*/ 9886 h 20196"/>
                <a:gd name="connsiteX8" fmla="*/ 16380 w 19768"/>
                <a:gd name="connsiteY8" fmla="*/ 10906 h 20196"/>
                <a:gd name="connsiteX9" fmla="*/ 18877 w 19768"/>
                <a:gd name="connsiteY9" fmla="*/ 14228 h 20196"/>
                <a:gd name="connsiteX10" fmla="*/ 14640 w 19768"/>
                <a:gd name="connsiteY10" fmla="*/ 12946 h 20196"/>
                <a:gd name="connsiteX11" fmla="*/ 14942 w 19768"/>
                <a:gd name="connsiteY11" fmla="*/ 15966 h 20196"/>
                <a:gd name="connsiteX12" fmla="*/ 12180 w 19768"/>
                <a:gd name="connsiteY12" fmla="*/ 14531 h 20196"/>
                <a:gd name="connsiteX13" fmla="*/ 11612 w 19768"/>
                <a:gd name="connsiteY13" fmla="*/ 17438 h 20196"/>
                <a:gd name="connsiteX14" fmla="*/ 9872 w 19768"/>
                <a:gd name="connsiteY14" fmla="*/ 15966 h 20196"/>
                <a:gd name="connsiteX15" fmla="*/ 8700 w 19768"/>
                <a:gd name="connsiteY15" fmla="*/ 18308 h 20196"/>
                <a:gd name="connsiteX16" fmla="*/ 7527 w 19768"/>
                <a:gd name="connsiteY16" fmla="*/ 16721 h 20196"/>
                <a:gd name="connsiteX17" fmla="*/ 4917 w 19768"/>
                <a:gd name="connsiteY17" fmla="*/ 20196 h 20196"/>
                <a:gd name="connsiteX18" fmla="*/ 4805 w 19768"/>
                <a:gd name="connsiteY18" fmla="*/ 16836 h 20196"/>
                <a:gd name="connsiteX19" fmla="*/ 1285 w 19768"/>
                <a:gd name="connsiteY19" fmla="*/ 16421 h 20196"/>
                <a:gd name="connsiteX20" fmla="*/ 3330 w 19768"/>
                <a:gd name="connsiteY20" fmla="*/ 13966 h 20196"/>
                <a:gd name="connsiteX21" fmla="*/ 0 w 19768"/>
                <a:gd name="connsiteY21" fmla="*/ 11473 h 20196"/>
                <a:gd name="connsiteX22" fmla="*/ 3935 w 19768"/>
                <a:gd name="connsiteY22" fmla="*/ 10188 h 20196"/>
                <a:gd name="connsiteX23" fmla="*/ 1172 w 19768"/>
                <a:gd name="connsiteY23" fmla="*/ 6866 h 20196"/>
                <a:gd name="connsiteX24" fmla="*/ 5372 w 19768"/>
                <a:gd name="connsiteY24" fmla="*/ 6413 h 20196"/>
                <a:gd name="connsiteX25" fmla="*/ 4502 w 19768"/>
                <a:gd name="connsiteY25" fmla="*/ 2221 h 20196"/>
                <a:gd name="connsiteX26" fmla="*/ 8550 w 19768"/>
                <a:gd name="connsiteY26" fmla="*/ 4978 h 20196"/>
                <a:gd name="connsiteX27" fmla="*/ 9722 w 19768"/>
                <a:gd name="connsiteY27" fmla="*/ 483 h 20196"/>
                <a:gd name="connsiteX28" fmla="*/ 11462 w 19768"/>
                <a:gd name="connsiteY28" fmla="*/ 2938 h 20196"/>
                <a:gd name="connsiteX0" fmla="*/ 11462 w 19768"/>
                <a:gd name="connsiteY0" fmla="*/ 2938 h 20196"/>
                <a:gd name="connsiteX1" fmla="*/ 14506 w 19768"/>
                <a:gd name="connsiteY1" fmla="*/ 0 h 20196"/>
                <a:gd name="connsiteX2" fmla="*/ 14525 w 19768"/>
                <a:gd name="connsiteY2" fmla="*/ 4373 h 20196"/>
                <a:gd name="connsiteX3" fmla="*/ 17228 w 19768"/>
                <a:gd name="connsiteY3" fmla="*/ 238 h 20196"/>
                <a:gd name="connsiteX4" fmla="*/ 16380 w 19768"/>
                <a:gd name="connsiteY4" fmla="*/ 5128 h 20196"/>
                <a:gd name="connsiteX5" fmla="*/ 19768 w 19768"/>
                <a:gd name="connsiteY5" fmla="*/ 5646 h 20196"/>
                <a:gd name="connsiteX6" fmla="*/ 16985 w 19768"/>
                <a:gd name="connsiteY6" fmla="*/ 7998 h 20196"/>
                <a:gd name="connsiteX7" fmla="*/ 18270 w 19768"/>
                <a:gd name="connsiteY7" fmla="*/ 9886 h 20196"/>
                <a:gd name="connsiteX8" fmla="*/ 16380 w 19768"/>
                <a:gd name="connsiteY8" fmla="*/ 10906 h 20196"/>
                <a:gd name="connsiteX9" fmla="*/ 18877 w 19768"/>
                <a:gd name="connsiteY9" fmla="*/ 14228 h 20196"/>
                <a:gd name="connsiteX10" fmla="*/ 14640 w 19768"/>
                <a:gd name="connsiteY10" fmla="*/ 12946 h 20196"/>
                <a:gd name="connsiteX11" fmla="*/ 14942 w 19768"/>
                <a:gd name="connsiteY11" fmla="*/ 15966 h 20196"/>
                <a:gd name="connsiteX12" fmla="*/ 12180 w 19768"/>
                <a:gd name="connsiteY12" fmla="*/ 14531 h 20196"/>
                <a:gd name="connsiteX13" fmla="*/ 11612 w 19768"/>
                <a:gd name="connsiteY13" fmla="*/ 17438 h 20196"/>
                <a:gd name="connsiteX14" fmla="*/ 9872 w 19768"/>
                <a:gd name="connsiteY14" fmla="*/ 15966 h 20196"/>
                <a:gd name="connsiteX15" fmla="*/ 8700 w 19768"/>
                <a:gd name="connsiteY15" fmla="*/ 18308 h 20196"/>
                <a:gd name="connsiteX16" fmla="*/ 7527 w 19768"/>
                <a:gd name="connsiteY16" fmla="*/ 16721 h 20196"/>
                <a:gd name="connsiteX17" fmla="*/ 4917 w 19768"/>
                <a:gd name="connsiteY17" fmla="*/ 20196 h 20196"/>
                <a:gd name="connsiteX18" fmla="*/ 4805 w 19768"/>
                <a:gd name="connsiteY18" fmla="*/ 16836 h 20196"/>
                <a:gd name="connsiteX19" fmla="*/ 1285 w 19768"/>
                <a:gd name="connsiteY19" fmla="*/ 16421 h 20196"/>
                <a:gd name="connsiteX20" fmla="*/ 3330 w 19768"/>
                <a:gd name="connsiteY20" fmla="*/ 13966 h 20196"/>
                <a:gd name="connsiteX21" fmla="*/ 0 w 19768"/>
                <a:gd name="connsiteY21" fmla="*/ 11473 h 20196"/>
                <a:gd name="connsiteX22" fmla="*/ 3935 w 19768"/>
                <a:gd name="connsiteY22" fmla="*/ 10188 h 20196"/>
                <a:gd name="connsiteX23" fmla="*/ 1172 w 19768"/>
                <a:gd name="connsiteY23" fmla="*/ 6866 h 20196"/>
                <a:gd name="connsiteX24" fmla="*/ 5372 w 19768"/>
                <a:gd name="connsiteY24" fmla="*/ 6413 h 20196"/>
                <a:gd name="connsiteX25" fmla="*/ 4502 w 19768"/>
                <a:gd name="connsiteY25" fmla="*/ 2221 h 20196"/>
                <a:gd name="connsiteX26" fmla="*/ 8550 w 19768"/>
                <a:gd name="connsiteY26" fmla="*/ 4978 h 20196"/>
                <a:gd name="connsiteX27" fmla="*/ 9722 w 19768"/>
                <a:gd name="connsiteY27" fmla="*/ 483 h 20196"/>
                <a:gd name="connsiteX28" fmla="*/ 11462 w 19768"/>
                <a:gd name="connsiteY28" fmla="*/ 2938 h 20196"/>
                <a:gd name="connsiteX0" fmla="*/ 11462 w 19768"/>
                <a:gd name="connsiteY0" fmla="*/ 2938 h 20196"/>
                <a:gd name="connsiteX1" fmla="*/ 14506 w 19768"/>
                <a:gd name="connsiteY1" fmla="*/ 0 h 20196"/>
                <a:gd name="connsiteX2" fmla="*/ 14525 w 19768"/>
                <a:gd name="connsiteY2" fmla="*/ 4373 h 20196"/>
                <a:gd name="connsiteX3" fmla="*/ 16908 w 19768"/>
                <a:gd name="connsiteY3" fmla="*/ 2310 h 20196"/>
                <a:gd name="connsiteX4" fmla="*/ 16380 w 19768"/>
                <a:gd name="connsiteY4" fmla="*/ 5128 h 20196"/>
                <a:gd name="connsiteX5" fmla="*/ 19768 w 19768"/>
                <a:gd name="connsiteY5" fmla="*/ 5646 h 20196"/>
                <a:gd name="connsiteX6" fmla="*/ 16985 w 19768"/>
                <a:gd name="connsiteY6" fmla="*/ 7998 h 20196"/>
                <a:gd name="connsiteX7" fmla="*/ 18270 w 19768"/>
                <a:gd name="connsiteY7" fmla="*/ 9886 h 20196"/>
                <a:gd name="connsiteX8" fmla="*/ 16380 w 19768"/>
                <a:gd name="connsiteY8" fmla="*/ 10906 h 20196"/>
                <a:gd name="connsiteX9" fmla="*/ 18877 w 19768"/>
                <a:gd name="connsiteY9" fmla="*/ 14228 h 20196"/>
                <a:gd name="connsiteX10" fmla="*/ 14640 w 19768"/>
                <a:gd name="connsiteY10" fmla="*/ 12946 h 20196"/>
                <a:gd name="connsiteX11" fmla="*/ 14942 w 19768"/>
                <a:gd name="connsiteY11" fmla="*/ 15966 h 20196"/>
                <a:gd name="connsiteX12" fmla="*/ 12180 w 19768"/>
                <a:gd name="connsiteY12" fmla="*/ 14531 h 20196"/>
                <a:gd name="connsiteX13" fmla="*/ 11612 w 19768"/>
                <a:gd name="connsiteY13" fmla="*/ 17438 h 20196"/>
                <a:gd name="connsiteX14" fmla="*/ 9872 w 19768"/>
                <a:gd name="connsiteY14" fmla="*/ 15966 h 20196"/>
                <a:gd name="connsiteX15" fmla="*/ 8700 w 19768"/>
                <a:gd name="connsiteY15" fmla="*/ 18308 h 20196"/>
                <a:gd name="connsiteX16" fmla="*/ 7527 w 19768"/>
                <a:gd name="connsiteY16" fmla="*/ 16721 h 20196"/>
                <a:gd name="connsiteX17" fmla="*/ 4917 w 19768"/>
                <a:gd name="connsiteY17" fmla="*/ 20196 h 20196"/>
                <a:gd name="connsiteX18" fmla="*/ 4805 w 19768"/>
                <a:gd name="connsiteY18" fmla="*/ 16836 h 20196"/>
                <a:gd name="connsiteX19" fmla="*/ 1285 w 19768"/>
                <a:gd name="connsiteY19" fmla="*/ 16421 h 20196"/>
                <a:gd name="connsiteX20" fmla="*/ 3330 w 19768"/>
                <a:gd name="connsiteY20" fmla="*/ 13966 h 20196"/>
                <a:gd name="connsiteX21" fmla="*/ 0 w 19768"/>
                <a:gd name="connsiteY21" fmla="*/ 11473 h 20196"/>
                <a:gd name="connsiteX22" fmla="*/ 3935 w 19768"/>
                <a:gd name="connsiteY22" fmla="*/ 10188 h 20196"/>
                <a:gd name="connsiteX23" fmla="*/ 1172 w 19768"/>
                <a:gd name="connsiteY23" fmla="*/ 6866 h 20196"/>
                <a:gd name="connsiteX24" fmla="*/ 5372 w 19768"/>
                <a:gd name="connsiteY24" fmla="*/ 6413 h 20196"/>
                <a:gd name="connsiteX25" fmla="*/ 4502 w 19768"/>
                <a:gd name="connsiteY25" fmla="*/ 2221 h 20196"/>
                <a:gd name="connsiteX26" fmla="*/ 8550 w 19768"/>
                <a:gd name="connsiteY26" fmla="*/ 4978 h 20196"/>
                <a:gd name="connsiteX27" fmla="*/ 9722 w 19768"/>
                <a:gd name="connsiteY27" fmla="*/ 483 h 20196"/>
                <a:gd name="connsiteX28" fmla="*/ 11462 w 19768"/>
                <a:gd name="connsiteY28" fmla="*/ 2938 h 20196"/>
                <a:gd name="connsiteX0" fmla="*/ 10290 w 18596"/>
                <a:gd name="connsiteY0" fmla="*/ 2938 h 20196"/>
                <a:gd name="connsiteX1" fmla="*/ 13334 w 18596"/>
                <a:gd name="connsiteY1" fmla="*/ 0 h 20196"/>
                <a:gd name="connsiteX2" fmla="*/ 13353 w 18596"/>
                <a:gd name="connsiteY2" fmla="*/ 4373 h 20196"/>
                <a:gd name="connsiteX3" fmla="*/ 15736 w 18596"/>
                <a:gd name="connsiteY3" fmla="*/ 2310 h 20196"/>
                <a:gd name="connsiteX4" fmla="*/ 15208 w 18596"/>
                <a:gd name="connsiteY4" fmla="*/ 5128 h 20196"/>
                <a:gd name="connsiteX5" fmla="*/ 18596 w 18596"/>
                <a:gd name="connsiteY5" fmla="*/ 5646 h 20196"/>
                <a:gd name="connsiteX6" fmla="*/ 15813 w 18596"/>
                <a:gd name="connsiteY6" fmla="*/ 7998 h 20196"/>
                <a:gd name="connsiteX7" fmla="*/ 17098 w 18596"/>
                <a:gd name="connsiteY7" fmla="*/ 9886 h 20196"/>
                <a:gd name="connsiteX8" fmla="*/ 15208 w 18596"/>
                <a:gd name="connsiteY8" fmla="*/ 10906 h 20196"/>
                <a:gd name="connsiteX9" fmla="*/ 17705 w 18596"/>
                <a:gd name="connsiteY9" fmla="*/ 14228 h 20196"/>
                <a:gd name="connsiteX10" fmla="*/ 13468 w 18596"/>
                <a:gd name="connsiteY10" fmla="*/ 12946 h 20196"/>
                <a:gd name="connsiteX11" fmla="*/ 13770 w 18596"/>
                <a:gd name="connsiteY11" fmla="*/ 15966 h 20196"/>
                <a:gd name="connsiteX12" fmla="*/ 11008 w 18596"/>
                <a:gd name="connsiteY12" fmla="*/ 14531 h 20196"/>
                <a:gd name="connsiteX13" fmla="*/ 10440 w 18596"/>
                <a:gd name="connsiteY13" fmla="*/ 17438 h 20196"/>
                <a:gd name="connsiteX14" fmla="*/ 8700 w 18596"/>
                <a:gd name="connsiteY14" fmla="*/ 15966 h 20196"/>
                <a:gd name="connsiteX15" fmla="*/ 7528 w 18596"/>
                <a:gd name="connsiteY15" fmla="*/ 18308 h 20196"/>
                <a:gd name="connsiteX16" fmla="*/ 6355 w 18596"/>
                <a:gd name="connsiteY16" fmla="*/ 16721 h 20196"/>
                <a:gd name="connsiteX17" fmla="*/ 3745 w 18596"/>
                <a:gd name="connsiteY17" fmla="*/ 20196 h 20196"/>
                <a:gd name="connsiteX18" fmla="*/ 3633 w 18596"/>
                <a:gd name="connsiteY18" fmla="*/ 16836 h 20196"/>
                <a:gd name="connsiteX19" fmla="*/ 113 w 18596"/>
                <a:gd name="connsiteY19" fmla="*/ 16421 h 20196"/>
                <a:gd name="connsiteX20" fmla="*/ 2158 w 18596"/>
                <a:gd name="connsiteY20" fmla="*/ 13966 h 20196"/>
                <a:gd name="connsiteX21" fmla="*/ 389 w 18596"/>
                <a:gd name="connsiteY21" fmla="*/ 12094 h 20196"/>
                <a:gd name="connsiteX22" fmla="*/ 2763 w 18596"/>
                <a:gd name="connsiteY22" fmla="*/ 10188 h 20196"/>
                <a:gd name="connsiteX23" fmla="*/ 0 w 18596"/>
                <a:gd name="connsiteY23" fmla="*/ 6866 h 20196"/>
                <a:gd name="connsiteX24" fmla="*/ 4200 w 18596"/>
                <a:gd name="connsiteY24" fmla="*/ 6413 h 20196"/>
                <a:gd name="connsiteX25" fmla="*/ 3330 w 18596"/>
                <a:gd name="connsiteY25" fmla="*/ 2221 h 20196"/>
                <a:gd name="connsiteX26" fmla="*/ 7378 w 18596"/>
                <a:gd name="connsiteY26" fmla="*/ 4978 h 20196"/>
                <a:gd name="connsiteX27" fmla="*/ 8550 w 18596"/>
                <a:gd name="connsiteY27" fmla="*/ 483 h 20196"/>
                <a:gd name="connsiteX28" fmla="*/ 10290 w 18596"/>
                <a:gd name="connsiteY28" fmla="*/ 2938 h 20196"/>
                <a:gd name="connsiteX0" fmla="*/ 10290 w 18596"/>
                <a:gd name="connsiteY0" fmla="*/ 3080 h 20338"/>
                <a:gd name="connsiteX1" fmla="*/ 13484 w 18596"/>
                <a:gd name="connsiteY1" fmla="*/ 0 h 20338"/>
                <a:gd name="connsiteX2" fmla="*/ 13353 w 18596"/>
                <a:gd name="connsiteY2" fmla="*/ 4515 h 20338"/>
                <a:gd name="connsiteX3" fmla="*/ 15736 w 18596"/>
                <a:gd name="connsiteY3" fmla="*/ 2452 h 20338"/>
                <a:gd name="connsiteX4" fmla="*/ 15208 w 18596"/>
                <a:gd name="connsiteY4" fmla="*/ 5270 h 20338"/>
                <a:gd name="connsiteX5" fmla="*/ 18596 w 18596"/>
                <a:gd name="connsiteY5" fmla="*/ 5788 h 20338"/>
                <a:gd name="connsiteX6" fmla="*/ 15813 w 18596"/>
                <a:gd name="connsiteY6" fmla="*/ 8140 h 20338"/>
                <a:gd name="connsiteX7" fmla="*/ 17098 w 18596"/>
                <a:gd name="connsiteY7" fmla="*/ 10028 h 20338"/>
                <a:gd name="connsiteX8" fmla="*/ 15208 w 18596"/>
                <a:gd name="connsiteY8" fmla="*/ 11048 h 20338"/>
                <a:gd name="connsiteX9" fmla="*/ 17705 w 18596"/>
                <a:gd name="connsiteY9" fmla="*/ 14370 h 20338"/>
                <a:gd name="connsiteX10" fmla="*/ 13468 w 18596"/>
                <a:gd name="connsiteY10" fmla="*/ 13088 h 20338"/>
                <a:gd name="connsiteX11" fmla="*/ 13770 w 18596"/>
                <a:gd name="connsiteY11" fmla="*/ 16108 h 20338"/>
                <a:gd name="connsiteX12" fmla="*/ 11008 w 18596"/>
                <a:gd name="connsiteY12" fmla="*/ 14673 h 20338"/>
                <a:gd name="connsiteX13" fmla="*/ 10440 w 18596"/>
                <a:gd name="connsiteY13" fmla="*/ 17580 h 20338"/>
                <a:gd name="connsiteX14" fmla="*/ 8700 w 18596"/>
                <a:gd name="connsiteY14" fmla="*/ 16108 h 20338"/>
                <a:gd name="connsiteX15" fmla="*/ 7528 w 18596"/>
                <a:gd name="connsiteY15" fmla="*/ 18450 h 20338"/>
                <a:gd name="connsiteX16" fmla="*/ 6355 w 18596"/>
                <a:gd name="connsiteY16" fmla="*/ 16863 h 20338"/>
                <a:gd name="connsiteX17" fmla="*/ 3745 w 18596"/>
                <a:gd name="connsiteY17" fmla="*/ 20338 h 20338"/>
                <a:gd name="connsiteX18" fmla="*/ 3633 w 18596"/>
                <a:gd name="connsiteY18" fmla="*/ 16978 h 20338"/>
                <a:gd name="connsiteX19" fmla="*/ 113 w 18596"/>
                <a:gd name="connsiteY19" fmla="*/ 16563 h 20338"/>
                <a:gd name="connsiteX20" fmla="*/ 2158 w 18596"/>
                <a:gd name="connsiteY20" fmla="*/ 14108 h 20338"/>
                <a:gd name="connsiteX21" fmla="*/ 389 w 18596"/>
                <a:gd name="connsiteY21" fmla="*/ 12236 h 20338"/>
                <a:gd name="connsiteX22" fmla="*/ 2763 w 18596"/>
                <a:gd name="connsiteY22" fmla="*/ 10330 h 20338"/>
                <a:gd name="connsiteX23" fmla="*/ 0 w 18596"/>
                <a:gd name="connsiteY23" fmla="*/ 7008 h 20338"/>
                <a:gd name="connsiteX24" fmla="*/ 4200 w 18596"/>
                <a:gd name="connsiteY24" fmla="*/ 6555 h 20338"/>
                <a:gd name="connsiteX25" fmla="*/ 3330 w 18596"/>
                <a:gd name="connsiteY25" fmla="*/ 2363 h 20338"/>
                <a:gd name="connsiteX26" fmla="*/ 7378 w 18596"/>
                <a:gd name="connsiteY26" fmla="*/ 5120 h 20338"/>
                <a:gd name="connsiteX27" fmla="*/ 8550 w 18596"/>
                <a:gd name="connsiteY27" fmla="*/ 625 h 20338"/>
                <a:gd name="connsiteX28" fmla="*/ 10290 w 18596"/>
                <a:gd name="connsiteY28" fmla="*/ 3080 h 20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8596" h="20338">
                  <a:moveTo>
                    <a:pt x="10290" y="3080"/>
                  </a:moveTo>
                  <a:lnTo>
                    <a:pt x="13484" y="0"/>
                  </a:lnTo>
                  <a:cubicBezTo>
                    <a:pt x="13396" y="1926"/>
                    <a:pt x="13441" y="2589"/>
                    <a:pt x="13353" y="4515"/>
                  </a:cubicBezTo>
                  <a:lnTo>
                    <a:pt x="15736" y="2452"/>
                  </a:lnTo>
                  <a:lnTo>
                    <a:pt x="15208" y="5270"/>
                  </a:lnTo>
                  <a:lnTo>
                    <a:pt x="18596" y="5788"/>
                  </a:lnTo>
                  <a:lnTo>
                    <a:pt x="15813" y="8140"/>
                  </a:lnTo>
                  <a:lnTo>
                    <a:pt x="17098" y="10028"/>
                  </a:lnTo>
                  <a:lnTo>
                    <a:pt x="15208" y="11048"/>
                  </a:lnTo>
                  <a:lnTo>
                    <a:pt x="17705" y="14370"/>
                  </a:lnTo>
                  <a:lnTo>
                    <a:pt x="13468" y="13088"/>
                  </a:lnTo>
                  <a:cubicBezTo>
                    <a:pt x="13569" y="14095"/>
                    <a:pt x="13669" y="15101"/>
                    <a:pt x="13770" y="16108"/>
                  </a:cubicBezTo>
                  <a:lnTo>
                    <a:pt x="11008" y="14673"/>
                  </a:lnTo>
                  <a:lnTo>
                    <a:pt x="10440" y="17580"/>
                  </a:lnTo>
                  <a:lnTo>
                    <a:pt x="8700" y="16108"/>
                  </a:lnTo>
                  <a:lnTo>
                    <a:pt x="7528" y="18450"/>
                  </a:lnTo>
                  <a:lnTo>
                    <a:pt x="6355" y="16863"/>
                  </a:lnTo>
                  <a:lnTo>
                    <a:pt x="3745" y="20338"/>
                  </a:lnTo>
                  <a:cubicBezTo>
                    <a:pt x="3708" y="19218"/>
                    <a:pt x="3670" y="18098"/>
                    <a:pt x="3633" y="16978"/>
                  </a:cubicBezTo>
                  <a:lnTo>
                    <a:pt x="113" y="16563"/>
                  </a:lnTo>
                  <a:lnTo>
                    <a:pt x="2158" y="14108"/>
                  </a:lnTo>
                  <a:lnTo>
                    <a:pt x="389" y="12236"/>
                  </a:lnTo>
                  <a:lnTo>
                    <a:pt x="2763" y="10330"/>
                  </a:lnTo>
                  <a:lnTo>
                    <a:pt x="0" y="7008"/>
                  </a:lnTo>
                  <a:lnTo>
                    <a:pt x="4200" y="6555"/>
                  </a:lnTo>
                  <a:lnTo>
                    <a:pt x="3330" y="2363"/>
                  </a:lnTo>
                  <a:lnTo>
                    <a:pt x="7378" y="5120"/>
                  </a:lnTo>
                  <a:lnTo>
                    <a:pt x="8550" y="625"/>
                  </a:lnTo>
                  <a:lnTo>
                    <a:pt x="10290" y="3080"/>
                  </a:lnTo>
                  <a:close/>
                </a:path>
              </a:pathLst>
            </a:custGeom>
            <a:solidFill>
              <a:schemeClr val="accent4"/>
            </a:solidFill>
            <a:ln w="25400">
              <a:solidFill>
                <a:schemeClr val="tx1"/>
              </a:solidFill>
            </a:ln>
            <a:effectLst>
              <a:glow rad="63500">
                <a:schemeClr val="bg1"/>
              </a:glow>
              <a:outerShdw blurRad="50800" dist="127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5" name="テキスト ボックス 144">
              <a:extLst>
                <a:ext uri="{FF2B5EF4-FFF2-40B4-BE49-F238E27FC236}">
                  <a16:creationId xmlns:a16="http://schemas.microsoft.com/office/drawing/2014/main" id="{ECA3BBD0-E156-EB1D-DCD2-57B504403F87}"/>
                </a:ext>
              </a:extLst>
            </p:cNvPr>
            <p:cNvSpPr txBox="1"/>
            <p:nvPr/>
          </p:nvSpPr>
          <p:spPr>
            <a:xfrm>
              <a:off x="766527" y="9360608"/>
              <a:ext cx="746893" cy="254623"/>
            </a:xfrm>
            <a:prstGeom prst="rect">
              <a:avLst/>
            </a:prstGeom>
            <a:noFill/>
          </p:spPr>
          <p:txBody>
            <a:bodyPr wrap="none" rtlCol="0">
              <a:spAutoFit/>
            </a:bodyPr>
            <a:lstStyle/>
            <a:p>
              <a:pPr algn="ctr"/>
              <a:r>
                <a:rPr kumimoji="1" lang="ja-JP" altLang="en-US" sz="1400" dirty="0"/>
                <a:t>氾濫発生</a:t>
              </a:r>
            </a:p>
          </p:txBody>
        </p:sp>
      </p:grpSp>
      <p:grpSp>
        <p:nvGrpSpPr>
          <p:cNvPr id="146" name="グループ化 145">
            <a:extLst>
              <a:ext uri="{FF2B5EF4-FFF2-40B4-BE49-F238E27FC236}">
                <a16:creationId xmlns:a16="http://schemas.microsoft.com/office/drawing/2014/main" id="{24D8528B-8BB6-107F-01D1-9E3161639B90}"/>
              </a:ext>
            </a:extLst>
          </p:cNvPr>
          <p:cNvGrpSpPr/>
          <p:nvPr/>
        </p:nvGrpSpPr>
        <p:grpSpPr>
          <a:xfrm>
            <a:off x="5881500" y="5618905"/>
            <a:ext cx="1340284" cy="369332"/>
            <a:chOff x="10344365" y="6723873"/>
            <a:chExt cx="1785158" cy="369332"/>
          </a:xfrm>
          <a:effectLst/>
        </p:grpSpPr>
        <p:sp>
          <p:nvSpPr>
            <p:cNvPr id="147" name="円形吹き出し 5">
              <a:extLst>
                <a:ext uri="{FF2B5EF4-FFF2-40B4-BE49-F238E27FC236}">
                  <a16:creationId xmlns:a16="http://schemas.microsoft.com/office/drawing/2014/main" id="{FD278DED-F56C-78A6-93E8-7C6E0D6C0BCA}"/>
                </a:ext>
              </a:extLst>
            </p:cNvPr>
            <p:cNvSpPr/>
            <p:nvPr/>
          </p:nvSpPr>
          <p:spPr>
            <a:xfrm>
              <a:off x="10542735" y="6723873"/>
              <a:ext cx="1418593" cy="369332"/>
            </a:xfrm>
            <a:prstGeom prst="wedgeRoundRectCallout">
              <a:avLst>
                <a:gd name="adj1" fmla="val -9185"/>
                <a:gd name="adj2" fmla="val 67825"/>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48" name="テキスト ボックス 147">
              <a:extLst>
                <a:ext uri="{FF2B5EF4-FFF2-40B4-BE49-F238E27FC236}">
                  <a16:creationId xmlns:a16="http://schemas.microsoft.com/office/drawing/2014/main" id="{ED9E2D4F-656F-64B1-E7F4-ACDE38132EA7}"/>
                </a:ext>
              </a:extLst>
            </p:cNvPr>
            <p:cNvSpPr txBox="1"/>
            <p:nvPr/>
          </p:nvSpPr>
          <p:spPr>
            <a:xfrm>
              <a:off x="10344365" y="6734853"/>
              <a:ext cx="1785158" cy="284822"/>
            </a:xfrm>
            <a:prstGeom prst="rect">
              <a:avLst/>
            </a:prstGeom>
            <a:noFill/>
          </p:spPr>
          <p:txBody>
            <a:bodyPr wrap="square" rtlCol="0">
              <a:spAutoFit/>
            </a:bodyPr>
            <a:lstStyle/>
            <a:p>
              <a:pPr algn="ctr">
                <a:lnSpc>
                  <a:spcPts val="1800"/>
                </a:lnSpc>
              </a:pPr>
              <a:r>
                <a:rPr kumimoji="1" lang="ja-JP" altLang="en-US" sz="900" dirty="0">
                  <a:solidFill>
                    <a:srgbClr val="002060"/>
                  </a:solidFill>
                  <a:effectLst>
                    <a:glow rad="63500">
                      <a:schemeClr val="bg1">
                        <a:alpha val="98000"/>
                      </a:schemeClr>
                    </a:glow>
                  </a:effectLst>
                  <a:latin typeface="+mj-ea"/>
                  <a:ea typeface="+mj-ea"/>
                </a:rPr>
                <a:t>助けて！</a:t>
              </a:r>
              <a:endParaRPr kumimoji="1" lang="en-US" altLang="ja-JP" sz="900" dirty="0">
                <a:solidFill>
                  <a:srgbClr val="002060"/>
                </a:solidFill>
                <a:effectLst>
                  <a:glow rad="63500">
                    <a:schemeClr val="bg1">
                      <a:alpha val="98000"/>
                    </a:schemeClr>
                  </a:glow>
                </a:effectLst>
                <a:latin typeface="+mj-ea"/>
                <a:ea typeface="+mj-ea"/>
              </a:endParaRPr>
            </a:p>
          </p:txBody>
        </p:sp>
      </p:grpSp>
      <p:grpSp>
        <p:nvGrpSpPr>
          <p:cNvPr id="150" name="グループ化 149">
            <a:extLst>
              <a:ext uri="{FF2B5EF4-FFF2-40B4-BE49-F238E27FC236}">
                <a16:creationId xmlns:a16="http://schemas.microsoft.com/office/drawing/2014/main" id="{7E83A714-D679-2679-1C12-B8D06AEEAB2C}"/>
              </a:ext>
            </a:extLst>
          </p:cNvPr>
          <p:cNvGrpSpPr/>
          <p:nvPr/>
        </p:nvGrpSpPr>
        <p:grpSpPr>
          <a:xfrm>
            <a:off x="457959" y="4985268"/>
            <a:ext cx="1793066" cy="588758"/>
            <a:chOff x="2074084" y="5814167"/>
            <a:chExt cx="1793066" cy="588758"/>
          </a:xfrm>
        </p:grpSpPr>
        <p:sp>
          <p:nvSpPr>
            <p:cNvPr id="151" name="テキスト ボックス 150">
              <a:extLst>
                <a:ext uri="{FF2B5EF4-FFF2-40B4-BE49-F238E27FC236}">
                  <a16:creationId xmlns:a16="http://schemas.microsoft.com/office/drawing/2014/main" id="{CD196A0C-F897-31EE-5EF7-6CCADA55F393}"/>
                </a:ext>
              </a:extLst>
            </p:cNvPr>
            <p:cNvSpPr txBox="1"/>
            <p:nvPr/>
          </p:nvSpPr>
          <p:spPr>
            <a:xfrm>
              <a:off x="2074084" y="5941260"/>
              <a:ext cx="1793066" cy="461665"/>
            </a:xfrm>
            <a:prstGeom prst="rect">
              <a:avLst/>
            </a:prstGeom>
            <a:noFill/>
          </p:spPr>
          <p:txBody>
            <a:bodyPr wrap="square" rtlCol="0">
              <a:spAutoFit/>
            </a:bodyPr>
            <a:lstStyle/>
            <a:p>
              <a:r>
                <a:rPr kumimoji="1" lang="ja-JP" altLang="en-US" sz="2400" b="1" dirty="0">
                  <a:solidFill>
                    <a:srgbClr val="663300"/>
                  </a:solidFill>
                </a:rPr>
                <a:t>地震</a:t>
              </a:r>
              <a:r>
                <a:rPr kumimoji="1" lang="ja-JP" altLang="en-US" sz="1600" dirty="0">
                  <a:solidFill>
                    <a:srgbClr val="663300"/>
                  </a:solidFill>
                </a:rPr>
                <a:t>の場合</a:t>
              </a:r>
            </a:p>
          </p:txBody>
        </p:sp>
        <p:sp>
          <p:nvSpPr>
            <p:cNvPr id="152" name="テキスト ボックス 151">
              <a:extLst>
                <a:ext uri="{FF2B5EF4-FFF2-40B4-BE49-F238E27FC236}">
                  <a16:creationId xmlns:a16="http://schemas.microsoft.com/office/drawing/2014/main" id="{71E629F5-258A-54BE-7430-1451703115EB}"/>
                </a:ext>
              </a:extLst>
            </p:cNvPr>
            <p:cNvSpPr txBox="1"/>
            <p:nvPr/>
          </p:nvSpPr>
          <p:spPr>
            <a:xfrm>
              <a:off x="2096609" y="5814167"/>
              <a:ext cx="720000" cy="261610"/>
            </a:xfrm>
            <a:prstGeom prst="rect">
              <a:avLst/>
            </a:prstGeom>
            <a:noFill/>
          </p:spPr>
          <p:txBody>
            <a:bodyPr wrap="square" rtlCol="0">
              <a:spAutoFit/>
            </a:bodyPr>
            <a:lstStyle/>
            <a:p>
              <a:pPr algn="dist"/>
              <a:r>
                <a:rPr kumimoji="1" lang="ja-JP" altLang="en-US" sz="1050" b="1" dirty="0">
                  <a:solidFill>
                    <a:srgbClr val="663300"/>
                  </a:solidFill>
                </a:rPr>
                <a:t>じしん</a:t>
              </a:r>
              <a:endParaRPr kumimoji="1" lang="ja-JP" altLang="en-US" sz="1050" dirty="0">
                <a:solidFill>
                  <a:srgbClr val="663300"/>
                </a:solidFill>
              </a:endParaRPr>
            </a:p>
          </p:txBody>
        </p:sp>
      </p:grpSp>
      <p:grpSp>
        <p:nvGrpSpPr>
          <p:cNvPr id="153" name="グループ化 152">
            <a:extLst>
              <a:ext uri="{FF2B5EF4-FFF2-40B4-BE49-F238E27FC236}">
                <a16:creationId xmlns:a16="http://schemas.microsoft.com/office/drawing/2014/main" id="{F877549E-1F3E-3710-DD3B-2B198D1BA734}"/>
              </a:ext>
            </a:extLst>
          </p:cNvPr>
          <p:cNvGrpSpPr/>
          <p:nvPr/>
        </p:nvGrpSpPr>
        <p:grpSpPr>
          <a:xfrm>
            <a:off x="2949011" y="4981556"/>
            <a:ext cx="1766560" cy="592470"/>
            <a:chOff x="3349442" y="5048722"/>
            <a:chExt cx="1766560" cy="592470"/>
          </a:xfrm>
        </p:grpSpPr>
        <p:sp>
          <p:nvSpPr>
            <p:cNvPr id="154" name="テキスト ボックス 153">
              <a:extLst>
                <a:ext uri="{FF2B5EF4-FFF2-40B4-BE49-F238E27FC236}">
                  <a16:creationId xmlns:a16="http://schemas.microsoft.com/office/drawing/2014/main" id="{419D1F45-2D6E-FF87-9CD5-C59C3DC0CD71}"/>
                </a:ext>
              </a:extLst>
            </p:cNvPr>
            <p:cNvSpPr txBox="1"/>
            <p:nvPr/>
          </p:nvSpPr>
          <p:spPr>
            <a:xfrm>
              <a:off x="3349442" y="5179527"/>
              <a:ext cx="1766560" cy="461665"/>
            </a:xfrm>
            <a:prstGeom prst="rect">
              <a:avLst/>
            </a:prstGeom>
            <a:noFill/>
          </p:spPr>
          <p:txBody>
            <a:bodyPr wrap="square" rtlCol="0">
              <a:spAutoFit/>
            </a:bodyPr>
            <a:lstStyle/>
            <a:p>
              <a:r>
                <a:rPr kumimoji="1" lang="ja-JP" altLang="en-US" sz="2400" b="1" dirty="0">
                  <a:solidFill>
                    <a:srgbClr val="002060"/>
                  </a:solidFill>
                </a:rPr>
                <a:t>水害</a:t>
              </a:r>
              <a:r>
                <a:rPr kumimoji="1" lang="ja-JP" altLang="en-US" sz="1600" dirty="0">
                  <a:solidFill>
                    <a:srgbClr val="002060"/>
                  </a:solidFill>
                </a:rPr>
                <a:t>の場合</a:t>
              </a:r>
            </a:p>
          </p:txBody>
        </p:sp>
        <p:sp>
          <p:nvSpPr>
            <p:cNvPr id="155" name="テキスト ボックス 154">
              <a:extLst>
                <a:ext uri="{FF2B5EF4-FFF2-40B4-BE49-F238E27FC236}">
                  <a16:creationId xmlns:a16="http://schemas.microsoft.com/office/drawing/2014/main" id="{AE1703F0-BB0F-56FB-1B36-16C7F64519BB}"/>
                </a:ext>
              </a:extLst>
            </p:cNvPr>
            <p:cNvSpPr txBox="1"/>
            <p:nvPr/>
          </p:nvSpPr>
          <p:spPr>
            <a:xfrm>
              <a:off x="3350984" y="5048722"/>
              <a:ext cx="828000" cy="261610"/>
            </a:xfrm>
            <a:prstGeom prst="rect">
              <a:avLst/>
            </a:prstGeom>
            <a:noFill/>
          </p:spPr>
          <p:txBody>
            <a:bodyPr wrap="square" rtlCol="0">
              <a:spAutoFit/>
            </a:bodyPr>
            <a:lstStyle/>
            <a:p>
              <a:pPr algn="dist"/>
              <a:r>
                <a:rPr kumimoji="1" lang="ja-JP" altLang="en-US" sz="1050" b="1" dirty="0">
                  <a:solidFill>
                    <a:srgbClr val="002060"/>
                  </a:solidFill>
                </a:rPr>
                <a:t>すいがい</a:t>
              </a:r>
              <a:endParaRPr kumimoji="1" lang="ja-JP" altLang="en-US" sz="1050" dirty="0">
                <a:solidFill>
                  <a:srgbClr val="002060"/>
                </a:solidFill>
              </a:endParaRPr>
            </a:p>
          </p:txBody>
        </p:sp>
      </p:grpSp>
      <p:cxnSp>
        <p:nvCxnSpPr>
          <p:cNvPr id="156" name="直線コネクタ 155">
            <a:extLst>
              <a:ext uri="{FF2B5EF4-FFF2-40B4-BE49-F238E27FC236}">
                <a16:creationId xmlns:a16="http://schemas.microsoft.com/office/drawing/2014/main" id="{57D6B8AE-EB40-C7E1-9004-ECFD02275CA8}"/>
              </a:ext>
            </a:extLst>
          </p:cNvPr>
          <p:cNvCxnSpPr>
            <a:cxnSpLocks/>
          </p:cNvCxnSpPr>
          <p:nvPr/>
        </p:nvCxnSpPr>
        <p:spPr>
          <a:xfrm flipV="1">
            <a:off x="2769556" y="4360663"/>
            <a:ext cx="0" cy="2825793"/>
          </a:xfrm>
          <a:prstGeom prst="line">
            <a:avLst/>
          </a:prstGeom>
          <a:ln w="15875">
            <a:solidFill>
              <a:schemeClr val="accent3">
                <a:lumMod val="75000"/>
              </a:schemeClr>
            </a:solidFill>
            <a:prstDash val="sysDash"/>
          </a:ln>
        </p:spPr>
        <p:style>
          <a:lnRef idx="1">
            <a:schemeClr val="accent1"/>
          </a:lnRef>
          <a:fillRef idx="0">
            <a:schemeClr val="accent1"/>
          </a:fillRef>
          <a:effectRef idx="0">
            <a:schemeClr val="accent1"/>
          </a:effectRef>
          <a:fontRef idx="minor">
            <a:schemeClr val="tx1"/>
          </a:fontRef>
        </p:style>
      </p:cxnSp>
      <p:sp>
        <p:nvSpPr>
          <p:cNvPr id="162" name="テキスト ボックス 161">
            <a:extLst>
              <a:ext uri="{FF2B5EF4-FFF2-40B4-BE49-F238E27FC236}">
                <a16:creationId xmlns:a16="http://schemas.microsoft.com/office/drawing/2014/main" id="{754CD49A-6D53-3078-B40F-BA4C3BA8A128}"/>
              </a:ext>
            </a:extLst>
          </p:cNvPr>
          <p:cNvSpPr txBox="1"/>
          <p:nvPr/>
        </p:nvSpPr>
        <p:spPr>
          <a:xfrm>
            <a:off x="319476" y="2155733"/>
            <a:ext cx="4881600" cy="1945597"/>
          </a:xfrm>
          <a:prstGeom prst="rect">
            <a:avLst/>
          </a:prstGeom>
          <a:noFill/>
        </p:spPr>
        <p:txBody>
          <a:bodyPr wrap="square" rtlCol="0">
            <a:spAutoFit/>
          </a:bodyPr>
          <a:lstStyle>
            <a:defPPr>
              <a:defRPr lang="en-US"/>
            </a:defPPr>
            <a:lvl1pPr indent="181793" algn="just">
              <a:lnSpc>
                <a:spcPts val="3000"/>
              </a:lnSpc>
              <a:defRPr kumimoji="1" sz="1299"/>
            </a:lvl1pPr>
          </a:lstStyle>
          <a:p>
            <a:r>
              <a:rPr lang="ja-JP" altLang="en-US" dirty="0"/>
              <a:t>災害が起きた時、自分の命を守るために大切なことは、危険な場所から避難することです。</a:t>
            </a:r>
            <a:endParaRPr lang="en-US" altLang="ja-JP" dirty="0"/>
          </a:p>
          <a:p>
            <a:r>
              <a:rPr lang="ja-JP" altLang="en-US" dirty="0"/>
              <a:t>地震とちがって、水害は天気予報などを見て、起こる前に準備することができます。水害に備えて、</a:t>
            </a:r>
            <a:r>
              <a:rPr lang="ja-JP" altLang="en-US" dirty="0">
                <a:solidFill>
                  <a:srgbClr val="FF6600"/>
                </a:solidFill>
              </a:rPr>
              <a:t>「いつ」「だれが」「どのような」行動をするか</a:t>
            </a:r>
            <a:r>
              <a:rPr lang="ja-JP" altLang="en-US" dirty="0"/>
              <a:t>を決めたものがマイ・タイムラインです。</a:t>
            </a:r>
            <a:endParaRPr lang="en-US" altLang="ja-JP" dirty="0"/>
          </a:p>
        </p:txBody>
      </p:sp>
      <p:sp>
        <p:nvSpPr>
          <p:cNvPr id="163" name="テキスト ボックス 162">
            <a:extLst>
              <a:ext uri="{FF2B5EF4-FFF2-40B4-BE49-F238E27FC236}">
                <a16:creationId xmlns:a16="http://schemas.microsoft.com/office/drawing/2014/main" id="{8CDC05C5-0847-59CD-A8A0-BFDAA82C0FE4}"/>
              </a:ext>
            </a:extLst>
          </p:cNvPr>
          <p:cNvSpPr txBox="1"/>
          <p:nvPr/>
        </p:nvSpPr>
        <p:spPr>
          <a:xfrm>
            <a:off x="647426" y="2989111"/>
            <a:ext cx="22442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じしん</a:t>
            </a:r>
            <a:endParaRPr lang="en-US" altLang="ja-JP" dirty="0"/>
          </a:p>
        </p:txBody>
      </p:sp>
      <p:sp>
        <p:nvSpPr>
          <p:cNvPr id="164" name="テキスト ボックス 163">
            <a:extLst>
              <a:ext uri="{FF2B5EF4-FFF2-40B4-BE49-F238E27FC236}">
                <a16:creationId xmlns:a16="http://schemas.microsoft.com/office/drawing/2014/main" id="{BA4B6E6F-7987-E170-644A-107C584BA4EA}"/>
              </a:ext>
            </a:extLst>
          </p:cNvPr>
          <p:cNvSpPr txBox="1"/>
          <p:nvPr/>
        </p:nvSpPr>
        <p:spPr>
          <a:xfrm>
            <a:off x="2003324" y="3363979"/>
            <a:ext cx="354264" cy="125898"/>
          </a:xfrm>
          <a:prstGeom prst="rect">
            <a:avLst/>
          </a:prstGeom>
          <a:noFill/>
        </p:spPr>
        <p:txBody>
          <a:bodyPr wrap="none" lIns="0" tIns="0" rIns="0" bIns="18000" rtlCol="0" anchor="ctr" anchorCtr="0">
            <a:spAutoFit/>
          </a:bodyPr>
          <a:lstStyle/>
          <a:p>
            <a:pPr algn="dist"/>
            <a:r>
              <a:rPr kumimoji="1" lang="ja-JP" altLang="en-US" sz="700" dirty="0">
                <a:latin typeface="+mn-ea"/>
              </a:rPr>
              <a:t>すいがい</a:t>
            </a:r>
          </a:p>
        </p:txBody>
      </p:sp>
      <p:sp>
        <p:nvSpPr>
          <p:cNvPr id="166" name="テキスト ボックス 165">
            <a:extLst>
              <a:ext uri="{FF2B5EF4-FFF2-40B4-BE49-F238E27FC236}">
                <a16:creationId xmlns:a16="http://schemas.microsoft.com/office/drawing/2014/main" id="{EC45B885-C8E8-5A3B-F4B1-0755E80088FE}"/>
              </a:ext>
            </a:extLst>
          </p:cNvPr>
          <p:cNvSpPr txBox="1"/>
          <p:nvPr/>
        </p:nvSpPr>
        <p:spPr>
          <a:xfrm>
            <a:off x="2719759" y="2981416"/>
            <a:ext cx="256480" cy="125898"/>
          </a:xfrm>
          <a:prstGeom prst="rect">
            <a:avLst/>
          </a:prstGeom>
          <a:noFill/>
        </p:spPr>
        <p:txBody>
          <a:bodyPr wrap="none" lIns="0" tIns="0" rIns="0" bIns="18000" rtlCol="0" anchor="ctr" anchorCtr="0">
            <a:spAutoFit/>
          </a:bodyPr>
          <a:lstStyle/>
          <a:p>
            <a:pPr algn="dist"/>
            <a:r>
              <a:rPr kumimoji="1" lang="ja-JP" altLang="en-US" sz="700" dirty="0">
                <a:latin typeface="+mn-ea"/>
              </a:rPr>
              <a:t>よほう</a:t>
            </a:r>
          </a:p>
        </p:txBody>
      </p:sp>
      <p:sp>
        <p:nvSpPr>
          <p:cNvPr id="167" name="テキスト ボックス 166">
            <a:extLst>
              <a:ext uri="{FF2B5EF4-FFF2-40B4-BE49-F238E27FC236}">
                <a16:creationId xmlns:a16="http://schemas.microsoft.com/office/drawing/2014/main" id="{DD9EB72D-56E5-E522-0ED6-A1258531205B}"/>
              </a:ext>
            </a:extLst>
          </p:cNvPr>
          <p:cNvSpPr txBox="1"/>
          <p:nvPr/>
        </p:nvSpPr>
        <p:spPr>
          <a:xfrm>
            <a:off x="4779864" y="2989111"/>
            <a:ext cx="310983"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じゅんび</a:t>
            </a:r>
          </a:p>
        </p:txBody>
      </p:sp>
      <p:sp>
        <p:nvSpPr>
          <p:cNvPr id="168" name="テキスト ボックス 167">
            <a:extLst>
              <a:ext uri="{FF2B5EF4-FFF2-40B4-BE49-F238E27FC236}">
                <a16:creationId xmlns:a16="http://schemas.microsoft.com/office/drawing/2014/main" id="{8AADFACE-B5CA-8425-18E3-2C7F46627E97}"/>
              </a:ext>
            </a:extLst>
          </p:cNvPr>
          <p:cNvSpPr txBox="1"/>
          <p:nvPr/>
        </p:nvSpPr>
        <p:spPr>
          <a:xfrm>
            <a:off x="2529873" y="3363979"/>
            <a:ext cx="173124" cy="125898"/>
          </a:xfrm>
          <a:prstGeom prst="rect">
            <a:avLst/>
          </a:prstGeom>
          <a:noFill/>
        </p:spPr>
        <p:txBody>
          <a:bodyPr wrap="none" lIns="0" tIns="0" rIns="0" bIns="18000" rtlCol="0" anchor="ctr" anchorCtr="0">
            <a:spAutoFit/>
          </a:bodyPr>
          <a:lstStyle/>
          <a:p>
            <a:r>
              <a:rPr kumimoji="1" lang="ja-JP" altLang="en-US" sz="700" dirty="0">
                <a:latin typeface="+mn-ea"/>
              </a:rPr>
              <a:t>そな</a:t>
            </a:r>
          </a:p>
        </p:txBody>
      </p:sp>
      <p:grpSp>
        <p:nvGrpSpPr>
          <p:cNvPr id="169" name="グループ化 168">
            <a:extLst>
              <a:ext uri="{FF2B5EF4-FFF2-40B4-BE49-F238E27FC236}">
                <a16:creationId xmlns:a16="http://schemas.microsoft.com/office/drawing/2014/main" id="{F68B5F3D-9A03-8C95-EEAB-24F40255850E}"/>
              </a:ext>
            </a:extLst>
          </p:cNvPr>
          <p:cNvGrpSpPr/>
          <p:nvPr/>
        </p:nvGrpSpPr>
        <p:grpSpPr>
          <a:xfrm>
            <a:off x="3102057" y="5574026"/>
            <a:ext cx="1889907" cy="696242"/>
            <a:chOff x="3325483" y="5382525"/>
            <a:chExt cx="1889907" cy="696242"/>
          </a:xfrm>
        </p:grpSpPr>
        <p:sp>
          <p:nvSpPr>
            <p:cNvPr id="170" name="円形吹き出し 4">
              <a:extLst>
                <a:ext uri="{FF2B5EF4-FFF2-40B4-BE49-F238E27FC236}">
                  <a16:creationId xmlns:a16="http://schemas.microsoft.com/office/drawing/2014/main" id="{44A7FE22-DE38-6205-1561-7E5AD8A5621B}"/>
                </a:ext>
              </a:extLst>
            </p:cNvPr>
            <p:cNvSpPr/>
            <p:nvPr/>
          </p:nvSpPr>
          <p:spPr>
            <a:xfrm>
              <a:off x="3325483" y="5382525"/>
              <a:ext cx="1889907" cy="696242"/>
            </a:xfrm>
            <a:prstGeom prst="wedgeEllipseCallout">
              <a:avLst>
                <a:gd name="adj1" fmla="val -22680"/>
                <a:gd name="adj2" fmla="val 69295"/>
              </a:avLst>
            </a:prstGeom>
            <a:noFill/>
            <a:ln>
              <a:noFill/>
            </a:ln>
          </p:spPr>
          <p:style>
            <a:lnRef idx="2">
              <a:schemeClr val="accent1"/>
            </a:lnRef>
            <a:fillRef idx="1">
              <a:schemeClr val="lt1"/>
            </a:fillRef>
            <a:effectRef idx="0">
              <a:schemeClr val="accent1"/>
            </a:effectRef>
            <a:fontRef idx="minor">
              <a:schemeClr val="dk1"/>
            </a:fontRef>
          </p:style>
          <p:txBody>
            <a:bodyPr wrap="square" lIns="36000" tIns="36000" rIns="36000" bIns="36000" rtlCol="0" anchor="ctr">
              <a:spAutoFit/>
            </a:bodyPr>
            <a:lstStyle/>
            <a:p>
              <a:pPr algn="ctr">
                <a:lnSpc>
                  <a:spcPct val="150000"/>
                </a:lnSpc>
              </a:pPr>
              <a:r>
                <a:rPr kumimoji="1" lang="ja-JP" altLang="en-US" sz="1000" b="1" dirty="0">
                  <a:solidFill>
                    <a:srgbClr val="002060"/>
                  </a:solidFill>
                  <a:latin typeface="+mj-ea"/>
                  <a:ea typeface="+mj-ea"/>
                </a:rPr>
                <a:t>天気予報などを見て</a:t>
              </a:r>
              <a:endParaRPr kumimoji="1" lang="en-US" altLang="ja-JP" sz="1000" b="1" dirty="0">
                <a:solidFill>
                  <a:srgbClr val="002060"/>
                </a:solidFill>
                <a:latin typeface="+mj-ea"/>
                <a:ea typeface="+mj-ea"/>
              </a:endParaRPr>
            </a:p>
            <a:p>
              <a:pPr algn="ctr">
                <a:lnSpc>
                  <a:spcPct val="150000"/>
                </a:lnSpc>
              </a:pPr>
              <a:r>
                <a:rPr kumimoji="1" lang="ja-JP" altLang="en-US" sz="1000" b="1" dirty="0">
                  <a:solidFill>
                    <a:srgbClr val="002060"/>
                  </a:solidFill>
                  <a:latin typeface="+mj-ea"/>
                  <a:ea typeface="+mj-ea"/>
                </a:rPr>
                <a:t>避難の準備ができる</a:t>
              </a:r>
            </a:p>
          </p:txBody>
        </p:sp>
        <p:sp>
          <p:nvSpPr>
            <p:cNvPr id="171" name="テキスト ボックス 170">
              <a:extLst>
                <a:ext uri="{FF2B5EF4-FFF2-40B4-BE49-F238E27FC236}">
                  <a16:creationId xmlns:a16="http://schemas.microsoft.com/office/drawing/2014/main" id="{A406F774-67BE-DE53-0AED-945D77209A93}"/>
                </a:ext>
              </a:extLst>
            </p:cNvPr>
            <p:cNvSpPr txBox="1"/>
            <p:nvPr/>
          </p:nvSpPr>
          <p:spPr>
            <a:xfrm>
              <a:off x="3884133" y="5458471"/>
              <a:ext cx="396680" cy="169277"/>
            </a:xfrm>
            <a:prstGeom prst="rect">
              <a:avLst/>
            </a:prstGeom>
            <a:noFill/>
          </p:spPr>
          <p:txBody>
            <a:bodyPr wrap="square" rtlCol="0">
              <a:spAutoFit/>
            </a:bodyPr>
            <a:lstStyle/>
            <a:p>
              <a:pPr algn="dist"/>
              <a:r>
                <a:rPr kumimoji="1" lang="ja-JP" altLang="en-US" sz="500" dirty="0">
                  <a:solidFill>
                    <a:srgbClr val="002060"/>
                  </a:solidFill>
                  <a:latin typeface="+mn-ea"/>
                </a:rPr>
                <a:t>よほう</a:t>
              </a:r>
            </a:p>
          </p:txBody>
        </p:sp>
        <p:sp>
          <p:nvSpPr>
            <p:cNvPr id="172" name="テキスト ボックス 171">
              <a:extLst>
                <a:ext uri="{FF2B5EF4-FFF2-40B4-BE49-F238E27FC236}">
                  <a16:creationId xmlns:a16="http://schemas.microsoft.com/office/drawing/2014/main" id="{76422E4C-29C5-5510-BC2F-3B8ABCA83C73}"/>
                </a:ext>
              </a:extLst>
            </p:cNvPr>
            <p:cNvSpPr txBox="1"/>
            <p:nvPr/>
          </p:nvSpPr>
          <p:spPr>
            <a:xfrm>
              <a:off x="3618880" y="5684274"/>
              <a:ext cx="414585" cy="169277"/>
            </a:xfrm>
            <a:prstGeom prst="rect">
              <a:avLst/>
            </a:prstGeom>
            <a:noFill/>
          </p:spPr>
          <p:txBody>
            <a:bodyPr wrap="square" rtlCol="0">
              <a:spAutoFit/>
            </a:bodyPr>
            <a:lstStyle/>
            <a:p>
              <a:pPr algn="dist"/>
              <a:r>
                <a:rPr kumimoji="1" lang="ja-JP" altLang="en-US" sz="500" dirty="0">
                  <a:solidFill>
                    <a:srgbClr val="002060"/>
                  </a:solidFill>
                  <a:latin typeface="+mn-ea"/>
                </a:rPr>
                <a:t>ひなん</a:t>
              </a:r>
            </a:p>
          </p:txBody>
        </p:sp>
        <p:sp>
          <p:nvSpPr>
            <p:cNvPr id="173" name="テキスト ボックス 172">
              <a:extLst>
                <a:ext uri="{FF2B5EF4-FFF2-40B4-BE49-F238E27FC236}">
                  <a16:creationId xmlns:a16="http://schemas.microsoft.com/office/drawing/2014/main" id="{62D84609-C618-F539-176A-5690F8AA7170}"/>
                </a:ext>
              </a:extLst>
            </p:cNvPr>
            <p:cNvSpPr txBox="1"/>
            <p:nvPr/>
          </p:nvSpPr>
          <p:spPr>
            <a:xfrm>
              <a:off x="3990255" y="5685860"/>
              <a:ext cx="442823" cy="169277"/>
            </a:xfrm>
            <a:prstGeom prst="rect">
              <a:avLst/>
            </a:prstGeom>
            <a:noFill/>
          </p:spPr>
          <p:txBody>
            <a:bodyPr wrap="square" rtlCol="0">
              <a:spAutoFit/>
            </a:bodyPr>
            <a:lstStyle/>
            <a:p>
              <a:pPr algn="dist"/>
              <a:r>
                <a:rPr kumimoji="1" lang="ja-JP" altLang="en-US" sz="500" dirty="0">
                  <a:solidFill>
                    <a:srgbClr val="002060"/>
                  </a:solidFill>
                  <a:latin typeface="+mn-ea"/>
                </a:rPr>
                <a:t>じゅんび</a:t>
              </a:r>
            </a:p>
          </p:txBody>
        </p:sp>
      </p:grpSp>
      <p:grpSp>
        <p:nvGrpSpPr>
          <p:cNvPr id="174" name="グループ化 173">
            <a:extLst>
              <a:ext uri="{FF2B5EF4-FFF2-40B4-BE49-F238E27FC236}">
                <a16:creationId xmlns:a16="http://schemas.microsoft.com/office/drawing/2014/main" id="{127F4E98-2F96-C115-0D93-9AE304899A99}"/>
              </a:ext>
            </a:extLst>
          </p:cNvPr>
          <p:cNvGrpSpPr/>
          <p:nvPr/>
        </p:nvGrpSpPr>
        <p:grpSpPr>
          <a:xfrm>
            <a:off x="551392" y="5574026"/>
            <a:ext cx="1889907" cy="696242"/>
            <a:chOff x="840092" y="5382525"/>
            <a:chExt cx="1889907" cy="696242"/>
          </a:xfrm>
        </p:grpSpPr>
        <p:sp>
          <p:nvSpPr>
            <p:cNvPr id="175" name="円形吹き出し 4">
              <a:extLst>
                <a:ext uri="{FF2B5EF4-FFF2-40B4-BE49-F238E27FC236}">
                  <a16:creationId xmlns:a16="http://schemas.microsoft.com/office/drawing/2014/main" id="{2FB55386-A45A-AC43-1681-F6397458DC62}"/>
                </a:ext>
              </a:extLst>
            </p:cNvPr>
            <p:cNvSpPr/>
            <p:nvPr/>
          </p:nvSpPr>
          <p:spPr>
            <a:xfrm>
              <a:off x="840092" y="5382525"/>
              <a:ext cx="1889907" cy="696242"/>
            </a:xfrm>
            <a:prstGeom prst="wedgeEllipseCallout">
              <a:avLst>
                <a:gd name="adj1" fmla="val -22680"/>
                <a:gd name="adj2" fmla="val 69295"/>
              </a:avLst>
            </a:prstGeom>
            <a:noFill/>
            <a:ln>
              <a:noFill/>
            </a:ln>
          </p:spPr>
          <p:style>
            <a:lnRef idx="2">
              <a:schemeClr val="accent1"/>
            </a:lnRef>
            <a:fillRef idx="1">
              <a:schemeClr val="lt1"/>
            </a:fillRef>
            <a:effectRef idx="0">
              <a:schemeClr val="accent1"/>
            </a:effectRef>
            <a:fontRef idx="minor">
              <a:schemeClr val="dk1"/>
            </a:fontRef>
          </p:style>
          <p:txBody>
            <a:bodyPr wrap="square" lIns="36000" tIns="36000" rIns="36000" bIns="36000" rtlCol="0" anchor="ctr">
              <a:spAutoFit/>
            </a:bodyPr>
            <a:lstStyle/>
            <a:p>
              <a:pPr algn="ctr">
                <a:lnSpc>
                  <a:spcPct val="150000"/>
                </a:lnSpc>
              </a:pPr>
              <a:r>
                <a:rPr kumimoji="1" lang="ja-JP" altLang="en-US" sz="1000" b="1" dirty="0">
                  <a:solidFill>
                    <a:srgbClr val="663300"/>
                  </a:solidFill>
                  <a:latin typeface="+mj-ea"/>
                  <a:ea typeface="+mj-ea"/>
                </a:rPr>
                <a:t>とつぜん起こるので</a:t>
              </a:r>
              <a:endParaRPr kumimoji="1" lang="en-US" altLang="ja-JP" sz="1000" b="1" dirty="0">
                <a:solidFill>
                  <a:srgbClr val="663300"/>
                </a:solidFill>
                <a:latin typeface="+mj-ea"/>
                <a:ea typeface="+mj-ea"/>
              </a:endParaRPr>
            </a:p>
            <a:p>
              <a:pPr algn="ctr">
                <a:lnSpc>
                  <a:spcPct val="150000"/>
                </a:lnSpc>
              </a:pPr>
              <a:r>
                <a:rPr kumimoji="1" lang="ja-JP" altLang="en-US" sz="1000" b="1" dirty="0">
                  <a:solidFill>
                    <a:srgbClr val="663300"/>
                  </a:solidFill>
                  <a:latin typeface="+mj-ea"/>
                  <a:ea typeface="+mj-ea"/>
                </a:rPr>
                <a:t>避難までに時間がない</a:t>
              </a:r>
            </a:p>
          </p:txBody>
        </p:sp>
        <p:sp>
          <p:nvSpPr>
            <p:cNvPr id="176" name="テキスト ボックス 175">
              <a:extLst>
                <a:ext uri="{FF2B5EF4-FFF2-40B4-BE49-F238E27FC236}">
                  <a16:creationId xmlns:a16="http://schemas.microsoft.com/office/drawing/2014/main" id="{A3331CE6-D608-3782-7B8F-CF329339973A}"/>
                </a:ext>
              </a:extLst>
            </p:cNvPr>
            <p:cNvSpPr txBox="1"/>
            <p:nvPr/>
          </p:nvSpPr>
          <p:spPr>
            <a:xfrm>
              <a:off x="1085078" y="5679676"/>
              <a:ext cx="414585" cy="169277"/>
            </a:xfrm>
            <a:prstGeom prst="rect">
              <a:avLst/>
            </a:prstGeom>
            <a:noFill/>
          </p:spPr>
          <p:txBody>
            <a:bodyPr wrap="square" rtlCol="0">
              <a:spAutoFit/>
            </a:bodyPr>
            <a:lstStyle/>
            <a:p>
              <a:pPr algn="dist"/>
              <a:r>
                <a:rPr kumimoji="1" lang="ja-JP" altLang="en-US" sz="500" dirty="0">
                  <a:solidFill>
                    <a:srgbClr val="663300"/>
                  </a:solidFill>
                  <a:latin typeface="+mn-ea"/>
                </a:rPr>
                <a:t>ひなん</a:t>
              </a:r>
            </a:p>
          </p:txBody>
        </p:sp>
      </p:grpSp>
      <p:grpSp>
        <p:nvGrpSpPr>
          <p:cNvPr id="177" name="グループ化 176">
            <a:extLst>
              <a:ext uri="{FF2B5EF4-FFF2-40B4-BE49-F238E27FC236}">
                <a16:creationId xmlns:a16="http://schemas.microsoft.com/office/drawing/2014/main" id="{7A67DDD6-E4DE-629A-1F27-708DAB7A88F5}"/>
              </a:ext>
            </a:extLst>
          </p:cNvPr>
          <p:cNvGrpSpPr/>
          <p:nvPr/>
        </p:nvGrpSpPr>
        <p:grpSpPr>
          <a:xfrm>
            <a:off x="9325473" y="2415404"/>
            <a:ext cx="1172307" cy="513427"/>
            <a:chOff x="9186485" y="2293603"/>
            <a:chExt cx="1172307" cy="513427"/>
          </a:xfrm>
        </p:grpSpPr>
        <p:grpSp>
          <p:nvGrpSpPr>
            <p:cNvPr id="178" name="グループ化 177">
              <a:extLst>
                <a:ext uri="{FF2B5EF4-FFF2-40B4-BE49-F238E27FC236}">
                  <a16:creationId xmlns:a16="http://schemas.microsoft.com/office/drawing/2014/main" id="{7A121021-DC4E-E3AF-8A50-7F1F745F4AED}"/>
                </a:ext>
              </a:extLst>
            </p:cNvPr>
            <p:cNvGrpSpPr/>
            <p:nvPr/>
          </p:nvGrpSpPr>
          <p:grpSpPr>
            <a:xfrm>
              <a:off x="9186485" y="2306930"/>
              <a:ext cx="1172307" cy="500100"/>
              <a:chOff x="10345753" y="6723873"/>
              <a:chExt cx="1254930" cy="500100"/>
            </a:xfrm>
            <a:effectLst/>
          </p:grpSpPr>
          <p:sp>
            <p:nvSpPr>
              <p:cNvPr id="181" name="円形吹き出し 5">
                <a:extLst>
                  <a:ext uri="{FF2B5EF4-FFF2-40B4-BE49-F238E27FC236}">
                    <a16:creationId xmlns:a16="http://schemas.microsoft.com/office/drawing/2014/main" id="{AE45EDB8-90F2-8651-86EB-007B36D39247}"/>
                  </a:ext>
                </a:extLst>
              </p:cNvPr>
              <p:cNvSpPr/>
              <p:nvPr/>
            </p:nvSpPr>
            <p:spPr>
              <a:xfrm>
                <a:off x="10378898" y="6723873"/>
                <a:ext cx="1188641" cy="500100"/>
              </a:xfrm>
              <a:prstGeom prst="wedgeRoundRectCallout">
                <a:avLst>
                  <a:gd name="adj1" fmla="val -5931"/>
                  <a:gd name="adj2" fmla="val -77887"/>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endParaRPr kumimoji="1" lang="en-US" altLang="ja-JP" sz="2000" dirty="0">
                  <a:solidFill>
                    <a:schemeClr val="tx1"/>
                  </a:solidFill>
                  <a:latin typeface="+mj-ea"/>
                  <a:ea typeface="+mj-ea"/>
                </a:endParaRPr>
              </a:p>
            </p:txBody>
          </p:sp>
          <p:sp>
            <p:nvSpPr>
              <p:cNvPr id="182" name="テキスト ボックス 181">
                <a:extLst>
                  <a:ext uri="{FF2B5EF4-FFF2-40B4-BE49-F238E27FC236}">
                    <a16:creationId xmlns:a16="http://schemas.microsoft.com/office/drawing/2014/main" id="{536892B6-5DB4-FD71-D285-1C8167C37A40}"/>
                  </a:ext>
                </a:extLst>
              </p:cNvPr>
              <p:cNvSpPr txBox="1"/>
              <p:nvPr/>
            </p:nvSpPr>
            <p:spPr>
              <a:xfrm>
                <a:off x="10345753" y="6734853"/>
                <a:ext cx="1254930" cy="472502"/>
              </a:xfrm>
              <a:prstGeom prst="rect">
                <a:avLst/>
              </a:prstGeom>
              <a:noFill/>
            </p:spPr>
            <p:txBody>
              <a:bodyPr wrap="square" rtlCol="0">
                <a:spAutoFit/>
              </a:bodyPr>
              <a:lstStyle/>
              <a:p>
                <a:pPr algn="ctr">
                  <a:lnSpc>
                    <a:spcPct val="150000"/>
                  </a:lnSpc>
                </a:pPr>
                <a:r>
                  <a:rPr kumimoji="1" lang="ja-JP" altLang="en-US" sz="900" dirty="0">
                    <a:solidFill>
                      <a:schemeClr val="accent2"/>
                    </a:solidFill>
                    <a:effectLst>
                      <a:glow rad="63500">
                        <a:schemeClr val="bg1">
                          <a:alpha val="98000"/>
                        </a:schemeClr>
                      </a:glow>
                    </a:effectLst>
                    <a:latin typeface="+mj-ea"/>
                    <a:ea typeface="+mj-ea"/>
                  </a:rPr>
                  <a:t>今のうちに避難の準備をしておこう</a:t>
                </a:r>
                <a:endParaRPr kumimoji="1" lang="en-US" altLang="ja-JP" sz="900" dirty="0">
                  <a:solidFill>
                    <a:schemeClr val="accent2"/>
                  </a:solidFill>
                  <a:effectLst>
                    <a:glow rad="63500">
                      <a:schemeClr val="bg1">
                        <a:alpha val="98000"/>
                      </a:schemeClr>
                    </a:glow>
                  </a:effectLst>
                  <a:latin typeface="+mj-ea"/>
                  <a:ea typeface="+mj-ea"/>
                </a:endParaRPr>
              </a:p>
            </p:txBody>
          </p:sp>
        </p:grpSp>
        <p:sp>
          <p:nvSpPr>
            <p:cNvPr id="179" name="テキスト ボックス 178">
              <a:extLst>
                <a:ext uri="{FF2B5EF4-FFF2-40B4-BE49-F238E27FC236}">
                  <a16:creationId xmlns:a16="http://schemas.microsoft.com/office/drawing/2014/main" id="{5A2D30C6-D43E-1C35-1DF9-F973484B21A1}"/>
                </a:ext>
              </a:extLst>
            </p:cNvPr>
            <p:cNvSpPr txBox="1"/>
            <p:nvPr/>
          </p:nvSpPr>
          <p:spPr>
            <a:xfrm>
              <a:off x="9817154" y="2293603"/>
              <a:ext cx="371413" cy="161583"/>
            </a:xfrm>
            <a:prstGeom prst="rect">
              <a:avLst/>
            </a:prstGeom>
            <a:noFill/>
          </p:spPr>
          <p:txBody>
            <a:bodyPr wrap="square" rtlCol="0">
              <a:spAutoFit/>
            </a:bodyPr>
            <a:lstStyle/>
            <a:p>
              <a:pPr algn="dist"/>
              <a:r>
                <a:rPr kumimoji="1" lang="ja-JP" altLang="en-US" sz="450" dirty="0">
                  <a:solidFill>
                    <a:srgbClr val="ED7D31"/>
                  </a:solidFill>
                  <a:latin typeface="+mn-ea"/>
                </a:rPr>
                <a:t>ひなん</a:t>
              </a:r>
            </a:p>
          </p:txBody>
        </p:sp>
        <p:sp>
          <p:nvSpPr>
            <p:cNvPr id="180" name="テキスト ボックス 179">
              <a:extLst>
                <a:ext uri="{FF2B5EF4-FFF2-40B4-BE49-F238E27FC236}">
                  <a16:creationId xmlns:a16="http://schemas.microsoft.com/office/drawing/2014/main" id="{53CC4CFD-C2B4-648A-B5F1-52CAE126DCC6}"/>
                </a:ext>
              </a:extLst>
            </p:cNvPr>
            <p:cNvSpPr txBox="1"/>
            <p:nvPr/>
          </p:nvSpPr>
          <p:spPr>
            <a:xfrm>
              <a:off x="9263682" y="2497902"/>
              <a:ext cx="423164" cy="161583"/>
            </a:xfrm>
            <a:prstGeom prst="rect">
              <a:avLst/>
            </a:prstGeom>
            <a:noFill/>
          </p:spPr>
          <p:txBody>
            <a:bodyPr wrap="square" rtlCol="0">
              <a:spAutoFit/>
            </a:bodyPr>
            <a:lstStyle/>
            <a:p>
              <a:r>
                <a:rPr kumimoji="1" lang="ja-JP" altLang="en-US" sz="450" dirty="0">
                  <a:solidFill>
                    <a:srgbClr val="ED7D31"/>
                  </a:solidFill>
                  <a:latin typeface="+mn-ea"/>
                </a:rPr>
                <a:t>じゅんび</a:t>
              </a:r>
            </a:p>
          </p:txBody>
        </p:sp>
      </p:grpSp>
      <p:grpSp>
        <p:nvGrpSpPr>
          <p:cNvPr id="183" name="グループ化 182">
            <a:extLst>
              <a:ext uri="{FF2B5EF4-FFF2-40B4-BE49-F238E27FC236}">
                <a16:creationId xmlns:a16="http://schemas.microsoft.com/office/drawing/2014/main" id="{0258FD79-6230-A459-2E02-7EBE07DF5D39}"/>
              </a:ext>
            </a:extLst>
          </p:cNvPr>
          <p:cNvGrpSpPr/>
          <p:nvPr/>
        </p:nvGrpSpPr>
        <p:grpSpPr>
          <a:xfrm>
            <a:off x="6013172" y="3353166"/>
            <a:ext cx="1340284" cy="532936"/>
            <a:chOff x="5874184" y="3231365"/>
            <a:chExt cx="1340284" cy="532936"/>
          </a:xfrm>
        </p:grpSpPr>
        <p:grpSp>
          <p:nvGrpSpPr>
            <p:cNvPr id="184" name="グループ化 183">
              <a:extLst>
                <a:ext uri="{FF2B5EF4-FFF2-40B4-BE49-F238E27FC236}">
                  <a16:creationId xmlns:a16="http://schemas.microsoft.com/office/drawing/2014/main" id="{E95BE65C-C316-4586-A7D8-4A36389C394D}"/>
                </a:ext>
              </a:extLst>
            </p:cNvPr>
            <p:cNvGrpSpPr/>
            <p:nvPr/>
          </p:nvGrpSpPr>
          <p:grpSpPr>
            <a:xfrm>
              <a:off x="5874184" y="3238888"/>
              <a:ext cx="1340284" cy="525413"/>
              <a:chOff x="10359453" y="6706174"/>
              <a:chExt cx="1785158" cy="525413"/>
            </a:xfrm>
            <a:effectLst/>
          </p:grpSpPr>
          <p:sp>
            <p:nvSpPr>
              <p:cNvPr id="187" name="円形吹き出し 5">
                <a:extLst>
                  <a:ext uri="{FF2B5EF4-FFF2-40B4-BE49-F238E27FC236}">
                    <a16:creationId xmlns:a16="http://schemas.microsoft.com/office/drawing/2014/main" id="{7FB29979-8747-7CC9-0140-45D18AA7DE62}"/>
                  </a:ext>
                </a:extLst>
              </p:cNvPr>
              <p:cNvSpPr/>
              <p:nvPr/>
            </p:nvSpPr>
            <p:spPr>
              <a:xfrm>
                <a:off x="10542735" y="6723872"/>
                <a:ext cx="1418594" cy="507715"/>
              </a:xfrm>
              <a:prstGeom prst="wedgeRoundRectCallout">
                <a:avLst>
                  <a:gd name="adj1" fmla="val -41380"/>
                  <a:gd name="adj2" fmla="val 61884"/>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88" name="テキスト ボックス 187">
                <a:extLst>
                  <a:ext uri="{FF2B5EF4-FFF2-40B4-BE49-F238E27FC236}">
                    <a16:creationId xmlns:a16="http://schemas.microsoft.com/office/drawing/2014/main" id="{5D6BE428-D58B-4295-2FE4-4B001C23BE75}"/>
                  </a:ext>
                </a:extLst>
              </p:cNvPr>
              <p:cNvSpPr txBox="1"/>
              <p:nvPr/>
            </p:nvSpPr>
            <p:spPr>
              <a:xfrm>
                <a:off x="10359453" y="6706174"/>
                <a:ext cx="1785158" cy="512897"/>
              </a:xfrm>
              <a:prstGeom prst="rect">
                <a:avLst/>
              </a:prstGeom>
              <a:noFill/>
            </p:spPr>
            <p:txBody>
              <a:bodyPr wrap="square" rtlCol="0">
                <a:spAutoFit/>
              </a:bodyPr>
              <a:lstStyle/>
              <a:p>
                <a:pPr algn="ctr">
                  <a:lnSpc>
                    <a:spcPts val="1800"/>
                  </a:lnSpc>
                </a:pPr>
                <a:r>
                  <a:rPr kumimoji="1" lang="ja-JP" altLang="en-US" sz="900" dirty="0">
                    <a:effectLst>
                      <a:glow rad="63500">
                        <a:schemeClr val="bg1">
                          <a:alpha val="98000"/>
                        </a:schemeClr>
                      </a:glow>
                    </a:effectLst>
                    <a:latin typeface="+mj-ea"/>
                    <a:ea typeface="+mj-ea"/>
                  </a:rPr>
                  <a:t>避難指示だって！</a:t>
                </a:r>
                <a:endParaRPr kumimoji="1" lang="en-US" altLang="ja-JP" sz="900" dirty="0">
                  <a:effectLst>
                    <a:glow rad="63500">
                      <a:schemeClr val="bg1">
                        <a:alpha val="98000"/>
                      </a:schemeClr>
                    </a:glow>
                  </a:effectLst>
                  <a:latin typeface="+mj-ea"/>
                  <a:ea typeface="+mj-ea"/>
                </a:endParaRPr>
              </a:p>
              <a:p>
                <a:pPr algn="ctr">
                  <a:lnSpc>
                    <a:spcPts val="1800"/>
                  </a:lnSpc>
                </a:pPr>
                <a:r>
                  <a:rPr kumimoji="1" lang="ja-JP" altLang="en-US" sz="900" dirty="0">
                    <a:effectLst>
                      <a:glow rad="63500">
                        <a:schemeClr val="bg1">
                          <a:alpha val="98000"/>
                        </a:schemeClr>
                      </a:glow>
                    </a:effectLst>
                    <a:latin typeface="+mj-ea"/>
                    <a:ea typeface="+mj-ea"/>
                  </a:rPr>
                  <a:t>早く逃げなきゃ</a:t>
                </a:r>
                <a:endParaRPr kumimoji="1" lang="en-US" altLang="ja-JP" sz="900" dirty="0">
                  <a:effectLst>
                    <a:glow rad="63500">
                      <a:schemeClr val="bg1">
                        <a:alpha val="98000"/>
                      </a:schemeClr>
                    </a:glow>
                  </a:effectLst>
                  <a:latin typeface="+mj-ea"/>
                  <a:ea typeface="+mj-ea"/>
                </a:endParaRPr>
              </a:p>
            </p:txBody>
          </p:sp>
        </p:grpSp>
        <p:sp>
          <p:nvSpPr>
            <p:cNvPr id="185" name="テキスト ボックス 184">
              <a:extLst>
                <a:ext uri="{FF2B5EF4-FFF2-40B4-BE49-F238E27FC236}">
                  <a16:creationId xmlns:a16="http://schemas.microsoft.com/office/drawing/2014/main" id="{3AD3B32E-FF91-5D16-A31D-0E08BB810FDF}"/>
                </a:ext>
              </a:extLst>
            </p:cNvPr>
            <p:cNvSpPr txBox="1"/>
            <p:nvPr/>
          </p:nvSpPr>
          <p:spPr>
            <a:xfrm>
              <a:off x="6036726" y="3231365"/>
              <a:ext cx="517522" cy="161583"/>
            </a:xfrm>
            <a:prstGeom prst="rect">
              <a:avLst/>
            </a:prstGeom>
            <a:noFill/>
          </p:spPr>
          <p:txBody>
            <a:bodyPr wrap="square" rtlCol="0">
              <a:spAutoFit/>
            </a:bodyPr>
            <a:lstStyle/>
            <a:p>
              <a:pPr algn="dist"/>
              <a:r>
                <a:rPr kumimoji="1" lang="ja-JP" altLang="en-US" sz="450" dirty="0">
                  <a:latin typeface="+mn-ea"/>
                </a:rPr>
                <a:t>ひなんしじ</a:t>
              </a:r>
            </a:p>
          </p:txBody>
        </p:sp>
        <p:sp>
          <p:nvSpPr>
            <p:cNvPr id="186" name="テキスト ボックス 185">
              <a:extLst>
                <a:ext uri="{FF2B5EF4-FFF2-40B4-BE49-F238E27FC236}">
                  <a16:creationId xmlns:a16="http://schemas.microsoft.com/office/drawing/2014/main" id="{3753DB8D-34C6-7588-1413-8FB1AF057980}"/>
                </a:ext>
              </a:extLst>
            </p:cNvPr>
            <p:cNvSpPr txBox="1"/>
            <p:nvPr/>
          </p:nvSpPr>
          <p:spPr>
            <a:xfrm>
              <a:off x="6310292" y="3457065"/>
              <a:ext cx="236335" cy="161583"/>
            </a:xfrm>
            <a:prstGeom prst="rect">
              <a:avLst/>
            </a:prstGeom>
            <a:noFill/>
          </p:spPr>
          <p:txBody>
            <a:bodyPr wrap="square" rtlCol="0">
              <a:spAutoFit/>
            </a:bodyPr>
            <a:lstStyle/>
            <a:p>
              <a:pPr algn="dist"/>
              <a:r>
                <a:rPr kumimoji="1" lang="ja-JP" altLang="en-US" sz="450" dirty="0">
                  <a:latin typeface="+mn-ea"/>
                </a:rPr>
                <a:t>に</a:t>
              </a:r>
            </a:p>
          </p:txBody>
        </p:sp>
      </p:grpSp>
      <p:grpSp>
        <p:nvGrpSpPr>
          <p:cNvPr id="189" name="グループ化 188">
            <a:extLst>
              <a:ext uri="{FF2B5EF4-FFF2-40B4-BE49-F238E27FC236}">
                <a16:creationId xmlns:a16="http://schemas.microsoft.com/office/drawing/2014/main" id="{2CFA0345-4ECB-76A0-73BA-982E80484DB2}"/>
              </a:ext>
            </a:extLst>
          </p:cNvPr>
          <p:cNvGrpSpPr/>
          <p:nvPr/>
        </p:nvGrpSpPr>
        <p:grpSpPr>
          <a:xfrm>
            <a:off x="8716233" y="5580268"/>
            <a:ext cx="1796039" cy="543706"/>
            <a:chOff x="8577245" y="5458467"/>
            <a:chExt cx="1796039" cy="543706"/>
          </a:xfrm>
        </p:grpSpPr>
        <p:grpSp>
          <p:nvGrpSpPr>
            <p:cNvPr id="190" name="グループ化 189">
              <a:extLst>
                <a:ext uri="{FF2B5EF4-FFF2-40B4-BE49-F238E27FC236}">
                  <a16:creationId xmlns:a16="http://schemas.microsoft.com/office/drawing/2014/main" id="{203C89A9-325B-9B00-B0A0-966A7C5DC52A}"/>
                </a:ext>
              </a:extLst>
            </p:cNvPr>
            <p:cNvGrpSpPr/>
            <p:nvPr/>
          </p:nvGrpSpPr>
          <p:grpSpPr>
            <a:xfrm>
              <a:off x="8577245" y="5458467"/>
              <a:ext cx="1796039" cy="543706"/>
              <a:chOff x="10344365" y="6662879"/>
              <a:chExt cx="1785158" cy="430326"/>
            </a:xfrm>
            <a:effectLst/>
          </p:grpSpPr>
          <p:sp>
            <p:nvSpPr>
              <p:cNvPr id="194" name="円形吹き出し 5">
                <a:extLst>
                  <a:ext uri="{FF2B5EF4-FFF2-40B4-BE49-F238E27FC236}">
                    <a16:creationId xmlns:a16="http://schemas.microsoft.com/office/drawing/2014/main" id="{D4A44A58-D81F-E7D9-F029-CD7DD96E4BB0}"/>
                  </a:ext>
                </a:extLst>
              </p:cNvPr>
              <p:cNvSpPr/>
              <p:nvPr/>
            </p:nvSpPr>
            <p:spPr>
              <a:xfrm>
                <a:off x="10542735" y="6662879"/>
                <a:ext cx="1418593" cy="430326"/>
              </a:xfrm>
              <a:prstGeom prst="wedgeRoundRectCallout">
                <a:avLst>
                  <a:gd name="adj1" fmla="val -9185"/>
                  <a:gd name="adj2" fmla="val 67825"/>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195" name="テキスト ボックス 194">
                <a:extLst>
                  <a:ext uri="{FF2B5EF4-FFF2-40B4-BE49-F238E27FC236}">
                    <a16:creationId xmlns:a16="http://schemas.microsoft.com/office/drawing/2014/main" id="{BCC16D1B-0AA9-D85D-2321-A01D66778118}"/>
                  </a:ext>
                </a:extLst>
              </p:cNvPr>
              <p:cNvSpPr txBox="1"/>
              <p:nvPr/>
            </p:nvSpPr>
            <p:spPr>
              <a:xfrm>
                <a:off x="10344365" y="6679466"/>
                <a:ext cx="1785158" cy="405941"/>
              </a:xfrm>
              <a:prstGeom prst="rect">
                <a:avLst/>
              </a:prstGeom>
              <a:noFill/>
            </p:spPr>
            <p:txBody>
              <a:bodyPr wrap="square" rtlCol="0">
                <a:spAutoFit/>
              </a:bodyPr>
              <a:lstStyle/>
              <a:p>
                <a:pPr algn="ctr">
                  <a:lnSpc>
                    <a:spcPts val="1800"/>
                  </a:lnSpc>
                </a:pPr>
                <a:r>
                  <a:rPr kumimoji="1" lang="ja-JP" altLang="en-US" sz="900" dirty="0">
                    <a:effectLst>
                      <a:glow rad="63500">
                        <a:schemeClr val="bg1">
                          <a:alpha val="98000"/>
                        </a:schemeClr>
                      </a:glow>
                    </a:effectLst>
                    <a:latin typeface="+mj-ea"/>
                    <a:ea typeface="+mj-ea"/>
                  </a:rPr>
                  <a:t>無事に避難できた！</a:t>
                </a:r>
                <a:endParaRPr kumimoji="1" lang="en-US" altLang="ja-JP" sz="900" dirty="0">
                  <a:effectLst>
                    <a:glow rad="63500">
                      <a:schemeClr val="bg1">
                        <a:alpha val="98000"/>
                      </a:schemeClr>
                    </a:glow>
                  </a:effectLst>
                  <a:latin typeface="+mj-ea"/>
                  <a:ea typeface="+mj-ea"/>
                </a:endParaRPr>
              </a:p>
              <a:p>
                <a:pPr algn="ctr">
                  <a:lnSpc>
                    <a:spcPts val="1800"/>
                  </a:lnSpc>
                </a:pPr>
                <a:r>
                  <a:rPr kumimoji="1" lang="ja-JP" altLang="en-US" sz="900" dirty="0">
                    <a:solidFill>
                      <a:schemeClr val="accent2"/>
                    </a:solidFill>
                    <a:effectLst>
                      <a:glow rad="63500">
                        <a:schemeClr val="bg1">
                          <a:alpha val="98000"/>
                        </a:schemeClr>
                      </a:glow>
                    </a:effectLst>
                    <a:latin typeface="+mj-ea"/>
                    <a:ea typeface="+mj-ea"/>
                  </a:rPr>
                  <a:t>早く避難してよかったね</a:t>
                </a:r>
                <a:endParaRPr kumimoji="1" lang="en-US" altLang="ja-JP" sz="900" dirty="0">
                  <a:solidFill>
                    <a:schemeClr val="accent2"/>
                  </a:solidFill>
                  <a:effectLst>
                    <a:glow rad="63500">
                      <a:schemeClr val="bg1">
                        <a:alpha val="98000"/>
                      </a:schemeClr>
                    </a:glow>
                  </a:effectLst>
                  <a:latin typeface="+mj-ea"/>
                  <a:ea typeface="+mj-ea"/>
                </a:endParaRPr>
              </a:p>
            </p:txBody>
          </p:sp>
        </p:grpSp>
        <p:sp>
          <p:nvSpPr>
            <p:cNvPr id="191" name="テキスト ボックス 190">
              <a:extLst>
                <a:ext uri="{FF2B5EF4-FFF2-40B4-BE49-F238E27FC236}">
                  <a16:creationId xmlns:a16="http://schemas.microsoft.com/office/drawing/2014/main" id="{591388C1-7A46-B2B2-6DCA-B3E6425144E5}"/>
                </a:ext>
              </a:extLst>
            </p:cNvPr>
            <p:cNvSpPr txBox="1"/>
            <p:nvPr/>
          </p:nvSpPr>
          <p:spPr>
            <a:xfrm>
              <a:off x="9036838" y="5704536"/>
              <a:ext cx="360749" cy="161583"/>
            </a:xfrm>
            <a:prstGeom prst="rect">
              <a:avLst/>
            </a:prstGeom>
            <a:noFill/>
          </p:spPr>
          <p:txBody>
            <a:bodyPr wrap="square" rtlCol="0">
              <a:spAutoFit/>
            </a:bodyPr>
            <a:lstStyle/>
            <a:p>
              <a:r>
                <a:rPr kumimoji="1" lang="ja-JP" altLang="en-US" sz="450" dirty="0">
                  <a:solidFill>
                    <a:srgbClr val="ED7D31"/>
                  </a:solidFill>
                  <a:latin typeface="+mn-ea"/>
                </a:rPr>
                <a:t>ひなん</a:t>
              </a:r>
            </a:p>
          </p:txBody>
        </p:sp>
        <p:sp>
          <p:nvSpPr>
            <p:cNvPr id="192" name="テキスト ボックス 191">
              <a:extLst>
                <a:ext uri="{FF2B5EF4-FFF2-40B4-BE49-F238E27FC236}">
                  <a16:creationId xmlns:a16="http://schemas.microsoft.com/office/drawing/2014/main" id="{5B507C6C-054F-9B7F-1D86-5898AF751BD2}"/>
                </a:ext>
              </a:extLst>
            </p:cNvPr>
            <p:cNvSpPr txBox="1"/>
            <p:nvPr/>
          </p:nvSpPr>
          <p:spPr>
            <a:xfrm>
              <a:off x="9217213" y="5478865"/>
              <a:ext cx="403037" cy="161583"/>
            </a:xfrm>
            <a:prstGeom prst="rect">
              <a:avLst/>
            </a:prstGeom>
            <a:noFill/>
          </p:spPr>
          <p:txBody>
            <a:bodyPr wrap="square" rtlCol="0">
              <a:spAutoFit/>
            </a:bodyPr>
            <a:lstStyle/>
            <a:p>
              <a:pPr algn="dist"/>
              <a:r>
                <a:rPr kumimoji="1" lang="ja-JP" altLang="en-US" sz="450" dirty="0">
                  <a:latin typeface="+mn-ea"/>
                </a:rPr>
                <a:t>ひなん</a:t>
              </a:r>
            </a:p>
          </p:txBody>
        </p:sp>
        <p:sp>
          <p:nvSpPr>
            <p:cNvPr id="193" name="テキスト ボックス 192">
              <a:extLst>
                <a:ext uri="{FF2B5EF4-FFF2-40B4-BE49-F238E27FC236}">
                  <a16:creationId xmlns:a16="http://schemas.microsoft.com/office/drawing/2014/main" id="{E9065CB3-005D-5BE5-D32F-611799951095}"/>
                </a:ext>
              </a:extLst>
            </p:cNvPr>
            <p:cNvSpPr txBox="1"/>
            <p:nvPr/>
          </p:nvSpPr>
          <p:spPr>
            <a:xfrm>
              <a:off x="8907009" y="5481410"/>
              <a:ext cx="344079" cy="161583"/>
            </a:xfrm>
            <a:prstGeom prst="rect">
              <a:avLst/>
            </a:prstGeom>
            <a:noFill/>
          </p:spPr>
          <p:txBody>
            <a:bodyPr wrap="square" rtlCol="0">
              <a:spAutoFit/>
            </a:bodyPr>
            <a:lstStyle/>
            <a:p>
              <a:pPr algn="dist"/>
              <a:r>
                <a:rPr kumimoji="1" lang="ja-JP" altLang="en-US" sz="450" dirty="0">
                  <a:latin typeface="+mn-ea"/>
                </a:rPr>
                <a:t>ぶじ</a:t>
              </a:r>
            </a:p>
          </p:txBody>
        </p:sp>
      </p:grpSp>
      <p:grpSp>
        <p:nvGrpSpPr>
          <p:cNvPr id="196" name="グループ化 195">
            <a:extLst>
              <a:ext uri="{FF2B5EF4-FFF2-40B4-BE49-F238E27FC236}">
                <a16:creationId xmlns:a16="http://schemas.microsoft.com/office/drawing/2014/main" id="{8A4DB2D3-30B4-3BCB-BD31-0385EEEA3C03}"/>
              </a:ext>
            </a:extLst>
          </p:cNvPr>
          <p:cNvGrpSpPr/>
          <p:nvPr/>
        </p:nvGrpSpPr>
        <p:grpSpPr>
          <a:xfrm>
            <a:off x="9257002" y="3360689"/>
            <a:ext cx="1340284" cy="525413"/>
            <a:chOff x="9118014" y="3238888"/>
            <a:chExt cx="1340284" cy="525413"/>
          </a:xfrm>
        </p:grpSpPr>
        <p:grpSp>
          <p:nvGrpSpPr>
            <p:cNvPr id="197" name="グループ化 196">
              <a:extLst>
                <a:ext uri="{FF2B5EF4-FFF2-40B4-BE49-F238E27FC236}">
                  <a16:creationId xmlns:a16="http://schemas.microsoft.com/office/drawing/2014/main" id="{F72EF1F6-CFD6-1A72-2F86-F01F8CA0916C}"/>
                </a:ext>
              </a:extLst>
            </p:cNvPr>
            <p:cNvGrpSpPr/>
            <p:nvPr/>
          </p:nvGrpSpPr>
          <p:grpSpPr>
            <a:xfrm>
              <a:off x="9118014" y="3238888"/>
              <a:ext cx="1340284" cy="525413"/>
              <a:chOff x="10359453" y="6706174"/>
              <a:chExt cx="1785158" cy="525413"/>
            </a:xfrm>
            <a:effectLst/>
          </p:grpSpPr>
          <p:sp>
            <p:nvSpPr>
              <p:cNvPr id="199" name="円形吹き出し 5">
                <a:extLst>
                  <a:ext uri="{FF2B5EF4-FFF2-40B4-BE49-F238E27FC236}">
                    <a16:creationId xmlns:a16="http://schemas.microsoft.com/office/drawing/2014/main" id="{5216DB50-CAF6-CD83-8996-D66773E148E4}"/>
                  </a:ext>
                </a:extLst>
              </p:cNvPr>
              <p:cNvSpPr/>
              <p:nvPr/>
            </p:nvSpPr>
            <p:spPr>
              <a:xfrm>
                <a:off x="10542735" y="6723872"/>
                <a:ext cx="1418594" cy="507715"/>
              </a:xfrm>
              <a:prstGeom prst="wedgeRoundRectCallout">
                <a:avLst>
                  <a:gd name="adj1" fmla="val -41380"/>
                  <a:gd name="adj2" fmla="val 61884"/>
                  <a:gd name="adj3" fmla="val 16667"/>
                </a:avLst>
              </a:prstGeom>
              <a:solidFill>
                <a:srgbClr val="FFFF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kumimoji="1" lang="en-US" altLang="ja-JP" sz="2000" dirty="0">
                  <a:solidFill>
                    <a:schemeClr val="tx1"/>
                  </a:solidFill>
                  <a:latin typeface="+mj-ea"/>
                  <a:ea typeface="+mj-ea"/>
                </a:endParaRPr>
              </a:p>
            </p:txBody>
          </p:sp>
          <p:sp>
            <p:nvSpPr>
              <p:cNvPr id="200" name="テキスト ボックス 199">
                <a:extLst>
                  <a:ext uri="{FF2B5EF4-FFF2-40B4-BE49-F238E27FC236}">
                    <a16:creationId xmlns:a16="http://schemas.microsoft.com/office/drawing/2014/main" id="{8CC51D24-ED0C-794C-E519-F79A76F99EB4}"/>
                  </a:ext>
                </a:extLst>
              </p:cNvPr>
              <p:cNvSpPr txBox="1"/>
              <p:nvPr/>
            </p:nvSpPr>
            <p:spPr>
              <a:xfrm>
                <a:off x="10359453" y="6706174"/>
                <a:ext cx="1785158" cy="512897"/>
              </a:xfrm>
              <a:prstGeom prst="rect">
                <a:avLst/>
              </a:prstGeom>
              <a:noFill/>
            </p:spPr>
            <p:txBody>
              <a:bodyPr wrap="square" rtlCol="0">
                <a:spAutoFit/>
              </a:bodyPr>
              <a:lstStyle/>
              <a:p>
                <a:pPr algn="ctr">
                  <a:lnSpc>
                    <a:spcPts val="1800"/>
                  </a:lnSpc>
                </a:pPr>
                <a:r>
                  <a:rPr kumimoji="1" lang="ja-JP" altLang="en-US" sz="900" dirty="0">
                    <a:effectLst>
                      <a:glow rad="63500">
                        <a:schemeClr val="bg1">
                          <a:alpha val="98000"/>
                        </a:schemeClr>
                      </a:glow>
                    </a:effectLst>
                    <a:latin typeface="+mj-ea"/>
                    <a:ea typeface="+mj-ea"/>
                  </a:rPr>
                  <a:t>避難指示だ！</a:t>
                </a:r>
                <a:endParaRPr kumimoji="1" lang="en-US" altLang="ja-JP" sz="900" dirty="0">
                  <a:effectLst>
                    <a:glow rad="63500">
                      <a:schemeClr val="bg1">
                        <a:alpha val="98000"/>
                      </a:schemeClr>
                    </a:glow>
                  </a:effectLst>
                  <a:latin typeface="+mj-ea"/>
                  <a:ea typeface="+mj-ea"/>
                </a:endParaRPr>
              </a:p>
              <a:p>
                <a:pPr algn="ctr">
                  <a:lnSpc>
                    <a:spcPts val="1800"/>
                  </a:lnSpc>
                </a:pPr>
                <a:r>
                  <a:rPr kumimoji="1" lang="ja-JP" altLang="en-US" sz="900" dirty="0">
                    <a:effectLst>
                      <a:glow rad="63500">
                        <a:schemeClr val="bg1">
                          <a:alpha val="98000"/>
                        </a:schemeClr>
                      </a:glow>
                    </a:effectLst>
                    <a:latin typeface="+mj-ea"/>
                    <a:ea typeface="+mj-ea"/>
                  </a:rPr>
                  <a:t>今すぐ逃げよう</a:t>
                </a:r>
                <a:endParaRPr kumimoji="1" lang="en-US" altLang="ja-JP" sz="900" dirty="0">
                  <a:effectLst>
                    <a:glow rad="63500">
                      <a:schemeClr val="bg1">
                        <a:alpha val="98000"/>
                      </a:schemeClr>
                    </a:glow>
                  </a:effectLst>
                  <a:latin typeface="+mj-ea"/>
                  <a:ea typeface="+mj-ea"/>
                </a:endParaRPr>
              </a:p>
            </p:txBody>
          </p:sp>
        </p:grpSp>
        <p:sp>
          <p:nvSpPr>
            <p:cNvPr id="198" name="テキスト ボックス 197">
              <a:extLst>
                <a:ext uri="{FF2B5EF4-FFF2-40B4-BE49-F238E27FC236}">
                  <a16:creationId xmlns:a16="http://schemas.microsoft.com/office/drawing/2014/main" id="{6BE3E19D-E619-5263-95C9-9EDA826718CA}"/>
                </a:ext>
              </a:extLst>
            </p:cNvPr>
            <p:cNvSpPr txBox="1"/>
            <p:nvPr/>
          </p:nvSpPr>
          <p:spPr>
            <a:xfrm>
              <a:off x="9663240" y="3460605"/>
              <a:ext cx="235075" cy="161583"/>
            </a:xfrm>
            <a:prstGeom prst="rect">
              <a:avLst/>
            </a:prstGeom>
            <a:noFill/>
          </p:spPr>
          <p:txBody>
            <a:bodyPr wrap="square" rtlCol="0">
              <a:spAutoFit/>
            </a:bodyPr>
            <a:lstStyle/>
            <a:p>
              <a:pPr algn="dist"/>
              <a:r>
                <a:rPr kumimoji="1" lang="ja-JP" altLang="en-US" sz="450" dirty="0">
                  <a:latin typeface="+mn-ea"/>
                </a:rPr>
                <a:t>に</a:t>
              </a:r>
            </a:p>
          </p:txBody>
        </p:sp>
      </p:grpSp>
      <p:sp>
        <p:nvSpPr>
          <p:cNvPr id="201" name="テキスト ボックス 200">
            <a:extLst>
              <a:ext uri="{FF2B5EF4-FFF2-40B4-BE49-F238E27FC236}">
                <a16:creationId xmlns:a16="http://schemas.microsoft.com/office/drawing/2014/main" id="{8B2EFB36-0294-266C-935D-A6E7D673AF74}"/>
              </a:ext>
            </a:extLst>
          </p:cNvPr>
          <p:cNvSpPr txBox="1"/>
          <p:nvPr/>
        </p:nvSpPr>
        <p:spPr>
          <a:xfrm>
            <a:off x="7634441" y="5811712"/>
            <a:ext cx="868569" cy="200055"/>
          </a:xfrm>
          <a:prstGeom prst="rect">
            <a:avLst/>
          </a:prstGeom>
          <a:noFill/>
        </p:spPr>
        <p:txBody>
          <a:bodyPr wrap="square" rtlCol="0">
            <a:spAutoFit/>
          </a:bodyPr>
          <a:lstStyle/>
          <a:p>
            <a:pPr algn="dist"/>
            <a:r>
              <a:rPr kumimoji="1" lang="ja-JP" altLang="en-US" sz="700" dirty="0">
                <a:latin typeface="+mn-ea"/>
              </a:rPr>
              <a:t>はんらんはっせい</a:t>
            </a:r>
          </a:p>
        </p:txBody>
      </p:sp>
      <p:sp>
        <p:nvSpPr>
          <p:cNvPr id="203" name="テキスト ボックス 202">
            <a:extLst>
              <a:ext uri="{FF2B5EF4-FFF2-40B4-BE49-F238E27FC236}">
                <a16:creationId xmlns:a16="http://schemas.microsoft.com/office/drawing/2014/main" id="{E47CFA48-7B82-7C76-04EC-98D97DE83967}"/>
              </a:ext>
            </a:extLst>
          </p:cNvPr>
          <p:cNvSpPr txBox="1"/>
          <p:nvPr/>
        </p:nvSpPr>
        <p:spPr>
          <a:xfrm>
            <a:off x="9549997" y="3350557"/>
            <a:ext cx="517522" cy="161583"/>
          </a:xfrm>
          <a:prstGeom prst="rect">
            <a:avLst/>
          </a:prstGeom>
          <a:noFill/>
        </p:spPr>
        <p:txBody>
          <a:bodyPr wrap="square" rtlCol="0">
            <a:spAutoFit/>
          </a:bodyPr>
          <a:lstStyle/>
          <a:p>
            <a:pPr algn="dist"/>
            <a:r>
              <a:rPr kumimoji="1" lang="ja-JP" altLang="en-US" sz="450" dirty="0">
                <a:latin typeface="+mn-ea"/>
              </a:rPr>
              <a:t>ひなんしじ</a:t>
            </a:r>
          </a:p>
        </p:txBody>
      </p:sp>
      <p:sp>
        <p:nvSpPr>
          <p:cNvPr id="204" name="テキスト ボックス 203">
            <a:extLst>
              <a:ext uri="{FF2B5EF4-FFF2-40B4-BE49-F238E27FC236}">
                <a16:creationId xmlns:a16="http://schemas.microsoft.com/office/drawing/2014/main" id="{AA2818DF-77A3-EEE2-9CE0-C5AF4470D116}"/>
              </a:ext>
            </a:extLst>
          </p:cNvPr>
          <p:cNvSpPr txBox="1"/>
          <p:nvPr/>
        </p:nvSpPr>
        <p:spPr>
          <a:xfrm>
            <a:off x="6198140" y="4826921"/>
            <a:ext cx="236335" cy="161583"/>
          </a:xfrm>
          <a:prstGeom prst="rect">
            <a:avLst/>
          </a:prstGeom>
          <a:noFill/>
        </p:spPr>
        <p:txBody>
          <a:bodyPr wrap="square" rtlCol="0">
            <a:spAutoFit/>
          </a:bodyPr>
          <a:lstStyle/>
          <a:p>
            <a:pPr algn="dist"/>
            <a:r>
              <a:rPr kumimoji="1" lang="ja-JP" altLang="en-US" sz="450" dirty="0">
                <a:solidFill>
                  <a:srgbClr val="002060"/>
                </a:solidFill>
                <a:latin typeface="+mn-ea"/>
              </a:rPr>
              <a:t>に</a:t>
            </a:r>
          </a:p>
        </p:txBody>
      </p:sp>
      <p:pic>
        <p:nvPicPr>
          <p:cNvPr id="208" name="図 207">
            <a:extLst>
              <a:ext uri="{FF2B5EF4-FFF2-40B4-BE49-F238E27FC236}">
                <a16:creationId xmlns:a16="http://schemas.microsoft.com/office/drawing/2014/main" id="{39A6C094-203D-CA15-3960-515AAF9BDB28}"/>
              </a:ext>
            </a:extLst>
          </p:cNvPr>
          <p:cNvPicPr>
            <a:picLocks noChangeAspect="1"/>
          </p:cNvPicPr>
          <p:nvPr/>
        </p:nvPicPr>
        <p:blipFill rotWithShape="1">
          <a:blip r:embed="rId22">
            <a:extLst>
              <a:ext uri="{28A0092B-C50C-407E-A947-70E740481C1C}">
                <a14:useLocalDpi xmlns:a14="http://schemas.microsoft.com/office/drawing/2010/main" val="0"/>
              </a:ext>
            </a:extLst>
          </a:blip>
          <a:srcRect/>
          <a:stretch/>
        </p:blipFill>
        <p:spPr>
          <a:xfrm>
            <a:off x="1357365" y="4138760"/>
            <a:ext cx="1310245" cy="1101356"/>
          </a:xfrm>
          <a:prstGeom prst="rect">
            <a:avLst/>
          </a:prstGeom>
        </p:spPr>
      </p:pic>
      <p:pic>
        <p:nvPicPr>
          <p:cNvPr id="209" name="図 208">
            <a:extLst>
              <a:ext uri="{FF2B5EF4-FFF2-40B4-BE49-F238E27FC236}">
                <a16:creationId xmlns:a16="http://schemas.microsoft.com/office/drawing/2014/main" id="{85139093-0E40-A329-0B94-87ACE96FA86A}"/>
              </a:ext>
            </a:extLst>
          </p:cNvPr>
          <p:cNvPicPr>
            <a:picLocks noChangeAspect="1"/>
          </p:cNvPicPr>
          <p:nvPr/>
        </p:nvPicPr>
        <p:blipFill rotWithShape="1">
          <a:blip r:embed="rId23">
            <a:extLst>
              <a:ext uri="{28A0092B-C50C-407E-A947-70E740481C1C}">
                <a14:useLocalDpi xmlns:a14="http://schemas.microsoft.com/office/drawing/2010/main" val="0"/>
              </a:ext>
            </a:extLst>
          </a:blip>
          <a:srcRect l="11988" t="9819" r="12641" b="8207"/>
          <a:stretch/>
        </p:blipFill>
        <p:spPr>
          <a:xfrm>
            <a:off x="3799801" y="4283231"/>
            <a:ext cx="1244501" cy="956885"/>
          </a:xfrm>
          <a:prstGeom prst="rect">
            <a:avLst/>
          </a:prstGeom>
        </p:spPr>
      </p:pic>
      <p:pic>
        <p:nvPicPr>
          <p:cNvPr id="210" name="図 209">
            <a:extLst>
              <a:ext uri="{FF2B5EF4-FFF2-40B4-BE49-F238E27FC236}">
                <a16:creationId xmlns:a16="http://schemas.microsoft.com/office/drawing/2014/main" id="{93E1E2D1-D5CF-1EB2-A2A9-C990D717BEFD}"/>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45318" y="6185379"/>
            <a:ext cx="1224707" cy="1225398"/>
          </a:xfrm>
          <a:prstGeom prst="rect">
            <a:avLst/>
          </a:prstGeom>
        </p:spPr>
      </p:pic>
      <p:pic>
        <p:nvPicPr>
          <p:cNvPr id="211" name="図 210">
            <a:extLst>
              <a:ext uri="{FF2B5EF4-FFF2-40B4-BE49-F238E27FC236}">
                <a16:creationId xmlns:a16="http://schemas.microsoft.com/office/drawing/2014/main" id="{BE8D0E06-176E-8149-D332-2C13AE8E4C50}"/>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3491409" y="6250344"/>
            <a:ext cx="1095468" cy="1095468"/>
          </a:xfrm>
          <a:prstGeom prst="rect">
            <a:avLst/>
          </a:prstGeom>
        </p:spPr>
      </p:pic>
      <p:sp>
        <p:nvSpPr>
          <p:cNvPr id="214" name="テキスト ボックス 213">
            <a:extLst>
              <a:ext uri="{FF2B5EF4-FFF2-40B4-BE49-F238E27FC236}">
                <a16:creationId xmlns:a16="http://schemas.microsoft.com/office/drawing/2014/main" id="{555A8DAD-ECDD-AA86-EF76-C23A1B7E7A47}"/>
              </a:ext>
            </a:extLst>
          </p:cNvPr>
          <p:cNvSpPr txBox="1"/>
          <p:nvPr/>
        </p:nvSpPr>
        <p:spPr>
          <a:xfrm>
            <a:off x="434833" y="1150311"/>
            <a:ext cx="3071354" cy="383182"/>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2000" dirty="0">
                <a:solidFill>
                  <a:srgbClr val="249390"/>
                </a:solidFill>
                <a:latin typeface="+mj-ea"/>
                <a:ea typeface="+mj-ea"/>
              </a:rPr>
              <a:t>災害発生時の避難について</a:t>
            </a:r>
            <a:endParaRPr lang="en-US" altLang="ja-JP" sz="2000" dirty="0">
              <a:solidFill>
                <a:srgbClr val="249390"/>
              </a:solidFill>
              <a:latin typeface="+mj-ea"/>
              <a:ea typeface="+mj-ea"/>
            </a:endParaRPr>
          </a:p>
        </p:txBody>
      </p:sp>
      <p:sp>
        <p:nvSpPr>
          <p:cNvPr id="215" name="テキスト ボックス 214">
            <a:extLst>
              <a:ext uri="{FF2B5EF4-FFF2-40B4-BE49-F238E27FC236}">
                <a16:creationId xmlns:a16="http://schemas.microsoft.com/office/drawing/2014/main" id="{EFDD3502-3D42-F95A-B7A9-968DCDD6C903}"/>
              </a:ext>
            </a:extLst>
          </p:cNvPr>
          <p:cNvSpPr txBox="1"/>
          <p:nvPr/>
        </p:nvSpPr>
        <p:spPr>
          <a:xfrm>
            <a:off x="1843154" y="2989111"/>
            <a:ext cx="328615"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すいがい</a:t>
            </a:r>
          </a:p>
        </p:txBody>
      </p:sp>
      <p:sp>
        <p:nvSpPr>
          <p:cNvPr id="12" name="テキスト ボックス 11">
            <a:extLst>
              <a:ext uri="{FF2B5EF4-FFF2-40B4-BE49-F238E27FC236}">
                <a16:creationId xmlns:a16="http://schemas.microsoft.com/office/drawing/2014/main" id="{33E4D94E-9BC6-67BC-CF70-268DDD2FB029}"/>
              </a:ext>
            </a:extLst>
          </p:cNvPr>
          <p:cNvSpPr txBox="1"/>
          <p:nvPr/>
        </p:nvSpPr>
        <p:spPr>
          <a:xfrm>
            <a:off x="10489762" y="488107"/>
            <a:ext cx="145874" cy="107722"/>
          </a:xfrm>
          <a:prstGeom prst="rect">
            <a:avLst/>
          </a:prstGeom>
          <a:noFill/>
        </p:spPr>
        <p:txBody>
          <a:bodyPr wrap="none" lIns="0" tIns="0" rIns="0" bIns="0" rtlCol="0">
            <a:spAutoFit/>
          </a:bodyPr>
          <a:lstStyle/>
          <a:p>
            <a:r>
              <a:rPr kumimoji="1" lang="en-US" altLang="ja-JP" sz="700" dirty="0"/>
              <a:t>※1</a:t>
            </a:r>
            <a:endParaRPr kumimoji="1" lang="ja-JP" altLang="en-US" sz="700" dirty="0"/>
          </a:p>
        </p:txBody>
      </p:sp>
      <p:sp>
        <p:nvSpPr>
          <p:cNvPr id="21" name="テキスト ボックス 20">
            <a:extLst>
              <a:ext uri="{FF2B5EF4-FFF2-40B4-BE49-F238E27FC236}">
                <a16:creationId xmlns:a16="http://schemas.microsoft.com/office/drawing/2014/main" id="{3DE0EFA9-ED6A-8D93-1068-61FFD623598E}"/>
              </a:ext>
            </a:extLst>
          </p:cNvPr>
          <p:cNvSpPr txBox="1"/>
          <p:nvPr/>
        </p:nvSpPr>
        <p:spPr>
          <a:xfrm>
            <a:off x="5555013" y="7444091"/>
            <a:ext cx="2856872" cy="200055"/>
          </a:xfrm>
          <a:prstGeom prst="rect">
            <a:avLst/>
          </a:prstGeom>
          <a:noFill/>
        </p:spPr>
        <p:txBody>
          <a:bodyPr wrap="none" rtlCol="0">
            <a:spAutoFit/>
          </a:bodyPr>
          <a:lstStyle/>
          <a:p>
            <a:r>
              <a:rPr kumimoji="1" lang="en-US" altLang="ja-JP" sz="700" dirty="0"/>
              <a:t>※</a:t>
            </a:r>
            <a:r>
              <a:rPr kumimoji="1" lang="ja-JP" altLang="en-US" sz="700" dirty="0"/>
              <a:t>１ 国土交通省　関東地方整備局の</a:t>
            </a:r>
            <a:r>
              <a:rPr kumimoji="1" lang="en-US" altLang="ja-JP" sz="700" dirty="0"/>
              <a:t>YouTube</a:t>
            </a:r>
            <a:r>
              <a:rPr kumimoji="1" lang="ja-JP" altLang="en-US" sz="700" dirty="0"/>
              <a:t>動画サイトに移ります</a:t>
            </a:r>
            <a:endParaRPr kumimoji="1" lang="en-US" altLang="ja-JP" sz="700" dirty="0"/>
          </a:p>
        </p:txBody>
      </p:sp>
      <p:grpSp>
        <p:nvGrpSpPr>
          <p:cNvPr id="15" name="グループ化 14">
            <a:extLst>
              <a:ext uri="{FF2B5EF4-FFF2-40B4-BE49-F238E27FC236}">
                <a16:creationId xmlns:a16="http://schemas.microsoft.com/office/drawing/2014/main" id="{EC6B6F8F-A639-639E-2B6B-AE907339DF71}"/>
              </a:ext>
            </a:extLst>
          </p:cNvPr>
          <p:cNvGrpSpPr/>
          <p:nvPr/>
        </p:nvGrpSpPr>
        <p:grpSpPr>
          <a:xfrm>
            <a:off x="8459672" y="79200"/>
            <a:ext cx="2319866" cy="314004"/>
            <a:chOff x="8459672" y="79200"/>
            <a:chExt cx="2319866" cy="314004"/>
          </a:xfrm>
        </p:grpSpPr>
        <p:sp>
          <p:nvSpPr>
            <p:cNvPr id="5" name="テキスト ボックス 4">
              <a:extLst>
                <a:ext uri="{FF2B5EF4-FFF2-40B4-BE49-F238E27FC236}">
                  <a16:creationId xmlns:a16="http://schemas.microsoft.com/office/drawing/2014/main" id="{8ECE5A95-F050-6051-DEBC-9CF2E0D70998}"/>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6" name="テキスト ボックス 5">
              <a:extLst>
                <a:ext uri="{FF2B5EF4-FFF2-40B4-BE49-F238E27FC236}">
                  <a16:creationId xmlns:a16="http://schemas.microsoft.com/office/drawing/2014/main" id="{D8796F9A-B8BE-EA2E-A1F3-1B9E1355F5AD}"/>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8" name="テキスト ボックス 7">
              <a:extLst>
                <a:ext uri="{FF2B5EF4-FFF2-40B4-BE49-F238E27FC236}">
                  <a16:creationId xmlns:a16="http://schemas.microsoft.com/office/drawing/2014/main" id="{38E1E5D7-A702-A668-E784-39140448043E}"/>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
        <p:nvSpPr>
          <p:cNvPr id="13" name="テキスト ボックス 12">
            <a:extLst>
              <a:ext uri="{FF2B5EF4-FFF2-40B4-BE49-F238E27FC236}">
                <a16:creationId xmlns:a16="http://schemas.microsoft.com/office/drawing/2014/main" id="{FAFBA1B9-9A90-BA46-EC10-5741AB1CAF7A}"/>
              </a:ext>
            </a:extLst>
          </p:cNvPr>
          <p:cNvSpPr txBox="1"/>
          <p:nvPr/>
        </p:nvSpPr>
        <p:spPr>
          <a:xfrm>
            <a:off x="1092394" y="349200"/>
            <a:ext cx="506549"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すいがい</a:t>
            </a:r>
          </a:p>
        </p:txBody>
      </p:sp>
      <p:sp>
        <p:nvSpPr>
          <p:cNvPr id="14" name="テキスト ボックス 13">
            <a:extLst>
              <a:ext uri="{FF2B5EF4-FFF2-40B4-BE49-F238E27FC236}">
                <a16:creationId xmlns:a16="http://schemas.microsoft.com/office/drawing/2014/main" id="{BC456196-08B0-404B-FB07-52C14CCFF96E}"/>
              </a:ext>
            </a:extLst>
          </p:cNvPr>
          <p:cNvSpPr txBox="1"/>
          <p:nvPr/>
        </p:nvSpPr>
        <p:spPr>
          <a:xfrm>
            <a:off x="2026097" y="349200"/>
            <a:ext cx="360676" cy="190240"/>
          </a:xfrm>
          <a:prstGeom prst="rect">
            <a:avLst/>
          </a:prstGeom>
          <a:noFill/>
        </p:spPr>
        <p:txBody>
          <a:bodyPr wrap="none" lIns="0" tIns="18000" rIns="0" bIns="18000" rtlCol="0" anchor="ctr" anchorCtr="0">
            <a:spAutoFit/>
          </a:bodyPr>
          <a:lstStyle>
            <a:defPPr>
              <a:defRPr lang="en-US"/>
            </a:defPPr>
            <a:lvl1pPr algn="ctr">
              <a:defRPr sz="1000"/>
            </a:lvl1pPr>
          </a:lstStyle>
          <a:p>
            <a:r>
              <a:rPr lang="ja-JP" altLang="en-US" dirty="0"/>
              <a:t>わたし</a:t>
            </a:r>
          </a:p>
        </p:txBody>
      </p:sp>
      <p:sp>
        <p:nvSpPr>
          <p:cNvPr id="17" name="テキスト ボックス 16">
            <a:extLst>
              <a:ext uri="{FF2B5EF4-FFF2-40B4-BE49-F238E27FC236}">
                <a16:creationId xmlns:a16="http://schemas.microsoft.com/office/drawing/2014/main" id="{196EA3B3-6B1E-EA4D-15CD-D22859E4D059}"/>
              </a:ext>
            </a:extLst>
          </p:cNvPr>
          <p:cNvSpPr txBox="1"/>
          <p:nvPr/>
        </p:nvSpPr>
        <p:spPr>
          <a:xfrm>
            <a:off x="592873" y="2229094"/>
            <a:ext cx="33182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さいがい</a:t>
            </a:r>
          </a:p>
        </p:txBody>
      </p:sp>
      <p:sp>
        <p:nvSpPr>
          <p:cNvPr id="24" name="テキスト ボックス 23">
            <a:extLst>
              <a:ext uri="{FF2B5EF4-FFF2-40B4-BE49-F238E27FC236}">
                <a16:creationId xmlns:a16="http://schemas.microsoft.com/office/drawing/2014/main" id="{77DC51F6-B362-B525-8E75-263CB76FF088}"/>
              </a:ext>
            </a:extLst>
          </p:cNvPr>
          <p:cNvSpPr txBox="1"/>
          <p:nvPr/>
        </p:nvSpPr>
        <p:spPr>
          <a:xfrm>
            <a:off x="1101813" y="2609663"/>
            <a:ext cx="242054"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ひなん</a:t>
            </a:r>
          </a:p>
        </p:txBody>
      </p:sp>
      <p:sp>
        <p:nvSpPr>
          <p:cNvPr id="27" name="テキスト ボックス 26">
            <a:extLst>
              <a:ext uri="{FF2B5EF4-FFF2-40B4-BE49-F238E27FC236}">
                <a16:creationId xmlns:a16="http://schemas.microsoft.com/office/drawing/2014/main" id="{7E7E1E67-9655-7C95-DCAF-924BBC3776D5}"/>
              </a:ext>
            </a:extLst>
          </p:cNvPr>
          <p:cNvSpPr txBox="1"/>
          <p:nvPr/>
        </p:nvSpPr>
        <p:spPr>
          <a:xfrm>
            <a:off x="4654550" y="2229094"/>
            <a:ext cx="24045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きけん</a:t>
            </a:r>
          </a:p>
        </p:txBody>
      </p:sp>
      <p:sp>
        <p:nvSpPr>
          <p:cNvPr id="30" name="四角形: 角を丸くする 29">
            <a:extLst>
              <a:ext uri="{FF2B5EF4-FFF2-40B4-BE49-F238E27FC236}">
                <a16:creationId xmlns:a16="http://schemas.microsoft.com/office/drawing/2014/main" id="{6C3B45AA-174D-2B56-5707-37E2748E35AB}"/>
              </a:ext>
            </a:extLst>
          </p:cNvPr>
          <p:cNvSpPr/>
          <p:nvPr/>
        </p:nvSpPr>
        <p:spPr>
          <a:xfrm>
            <a:off x="6184203" y="963759"/>
            <a:ext cx="1244632" cy="238363"/>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algn="ctr"/>
            <a:r>
              <a:rPr kumimoji="1" lang="ja-JP" altLang="en-US" sz="1400" b="1" dirty="0">
                <a:solidFill>
                  <a:schemeClr val="tx1"/>
                </a:solidFill>
                <a:effectLst>
                  <a:glow rad="76200">
                    <a:schemeClr val="bg1"/>
                  </a:glow>
                </a:effectLst>
              </a:rPr>
              <a:t>避難しない場合</a:t>
            </a:r>
          </a:p>
        </p:txBody>
      </p:sp>
      <p:sp>
        <p:nvSpPr>
          <p:cNvPr id="32" name="四角形: 角を丸くする 31">
            <a:extLst>
              <a:ext uri="{FF2B5EF4-FFF2-40B4-BE49-F238E27FC236}">
                <a16:creationId xmlns:a16="http://schemas.microsoft.com/office/drawing/2014/main" id="{C77A80F1-2F20-15F0-43A8-AA5E168B46EB}"/>
              </a:ext>
            </a:extLst>
          </p:cNvPr>
          <p:cNvSpPr/>
          <p:nvPr/>
        </p:nvSpPr>
        <p:spPr>
          <a:xfrm>
            <a:off x="8854660" y="963759"/>
            <a:ext cx="1089883" cy="238363"/>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spAutoFit/>
          </a:bodyPr>
          <a:lstStyle/>
          <a:p>
            <a:pPr algn="ctr"/>
            <a:r>
              <a:rPr kumimoji="1" lang="ja-JP" altLang="en-US" sz="1400" b="1" dirty="0">
                <a:solidFill>
                  <a:schemeClr val="tx1"/>
                </a:solidFill>
                <a:effectLst>
                  <a:glow rad="76200">
                    <a:schemeClr val="bg1"/>
                  </a:glow>
                </a:effectLst>
              </a:rPr>
              <a:t>避難する場合</a:t>
            </a:r>
          </a:p>
        </p:txBody>
      </p:sp>
      <p:sp>
        <p:nvSpPr>
          <p:cNvPr id="39" name="テキスト ボックス 38">
            <a:extLst>
              <a:ext uri="{FF2B5EF4-FFF2-40B4-BE49-F238E27FC236}">
                <a16:creationId xmlns:a16="http://schemas.microsoft.com/office/drawing/2014/main" id="{5B0BA044-BDE4-F6CE-839F-0D8700E0C45B}"/>
              </a:ext>
            </a:extLst>
          </p:cNvPr>
          <p:cNvSpPr txBox="1"/>
          <p:nvPr/>
        </p:nvSpPr>
        <p:spPr>
          <a:xfrm>
            <a:off x="6247858" y="854526"/>
            <a:ext cx="261290" cy="107722"/>
          </a:xfrm>
          <a:prstGeom prst="rect">
            <a:avLst/>
          </a:prstGeom>
          <a:noFill/>
        </p:spPr>
        <p:txBody>
          <a:bodyPr wrap="none" lIns="0" tIns="0" rIns="0" bIns="0" rtlCol="0">
            <a:spAutoFit/>
          </a:bodyPr>
          <a:lstStyle/>
          <a:p>
            <a:pPr algn="ctr"/>
            <a:r>
              <a:rPr kumimoji="1" lang="ja-JP" altLang="en-US" sz="700" dirty="0">
                <a:effectLst>
                  <a:glow rad="76200">
                    <a:schemeClr val="bg1"/>
                  </a:glow>
                </a:effectLst>
                <a:latin typeface="+mn-ea"/>
              </a:rPr>
              <a:t>ひなん</a:t>
            </a:r>
          </a:p>
        </p:txBody>
      </p:sp>
      <p:sp>
        <p:nvSpPr>
          <p:cNvPr id="41" name="テキスト ボックス 40">
            <a:extLst>
              <a:ext uri="{FF2B5EF4-FFF2-40B4-BE49-F238E27FC236}">
                <a16:creationId xmlns:a16="http://schemas.microsoft.com/office/drawing/2014/main" id="{AB1DBE28-1545-7CB4-AF94-1E3C119E5DC2}"/>
              </a:ext>
            </a:extLst>
          </p:cNvPr>
          <p:cNvSpPr txBox="1"/>
          <p:nvPr/>
        </p:nvSpPr>
        <p:spPr>
          <a:xfrm>
            <a:off x="8906926" y="854526"/>
            <a:ext cx="261290" cy="107722"/>
          </a:xfrm>
          <a:prstGeom prst="rect">
            <a:avLst/>
          </a:prstGeom>
          <a:noFill/>
        </p:spPr>
        <p:txBody>
          <a:bodyPr wrap="none" lIns="0" tIns="0" rIns="0" bIns="0" rtlCol="0">
            <a:spAutoFit/>
          </a:bodyPr>
          <a:lstStyle/>
          <a:p>
            <a:pPr algn="ctr"/>
            <a:r>
              <a:rPr kumimoji="1" lang="ja-JP" altLang="en-US" sz="700" dirty="0">
                <a:effectLst>
                  <a:glow rad="76200">
                    <a:schemeClr val="bg1"/>
                  </a:glow>
                </a:effectLst>
                <a:latin typeface="+mn-ea"/>
              </a:rPr>
              <a:t>ひなん</a:t>
            </a:r>
          </a:p>
        </p:txBody>
      </p:sp>
      <p:grpSp>
        <p:nvGrpSpPr>
          <p:cNvPr id="47" name="グループ化 46">
            <a:extLst>
              <a:ext uri="{FF2B5EF4-FFF2-40B4-BE49-F238E27FC236}">
                <a16:creationId xmlns:a16="http://schemas.microsoft.com/office/drawing/2014/main" id="{EE660747-1E31-0B2E-5B26-D7B0CDF6694A}"/>
              </a:ext>
            </a:extLst>
          </p:cNvPr>
          <p:cNvGrpSpPr/>
          <p:nvPr/>
        </p:nvGrpSpPr>
        <p:grpSpPr>
          <a:xfrm>
            <a:off x="7526093" y="3417224"/>
            <a:ext cx="1082080" cy="471490"/>
            <a:chOff x="11457305" y="3417224"/>
            <a:chExt cx="1082080" cy="471490"/>
          </a:xfrm>
        </p:grpSpPr>
        <p:sp>
          <p:nvSpPr>
            <p:cNvPr id="48" name="四角形: 角を丸くする 47">
              <a:extLst>
                <a:ext uri="{FF2B5EF4-FFF2-40B4-BE49-F238E27FC236}">
                  <a16:creationId xmlns:a16="http://schemas.microsoft.com/office/drawing/2014/main" id="{68C92752-127A-3B87-BC7D-931660E70732}"/>
                </a:ext>
              </a:extLst>
            </p:cNvPr>
            <p:cNvSpPr/>
            <p:nvPr/>
          </p:nvSpPr>
          <p:spPr>
            <a:xfrm>
              <a:off x="11457305" y="3480091"/>
              <a:ext cx="1082080" cy="408623"/>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b">
              <a:spAutoFit/>
            </a:bodyPr>
            <a:lstStyle/>
            <a:p>
              <a:pPr algn="ctr"/>
              <a:r>
                <a:rPr kumimoji="1" lang="ja-JP" altLang="en-US" sz="1200" b="1" dirty="0">
                  <a:solidFill>
                    <a:schemeClr val="tx1"/>
                  </a:solidFill>
                  <a:effectLst>
                    <a:glow rad="76200">
                      <a:schemeClr val="bg1"/>
                    </a:glow>
                  </a:effectLst>
                </a:rPr>
                <a:t>避難指示が</a:t>
              </a:r>
              <a:endParaRPr kumimoji="1" lang="en-US" altLang="ja-JP" sz="1200" b="1" dirty="0">
                <a:solidFill>
                  <a:schemeClr val="tx1"/>
                </a:solidFill>
                <a:effectLst>
                  <a:glow rad="76200">
                    <a:schemeClr val="bg1"/>
                  </a:glow>
                </a:effectLst>
              </a:endParaRPr>
            </a:p>
            <a:p>
              <a:pPr algn="ctr"/>
              <a:r>
                <a:rPr kumimoji="1" lang="ja-JP" altLang="en-US" sz="1200" b="1" dirty="0">
                  <a:solidFill>
                    <a:schemeClr val="tx1"/>
                  </a:solidFill>
                  <a:effectLst>
                    <a:glow rad="76200">
                      <a:schemeClr val="bg1"/>
                    </a:glow>
                  </a:effectLst>
                </a:rPr>
                <a:t>発表されました</a:t>
              </a:r>
            </a:p>
          </p:txBody>
        </p:sp>
        <p:sp>
          <p:nvSpPr>
            <p:cNvPr id="49" name="テキスト ボックス 48">
              <a:extLst>
                <a:ext uri="{FF2B5EF4-FFF2-40B4-BE49-F238E27FC236}">
                  <a16:creationId xmlns:a16="http://schemas.microsoft.com/office/drawing/2014/main" id="{A3845B29-0926-AFC2-CB26-0AAD9D67827E}"/>
                </a:ext>
              </a:extLst>
            </p:cNvPr>
            <p:cNvSpPr txBox="1"/>
            <p:nvPr/>
          </p:nvSpPr>
          <p:spPr>
            <a:xfrm>
              <a:off x="11744751" y="3417224"/>
              <a:ext cx="365485" cy="92333"/>
            </a:xfrm>
            <a:prstGeom prst="rect">
              <a:avLst/>
            </a:prstGeom>
            <a:noFill/>
          </p:spPr>
          <p:txBody>
            <a:bodyPr wrap="none" lIns="0" tIns="0" rIns="0" bIns="0" rtlCol="0">
              <a:spAutoFit/>
            </a:bodyPr>
            <a:lstStyle/>
            <a:p>
              <a:pPr algn="dist"/>
              <a:r>
                <a:rPr kumimoji="1" lang="ja-JP" altLang="en-US" sz="600" b="1" dirty="0">
                  <a:effectLst>
                    <a:glow rad="76200">
                      <a:schemeClr val="bg1"/>
                    </a:glow>
                  </a:effectLst>
                </a:rPr>
                <a:t>ひなんしじ</a:t>
              </a:r>
            </a:p>
          </p:txBody>
        </p:sp>
      </p:grpSp>
      <p:sp>
        <p:nvSpPr>
          <p:cNvPr id="51" name="テキスト ボックス 50">
            <a:extLst>
              <a:ext uri="{FF2B5EF4-FFF2-40B4-BE49-F238E27FC236}">
                <a16:creationId xmlns:a16="http://schemas.microsoft.com/office/drawing/2014/main" id="{B395E359-27C1-BE51-4182-784A23E84D67}"/>
              </a:ext>
            </a:extLst>
          </p:cNvPr>
          <p:cNvSpPr txBox="1"/>
          <p:nvPr/>
        </p:nvSpPr>
        <p:spPr>
          <a:xfrm>
            <a:off x="7617318" y="2940262"/>
            <a:ext cx="902811" cy="307777"/>
          </a:xfrm>
          <a:prstGeom prst="rect">
            <a:avLst/>
          </a:prstGeom>
          <a:noFill/>
        </p:spPr>
        <p:txBody>
          <a:bodyPr wrap="none" rtlCol="0">
            <a:spAutoFit/>
          </a:bodyPr>
          <a:lstStyle/>
          <a:p>
            <a:r>
              <a:rPr kumimoji="1" lang="ja-JP" altLang="en-US" sz="1400" dirty="0">
                <a:effectLst>
                  <a:glow rad="76200">
                    <a:schemeClr val="bg1"/>
                  </a:glow>
                </a:effectLst>
              </a:rPr>
              <a:t>数時間前</a:t>
            </a:r>
          </a:p>
        </p:txBody>
      </p:sp>
      <p:sp>
        <p:nvSpPr>
          <p:cNvPr id="52" name="テキスト ボックス 51">
            <a:extLst>
              <a:ext uri="{FF2B5EF4-FFF2-40B4-BE49-F238E27FC236}">
                <a16:creationId xmlns:a16="http://schemas.microsoft.com/office/drawing/2014/main" id="{EED8127E-619D-46B3-A31A-6045460DFF6B}"/>
              </a:ext>
            </a:extLst>
          </p:cNvPr>
          <p:cNvSpPr txBox="1"/>
          <p:nvPr/>
        </p:nvSpPr>
        <p:spPr>
          <a:xfrm>
            <a:off x="7707087" y="1348231"/>
            <a:ext cx="723275" cy="307777"/>
          </a:xfrm>
          <a:prstGeom prst="rect">
            <a:avLst/>
          </a:prstGeom>
          <a:noFill/>
        </p:spPr>
        <p:txBody>
          <a:bodyPr wrap="none" rtlCol="0">
            <a:spAutoFit/>
          </a:bodyPr>
          <a:lstStyle/>
          <a:p>
            <a:r>
              <a:rPr kumimoji="1" lang="ja-JP" altLang="en-US" sz="1400" dirty="0">
                <a:effectLst>
                  <a:glow rad="76200">
                    <a:schemeClr val="bg1"/>
                  </a:glow>
                </a:effectLst>
              </a:rPr>
              <a:t>数日前</a:t>
            </a:r>
          </a:p>
        </p:txBody>
      </p:sp>
      <p:sp>
        <p:nvSpPr>
          <p:cNvPr id="9" name="テキスト ボックス 8">
            <a:extLst>
              <a:ext uri="{FF2B5EF4-FFF2-40B4-BE49-F238E27FC236}">
                <a16:creationId xmlns:a16="http://schemas.microsoft.com/office/drawing/2014/main" id="{7311B582-217E-587B-6BBC-226496C7C667}"/>
              </a:ext>
            </a:extLst>
          </p:cNvPr>
          <p:cNvSpPr txBox="1"/>
          <p:nvPr/>
        </p:nvSpPr>
        <p:spPr>
          <a:xfrm>
            <a:off x="319476" y="1670875"/>
            <a:ext cx="214967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249390"/>
                </a:solidFill>
              </a:rPr>
              <a:t>■避難するための情報</a:t>
            </a:r>
          </a:p>
        </p:txBody>
      </p:sp>
      <p:sp>
        <p:nvSpPr>
          <p:cNvPr id="16" name="テキスト ボックス 15">
            <a:extLst>
              <a:ext uri="{FF2B5EF4-FFF2-40B4-BE49-F238E27FC236}">
                <a16:creationId xmlns:a16="http://schemas.microsoft.com/office/drawing/2014/main" id="{438B2F73-948E-9A92-CC7F-90AC446F02CE}"/>
              </a:ext>
            </a:extLst>
          </p:cNvPr>
          <p:cNvSpPr txBox="1"/>
          <p:nvPr/>
        </p:nvSpPr>
        <p:spPr>
          <a:xfrm>
            <a:off x="560776" y="1572206"/>
            <a:ext cx="412023" cy="12311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24939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sz="800" dirty="0"/>
              <a:t>ひなん</a:t>
            </a:r>
          </a:p>
        </p:txBody>
      </p:sp>
      <p:sp>
        <p:nvSpPr>
          <p:cNvPr id="20" name="テキスト ボックス 19">
            <a:extLst>
              <a:ext uri="{FF2B5EF4-FFF2-40B4-BE49-F238E27FC236}">
                <a16:creationId xmlns:a16="http://schemas.microsoft.com/office/drawing/2014/main" id="{27A9C7FB-BD66-E71B-641F-8EEBC6998D9E}"/>
              </a:ext>
            </a:extLst>
          </p:cNvPr>
          <p:cNvSpPr txBox="1"/>
          <p:nvPr/>
        </p:nvSpPr>
        <p:spPr>
          <a:xfrm>
            <a:off x="405271" y="1128188"/>
            <a:ext cx="519423" cy="12311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24939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sz="800" dirty="0"/>
              <a:t>さいがい</a:t>
            </a:r>
          </a:p>
        </p:txBody>
      </p:sp>
      <p:sp>
        <p:nvSpPr>
          <p:cNvPr id="25" name="テキスト ボックス 24">
            <a:extLst>
              <a:ext uri="{FF2B5EF4-FFF2-40B4-BE49-F238E27FC236}">
                <a16:creationId xmlns:a16="http://schemas.microsoft.com/office/drawing/2014/main" id="{5FAF0E2F-5545-51CB-8416-AC0AA06CA454}"/>
              </a:ext>
            </a:extLst>
          </p:cNvPr>
          <p:cNvSpPr txBox="1"/>
          <p:nvPr/>
        </p:nvSpPr>
        <p:spPr>
          <a:xfrm>
            <a:off x="1946723" y="1128188"/>
            <a:ext cx="412023" cy="12311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24939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sz="800" dirty="0"/>
              <a:t>ひなん</a:t>
            </a:r>
          </a:p>
        </p:txBody>
      </p:sp>
      <p:sp>
        <p:nvSpPr>
          <p:cNvPr id="53" name="テキスト ボックス 52">
            <a:extLst>
              <a:ext uri="{FF2B5EF4-FFF2-40B4-BE49-F238E27FC236}">
                <a16:creationId xmlns:a16="http://schemas.microsoft.com/office/drawing/2014/main" id="{D07AD41C-944E-5F68-A40A-C381888E19E1}"/>
              </a:ext>
            </a:extLst>
          </p:cNvPr>
          <p:cNvSpPr txBox="1"/>
          <p:nvPr/>
        </p:nvSpPr>
        <p:spPr>
          <a:xfrm>
            <a:off x="1907402" y="1572206"/>
            <a:ext cx="583544" cy="12311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24939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sz="800" dirty="0"/>
              <a:t>じょうほう</a:t>
            </a:r>
          </a:p>
        </p:txBody>
      </p:sp>
    </p:spTree>
    <p:extLst>
      <p:ext uri="{BB962C8B-B14F-4D97-AF65-F5344CB8AC3E}">
        <p14:creationId xmlns:p14="http://schemas.microsoft.com/office/powerpoint/2010/main" val="27605202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6" name="グループ化 125">
            <a:extLst>
              <a:ext uri="{FF2B5EF4-FFF2-40B4-BE49-F238E27FC236}">
                <a16:creationId xmlns:a16="http://schemas.microsoft.com/office/drawing/2014/main" id="{2F3409FE-78C1-9E64-8C7D-F565D735C009}"/>
              </a:ext>
            </a:extLst>
          </p:cNvPr>
          <p:cNvGrpSpPr/>
          <p:nvPr/>
        </p:nvGrpSpPr>
        <p:grpSpPr>
          <a:xfrm>
            <a:off x="3807125" y="3599967"/>
            <a:ext cx="2225495" cy="3493930"/>
            <a:chOff x="2417045" y="1785193"/>
            <a:chExt cx="2181445" cy="3424774"/>
          </a:xfrm>
        </p:grpSpPr>
        <p:grpSp>
          <p:nvGrpSpPr>
            <p:cNvPr id="127" name="グループ化 126">
              <a:extLst>
                <a:ext uri="{FF2B5EF4-FFF2-40B4-BE49-F238E27FC236}">
                  <a16:creationId xmlns:a16="http://schemas.microsoft.com/office/drawing/2014/main" id="{E7444F51-1C9D-EF2F-CEA4-B19AF0B8B2EF}"/>
                </a:ext>
              </a:extLst>
            </p:cNvPr>
            <p:cNvGrpSpPr/>
            <p:nvPr/>
          </p:nvGrpSpPr>
          <p:grpSpPr>
            <a:xfrm>
              <a:off x="2417045" y="2211282"/>
              <a:ext cx="1578195" cy="2998685"/>
              <a:chOff x="3055757" y="1990017"/>
              <a:chExt cx="1578195" cy="2998685"/>
            </a:xfrm>
          </p:grpSpPr>
          <p:sp>
            <p:nvSpPr>
              <p:cNvPr id="295" name="フリーフォーム: 図形 294">
                <a:extLst>
                  <a:ext uri="{FF2B5EF4-FFF2-40B4-BE49-F238E27FC236}">
                    <a16:creationId xmlns:a16="http://schemas.microsoft.com/office/drawing/2014/main" id="{39A6FEDF-FA91-E850-FE1F-3719639B1A22}"/>
                  </a:ext>
                </a:extLst>
              </p:cNvPr>
              <p:cNvSpPr/>
              <p:nvPr/>
            </p:nvSpPr>
            <p:spPr>
              <a:xfrm>
                <a:off x="3055757" y="1990017"/>
                <a:ext cx="1578195" cy="2998685"/>
              </a:xfrm>
              <a:custGeom>
                <a:avLst/>
                <a:gdLst>
                  <a:gd name="connsiteX0" fmla="*/ 79235 w 1578195"/>
                  <a:gd name="connsiteY0" fmla="*/ 0 h 2998685"/>
                  <a:gd name="connsiteX1" fmla="*/ 82786 w 1578195"/>
                  <a:gd name="connsiteY1" fmla="*/ 0 h 2998685"/>
                  <a:gd name="connsiteX2" fmla="*/ 306949 w 1578195"/>
                  <a:gd name="connsiteY2" fmla="*/ 0 h 2998685"/>
                  <a:gd name="connsiteX3" fmla="*/ 310651 w 1578195"/>
                  <a:gd name="connsiteY3" fmla="*/ 0 h 2998685"/>
                  <a:gd name="connsiteX4" fmla="*/ 310651 w 1578195"/>
                  <a:gd name="connsiteY4" fmla="*/ 20770 h 2998685"/>
                  <a:gd name="connsiteX5" fmla="*/ 770018 w 1578195"/>
                  <a:gd name="connsiteY5" fmla="*/ 2598018 h 2998685"/>
                  <a:gd name="connsiteX6" fmla="*/ 1034819 w 1578195"/>
                  <a:gd name="connsiteY6" fmla="*/ 2598018 h 2998685"/>
                  <a:gd name="connsiteX7" fmla="*/ 1092163 w 1578195"/>
                  <a:gd name="connsiteY7" fmla="*/ 2944950 h 2998685"/>
                  <a:gd name="connsiteX8" fmla="*/ 1578195 w 1578195"/>
                  <a:gd name="connsiteY8" fmla="*/ 2998685 h 2998685"/>
                  <a:gd name="connsiteX9" fmla="*/ 995678 w 1578195"/>
                  <a:gd name="connsiteY9" fmla="*/ 2998685 h 2998685"/>
                  <a:gd name="connsiteX10" fmla="*/ 995678 w 1578195"/>
                  <a:gd name="connsiteY10" fmla="*/ 2998684 h 2998685"/>
                  <a:gd name="connsiteX11" fmla="*/ 841432 w 1578195"/>
                  <a:gd name="connsiteY11" fmla="*/ 2998684 h 2998685"/>
                  <a:gd name="connsiteX12" fmla="*/ 841432 w 1578195"/>
                  <a:gd name="connsiteY12" fmla="*/ 2998685 h 2998685"/>
                  <a:gd name="connsiteX13" fmla="*/ 310651 w 1578195"/>
                  <a:gd name="connsiteY13" fmla="*/ 2998685 h 2998685"/>
                  <a:gd name="connsiteX14" fmla="*/ 294987 w 1578195"/>
                  <a:gd name="connsiteY14" fmla="*/ 2998685 h 2998685"/>
                  <a:gd name="connsiteX15" fmla="*/ 114774 w 1578195"/>
                  <a:gd name="connsiteY15" fmla="*/ 2998685 h 2998685"/>
                  <a:gd name="connsiteX16" fmla="*/ 79235 w 1578195"/>
                  <a:gd name="connsiteY16" fmla="*/ 2998685 h 2998685"/>
                  <a:gd name="connsiteX17" fmla="*/ 0 w 1578195"/>
                  <a:gd name="connsiteY17" fmla="*/ 2998685 h 2998685"/>
                  <a:gd name="connsiteX18" fmla="*/ 79235 w 1578195"/>
                  <a:gd name="connsiteY18" fmla="*/ 128625 h 2998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8195" h="2998685">
                    <a:moveTo>
                      <a:pt x="79235" y="0"/>
                    </a:moveTo>
                    <a:lnTo>
                      <a:pt x="82786" y="0"/>
                    </a:lnTo>
                    <a:lnTo>
                      <a:pt x="306949" y="0"/>
                    </a:lnTo>
                    <a:lnTo>
                      <a:pt x="310651" y="0"/>
                    </a:lnTo>
                    <a:lnTo>
                      <a:pt x="310651" y="20770"/>
                    </a:lnTo>
                    <a:lnTo>
                      <a:pt x="770018" y="2598018"/>
                    </a:lnTo>
                    <a:lnTo>
                      <a:pt x="1034819" y="2598018"/>
                    </a:lnTo>
                    <a:lnTo>
                      <a:pt x="1092163" y="2944950"/>
                    </a:lnTo>
                    <a:lnTo>
                      <a:pt x="1578195" y="2998685"/>
                    </a:lnTo>
                    <a:lnTo>
                      <a:pt x="995678" y="2998685"/>
                    </a:lnTo>
                    <a:lnTo>
                      <a:pt x="995678" y="2998684"/>
                    </a:lnTo>
                    <a:lnTo>
                      <a:pt x="841432" y="2998684"/>
                    </a:lnTo>
                    <a:lnTo>
                      <a:pt x="841432" y="2998685"/>
                    </a:lnTo>
                    <a:lnTo>
                      <a:pt x="310651" y="2998685"/>
                    </a:lnTo>
                    <a:lnTo>
                      <a:pt x="294987" y="2998685"/>
                    </a:lnTo>
                    <a:lnTo>
                      <a:pt x="114774" y="2998685"/>
                    </a:lnTo>
                    <a:lnTo>
                      <a:pt x="79235" y="2998685"/>
                    </a:lnTo>
                    <a:lnTo>
                      <a:pt x="0" y="2998685"/>
                    </a:lnTo>
                    <a:lnTo>
                      <a:pt x="79235" y="128625"/>
                    </a:lnTo>
                    <a:close/>
                  </a:path>
                </a:pathLst>
              </a:custGeom>
              <a:gradFill>
                <a:gsLst>
                  <a:gs pos="0">
                    <a:srgbClr val="12B54E">
                      <a:lumMod val="93000"/>
                      <a:lumOff val="7000"/>
                      <a:alpha val="0"/>
                    </a:srgbClr>
                  </a:gs>
                  <a:gs pos="58000">
                    <a:srgbClr val="12B54E">
                      <a:alpha val="76000"/>
                    </a:srgbClr>
                  </a:gs>
                  <a:gs pos="100000">
                    <a:srgbClr val="12B54E"/>
                  </a:gs>
                </a:gsLst>
                <a:path path="circle">
                  <a:fillToRect l="50000" t="130000" r="50000" b="-3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ja-JP" altLang="en-US" sz="1836"/>
              </a:p>
            </p:txBody>
          </p:sp>
          <p:sp>
            <p:nvSpPr>
              <p:cNvPr id="296" name="正方形/長方形 47">
                <a:extLst>
                  <a:ext uri="{FF2B5EF4-FFF2-40B4-BE49-F238E27FC236}">
                    <a16:creationId xmlns:a16="http://schemas.microsoft.com/office/drawing/2014/main" id="{1A11D656-1746-E4D7-C9C8-2AF622462494}"/>
                  </a:ext>
                </a:extLst>
              </p:cNvPr>
              <p:cNvSpPr/>
              <p:nvPr/>
            </p:nvSpPr>
            <p:spPr>
              <a:xfrm>
                <a:off x="4123425" y="4805433"/>
                <a:ext cx="507352" cy="183269"/>
              </a:xfrm>
              <a:custGeom>
                <a:avLst/>
                <a:gdLst>
                  <a:gd name="connsiteX0" fmla="*/ 0 w 526402"/>
                  <a:gd name="connsiteY0" fmla="*/ 0 h 183269"/>
                  <a:gd name="connsiteX1" fmla="*/ 526402 w 526402"/>
                  <a:gd name="connsiteY1" fmla="*/ 0 h 183269"/>
                  <a:gd name="connsiteX2" fmla="*/ 526402 w 526402"/>
                  <a:gd name="connsiteY2" fmla="*/ 183269 h 183269"/>
                  <a:gd name="connsiteX3" fmla="*/ 0 w 526402"/>
                  <a:gd name="connsiteY3" fmla="*/ 183269 h 183269"/>
                  <a:gd name="connsiteX4" fmla="*/ 0 w 526402"/>
                  <a:gd name="connsiteY4" fmla="*/ 0 h 183269"/>
                  <a:gd name="connsiteX0" fmla="*/ 19050 w 526402"/>
                  <a:gd name="connsiteY0" fmla="*/ 0 h 183269"/>
                  <a:gd name="connsiteX1" fmla="*/ 526402 w 526402"/>
                  <a:gd name="connsiteY1" fmla="*/ 0 h 183269"/>
                  <a:gd name="connsiteX2" fmla="*/ 526402 w 526402"/>
                  <a:gd name="connsiteY2" fmla="*/ 183269 h 183269"/>
                  <a:gd name="connsiteX3" fmla="*/ 0 w 526402"/>
                  <a:gd name="connsiteY3" fmla="*/ 183269 h 183269"/>
                  <a:gd name="connsiteX4" fmla="*/ 19050 w 526402"/>
                  <a:gd name="connsiteY4" fmla="*/ 0 h 183269"/>
                  <a:gd name="connsiteX0" fmla="*/ 0 w 507352"/>
                  <a:gd name="connsiteY0" fmla="*/ 0 h 183269"/>
                  <a:gd name="connsiteX1" fmla="*/ 507352 w 507352"/>
                  <a:gd name="connsiteY1" fmla="*/ 0 h 183269"/>
                  <a:gd name="connsiteX2" fmla="*/ 507352 w 507352"/>
                  <a:gd name="connsiteY2" fmla="*/ 183269 h 183269"/>
                  <a:gd name="connsiteX3" fmla="*/ 19050 w 507352"/>
                  <a:gd name="connsiteY3" fmla="*/ 126119 h 183269"/>
                  <a:gd name="connsiteX4" fmla="*/ 0 w 507352"/>
                  <a:gd name="connsiteY4" fmla="*/ 0 h 183269"/>
                  <a:gd name="connsiteX0" fmla="*/ 0 w 507352"/>
                  <a:gd name="connsiteY0" fmla="*/ 0 h 183269"/>
                  <a:gd name="connsiteX1" fmla="*/ 507352 w 507352"/>
                  <a:gd name="connsiteY1" fmla="*/ 0 h 183269"/>
                  <a:gd name="connsiteX2" fmla="*/ 507352 w 507352"/>
                  <a:gd name="connsiteY2" fmla="*/ 183269 h 183269"/>
                  <a:gd name="connsiteX3" fmla="*/ 26193 w 507352"/>
                  <a:gd name="connsiteY3" fmla="*/ 126119 h 183269"/>
                  <a:gd name="connsiteX4" fmla="*/ 0 w 507352"/>
                  <a:gd name="connsiteY4" fmla="*/ 0 h 183269"/>
                  <a:gd name="connsiteX0" fmla="*/ 0 w 507352"/>
                  <a:gd name="connsiteY0" fmla="*/ 0 h 183269"/>
                  <a:gd name="connsiteX1" fmla="*/ 507352 w 507352"/>
                  <a:gd name="connsiteY1" fmla="*/ 0 h 183269"/>
                  <a:gd name="connsiteX2" fmla="*/ 507352 w 507352"/>
                  <a:gd name="connsiteY2" fmla="*/ 183269 h 183269"/>
                  <a:gd name="connsiteX3" fmla="*/ 26193 w 507352"/>
                  <a:gd name="connsiteY3" fmla="*/ 128500 h 183269"/>
                  <a:gd name="connsiteX4" fmla="*/ 0 w 507352"/>
                  <a:gd name="connsiteY4" fmla="*/ 0 h 183269"/>
                  <a:gd name="connsiteX0" fmla="*/ 0 w 507352"/>
                  <a:gd name="connsiteY0" fmla="*/ 0 h 183269"/>
                  <a:gd name="connsiteX1" fmla="*/ 507352 w 507352"/>
                  <a:gd name="connsiteY1" fmla="*/ 0 h 183269"/>
                  <a:gd name="connsiteX2" fmla="*/ 507352 w 507352"/>
                  <a:gd name="connsiteY2" fmla="*/ 183269 h 183269"/>
                  <a:gd name="connsiteX3" fmla="*/ 23812 w 507352"/>
                  <a:gd name="connsiteY3" fmla="*/ 128500 h 183269"/>
                  <a:gd name="connsiteX4" fmla="*/ 0 w 507352"/>
                  <a:gd name="connsiteY4" fmla="*/ 0 h 183269"/>
                  <a:gd name="connsiteX0" fmla="*/ 0 w 507352"/>
                  <a:gd name="connsiteY0" fmla="*/ 0 h 183269"/>
                  <a:gd name="connsiteX1" fmla="*/ 507352 w 507352"/>
                  <a:gd name="connsiteY1" fmla="*/ 0 h 183269"/>
                  <a:gd name="connsiteX2" fmla="*/ 507352 w 507352"/>
                  <a:gd name="connsiteY2" fmla="*/ 183269 h 183269"/>
                  <a:gd name="connsiteX3" fmla="*/ 20637 w 507352"/>
                  <a:gd name="connsiteY3" fmla="*/ 131675 h 183269"/>
                  <a:gd name="connsiteX4" fmla="*/ 0 w 507352"/>
                  <a:gd name="connsiteY4" fmla="*/ 0 h 183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352" h="183269">
                    <a:moveTo>
                      <a:pt x="0" y="0"/>
                    </a:moveTo>
                    <a:lnTo>
                      <a:pt x="507352" y="0"/>
                    </a:lnTo>
                    <a:lnTo>
                      <a:pt x="507352" y="183269"/>
                    </a:lnTo>
                    <a:lnTo>
                      <a:pt x="20637" y="131675"/>
                    </a:lnTo>
                    <a:lnTo>
                      <a:pt x="0" y="0"/>
                    </a:lnTo>
                    <a:close/>
                  </a:path>
                </a:pathLst>
              </a:custGeom>
              <a:solidFill>
                <a:srgbClr val="BE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grpSp>
        <p:pic>
          <p:nvPicPr>
            <p:cNvPr id="192" name="図 191">
              <a:extLst>
                <a:ext uri="{FF2B5EF4-FFF2-40B4-BE49-F238E27FC236}">
                  <a16:creationId xmlns:a16="http://schemas.microsoft.com/office/drawing/2014/main" id="{CFBDF72A-B15B-4E5F-638A-930887485FA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9059" r="91000">
                          <a14:foregroundMark x1="9059" y1="42273" x2="9059" y2="42273"/>
                          <a14:foregroundMark x1="91000" y1="41364" x2="91000" y2="41364"/>
                        </a14:backgroundRemoval>
                      </a14:imgEffect>
                    </a14:imgLayer>
                  </a14:imgProps>
                </a:ext>
                <a:ext uri="{28A0092B-C50C-407E-A947-70E740481C1C}">
                  <a14:useLocalDpi xmlns:a14="http://schemas.microsoft.com/office/drawing/2010/main" val="0"/>
                </a:ext>
              </a:extLst>
            </a:blip>
            <a:stretch>
              <a:fillRect/>
            </a:stretch>
          </p:blipFill>
          <p:spPr>
            <a:xfrm>
              <a:off x="3732039" y="5041265"/>
              <a:ext cx="218577" cy="141433"/>
            </a:xfrm>
            <a:prstGeom prst="rect">
              <a:avLst/>
            </a:prstGeom>
          </p:spPr>
        </p:pic>
        <p:cxnSp>
          <p:nvCxnSpPr>
            <p:cNvPr id="194" name="直線コネクタ 193">
              <a:extLst>
                <a:ext uri="{FF2B5EF4-FFF2-40B4-BE49-F238E27FC236}">
                  <a16:creationId xmlns:a16="http://schemas.microsoft.com/office/drawing/2014/main" id="{0675CB12-E0EE-0111-C05F-22202A7E76AA}"/>
                </a:ext>
              </a:extLst>
            </p:cNvPr>
            <p:cNvCxnSpPr>
              <a:cxnSpLocks/>
            </p:cNvCxnSpPr>
            <p:nvPr/>
          </p:nvCxnSpPr>
          <p:spPr>
            <a:xfrm>
              <a:off x="2746097" y="2223324"/>
              <a:ext cx="1245968" cy="0"/>
            </a:xfrm>
            <a:prstGeom prst="line">
              <a:avLst/>
            </a:prstGeom>
            <a:ln w="28575" cap="rnd">
              <a:solidFill>
                <a:schemeClr val="tx1"/>
              </a:solidFill>
              <a:round/>
            </a:ln>
          </p:spPr>
          <p:style>
            <a:lnRef idx="1">
              <a:schemeClr val="accent1"/>
            </a:lnRef>
            <a:fillRef idx="0">
              <a:schemeClr val="accent1"/>
            </a:fillRef>
            <a:effectRef idx="0">
              <a:schemeClr val="accent1"/>
            </a:effectRef>
            <a:fontRef idx="minor">
              <a:schemeClr val="tx1"/>
            </a:fontRef>
          </p:style>
        </p:cxnSp>
        <p:cxnSp>
          <p:nvCxnSpPr>
            <p:cNvPr id="207" name="直線コネクタ 206">
              <a:extLst>
                <a:ext uri="{FF2B5EF4-FFF2-40B4-BE49-F238E27FC236}">
                  <a16:creationId xmlns:a16="http://schemas.microsoft.com/office/drawing/2014/main" id="{019C1E20-85FE-BF63-52BE-0C5E671A581B}"/>
                </a:ext>
              </a:extLst>
            </p:cNvPr>
            <p:cNvCxnSpPr>
              <a:cxnSpLocks/>
            </p:cNvCxnSpPr>
            <p:nvPr/>
          </p:nvCxnSpPr>
          <p:spPr>
            <a:xfrm>
              <a:off x="2922308" y="3204165"/>
              <a:ext cx="1069757" cy="0"/>
            </a:xfrm>
            <a:prstGeom prst="line">
              <a:avLst/>
            </a:prstGeom>
            <a:ln w="28575" cap="rnd">
              <a:solidFill>
                <a:srgbClr val="884495"/>
              </a:solidFill>
              <a:round/>
            </a:ln>
          </p:spPr>
          <p:style>
            <a:lnRef idx="1">
              <a:schemeClr val="accent1"/>
            </a:lnRef>
            <a:fillRef idx="0">
              <a:schemeClr val="accent1"/>
            </a:fillRef>
            <a:effectRef idx="0">
              <a:schemeClr val="accent1"/>
            </a:effectRef>
            <a:fontRef idx="minor">
              <a:schemeClr val="tx1"/>
            </a:fontRef>
          </p:style>
        </p:cxnSp>
        <p:cxnSp>
          <p:nvCxnSpPr>
            <p:cNvPr id="252" name="直線コネクタ 251">
              <a:extLst>
                <a:ext uri="{FF2B5EF4-FFF2-40B4-BE49-F238E27FC236}">
                  <a16:creationId xmlns:a16="http://schemas.microsoft.com/office/drawing/2014/main" id="{980D2D10-8C43-0A6B-31B8-2CDAC9543752}"/>
                </a:ext>
              </a:extLst>
            </p:cNvPr>
            <p:cNvCxnSpPr>
              <a:cxnSpLocks/>
            </p:cNvCxnSpPr>
            <p:nvPr/>
          </p:nvCxnSpPr>
          <p:spPr>
            <a:xfrm>
              <a:off x="3042958" y="3894744"/>
              <a:ext cx="949107" cy="0"/>
            </a:xfrm>
            <a:prstGeom prst="line">
              <a:avLst/>
            </a:prstGeom>
            <a:ln w="28575" cap="rnd">
              <a:solidFill>
                <a:srgbClr val="F04D2A"/>
              </a:solidFill>
              <a:round/>
            </a:ln>
          </p:spPr>
          <p:style>
            <a:lnRef idx="1">
              <a:schemeClr val="accent1"/>
            </a:lnRef>
            <a:fillRef idx="0">
              <a:schemeClr val="accent1"/>
            </a:fillRef>
            <a:effectRef idx="0">
              <a:schemeClr val="accent1"/>
            </a:effectRef>
            <a:fontRef idx="minor">
              <a:schemeClr val="tx1"/>
            </a:fontRef>
          </p:style>
        </p:cxnSp>
        <p:cxnSp>
          <p:nvCxnSpPr>
            <p:cNvPr id="255" name="直線コネクタ 254">
              <a:extLst>
                <a:ext uri="{FF2B5EF4-FFF2-40B4-BE49-F238E27FC236}">
                  <a16:creationId xmlns:a16="http://schemas.microsoft.com/office/drawing/2014/main" id="{BC4C80AF-6E88-37D1-44E8-65D76227091D}"/>
                </a:ext>
              </a:extLst>
            </p:cNvPr>
            <p:cNvCxnSpPr>
              <a:cxnSpLocks/>
            </p:cNvCxnSpPr>
            <p:nvPr/>
          </p:nvCxnSpPr>
          <p:spPr>
            <a:xfrm>
              <a:off x="3161692" y="4559975"/>
              <a:ext cx="830373" cy="0"/>
            </a:xfrm>
            <a:prstGeom prst="line">
              <a:avLst/>
            </a:prstGeom>
            <a:ln w="28575" cap="rnd">
              <a:solidFill>
                <a:srgbClr val="F6E600"/>
              </a:solidFill>
              <a:round/>
            </a:ln>
          </p:spPr>
          <p:style>
            <a:lnRef idx="1">
              <a:schemeClr val="accent1"/>
            </a:lnRef>
            <a:fillRef idx="0">
              <a:schemeClr val="accent1"/>
            </a:fillRef>
            <a:effectRef idx="0">
              <a:schemeClr val="accent1"/>
            </a:effectRef>
            <a:fontRef idx="minor">
              <a:schemeClr val="tx1"/>
            </a:fontRef>
          </p:style>
        </p:cxnSp>
        <p:cxnSp>
          <p:nvCxnSpPr>
            <p:cNvPr id="276" name="直線コネクタ 275">
              <a:extLst>
                <a:ext uri="{FF2B5EF4-FFF2-40B4-BE49-F238E27FC236}">
                  <a16:creationId xmlns:a16="http://schemas.microsoft.com/office/drawing/2014/main" id="{B4ABAE2E-2BBE-09E4-0ACA-230B3C8D8B3F}"/>
                </a:ext>
              </a:extLst>
            </p:cNvPr>
            <p:cNvCxnSpPr>
              <a:cxnSpLocks/>
            </p:cNvCxnSpPr>
            <p:nvPr/>
          </p:nvCxnSpPr>
          <p:spPr>
            <a:xfrm>
              <a:off x="3202967" y="4795247"/>
              <a:ext cx="789098" cy="0"/>
            </a:xfrm>
            <a:prstGeom prst="line">
              <a:avLst/>
            </a:prstGeom>
            <a:ln w="28575" cap="rnd">
              <a:solidFill>
                <a:srgbClr val="818284"/>
              </a:solidFill>
              <a:round/>
            </a:ln>
          </p:spPr>
          <p:style>
            <a:lnRef idx="1">
              <a:schemeClr val="accent1"/>
            </a:lnRef>
            <a:fillRef idx="0">
              <a:schemeClr val="accent1"/>
            </a:fillRef>
            <a:effectRef idx="0">
              <a:schemeClr val="accent1"/>
            </a:effectRef>
            <a:fontRef idx="minor">
              <a:schemeClr val="tx1"/>
            </a:fontRef>
          </p:style>
        </p:cxnSp>
        <p:cxnSp>
          <p:nvCxnSpPr>
            <p:cNvPr id="277" name="直線コネクタ 276">
              <a:extLst>
                <a:ext uri="{FF2B5EF4-FFF2-40B4-BE49-F238E27FC236}">
                  <a16:creationId xmlns:a16="http://schemas.microsoft.com/office/drawing/2014/main" id="{7EDFD7AD-83F9-671E-10CE-F00070540773}"/>
                </a:ext>
              </a:extLst>
            </p:cNvPr>
            <p:cNvCxnSpPr>
              <a:cxnSpLocks/>
            </p:cNvCxnSpPr>
            <p:nvPr/>
          </p:nvCxnSpPr>
          <p:spPr>
            <a:xfrm>
              <a:off x="3494238" y="5013291"/>
              <a:ext cx="497827" cy="0"/>
            </a:xfrm>
            <a:prstGeom prst="line">
              <a:avLst/>
            </a:prstGeom>
            <a:ln w="28575" cap="rnd">
              <a:solidFill>
                <a:srgbClr val="2EA7DA"/>
              </a:solidFill>
              <a:round/>
            </a:ln>
          </p:spPr>
          <p:style>
            <a:lnRef idx="1">
              <a:schemeClr val="accent1"/>
            </a:lnRef>
            <a:fillRef idx="0">
              <a:schemeClr val="accent1"/>
            </a:fillRef>
            <a:effectRef idx="0">
              <a:schemeClr val="accent1"/>
            </a:effectRef>
            <a:fontRef idx="minor">
              <a:schemeClr val="tx1"/>
            </a:fontRef>
          </p:style>
        </p:cxnSp>
        <p:sp>
          <p:nvSpPr>
            <p:cNvPr id="278" name="テキスト ボックス 277">
              <a:extLst>
                <a:ext uri="{FF2B5EF4-FFF2-40B4-BE49-F238E27FC236}">
                  <a16:creationId xmlns:a16="http://schemas.microsoft.com/office/drawing/2014/main" id="{A51D902D-DA9C-3472-83A3-4777E2DC6233}"/>
                </a:ext>
              </a:extLst>
            </p:cNvPr>
            <p:cNvSpPr txBox="1"/>
            <p:nvPr/>
          </p:nvSpPr>
          <p:spPr>
            <a:xfrm>
              <a:off x="2460312" y="2817779"/>
              <a:ext cx="350269" cy="1152789"/>
            </a:xfrm>
            <a:prstGeom prst="rect">
              <a:avLst/>
            </a:prstGeom>
            <a:noFill/>
          </p:spPr>
          <p:txBody>
            <a:bodyPr vert="eaVert" wrap="square" rtlCol="0">
              <a:spAutoFit/>
            </a:bodyPr>
            <a:lstStyle/>
            <a:p>
              <a:r>
                <a:rPr kumimoji="1" lang="ja-JP" altLang="en-US" sz="1122" spc="153" dirty="0">
                  <a:solidFill>
                    <a:schemeClr val="bg1"/>
                  </a:solidFill>
                  <a:latin typeface="BIZ UDPゴシック" panose="020B0400000000000000" pitchFamily="50" charset="-128"/>
                  <a:ea typeface="BIZ UDPゴシック" panose="020B0400000000000000" pitchFamily="50" charset="-128"/>
                </a:rPr>
                <a:t>川の</a:t>
              </a:r>
              <a:r>
                <a:rPr lang="ja-JP" altLang="en-US" sz="1122" spc="153" dirty="0">
                  <a:solidFill>
                    <a:schemeClr val="bg1"/>
                  </a:solidFill>
                  <a:latin typeface="BIZ UDPゴシック" panose="020B0400000000000000" pitchFamily="50" charset="-128"/>
                  <a:ea typeface="BIZ UDPゴシック" panose="020B0400000000000000" pitchFamily="50" charset="-128"/>
                </a:rPr>
                <a:t>堤防</a:t>
              </a:r>
              <a:endParaRPr kumimoji="1" lang="ja-JP" altLang="en-US" sz="1122" spc="153" dirty="0">
                <a:solidFill>
                  <a:schemeClr val="bg1"/>
                </a:solidFill>
                <a:latin typeface="BIZ UDPゴシック" panose="020B0400000000000000" pitchFamily="50" charset="-128"/>
                <a:ea typeface="BIZ UDPゴシック" panose="020B0400000000000000" pitchFamily="50" charset="-128"/>
              </a:endParaRPr>
            </a:p>
          </p:txBody>
        </p:sp>
        <p:sp>
          <p:nvSpPr>
            <p:cNvPr id="279" name="テキスト ボックス 278">
              <a:extLst>
                <a:ext uri="{FF2B5EF4-FFF2-40B4-BE49-F238E27FC236}">
                  <a16:creationId xmlns:a16="http://schemas.microsoft.com/office/drawing/2014/main" id="{FE05B26F-1C82-D0CD-D111-49C36171CB9B}"/>
                </a:ext>
              </a:extLst>
            </p:cNvPr>
            <p:cNvSpPr txBox="1"/>
            <p:nvPr/>
          </p:nvSpPr>
          <p:spPr>
            <a:xfrm>
              <a:off x="2630955" y="3146441"/>
              <a:ext cx="265609" cy="466710"/>
            </a:xfrm>
            <a:prstGeom prst="rect">
              <a:avLst/>
            </a:prstGeom>
            <a:noFill/>
          </p:spPr>
          <p:txBody>
            <a:bodyPr vert="eaVert" wrap="square" rtlCol="0">
              <a:spAutoFit/>
            </a:bodyPr>
            <a:lstStyle/>
            <a:p>
              <a:r>
                <a:rPr lang="ja-JP" altLang="en-US" sz="561" dirty="0">
                  <a:solidFill>
                    <a:schemeClr val="bg1"/>
                  </a:solidFill>
                  <a:latin typeface="BIZ UDPゴシック" panose="020B0400000000000000" pitchFamily="50" charset="-128"/>
                  <a:ea typeface="BIZ UDPゴシック" panose="020B0400000000000000" pitchFamily="50" charset="-128"/>
                </a:rPr>
                <a:t>ていぼう</a:t>
              </a:r>
              <a:endParaRPr kumimoji="1" lang="ja-JP" altLang="en-US" sz="561" dirty="0">
                <a:solidFill>
                  <a:schemeClr val="bg1"/>
                </a:solidFill>
                <a:latin typeface="BIZ UDPゴシック" panose="020B0400000000000000" pitchFamily="50" charset="-128"/>
                <a:ea typeface="BIZ UDPゴシック" panose="020B0400000000000000" pitchFamily="50" charset="-128"/>
              </a:endParaRPr>
            </a:p>
          </p:txBody>
        </p:sp>
        <p:sp>
          <p:nvSpPr>
            <p:cNvPr id="280" name="テキスト ボックス 279">
              <a:extLst>
                <a:ext uri="{FF2B5EF4-FFF2-40B4-BE49-F238E27FC236}">
                  <a16:creationId xmlns:a16="http://schemas.microsoft.com/office/drawing/2014/main" id="{C3BBE2A2-A088-06AA-BEED-1535465ECD85}"/>
                </a:ext>
              </a:extLst>
            </p:cNvPr>
            <p:cNvSpPr txBox="1"/>
            <p:nvPr/>
          </p:nvSpPr>
          <p:spPr>
            <a:xfrm>
              <a:off x="2906418" y="1862170"/>
              <a:ext cx="1212850" cy="413559"/>
            </a:xfrm>
            <a:prstGeom prst="rect">
              <a:avLst/>
            </a:prstGeom>
            <a:noFill/>
          </p:spPr>
          <p:txBody>
            <a:bodyPr wrap="square" rtlCol="0">
              <a:spAutoFit/>
            </a:bodyPr>
            <a:lstStyle/>
            <a:p>
              <a:r>
                <a:rPr lang="ja-JP" altLang="en-US" sz="1071" dirty="0">
                  <a:latin typeface="BIZ UDPゴシック" panose="020B0400000000000000" pitchFamily="50" charset="-128"/>
                  <a:ea typeface="BIZ UDPゴシック" panose="020B0400000000000000" pitchFamily="50" charset="-128"/>
                </a:rPr>
                <a:t>氾濫発生水位</a:t>
              </a:r>
              <a:endParaRPr lang="en-US" altLang="ja-JP" sz="1071" dirty="0">
                <a:latin typeface="BIZ UDPゴシック" panose="020B0400000000000000" pitchFamily="50" charset="-128"/>
                <a:ea typeface="BIZ UDPゴシック" panose="020B0400000000000000" pitchFamily="50" charset="-128"/>
              </a:endParaRPr>
            </a:p>
            <a:p>
              <a:r>
                <a:rPr kumimoji="1" lang="ja-JP" altLang="en-US" sz="1071" dirty="0">
                  <a:latin typeface="BIZ UDPゴシック" panose="020B0400000000000000" pitchFamily="50" charset="-128"/>
                  <a:ea typeface="BIZ UDPゴシック" panose="020B0400000000000000" pitchFamily="50" charset="-128"/>
                </a:rPr>
                <a:t>（レベル</a:t>
              </a:r>
              <a:r>
                <a:rPr kumimoji="1" lang="en-US" altLang="ja-JP" sz="1071" dirty="0">
                  <a:latin typeface="BIZ UDPゴシック" panose="020B0400000000000000" pitchFamily="50" charset="-128"/>
                  <a:ea typeface="BIZ UDPゴシック" panose="020B0400000000000000" pitchFamily="50" charset="-128"/>
                </a:rPr>
                <a:t>5</a:t>
              </a:r>
              <a:r>
                <a:rPr kumimoji="1" lang="ja-JP" altLang="en-US" sz="1071" dirty="0">
                  <a:latin typeface="BIZ UDPゴシック" panose="020B0400000000000000" pitchFamily="50" charset="-128"/>
                  <a:ea typeface="BIZ UDPゴシック" panose="020B0400000000000000" pitchFamily="50" charset="-128"/>
                </a:rPr>
                <a:t>水位）</a:t>
              </a:r>
            </a:p>
          </p:txBody>
        </p:sp>
        <p:sp>
          <p:nvSpPr>
            <p:cNvPr id="281" name="テキスト ボックス 280">
              <a:extLst>
                <a:ext uri="{FF2B5EF4-FFF2-40B4-BE49-F238E27FC236}">
                  <a16:creationId xmlns:a16="http://schemas.microsoft.com/office/drawing/2014/main" id="{CD0DE7A2-F71A-3824-5B77-C5C89C367BE3}"/>
                </a:ext>
              </a:extLst>
            </p:cNvPr>
            <p:cNvSpPr txBox="1"/>
            <p:nvPr/>
          </p:nvSpPr>
          <p:spPr>
            <a:xfrm>
              <a:off x="2999875" y="2842988"/>
              <a:ext cx="1212850" cy="413559"/>
            </a:xfrm>
            <a:prstGeom prst="rect">
              <a:avLst/>
            </a:prstGeom>
            <a:noFill/>
          </p:spPr>
          <p:txBody>
            <a:bodyPr wrap="square" rtlCol="0">
              <a:spAutoFit/>
            </a:bodyPr>
            <a:lstStyle/>
            <a:p>
              <a:r>
                <a:rPr lang="ja-JP" altLang="en-US" sz="1071" dirty="0">
                  <a:solidFill>
                    <a:srgbClr val="884495"/>
                  </a:solidFill>
                  <a:latin typeface="BIZ UDPゴシック" panose="020B0400000000000000" pitchFamily="50" charset="-128"/>
                  <a:ea typeface="BIZ UDPゴシック" panose="020B0400000000000000" pitchFamily="50" charset="-128"/>
                </a:rPr>
                <a:t>氾濫危険水位</a:t>
              </a:r>
              <a:endParaRPr lang="en-US" altLang="ja-JP" sz="1071" dirty="0">
                <a:solidFill>
                  <a:srgbClr val="884495"/>
                </a:solidFill>
                <a:latin typeface="BIZ UDPゴシック" panose="020B0400000000000000" pitchFamily="50" charset="-128"/>
                <a:ea typeface="BIZ UDPゴシック" panose="020B0400000000000000" pitchFamily="50" charset="-128"/>
              </a:endParaRPr>
            </a:p>
            <a:p>
              <a:r>
                <a:rPr kumimoji="1" lang="ja-JP" altLang="en-US" sz="1071" dirty="0">
                  <a:solidFill>
                    <a:srgbClr val="884495"/>
                  </a:solidFill>
                  <a:latin typeface="BIZ UDPゴシック" panose="020B0400000000000000" pitchFamily="50" charset="-128"/>
                  <a:ea typeface="BIZ UDPゴシック" panose="020B0400000000000000" pitchFamily="50" charset="-128"/>
                </a:rPr>
                <a:t>（レベル</a:t>
              </a:r>
              <a:r>
                <a:rPr kumimoji="1" lang="en-US" altLang="ja-JP" sz="1071" dirty="0">
                  <a:solidFill>
                    <a:srgbClr val="884495"/>
                  </a:solidFill>
                  <a:latin typeface="BIZ UDPゴシック" panose="020B0400000000000000" pitchFamily="50" charset="-128"/>
                  <a:ea typeface="BIZ UDPゴシック" panose="020B0400000000000000" pitchFamily="50" charset="-128"/>
                </a:rPr>
                <a:t>4</a:t>
              </a:r>
              <a:r>
                <a:rPr kumimoji="1" lang="ja-JP" altLang="en-US" sz="1071" dirty="0">
                  <a:solidFill>
                    <a:srgbClr val="884495"/>
                  </a:solidFill>
                  <a:latin typeface="BIZ UDPゴシック" panose="020B0400000000000000" pitchFamily="50" charset="-128"/>
                  <a:ea typeface="BIZ UDPゴシック" panose="020B0400000000000000" pitchFamily="50" charset="-128"/>
                </a:rPr>
                <a:t>水位）</a:t>
              </a:r>
            </a:p>
          </p:txBody>
        </p:sp>
        <p:sp>
          <p:nvSpPr>
            <p:cNvPr id="282" name="テキスト ボックス 281">
              <a:extLst>
                <a:ext uri="{FF2B5EF4-FFF2-40B4-BE49-F238E27FC236}">
                  <a16:creationId xmlns:a16="http://schemas.microsoft.com/office/drawing/2014/main" id="{33569333-2B33-BD9A-0323-248373408EFD}"/>
                </a:ext>
              </a:extLst>
            </p:cNvPr>
            <p:cNvSpPr txBox="1"/>
            <p:nvPr/>
          </p:nvSpPr>
          <p:spPr>
            <a:xfrm>
              <a:off x="3030480" y="3482928"/>
              <a:ext cx="1212850" cy="413559"/>
            </a:xfrm>
            <a:prstGeom prst="rect">
              <a:avLst/>
            </a:prstGeom>
            <a:noFill/>
          </p:spPr>
          <p:txBody>
            <a:bodyPr wrap="square" rtlCol="0">
              <a:spAutoFit/>
            </a:bodyPr>
            <a:lstStyle/>
            <a:p>
              <a:r>
                <a:rPr lang="ja-JP" altLang="en-US" sz="1071" dirty="0">
                  <a:solidFill>
                    <a:srgbClr val="F04D2A"/>
                  </a:solidFill>
                  <a:latin typeface="BIZ UDPゴシック" panose="020B0400000000000000" pitchFamily="50" charset="-128"/>
                  <a:ea typeface="BIZ UDPゴシック" panose="020B0400000000000000" pitchFamily="50" charset="-128"/>
                </a:rPr>
                <a:t>避難判断水位</a:t>
              </a:r>
              <a:endParaRPr lang="en-US" altLang="ja-JP" sz="1071" dirty="0">
                <a:solidFill>
                  <a:srgbClr val="F04D2A"/>
                </a:solidFill>
                <a:latin typeface="BIZ UDPゴシック" panose="020B0400000000000000" pitchFamily="50" charset="-128"/>
                <a:ea typeface="BIZ UDPゴシック" panose="020B0400000000000000" pitchFamily="50" charset="-128"/>
              </a:endParaRPr>
            </a:p>
            <a:p>
              <a:r>
                <a:rPr kumimoji="1" lang="ja-JP" altLang="en-US" sz="1071" dirty="0">
                  <a:solidFill>
                    <a:srgbClr val="F04D2A"/>
                  </a:solidFill>
                  <a:latin typeface="BIZ UDPゴシック" panose="020B0400000000000000" pitchFamily="50" charset="-128"/>
                  <a:ea typeface="BIZ UDPゴシック" panose="020B0400000000000000" pitchFamily="50" charset="-128"/>
                </a:rPr>
                <a:t>（レベル</a:t>
              </a:r>
              <a:r>
                <a:rPr kumimoji="1" lang="en-US" altLang="ja-JP" sz="1071" dirty="0">
                  <a:solidFill>
                    <a:srgbClr val="F04D2A"/>
                  </a:solidFill>
                  <a:latin typeface="BIZ UDPゴシック" panose="020B0400000000000000" pitchFamily="50" charset="-128"/>
                  <a:ea typeface="BIZ UDPゴシック" panose="020B0400000000000000" pitchFamily="50" charset="-128"/>
                </a:rPr>
                <a:t>3</a:t>
              </a:r>
              <a:r>
                <a:rPr kumimoji="1" lang="ja-JP" altLang="en-US" sz="1071" dirty="0">
                  <a:solidFill>
                    <a:srgbClr val="F04D2A"/>
                  </a:solidFill>
                  <a:latin typeface="BIZ UDPゴシック" panose="020B0400000000000000" pitchFamily="50" charset="-128"/>
                  <a:ea typeface="BIZ UDPゴシック" panose="020B0400000000000000" pitchFamily="50" charset="-128"/>
                </a:rPr>
                <a:t>水位）</a:t>
              </a:r>
            </a:p>
          </p:txBody>
        </p:sp>
        <p:sp>
          <p:nvSpPr>
            <p:cNvPr id="283" name="テキスト ボックス 282">
              <a:extLst>
                <a:ext uri="{FF2B5EF4-FFF2-40B4-BE49-F238E27FC236}">
                  <a16:creationId xmlns:a16="http://schemas.microsoft.com/office/drawing/2014/main" id="{8C602FB1-2274-96B2-BE56-815FF13AA9DC}"/>
                </a:ext>
              </a:extLst>
            </p:cNvPr>
            <p:cNvSpPr txBox="1"/>
            <p:nvPr/>
          </p:nvSpPr>
          <p:spPr>
            <a:xfrm>
              <a:off x="3064209" y="4168022"/>
              <a:ext cx="1212850" cy="413559"/>
            </a:xfrm>
            <a:prstGeom prst="rect">
              <a:avLst/>
            </a:prstGeom>
            <a:noFill/>
          </p:spPr>
          <p:txBody>
            <a:bodyPr wrap="square" rtlCol="0">
              <a:spAutoFit/>
            </a:bodyPr>
            <a:lstStyle/>
            <a:p>
              <a:r>
                <a:rPr lang="ja-JP" altLang="en-US" sz="1071" dirty="0">
                  <a:solidFill>
                    <a:srgbClr val="EECA16"/>
                  </a:solidFill>
                  <a:latin typeface="BIZ UDPゴシック" panose="020B0400000000000000" pitchFamily="50" charset="-128"/>
                  <a:ea typeface="BIZ UDPゴシック" panose="020B0400000000000000" pitchFamily="50" charset="-128"/>
                </a:rPr>
                <a:t>氾濫注意水位</a:t>
              </a:r>
              <a:endParaRPr lang="en-US" altLang="ja-JP" sz="1071" dirty="0">
                <a:solidFill>
                  <a:srgbClr val="EECA16"/>
                </a:solidFill>
                <a:latin typeface="BIZ UDPゴシック" panose="020B0400000000000000" pitchFamily="50" charset="-128"/>
                <a:ea typeface="BIZ UDPゴシック" panose="020B0400000000000000" pitchFamily="50" charset="-128"/>
              </a:endParaRPr>
            </a:p>
            <a:p>
              <a:r>
                <a:rPr kumimoji="1" lang="ja-JP" altLang="en-US" sz="1071" dirty="0">
                  <a:solidFill>
                    <a:srgbClr val="EECA16"/>
                  </a:solidFill>
                  <a:latin typeface="BIZ UDPゴシック" panose="020B0400000000000000" pitchFamily="50" charset="-128"/>
                  <a:ea typeface="BIZ UDPゴシック" panose="020B0400000000000000" pitchFamily="50" charset="-128"/>
                </a:rPr>
                <a:t>（レベル</a:t>
              </a:r>
              <a:r>
                <a:rPr kumimoji="1" lang="en-US" altLang="ja-JP" sz="1071" dirty="0">
                  <a:solidFill>
                    <a:srgbClr val="EECA16"/>
                  </a:solidFill>
                  <a:latin typeface="BIZ UDPゴシック" panose="020B0400000000000000" pitchFamily="50" charset="-128"/>
                  <a:ea typeface="BIZ UDPゴシック" panose="020B0400000000000000" pitchFamily="50" charset="-128"/>
                </a:rPr>
                <a:t>2</a:t>
              </a:r>
              <a:r>
                <a:rPr kumimoji="1" lang="ja-JP" altLang="en-US" sz="1071" dirty="0">
                  <a:solidFill>
                    <a:srgbClr val="EECA16"/>
                  </a:solidFill>
                  <a:latin typeface="BIZ UDPゴシック" panose="020B0400000000000000" pitchFamily="50" charset="-128"/>
                  <a:ea typeface="BIZ UDPゴシック" panose="020B0400000000000000" pitchFamily="50" charset="-128"/>
                </a:rPr>
                <a:t>水位）</a:t>
              </a:r>
            </a:p>
          </p:txBody>
        </p:sp>
        <p:sp>
          <p:nvSpPr>
            <p:cNvPr id="284" name="テキスト ボックス 283">
              <a:extLst>
                <a:ext uri="{FF2B5EF4-FFF2-40B4-BE49-F238E27FC236}">
                  <a16:creationId xmlns:a16="http://schemas.microsoft.com/office/drawing/2014/main" id="{81BF3674-B18D-4A13-0AB3-BF8573FC17C8}"/>
                </a:ext>
              </a:extLst>
            </p:cNvPr>
            <p:cNvSpPr txBox="1"/>
            <p:nvPr/>
          </p:nvSpPr>
          <p:spPr>
            <a:xfrm>
              <a:off x="3106564" y="4591974"/>
              <a:ext cx="1212850" cy="233590"/>
            </a:xfrm>
            <a:prstGeom prst="rect">
              <a:avLst/>
            </a:prstGeom>
            <a:noFill/>
          </p:spPr>
          <p:txBody>
            <a:bodyPr wrap="square" rtlCol="0">
              <a:spAutoFit/>
            </a:bodyPr>
            <a:lstStyle/>
            <a:p>
              <a:r>
                <a:rPr lang="ja-JP" altLang="en-US" sz="918" dirty="0">
                  <a:solidFill>
                    <a:schemeClr val="tx1">
                      <a:lumMod val="50000"/>
                      <a:lumOff val="50000"/>
                    </a:schemeClr>
                  </a:solidFill>
                  <a:latin typeface="BIZ UDPゴシック" panose="020B0400000000000000" pitchFamily="50" charset="-128"/>
                  <a:ea typeface="BIZ UDPゴシック" panose="020B0400000000000000" pitchFamily="50" charset="-128"/>
                </a:rPr>
                <a:t>水防団待機水位</a:t>
              </a:r>
              <a:endParaRPr kumimoji="1" lang="ja-JP" altLang="en-US" sz="918" dirty="0">
                <a:solidFill>
                  <a:schemeClr val="tx1">
                    <a:lumMod val="50000"/>
                    <a:lumOff val="50000"/>
                  </a:schemeClr>
                </a:solidFill>
                <a:latin typeface="BIZ UDPゴシック" panose="020B0400000000000000" pitchFamily="50" charset="-128"/>
                <a:ea typeface="BIZ UDPゴシック" panose="020B0400000000000000" pitchFamily="50" charset="-128"/>
              </a:endParaRPr>
            </a:p>
          </p:txBody>
        </p:sp>
        <p:sp>
          <p:nvSpPr>
            <p:cNvPr id="285" name="テキスト ボックス 284">
              <a:extLst>
                <a:ext uri="{FF2B5EF4-FFF2-40B4-BE49-F238E27FC236}">
                  <a16:creationId xmlns:a16="http://schemas.microsoft.com/office/drawing/2014/main" id="{9537277C-262D-A2CA-15CA-248EBABB0BC8}"/>
                </a:ext>
              </a:extLst>
            </p:cNvPr>
            <p:cNvSpPr txBox="1"/>
            <p:nvPr/>
          </p:nvSpPr>
          <p:spPr>
            <a:xfrm>
              <a:off x="3385640" y="4823657"/>
              <a:ext cx="1212850" cy="217880"/>
            </a:xfrm>
            <a:prstGeom prst="rect">
              <a:avLst/>
            </a:prstGeom>
            <a:noFill/>
          </p:spPr>
          <p:txBody>
            <a:bodyPr wrap="square" rtlCol="0">
              <a:spAutoFit/>
            </a:bodyPr>
            <a:lstStyle/>
            <a:p>
              <a:r>
                <a:rPr lang="ja-JP" altLang="en-US" sz="816" spc="-82" dirty="0">
                  <a:solidFill>
                    <a:srgbClr val="2EA7DA"/>
                  </a:solidFill>
                  <a:latin typeface="BIZ UDPゴシック" panose="020B0400000000000000" pitchFamily="50" charset="-128"/>
                  <a:ea typeface="BIZ UDPゴシック" panose="020B0400000000000000" pitchFamily="50" charset="-128"/>
                </a:rPr>
                <a:t>普段の水位</a:t>
              </a:r>
              <a:endParaRPr kumimoji="1" lang="ja-JP" altLang="en-US" sz="816" spc="-82" dirty="0">
                <a:solidFill>
                  <a:srgbClr val="2EA7DA"/>
                </a:solidFill>
                <a:latin typeface="BIZ UDPゴシック" panose="020B0400000000000000" pitchFamily="50" charset="-128"/>
                <a:ea typeface="BIZ UDPゴシック" panose="020B0400000000000000" pitchFamily="50" charset="-128"/>
              </a:endParaRPr>
            </a:p>
          </p:txBody>
        </p:sp>
        <p:sp>
          <p:nvSpPr>
            <p:cNvPr id="286" name="テキスト ボックス 285">
              <a:extLst>
                <a:ext uri="{FF2B5EF4-FFF2-40B4-BE49-F238E27FC236}">
                  <a16:creationId xmlns:a16="http://schemas.microsoft.com/office/drawing/2014/main" id="{3D9B428F-B606-36EF-EA59-C55A4CF19025}"/>
                </a:ext>
              </a:extLst>
            </p:cNvPr>
            <p:cNvSpPr txBox="1"/>
            <p:nvPr/>
          </p:nvSpPr>
          <p:spPr>
            <a:xfrm>
              <a:off x="2840363" y="1785193"/>
              <a:ext cx="1134620" cy="182834"/>
            </a:xfrm>
            <a:prstGeom prst="rect">
              <a:avLst/>
            </a:prstGeom>
            <a:noFill/>
          </p:spPr>
          <p:txBody>
            <a:bodyPr wrap="square" rtlCol="0">
              <a:spAutoFit/>
            </a:bodyPr>
            <a:lstStyle/>
            <a:p>
              <a:pPr algn="ctr"/>
              <a:r>
                <a:rPr lang="ja-JP" altLang="en-US" sz="612" dirty="0">
                  <a:latin typeface="BIZ UDPゴシック" panose="020B0400000000000000" pitchFamily="50" charset="-128"/>
                  <a:ea typeface="BIZ UDPゴシック" panose="020B0400000000000000" pitchFamily="50" charset="-128"/>
                </a:rPr>
                <a:t>はんらんはっせいすいい</a:t>
              </a:r>
              <a:endParaRPr kumimoji="1" lang="ja-JP" altLang="en-US" sz="612" dirty="0">
                <a:latin typeface="BIZ UDPゴシック" panose="020B0400000000000000" pitchFamily="50" charset="-128"/>
                <a:ea typeface="BIZ UDPゴシック" panose="020B0400000000000000" pitchFamily="50" charset="-128"/>
              </a:endParaRPr>
            </a:p>
          </p:txBody>
        </p:sp>
        <p:sp>
          <p:nvSpPr>
            <p:cNvPr id="287" name="テキスト ボックス 286">
              <a:extLst>
                <a:ext uri="{FF2B5EF4-FFF2-40B4-BE49-F238E27FC236}">
                  <a16:creationId xmlns:a16="http://schemas.microsoft.com/office/drawing/2014/main" id="{08648687-292E-AA34-7258-1684B40D35CF}"/>
                </a:ext>
              </a:extLst>
            </p:cNvPr>
            <p:cNvSpPr txBox="1"/>
            <p:nvPr/>
          </p:nvSpPr>
          <p:spPr>
            <a:xfrm>
              <a:off x="2977723" y="2767020"/>
              <a:ext cx="489077" cy="186526"/>
            </a:xfrm>
            <a:prstGeom prst="rect">
              <a:avLst/>
            </a:prstGeom>
            <a:noFill/>
          </p:spPr>
          <p:txBody>
            <a:bodyPr wrap="square" rtlCol="0">
              <a:spAutoFit/>
            </a:bodyPr>
            <a:lstStyle/>
            <a:p>
              <a:pPr algn="ctr"/>
              <a:r>
                <a:rPr lang="ja-JP" altLang="en-US" sz="612" dirty="0">
                  <a:solidFill>
                    <a:srgbClr val="884495"/>
                  </a:solidFill>
                  <a:latin typeface="BIZ UDPゴシック" panose="020B0400000000000000" pitchFamily="50" charset="-128"/>
                  <a:ea typeface="BIZ UDPゴシック" panose="020B0400000000000000" pitchFamily="50" charset="-128"/>
                </a:rPr>
                <a:t>はんらん</a:t>
              </a:r>
              <a:endParaRPr kumimoji="1" lang="ja-JP" altLang="en-US" sz="612" dirty="0">
                <a:solidFill>
                  <a:srgbClr val="884495"/>
                </a:solidFill>
                <a:latin typeface="BIZ UDPゴシック" panose="020B0400000000000000" pitchFamily="50" charset="-128"/>
                <a:ea typeface="BIZ UDPゴシック" panose="020B0400000000000000" pitchFamily="50" charset="-128"/>
              </a:endParaRPr>
            </a:p>
          </p:txBody>
        </p:sp>
        <p:sp>
          <p:nvSpPr>
            <p:cNvPr id="288" name="テキスト ボックス 287">
              <a:extLst>
                <a:ext uri="{FF2B5EF4-FFF2-40B4-BE49-F238E27FC236}">
                  <a16:creationId xmlns:a16="http://schemas.microsoft.com/office/drawing/2014/main" id="{1981B83A-4C3F-2D6C-7231-BF0766489699}"/>
                </a:ext>
              </a:extLst>
            </p:cNvPr>
            <p:cNvSpPr txBox="1"/>
            <p:nvPr/>
          </p:nvSpPr>
          <p:spPr>
            <a:xfrm>
              <a:off x="3301937" y="2767020"/>
              <a:ext cx="669936" cy="186526"/>
            </a:xfrm>
            <a:prstGeom prst="rect">
              <a:avLst/>
            </a:prstGeom>
            <a:noFill/>
          </p:spPr>
          <p:txBody>
            <a:bodyPr wrap="square" rtlCol="0">
              <a:spAutoFit/>
            </a:bodyPr>
            <a:lstStyle/>
            <a:p>
              <a:pPr algn="ctr"/>
              <a:r>
                <a:rPr lang="ja-JP" altLang="en-US" sz="612" dirty="0">
                  <a:solidFill>
                    <a:srgbClr val="884495"/>
                  </a:solidFill>
                  <a:latin typeface="BIZ UDPゴシック" panose="020B0400000000000000" pitchFamily="50" charset="-128"/>
                  <a:ea typeface="BIZ UDPゴシック" panose="020B0400000000000000" pitchFamily="50" charset="-128"/>
                </a:rPr>
                <a:t>きけん すいい</a:t>
              </a:r>
              <a:endParaRPr kumimoji="1" lang="ja-JP" altLang="en-US" sz="612" dirty="0">
                <a:solidFill>
                  <a:srgbClr val="884495"/>
                </a:solidFill>
                <a:latin typeface="BIZ UDPゴシック" panose="020B0400000000000000" pitchFamily="50" charset="-128"/>
                <a:ea typeface="BIZ UDPゴシック" panose="020B0400000000000000" pitchFamily="50" charset="-128"/>
              </a:endParaRPr>
            </a:p>
          </p:txBody>
        </p:sp>
        <p:sp>
          <p:nvSpPr>
            <p:cNvPr id="289" name="テキスト ボックス 288">
              <a:extLst>
                <a:ext uri="{FF2B5EF4-FFF2-40B4-BE49-F238E27FC236}">
                  <a16:creationId xmlns:a16="http://schemas.microsoft.com/office/drawing/2014/main" id="{853B9EED-5716-ECB2-0CF1-DCE0CEF6AE48}"/>
                </a:ext>
              </a:extLst>
            </p:cNvPr>
            <p:cNvSpPr txBox="1"/>
            <p:nvPr/>
          </p:nvSpPr>
          <p:spPr>
            <a:xfrm>
              <a:off x="2977723" y="3411417"/>
              <a:ext cx="489077" cy="186526"/>
            </a:xfrm>
            <a:prstGeom prst="rect">
              <a:avLst/>
            </a:prstGeom>
            <a:noFill/>
          </p:spPr>
          <p:txBody>
            <a:bodyPr wrap="square" rtlCol="0">
              <a:spAutoFit/>
            </a:bodyPr>
            <a:lstStyle/>
            <a:p>
              <a:pPr algn="ctr"/>
              <a:r>
                <a:rPr kumimoji="1" lang="ja-JP" altLang="en-US" sz="612" dirty="0">
                  <a:solidFill>
                    <a:srgbClr val="F04D2A"/>
                  </a:solidFill>
                  <a:latin typeface="BIZ UDPゴシック" panose="020B0400000000000000" pitchFamily="50" charset="-128"/>
                  <a:ea typeface="BIZ UDPゴシック" panose="020B0400000000000000" pitchFamily="50" charset="-128"/>
                </a:rPr>
                <a:t>ひなん</a:t>
              </a:r>
            </a:p>
          </p:txBody>
        </p:sp>
        <p:sp>
          <p:nvSpPr>
            <p:cNvPr id="290" name="テキスト ボックス 289">
              <a:extLst>
                <a:ext uri="{FF2B5EF4-FFF2-40B4-BE49-F238E27FC236}">
                  <a16:creationId xmlns:a16="http://schemas.microsoft.com/office/drawing/2014/main" id="{05DAF062-44DE-119E-3B2D-70D64B76F6BA}"/>
                </a:ext>
              </a:extLst>
            </p:cNvPr>
            <p:cNvSpPr txBox="1"/>
            <p:nvPr/>
          </p:nvSpPr>
          <p:spPr>
            <a:xfrm>
              <a:off x="3222262" y="3411417"/>
              <a:ext cx="776425" cy="186526"/>
            </a:xfrm>
            <a:prstGeom prst="rect">
              <a:avLst/>
            </a:prstGeom>
            <a:noFill/>
          </p:spPr>
          <p:txBody>
            <a:bodyPr wrap="square" rtlCol="0">
              <a:spAutoFit/>
            </a:bodyPr>
            <a:lstStyle/>
            <a:p>
              <a:pPr algn="ctr"/>
              <a:r>
                <a:rPr lang="ja-JP" altLang="en-US" sz="612" dirty="0">
                  <a:solidFill>
                    <a:srgbClr val="F04D2A"/>
                  </a:solidFill>
                  <a:latin typeface="BIZ UDPゴシック" panose="020B0400000000000000" pitchFamily="50" charset="-128"/>
                  <a:ea typeface="BIZ UDPゴシック" panose="020B0400000000000000" pitchFamily="50" charset="-128"/>
                </a:rPr>
                <a:t>はんだん すいい</a:t>
              </a:r>
              <a:endParaRPr kumimoji="1" lang="ja-JP" altLang="en-US" sz="612" dirty="0">
                <a:solidFill>
                  <a:srgbClr val="F04D2A"/>
                </a:solidFill>
                <a:latin typeface="BIZ UDPゴシック" panose="020B0400000000000000" pitchFamily="50" charset="-128"/>
                <a:ea typeface="BIZ UDPゴシック" panose="020B0400000000000000" pitchFamily="50" charset="-128"/>
              </a:endParaRPr>
            </a:p>
          </p:txBody>
        </p:sp>
        <p:sp>
          <p:nvSpPr>
            <p:cNvPr id="291" name="テキスト ボックス 290">
              <a:extLst>
                <a:ext uri="{FF2B5EF4-FFF2-40B4-BE49-F238E27FC236}">
                  <a16:creationId xmlns:a16="http://schemas.microsoft.com/office/drawing/2014/main" id="{0DBFCA91-04FE-8AAE-2572-06A6399ABDD1}"/>
                </a:ext>
              </a:extLst>
            </p:cNvPr>
            <p:cNvSpPr txBox="1"/>
            <p:nvPr/>
          </p:nvSpPr>
          <p:spPr>
            <a:xfrm>
              <a:off x="3069265" y="4081250"/>
              <a:ext cx="489077" cy="186526"/>
            </a:xfrm>
            <a:prstGeom prst="rect">
              <a:avLst/>
            </a:prstGeom>
            <a:noFill/>
          </p:spPr>
          <p:txBody>
            <a:bodyPr wrap="square" rtlCol="0">
              <a:spAutoFit/>
            </a:bodyPr>
            <a:lstStyle/>
            <a:p>
              <a:pPr algn="ctr"/>
              <a:r>
                <a:rPr lang="ja-JP" altLang="en-US" sz="612" dirty="0">
                  <a:solidFill>
                    <a:srgbClr val="EECA16"/>
                  </a:solidFill>
                  <a:latin typeface="BIZ UDPゴシック" panose="020B0400000000000000" pitchFamily="50" charset="-128"/>
                  <a:ea typeface="BIZ UDPゴシック" panose="020B0400000000000000" pitchFamily="50" charset="-128"/>
                </a:rPr>
                <a:t>はんらん</a:t>
              </a:r>
              <a:endParaRPr kumimoji="1" lang="ja-JP" altLang="en-US" sz="612" dirty="0">
                <a:solidFill>
                  <a:srgbClr val="EECA16"/>
                </a:solidFill>
                <a:latin typeface="BIZ UDPゴシック" panose="020B0400000000000000" pitchFamily="50" charset="-128"/>
                <a:ea typeface="BIZ UDPゴシック" panose="020B0400000000000000" pitchFamily="50" charset="-128"/>
              </a:endParaRPr>
            </a:p>
          </p:txBody>
        </p:sp>
        <p:sp>
          <p:nvSpPr>
            <p:cNvPr id="292" name="テキスト ボックス 291">
              <a:extLst>
                <a:ext uri="{FF2B5EF4-FFF2-40B4-BE49-F238E27FC236}">
                  <a16:creationId xmlns:a16="http://schemas.microsoft.com/office/drawing/2014/main" id="{2251CA4F-BFB3-737A-CF53-263C1C8C6F8C}"/>
                </a:ext>
              </a:extLst>
            </p:cNvPr>
            <p:cNvSpPr txBox="1"/>
            <p:nvPr/>
          </p:nvSpPr>
          <p:spPr>
            <a:xfrm>
              <a:off x="3343747" y="4081250"/>
              <a:ext cx="743443" cy="186526"/>
            </a:xfrm>
            <a:prstGeom prst="rect">
              <a:avLst/>
            </a:prstGeom>
            <a:noFill/>
          </p:spPr>
          <p:txBody>
            <a:bodyPr wrap="square" rtlCol="0">
              <a:spAutoFit/>
            </a:bodyPr>
            <a:lstStyle/>
            <a:p>
              <a:pPr algn="ctr"/>
              <a:r>
                <a:rPr lang="ja-JP" altLang="en-US" sz="612" dirty="0">
                  <a:solidFill>
                    <a:srgbClr val="EECA16"/>
                  </a:solidFill>
                  <a:latin typeface="BIZ UDPゴシック" panose="020B0400000000000000" pitchFamily="50" charset="-128"/>
                  <a:ea typeface="BIZ UDPゴシック" panose="020B0400000000000000" pitchFamily="50" charset="-128"/>
                </a:rPr>
                <a:t>ちゅういすいい</a:t>
              </a:r>
              <a:endParaRPr kumimoji="1" lang="ja-JP" altLang="en-US" sz="612" dirty="0">
                <a:solidFill>
                  <a:srgbClr val="EECA16"/>
                </a:solidFill>
                <a:latin typeface="BIZ UDPゴシック" panose="020B0400000000000000" pitchFamily="50" charset="-128"/>
                <a:ea typeface="BIZ UDPゴシック" panose="020B0400000000000000" pitchFamily="50" charset="-128"/>
              </a:endParaRPr>
            </a:p>
          </p:txBody>
        </p:sp>
        <p:sp>
          <p:nvSpPr>
            <p:cNvPr id="293" name="テキスト ボックス 292">
              <a:extLst>
                <a:ext uri="{FF2B5EF4-FFF2-40B4-BE49-F238E27FC236}">
                  <a16:creationId xmlns:a16="http://schemas.microsoft.com/office/drawing/2014/main" id="{6DD7187E-CFD9-9B7E-760A-37277E660DD3}"/>
                </a:ext>
              </a:extLst>
            </p:cNvPr>
            <p:cNvSpPr txBox="1"/>
            <p:nvPr/>
          </p:nvSpPr>
          <p:spPr>
            <a:xfrm>
              <a:off x="3051891" y="4531042"/>
              <a:ext cx="1065695" cy="169277"/>
            </a:xfrm>
            <a:prstGeom prst="rect">
              <a:avLst/>
            </a:prstGeom>
            <a:noFill/>
          </p:spPr>
          <p:txBody>
            <a:bodyPr wrap="square" rtlCol="0">
              <a:spAutoFit/>
            </a:bodyPr>
            <a:lstStyle/>
            <a:p>
              <a:pPr algn="ctr"/>
              <a:r>
                <a:rPr lang="ja-JP" altLang="en-US" sz="510" dirty="0">
                  <a:solidFill>
                    <a:schemeClr val="tx1">
                      <a:lumMod val="50000"/>
                      <a:lumOff val="50000"/>
                    </a:schemeClr>
                  </a:solidFill>
                  <a:latin typeface="BIZ UDPゴシック" panose="020B0400000000000000" pitchFamily="50" charset="-128"/>
                  <a:ea typeface="BIZ UDPゴシック" panose="020B0400000000000000" pitchFamily="50" charset="-128"/>
                </a:rPr>
                <a:t>すいぼうだんたいきすいい</a:t>
              </a:r>
              <a:endParaRPr kumimoji="1" lang="ja-JP" altLang="en-US" sz="510" dirty="0">
                <a:solidFill>
                  <a:schemeClr val="tx1">
                    <a:lumMod val="50000"/>
                    <a:lumOff val="50000"/>
                  </a:schemeClr>
                </a:solidFill>
                <a:latin typeface="BIZ UDPゴシック" panose="020B0400000000000000" pitchFamily="50" charset="-128"/>
                <a:ea typeface="BIZ UDPゴシック" panose="020B0400000000000000" pitchFamily="50" charset="-128"/>
              </a:endParaRPr>
            </a:p>
          </p:txBody>
        </p:sp>
        <p:sp>
          <p:nvSpPr>
            <p:cNvPr id="294" name="テキスト ボックス 293">
              <a:extLst>
                <a:ext uri="{FF2B5EF4-FFF2-40B4-BE49-F238E27FC236}">
                  <a16:creationId xmlns:a16="http://schemas.microsoft.com/office/drawing/2014/main" id="{8EDE06A2-6F94-F982-EA66-D43CD098A0EF}"/>
                </a:ext>
              </a:extLst>
            </p:cNvPr>
            <p:cNvSpPr txBox="1"/>
            <p:nvPr/>
          </p:nvSpPr>
          <p:spPr>
            <a:xfrm>
              <a:off x="3627570" y="4772665"/>
              <a:ext cx="446167" cy="161583"/>
            </a:xfrm>
            <a:prstGeom prst="rect">
              <a:avLst/>
            </a:prstGeom>
            <a:noFill/>
          </p:spPr>
          <p:txBody>
            <a:bodyPr wrap="square" rtlCol="0">
              <a:spAutoFit/>
            </a:bodyPr>
            <a:lstStyle/>
            <a:p>
              <a:pPr algn="ctr"/>
              <a:r>
                <a:rPr lang="ja-JP" altLang="en-US" sz="459" dirty="0">
                  <a:solidFill>
                    <a:srgbClr val="2EA7DA"/>
                  </a:solidFill>
                  <a:latin typeface="BIZ UDPゴシック" panose="020B0400000000000000" pitchFamily="50" charset="-128"/>
                  <a:ea typeface="BIZ UDPゴシック" panose="020B0400000000000000" pitchFamily="50" charset="-128"/>
                </a:rPr>
                <a:t>すいい</a:t>
              </a:r>
              <a:endParaRPr kumimoji="1" lang="ja-JP" altLang="en-US" sz="459" dirty="0">
                <a:solidFill>
                  <a:srgbClr val="2EA7DA"/>
                </a:solidFill>
                <a:latin typeface="BIZ UDPゴシック" panose="020B0400000000000000" pitchFamily="50" charset="-128"/>
                <a:ea typeface="BIZ UDPゴシック" panose="020B0400000000000000" pitchFamily="50" charset="-128"/>
              </a:endParaRPr>
            </a:p>
          </p:txBody>
        </p:sp>
        <p:sp>
          <p:nvSpPr>
            <p:cNvPr id="55" name="テキスト ボックス 54">
              <a:extLst>
                <a:ext uri="{FF2B5EF4-FFF2-40B4-BE49-F238E27FC236}">
                  <a16:creationId xmlns:a16="http://schemas.microsoft.com/office/drawing/2014/main" id="{1955B920-6A79-4953-6C7C-4B98BC65E837}"/>
                </a:ext>
              </a:extLst>
            </p:cNvPr>
            <p:cNvSpPr txBox="1"/>
            <p:nvPr/>
          </p:nvSpPr>
          <p:spPr>
            <a:xfrm>
              <a:off x="3349265" y="4772665"/>
              <a:ext cx="446167" cy="161583"/>
            </a:xfrm>
            <a:prstGeom prst="rect">
              <a:avLst/>
            </a:prstGeom>
            <a:noFill/>
          </p:spPr>
          <p:txBody>
            <a:bodyPr wrap="square" rtlCol="0">
              <a:spAutoFit/>
            </a:bodyPr>
            <a:lstStyle/>
            <a:p>
              <a:pPr algn="ctr"/>
              <a:r>
                <a:rPr lang="ja-JP" altLang="en-US" sz="459" dirty="0">
                  <a:solidFill>
                    <a:srgbClr val="2EA7DA"/>
                  </a:solidFill>
                  <a:latin typeface="BIZ UDPゴシック" panose="020B0400000000000000" pitchFamily="50" charset="-128"/>
                  <a:ea typeface="BIZ UDPゴシック" panose="020B0400000000000000" pitchFamily="50" charset="-128"/>
                </a:rPr>
                <a:t>ふだん</a:t>
              </a:r>
              <a:endParaRPr kumimoji="1" lang="ja-JP" altLang="en-US" sz="459" dirty="0">
                <a:solidFill>
                  <a:srgbClr val="2EA7DA"/>
                </a:solidFill>
                <a:latin typeface="BIZ UDPゴシック" panose="020B0400000000000000" pitchFamily="50" charset="-128"/>
                <a:ea typeface="BIZ UDPゴシック" panose="020B0400000000000000" pitchFamily="50" charset="-128"/>
              </a:endParaRPr>
            </a:p>
          </p:txBody>
        </p:sp>
      </p:grpSp>
      <p:grpSp>
        <p:nvGrpSpPr>
          <p:cNvPr id="270" name="グループ化 269">
            <a:extLst>
              <a:ext uri="{FF2B5EF4-FFF2-40B4-BE49-F238E27FC236}">
                <a16:creationId xmlns:a16="http://schemas.microsoft.com/office/drawing/2014/main" id="{B61A3200-107A-1DE8-CB07-255E32817A0E}"/>
              </a:ext>
            </a:extLst>
          </p:cNvPr>
          <p:cNvGrpSpPr/>
          <p:nvPr/>
        </p:nvGrpSpPr>
        <p:grpSpPr>
          <a:xfrm>
            <a:off x="5832186" y="3446559"/>
            <a:ext cx="4229226" cy="572940"/>
            <a:chOff x="5604770" y="3483521"/>
            <a:chExt cx="4145516" cy="561600"/>
          </a:xfrm>
        </p:grpSpPr>
        <p:sp>
          <p:nvSpPr>
            <p:cNvPr id="209" name="正方形/長方形 208">
              <a:extLst>
                <a:ext uri="{FF2B5EF4-FFF2-40B4-BE49-F238E27FC236}">
                  <a16:creationId xmlns:a16="http://schemas.microsoft.com/office/drawing/2014/main" id="{D0CC32CF-922F-F719-3EDC-7393729E4C97}"/>
                </a:ext>
              </a:extLst>
            </p:cNvPr>
            <p:cNvSpPr/>
            <p:nvPr/>
          </p:nvSpPr>
          <p:spPr>
            <a:xfrm>
              <a:off x="5604770" y="3483521"/>
              <a:ext cx="4145516" cy="561600"/>
            </a:xfrm>
            <a:prstGeom prst="rect">
              <a:avLst/>
            </a:prstGeom>
            <a:solidFill>
              <a:schemeClr val="accent3">
                <a:lumMod val="20000"/>
                <a:lumOff val="80000"/>
              </a:schemeClr>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30425" indent="552273"/>
              <a:r>
                <a:rPr kumimoji="1" lang="ja-JP" altLang="en-US" sz="1224" dirty="0">
                  <a:solidFill>
                    <a:schemeClr val="tx1"/>
                  </a:solidFill>
                </a:rPr>
                <a:t>すでに災害が発生している状況だよ</a:t>
              </a:r>
            </a:p>
          </p:txBody>
        </p:sp>
        <p:sp>
          <p:nvSpPr>
            <p:cNvPr id="219" name="テキスト ボックス 218">
              <a:extLst>
                <a:ext uri="{FF2B5EF4-FFF2-40B4-BE49-F238E27FC236}">
                  <a16:creationId xmlns:a16="http://schemas.microsoft.com/office/drawing/2014/main" id="{91CE150D-C8D7-0521-4195-AE5FF2FBAB44}"/>
                </a:ext>
              </a:extLst>
            </p:cNvPr>
            <p:cNvSpPr txBox="1"/>
            <p:nvPr/>
          </p:nvSpPr>
          <p:spPr>
            <a:xfrm>
              <a:off x="7388772" y="3548811"/>
              <a:ext cx="316785" cy="186526"/>
            </a:xfrm>
            <a:prstGeom prst="rect">
              <a:avLst/>
            </a:prstGeom>
            <a:noFill/>
          </p:spPr>
          <p:txBody>
            <a:bodyPr wrap="square" lIns="0" rIns="0" rtlCol="0">
              <a:spAutoFit/>
            </a:bodyPr>
            <a:lstStyle/>
            <a:p>
              <a:pPr algn="ctr"/>
              <a:r>
                <a:rPr kumimoji="1" lang="ja-JP" altLang="en-US" sz="612" b="1" dirty="0"/>
                <a:t>さいがい</a:t>
              </a:r>
            </a:p>
          </p:txBody>
        </p:sp>
        <p:sp>
          <p:nvSpPr>
            <p:cNvPr id="220" name="テキスト ボックス 219">
              <a:extLst>
                <a:ext uri="{FF2B5EF4-FFF2-40B4-BE49-F238E27FC236}">
                  <a16:creationId xmlns:a16="http://schemas.microsoft.com/office/drawing/2014/main" id="{B47861B7-86FF-6E69-9866-993330A670D0}"/>
                </a:ext>
              </a:extLst>
            </p:cNvPr>
            <p:cNvSpPr txBox="1"/>
            <p:nvPr/>
          </p:nvSpPr>
          <p:spPr>
            <a:xfrm>
              <a:off x="8643688" y="3548811"/>
              <a:ext cx="475597" cy="186526"/>
            </a:xfrm>
            <a:prstGeom prst="rect">
              <a:avLst/>
            </a:prstGeom>
            <a:noFill/>
          </p:spPr>
          <p:txBody>
            <a:bodyPr wrap="square" lIns="0" rIns="0" rtlCol="0">
              <a:spAutoFit/>
            </a:bodyPr>
            <a:lstStyle/>
            <a:p>
              <a:pPr algn="ctr"/>
              <a:r>
                <a:rPr kumimoji="1" lang="ja-JP" altLang="en-US" sz="612" b="1" dirty="0"/>
                <a:t>じょうきょう</a:t>
              </a:r>
            </a:p>
          </p:txBody>
        </p:sp>
      </p:grpSp>
      <p:grpSp>
        <p:nvGrpSpPr>
          <p:cNvPr id="253" name="グループ化 252">
            <a:extLst>
              <a:ext uri="{FF2B5EF4-FFF2-40B4-BE49-F238E27FC236}">
                <a16:creationId xmlns:a16="http://schemas.microsoft.com/office/drawing/2014/main" id="{31CC4E97-504B-FEE1-206E-212EDE8FE923}"/>
              </a:ext>
            </a:extLst>
          </p:cNvPr>
          <p:cNvGrpSpPr/>
          <p:nvPr/>
        </p:nvGrpSpPr>
        <p:grpSpPr>
          <a:xfrm>
            <a:off x="1716860" y="2198866"/>
            <a:ext cx="3709325" cy="399697"/>
            <a:chOff x="1570899" y="2260523"/>
            <a:chExt cx="3635905" cy="391785"/>
          </a:xfrm>
        </p:grpSpPr>
        <p:grpSp>
          <p:nvGrpSpPr>
            <p:cNvPr id="40" name="グループ化 39">
              <a:extLst>
                <a:ext uri="{FF2B5EF4-FFF2-40B4-BE49-F238E27FC236}">
                  <a16:creationId xmlns:a16="http://schemas.microsoft.com/office/drawing/2014/main" id="{2B71271C-7BC0-72BC-95FC-01FB53055362}"/>
                </a:ext>
              </a:extLst>
            </p:cNvPr>
            <p:cNvGrpSpPr/>
            <p:nvPr/>
          </p:nvGrpSpPr>
          <p:grpSpPr>
            <a:xfrm>
              <a:off x="1570899" y="2276880"/>
              <a:ext cx="3635905" cy="375428"/>
              <a:chOff x="1570900" y="2276880"/>
              <a:chExt cx="3510688" cy="375428"/>
            </a:xfrm>
          </p:grpSpPr>
          <p:sp>
            <p:nvSpPr>
              <p:cNvPr id="214" name="四角形: 角を丸くする 213">
                <a:extLst>
                  <a:ext uri="{FF2B5EF4-FFF2-40B4-BE49-F238E27FC236}">
                    <a16:creationId xmlns:a16="http://schemas.microsoft.com/office/drawing/2014/main" id="{95DAB28A-C56B-997D-22FF-9EBCCCF8511D}"/>
                  </a:ext>
                </a:extLst>
              </p:cNvPr>
              <p:cNvSpPr/>
              <p:nvPr/>
            </p:nvSpPr>
            <p:spPr>
              <a:xfrm>
                <a:off x="1570900" y="2276880"/>
                <a:ext cx="3510688" cy="346859"/>
              </a:xfrm>
              <a:prstGeom prst="roundRect">
                <a:avLst>
                  <a:gd name="adj" fmla="val 30794"/>
                </a:avLst>
              </a:prstGeom>
              <a:pattFill prst="dkUpDiag">
                <a:fgClr>
                  <a:schemeClr val="accent4"/>
                </a:fgClr>
                <a:bgClr>
                  <a:schemeClr val="bg1"/>
                </a:bgClr>
              </a:pattFill>
              <a:ln w="15875">
                <a:solidFill>
                  <a:schemeClr val="tx1"/>
                </a:solidFill>
              </a:ln>
              <a:effectLst>
                <a:glow rad="63500">
                  <a:schemeClr val="bg1"/>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215" name="テキスト ボックス 214">
                <a:extLst>
                  <a:ext uri="{FF2B5EF4-FFF2-40B4-BE49-F238E27FC236}">
                    <a16:creationId xmlns:a16="http://schemas.microsoft.com/office/drawing/2014/main" id="{B997F566-A4B3-BC9C-420C-20C2B9338ADE}"/>
                  </a:ext>
                </a:extLst>
              </p:cNvPr>
              <p:cNvSpPr txBox="1"/>
              <p:nvPr/>
            </p:nvSpPr>
            <p:spPr>
              <a:xfrm>
                <a:off x="2150066" y="2290762"/>
                <a:ext cx="2333541"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428" dirty="0"/>
                  <a:t>河川や雨の情報</a:t>
                </a:r>
              </a:p>
            </p:txBody>
          </p:sp>
        </p:grpSp>
        <p:sp>
          <p:nvSpPr>
            <p:cNvPr id="110" name="テキスト ボックス 109">
              <a:extLst>
                <a:ext uri="{FF2B5EF4-FFF2-40B4-BE49-F238E27FC236}">
                  <a16:creationId xmlns:a16="http://schemas.microsoft.com/office/drawing/2014/main" id="{6CBE425B-2CCA-6EDA-BFDD-626AEB048EB0}"/>
                </a:ext>
              </a:extLst>
            </p:cNvPr>
            <p:cNvSpPr txBox="1"/>
            <p:nvPr/>
          </p:nvSpPr>
          <p:spPr>
            <a:xfrm>
              <a:off x="2698116" y="2260523"/>
              <a:ext cx="477170" cy="202235"/>
            </a:xfrm>
            <a:prstGeom prst="rect">
              <a:avLst/>
            </a:prstGeom>
            <a:noFill/>
          </p:spPr>
          <p:txBody>
            <a:bodyPr wrap="square" rtlCol="0">
              <a:spAutoFit/>
            </a:bodyPr>
            <a:lstStyle/>
            <a:p>
              <a:pPr algn="dist"/>
              <a:r>
                <a:rPr kumimoji="1" lang="ja-JP" altLang="en-US" sz="714" b="1" dirty="0">
                  <a:effectLst>
                    <a:glow rad="63500">
                      <a:schemeClr val="bg1"/>
                    </a:glow>
                  </a:effectLst>
                </a:rPr>
                <a:t>かせん</a:t>
              </a:r>
            </a:p>
          </p:txBody>
        </p:sp>
        <p:sp>
          <p:nvSpPr>
            <p:cNvPr id="111" name="テキスト ボックス 110">
              <a:extLst>
                <a:ext uri="{FF2B5EF4-FFF2-40B4-BE49-F238E27FC236}">
                  <a16:creationId xmlns:a16="http://schemas.microsoft.com/office/drawing/2014/main" id="{053DF726-078C-C3A7-6CB1-2BDF672DA975}"/>
                </a:ext>
              </a:extLst>
            </p:cNvPr>
            <p:cNvSpPr txBox="1"/>
            <p:nvPr/>
          </p:nvSpPr>
          <p:spPr>
            <a:xfrm>
              <a:off x="3528275" y="2266932"/>
              <a:ext cx="606256" cy="202235"/>
            </a:xfrm>
            <a:prstGeom prst="rect">
              <a:avLst/>
            </a:prstGeom>
            <a:noFill/>
          </p:spPr>
          <p:txBody>
            <a:bodyPr wrap="none" rtlCol="0">
              <a:spAutoFit/>
            </a:bodyPr>
            <a:lstStyle/>
            <a:p>
              <a:r>
                <a:rPr kumimoji="1" lang="ja-JP" altLang="en-US" sz="714" b="1" dirty="0">
                  <a:effectLst>
                    <a:glow rad="63500">
                      <a:schemeClr val="bg1"/>
                    </a:glow>
                  </a:effectLst>
                </a:rPr>
                <a:t>じょうほう</a:t>
              </a:r>
            </a:p>
          </p:txBody>
        </p:sp>
      </p:grpSp>
      <p:grpSp>
        <p:nvGrpSpPr>
          <p:cNvPr id="5" name="グループ化 4">
            <a:extLst>
              <a:ext uri="{FF2B5EF4-FFF2-40B4-BE49-F238E27FC236}">
                <a16:creationId xmlns:a16="http://schemas.microsoft.com/office/drawing/2014/main" id="{D8456D5D-FB37-2794-A28C-F2AEEA6B473C}"/>
              </a:ext>
            </a:extLst>
          </p:cNvPr>
          <p:cNvGrpSpPr/>
          <p:nvPr/>
        </p:nvGrpSpPr>
        <p:grpSpPr>
          <a:xfrm>
            <a:off x="832132" y="3413696"/>
            <a:ext cx="642252" cy="642252"/>
            <a:chOff x="4910096" y="2786817"/>
            <a:chExt cx="503273" cy="503273"/>
          </a:xfrm>
        </p:grpSpPr>
        <p:sp>
          <p:nvSpPr>
            <p:cNvPr id="6" name="星: 5 pt 5">
              <a:extLst>
                <a:ext uri="{FF2B5EF4-FFF2-40B4-BE49-F238E27FC236}">
                  <a16:creationId xmlns:a16="http://schemas.microsoft.com/office/drawing/2014/main" id="{C976BB53-4790-BCEB-4B8C-A34ABA2CB0FF}"/>
                </a:ext>
              </a:extLst>
            </p:cNvPr>
            <p:cNvSpPr>
              <a:spLocks noChangeAspect="1"/>
            </p:cNvSpPr>
            <p:nvPr/>
          </p:nvSpPr>
          <p:spPr>
            <a:xfrm>
              <a:off x="4910096" y="2786817"/>
              <a:ext cx="503273" cy="503273"/>
            </a:xfrm>
            <a:prstGeom prst="star5">
              <a:avLst>
                <a:gd name="adj" fmla="val 27091"/>
                <a:gd name="hf" fmla="val 105146"/>
                <a:gd name="vf" fmla="val 110557"/>
              </a:avLst>
            </a:prstGeom>
            <a:solidFill>
              <a:srgbClr val="0C000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1632" b="1" dirty="0">
                <a:solidFill>
                  <a:sysClr val="windowText" lastClr="000000"/>
                </a:solidFill>
                <a:latin typeface="Arial" panose="020B0604020202020204" pitchFamily="34" charset="0"/>
                <a:cs typeface="Arial" panose="020B0604020202020204" pitchFamily="34" charset="0"/>
              </a:endParaRPr>
            </a:p>
          </p:txBody>
        </p:sp>
        <p:sp>
          <p:nvSpPr>
            <p:cNvPr id="7" name="テキスト ボックス 6">
              <a:extLst>
                <a:ext uri="{FF2B5EF4-FFF2-40B4-BE49-F238E27FC236}">
                  <a16:creationId xmlns:a16="http://schemas.microsoft.com/office/drawing/2014/main" id="{A855ADB3-CA7C-558F-601E-17ED2C180E30}"/>
                </a:ext>
              </a:extLst>
            </p:cNvPr>
            <p:cNvSpPr txBox="1"/>
            <p:nvPr/>
          </p:nvSpPr>
          <p:spPr>
            <a:xfrm>
              <a:off x="5018077" y="2911435"/>
              <a:ext cx="287310" cy="331631"/>
            </a:xfrm>
            <a:prstGeom prst="rect">
              <a:avLst/>
            </a:prstGeom>
            <a:noFill/>
          </p:spPr>
          <p:txBody>
            <a:bodyPr wrap="none" tIns="183635" rtlCol="0" anchor="ctr">
              <a:spAutoFit/>
            </a:bodyPr>
            <a:lstStyle/>
            <a:p>
              <a:pPr algn="ctr">
                <a:lnSpc>
                  <a:spcPts val="1224"/>
                </a:lnSpc>
              </a:pPr>
              <a:r>
                <a:rPr lang="en-US" altLang="ja-JP" sz="2448" b="1" dirty="0">
                  <a:solidFill>
                    <a:schemeClr val="bg1"/>
                  </a:solidFill>
                  <a:latin typeface="Arial" panose="020B0604020202020204" pitchFamily="34" charset="0"/>
                  <a:cs typeface="Arial" panose="020B0604020202020204" pitchFamily="34" charset="0"/>
                </a:rPr>
                <a:t>5</a:t>
              </a:r>
              <a:endParaRPr kumimoji="1" lang="ja-JP" altLang="en-US" sz="2448" b="1" dirty="0">
                <a:solidFill>
                  <a:schemeClr val="bg1"/>
                </a:solidFill>
                <a:latin typeface="Arial" panose="020B0604020202020204" pitchFamily="34" charset="0"/>
                <a:cs typeface="Arial" panose="020B0604020202020204" pitchFamily="34" charset="0"/>
              </a:endParaRPr>
            </a:p>
          </p:txBody>
        </p:sp>
      </p:grpSp>
      <p:grpSp>
        <p:nvGrpSpPr>
          <p:cNvPr id="24" name="グループ化 23">
            <a:extLst>
              <a:ext uri="{FF2B5EF4-FFF2-40B4-BE49-F238E27FC236}">
                <a16:creationId xmlns:a16="http://schemas.microsoft.com/office/drawing/2014/main" id="{D1488B80-D015-F29D-1CC1-D4541E3811BA}"/>
              </a:ext>
            </a:extLst>
          </p:cNvPr>
          <p:cNvGrpSpPr/>
          <p:nvPr/>
        </p:nvGrpSpPr>
        <p:grpSpPr>
          <a:xfrm>
            <a:off x="832132" y="4323322"/>
            <a:ext cx="642252" cy="642252"/>
            <a:chOff x="4910096" y="2786817"/>
            <a:chExt cx="503273" cy="503273"/>
          </a:xfrm>
        </p:grpSpPr>
        <p:sp>
          <p:nvSpPr>
            <p:cNvPr id="25" name="星: 5 pt 24">
              <a:extLst>
                <a:ext uri="{FF2B5EF4-FFF2-40B4-BE49-F238E27FC236}">
                  <a16:creationId xmlns:a16="http://schemas.microsoft.com/office/drawing/2014/main" id="{41F29526-CB04-0176-D49F-528C7C5565B2}"/>
                </a:ext>
              </a:extLst>
            </p:cNvPr>
            <p:cNvSpPr>
              <a:spLocks noChangeAspect="1"/>
            </p:cNvSpPr>
            <p:nvPr/>
          </p:nvSpPr>
          <p:spPr>
            <a:xfrm>
              <a:off x="4910096" y="2786817"/>
              <a:ext cx="503273" cy="503273"/>
            </a:xfrm>
            <a:prstGeom prst="star5">
              <a:avLst>
                <a:gd name="adj" fmla="val 27091"/>
                <a:gd name="hf" fmla="val 105146"/>
                <a:gd name="vf" fmla="val 110557"/>
              </a:avLst>
            </a:prstGeom>
            <a:solidFill>
              <a:srgbClr val="AA00AA"/>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1632" b="1" dirty="0">
                <a:solidFill>
                  <a:sysClr val="windowText" lastClr="000000"/>
                </a:solidFill>
                <a:latin typeface="Arial" panose="020B0604020202020204" pitchFamily="34" charset="0"/>
                <a:cs typeface="Arial" panose="020B0604020202020204" pitchFamily="34" charset="0"/>
              </a:endParaRPr>
            </a:p>
          </p:txBody>
        </p:sp>
        <p:sp>
          <p:nvSpPr>
            <p:cNvPr id="26" name="テキスト ボックス 25">
              <a:extLst>
                <a:ext uri="{FF2B5EF4-FFF2-40B4-BE49-F238E27FC236}">
                  <a16:creationId xmlns:a16="http://schemas.microsoft.com/office/drawing/2014/main" id="{9A728B65-D9CD-F38D-BB36-FC48238643AD}"/>
                </a:ext>
              </a:extLst>
            </p:cNvPr>
            <p:cNvSpPr txBox="1"/>
            <p:nvPr/>
          </p:nvSpPr>
          <p:spPr>
            <a:xfrm>
              <a:off x="5018077" y="2911435"/>
              <a:ext cx="287310" cy="331631"/>
            </a:xfrm>
            <a:prstGeom prst="rect">
              <a:avLst/>
            </a:prstGeom>
            <a:noFill/>
          </p:spPr>
          <p:txBody>
            <a:bodyPr wrap="none" tIns="183635" rtlCol="0" anchor="ctr">
              <a:spAutoFit/>
            </a:bodyPr>
            <a:lstStyle/>
            <a:p>
              <a:pPr algn="ctr">
                <a:lnSpc>
                  <a:spcPts val="1224"/>
                </a:lnSpc>
              </a:pPr>
              <a:r>
                <a:rPr lang="en-US" altLang="ja-JP" sz="2448" b="1" dirty="0">
                  <a:solidFill>
                    <a:schemeClr val="bg1"/>
                  </a:solidFill>
                  <a:latin typeface="Arial" panose="020B0604020202020204" pitchFamily="34" charset="0"/>
                  <a:cs typeface="Arial" panose="020B0604020202020204" pitchFamily="34" charset="0"/>
                </a:rPr>
                <a:t>4</a:t>
              </a:r>
              <a:endParaRPr kumimoji="1" lang="ja-JP" altLang="en-US" sz="2448" b="1" dirty="0">
                <a:solidFill>
                  <a:schemeClr val="bg1"/>
                </a:solidFill>
                <a:latin typeface="Arial" panose="020B0604020202020204" pitchFamily="34" charset="0"/>
                <a:cs typeface="Arial" panose="020B0604020202020204" pitchFamily="34" charset="0"/>
              </a:endParaRPr>
            </a:p>
          </p:txBody>
        </p:sp>
      </p:grpSp>
      <p:grpSp>
        <p:nvGrpSpPr>
          <p:cNvPr id="28" name="グループ化 27">
            <a:extLst>
              <a:ext uri="{FF2B5EF4-FFF2-40B4-BE49-F238E27FC236}">
                <a16:creationId xmlns:a16="http://schemas.microsoft.com/office/drawing/2014/main" id="{86916BBB-4E6F-B3C5-0C07-803D5BBE5E8C}"/>
              </a:ext>
            </a:extLst>
          </p:cNvPr>
          <p:cNvGrpSpPr/>
          <p:nvPr/>
        </p:nvGrpSpPr>
        <p:grpSpPr>
          <a:xfrm>
            <a:off x="832132" y="5053246"/>
            <a:ext cx="642252" cy="642252"/>
            <a:chOff x="4910096" y="2786817"/>
            <a:chExt cx="503273" cy="503273"/>
          </a:xfrm>
        </p:grpSpPr>
        <p:sp>
          <p:nvSpPr>
            <p:cNvPr id="29" name="星: 5 pt 28">
              <a:extLst>
                <a:ext uri="{FF2B5EF4-FFF2-40B4-BE49-F238E27FC236}">
                  <a16:creationId xmlns:a16="http://schemas.microsoft.com/office/drawing/2014/main" id="{CC3EC3DD-7950-D78A-81E6-1F6919C02618}"/>
                </a:ext>
              </a:extLst>
            </p:cNvPr>
            <p:cNvSpPr>
              <a:spLocks noChangeAspect="1"/>
            </p:cNvSpPr>
            <p:nvPr/>
          </p:nvSpPr>
          <p:spPr>
            <a:xfrm>
              <a:off x="4910096" y="2786817"/>
              <a:ext cx="503273" cy="503273"/>
            </a:xfrm>
            <a:prstGeom prst="star5">
              <a:avLst>
                <a:gd name="adj" fmla="val 27091"/>
                <a:gd name="hf" fmla="val 105146"/>
                <a:gd name="vf" fmla="val 110557"/>
              </a:avLst>
            </a:prstGeom>
            <a:solidFill>
              <a:srgbClr val="FF2800"/>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1632" b="1" dirty="0">
                <a:solidFill>
                  <a:sysClr val="windowText" lastClr="000000"/>
                </a:solidFill>
                <a:latin typeface="Arial" panose="020B0604020202020204" pitchFamily="34" charset="0"/>
                <a:cs typeface="Arial" panose="020B0604020202020204" pitchFamily="34" charset="0"/>
              </a:endParaRPr>
            </a:p>
          </p:txBody>
        </p:sp>
        <p:sp>
          <p:nvSpPr>
            <p:cNvPr id="30" name="テキスト ボックス 29">
              <a:extLst>
                <a:ext uri="{FF2B5EF4-FFF2-40B4-BE49-F238E27FC236}">
                  <a16:creationId xmlns:a16="http://schemas.microsoft.com/office/drawing/2014/main" id="{463E810F-43A2-F71C-3668-E5478D30A616}"/>
                </a:ext>
              </a:extLst>
            </p:cNvPr>
            <p:cNvSpPr txBox="1"/>
            <p:nvPr/>
          </p:nvSpPr>
          <p:spPr>
            <a:xfrm>
              <a:off x="5018077" y="2911435"/>
              <a:ext cx="287310" cy="331631"/>
            </a:xfrm>
            <a:prstGeom prst="rect">
              <a:avLst/>
            </a:prstGeom>
            <a:noFill/>
          </p:spPr>
          <p:txBody>
            <a:bodyPr wrap="none" tIns="183635" rtlCol="0" anchor="ctr">
              <a:spAutoFit/>
            </a:bodyPr>
            <a:lstStyle/>
            <a:p>
              <a:pPr algn="ctr">
                <a:lnSpc>
                  <a:spcPts val="1224"/>
                </a:lnSpc>
              </a:pPr>
              <a:r>
                <a:rPr lang="en-US" altLang="ja-JP" sz="2448" b="1" dirty="0">
                  <a:solidFill>
                    <a:schemeClr val="bg1"/>
                  </a:solidFill>
                  <a:latin typeface="Arial" panose="020B0604020202020204" pitchFamily="34" charset="0"/>
                  <a:cs typeface="Arial" panose="020B0604020202020204" pitchFamily="34" charset="0"/>
                </a:rPr>
                <a:t>3</a:t>
              </a:r>
              <a:endParaRPr kumimoji="1" lang="ja-JP" altLang="en-US" sz="2448" b="1" dirty="0">
                <a:solidFill>
                  <a:schemeClr val="bg1"/>
                </a:solidFill>
                <a:latin typeface="Arial" panose="020B0604020202020204" pitchFamily="34" charset="0"/>
                <a:cs typeface="Arial" panose="020B0604020202020204" pitchFamily="34" charset="0"/>
              </a:endParaRPr>
            </a:p>
          </p:txBody>
        </p:sp>
      </p:grpSp>
      <p:grpSp>
        <p:nvGrpSpPr>
          <p:cNvPr id="32" name="グループ化 31">
            <a:extLst>
              <a:ext uri="{FF2B5EF4-FFF2-40B4-BE49-F238E27FC236}">
                <a16:creationId xmlns:a16="http://schemas.microsoft.com/office/drawing/2014/main" id="{0A53916C-AD3B-2E70-5464-730B6ED8D59E}"/>
              </a:ext>
            </a:extLst>
          </p:cNvPr>
          <p:cNvGrpSpPr/>
          <p:nvPr/>
        </p:nvGrpSpPr>
        <p:grpSpPr>
          <a:xfrm>
            <a:off x="832132" y="5761881"/>
            <a:ext cx="642252" cy="642252"/>
            <a:chOff x="4910096" y="2786817"/>
            <a:chExt cx="503273" cy="503273"/>
          </a:xfrm>
        </p:grpSpPr>
        <p:sp>
          <p:nvSpPr>
            <p:cNvPr id="33" name="星: 5 pt 32">
              <a:extLst>
                <a:ext uri="{FF2B5EF4-FFF2-40B4-BE49-F238E27FC236}">
                  <a16:creationId xmlns:a16="http://schemas.microsoft.com/office/drawing/2014/main" id="{F446B464-F3A7-5FFF-F34B-C1DD1AB23B02}"/>
                </a:ext>
              </a:extLst>
            </p:cNvPr>
            <p:cNvSpPr>
              <a:spLocks noChangeAspect="1"/>
            </p:cNvSpPr>
            <p:nvPr/>
          </p:nvSpPr>
          <p:spPr>
            <a:xfrm>
              <a:off x="4910096" y="2786817"/>
              <a:ext cx="503273" cy="503273"/>
            </a:xfrm>
            <a:prstGeom prst="star5">
              <a:avLst>
                <a:gd name="adj" fmla="val 27091"/>
                <a:gd name="hf" fmla="val 105146"/>
                <a:gd name="vf" fmla="val 110557"/>
              </a:avLst>
            </a:prstGeom>
            <a:solidFill>
              <a:srgbClr val="F2E700"/>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1632" b="1" dirty="0">
                <a:solidFill>
                  <a:sysClr val="windowText" lastClr="000000"/>
                </a:solidFill>
                <a:latin typeface="Arial" panose="020B0604020202020204" pitchFamily="34" charset="0"/>
                <a:cs typeface="Arial" panose="020B0604020202020204" pitchFamily="34" charset="0"/>
              </a:endParaRPr>
            </a:p>
          </p:txBody>
        </p:sp>
        <p:sp>
          <p:nvSpPr>
            <p:cNvPr id="34" name="テキスト ボックス 33">
              <a:extLst>
                <a:ext uri="{FF2B5EF4-FFF2-40B4-BE49-F238E27FC236}">
                  <a16:creationId xmlns:a16="http://schemas.microsoft.com/office/drawing/2014/main" id="{212D0504-A221-FE3F-212C-5D9FC2F78338}"/>
                </a:ext>
              </a:extLst>
            </p:cNvPr>
            <p:cNvSpPr txBox="1"/>
            <p:nvPr/>
          </p:nvSpPr>
          <p:spPr>
            <a:xfrm>
              <a:off x="5018077" y="2911435"/>
              <a:ext cx="287310" cy="331631"/>
            </a:xfrm>
            <a:prstGeom prst="rect">
              <a:avLst/>
            </a:prstGeom>
            <a:noFill/>
          </p:spPr>
          <p:txBody>
            <a:bodyPr wrap="none" tIns="183635" rtlCol="0" anchor="ctr">
              <a:spAutoFit/>
            </a:bodyPr>
            <a:lstStyle/>
            <a:p>
              <a:pPr algn="ctr">
                <a:lnSpc>
                  <a:spcPts val="1224"/>
                </a:lnSpc>
              </a:pPr>
              <a:r>
                <a:rPr lang="en-US" altLang="ja-JP" sz="2448" b="1" dirty="0">
                  <a:latin typeface="Arial" panose="020B0604020202020204" pitchFamily="34" charset="0"/>
                  <a:cs typeface="Arial" panose="020B0604020202020204" pitchFamily="34" charset="0"/>
                </a:rPr>
                <a:t>2</a:t>
              </a:r>
              <a:endParaRPr kumimoji="1" lang="ja-JP" altLang="en-US" sz="2448" b="1" dirty="0">
                <a:latin typeface="Arial" panose="020B0604020202020204" pitchFamily="34" charset="0"/>
                <a:cs typeface="Arial" panose="020B0604020202020204" pitchFamily="34" charset="0"/>
              </a:endParaRPr>
            </a:p>
          </p:txBody>
        </p:sp>
      </p:grpSp>
      <p:grpSp>
        <p:nvGrpSpPr>
          <p:cNvPr id="36" name="グループ化 35">
            <a:extLst>
              <a:ext uri="{FF2B5EF4-FFF2-40B4-BE49-F238E27FC236}">
                <a16:creationId xmlns:a16="http://schemas.microsoft.com/office/drawing/2014/main" id="{BD0E4E76-A63D-290D-0744-875EE87BBA9A}"/>
              </a:ext>
            </a:extLst>
          </p:cNvPr>
          <p:cNvGrpSpPr/>
          <p:nvPr/>
        </p:nvGrpSpPr>
        <p:grpSpPr>
          <a:xfrm>
            <a:off x="832132" y="6470516"/>
            <a:ext cx="642252" cy="642252"/>
            <a:chOff x="4910096" y="2786817"/>
            <a:chExt cx="503273" cy="503273"/>
          </a:xfrm>
        </p:grpSpPr>
        <p:sp>
          <p:nvSpPr>
            <p:cNvPr id="37" name="星: 5 pt 36">
              <a:extLst>
                <a:ext uri="{FF2B5EF4-FFF2-40B4-BE49-F238E27FC236}">
                  <a16:creationId xmlns:a16="http://schemas.microsoft.com/office/drawing/2014/main" id="{DB22F7A1-9AB8-AE2B-59B5-C26C4C8A9F48}"/>
                </a:ext>
              </a:extLst>
            </p:cNvPr>
            <p:cNvSpPr>
              <a:spLocks noChangeAspect="1"/>
            </p:cNvSpPr>
            <p:nvPr/>
          </p:nvSpPr>
          <p:spPr>
            <a:xfrm>
              <a:off x="4910096" y="2786817"/>
              <a:ext cx="503273" cy="503273"/>
            </a:xfrm>
            <a:prstGeom prst="star5">
              <a:avLst>
                <a:gd name="adj" fmla="val 27091"/>
                <a:gd name="hf" fmla="val 105146"/>
                <a:gd name="vf" fmla="val 110557"/>
              </a:avLst>
            </a:prstGeom>
            <a:solidFill>
              <a:schemeClr val="bg1"/>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1632" b="1" dirty="0">
                <a:solidFill>
                  <a:sysClr val="windowText" lastClr="000000"/>
                </a:solidFill>
                <a:latin typeface="Arial" panose="020B0604020202020204" pitchFamily="34" charset="0"/>
                <a:cs typeface="Arial" panose="020B0604020202020204" pitchFamily="34" charset="0"/>
              </a:endParaRPr>
            </a:p>
          </p:txBody>
        </p:sp>
        <p:sp>
          <p:nvSpPr>
            <p:cNvPr id="38" name="テキスト ボックス 37">
              <a:extLst>
                <a:ext uri="{FF2B5EF4-FFF2-40B4-BE49-F238E27FC236}">
                  <a16:creationId xmlns:a16="http://schemas.microsoft.com/office/drawing/2014/main" id="{FE4E4D40-CA76-D23A-BFDD-E66ECA83D240}"/>
                </a:ext>
              </a:extLst>
            </p:cNvPr>
            <p:cNvSpPr txBox="1"/>
            <p:nvPr/>
          </p:nvSpPr>
          <p:spPr>
            <a:xfrm>
              <a:off x="5018077" y="2911435"/>
              <a:ext cx="287310" cy="331631"/>
            </a:xfrm>
            <a:prstGeom prst="rect">
              <a:avLst/>
            </a:prstGeom>
            <a:noFill/>
          </p:spPr>
          <p:txBody>
            <a:bodyPr wrap="none" tIns="183635" rtlCol="0" anchor="ctr">
              <a:spAutoFit/>
            </a:bodyPr>
            <a:lstStyle/>
            <a:p>
              <a:pPr algn="ctr">
                <a:lnSpc>
                  <a:spcPts val="1224"/>
                </a:lnSpc>
              </a:pPr>
              <a:r>
                <a:rPr lang="en-US" altLang="ja-JP" sz="2448" b="1" dirty="0">
                  <a:latin typeface="Arial" panose="020B0604020202020204" pitchFamily="34" charset="0"/>
                  <a:cs typeface="Arial" panose="020B0604020202020204" pitchFamily="34" charset="0"/>
                </a:rPr>
                <a:t>1</a:t>
              </a:r>
              <a:endParaRPr kumimoji="1" lang="ja-JP" altLang="en-US" sz="2448" b="1" dirty="0">
                <a:latin typeface="Arial" panose="020B0604020202020204" pitchFamily="34" charset="0"/>
                <a:cs typeface="Arial" panose="020B0604020202020204" pitchFamily="34" charset="0"/>
              </a:endParaRPr>
            </a:p>
          </p:txBody>
        </p:sp>
      </p:grpSp>
      <p:sp>
        <p:nvSpPr>
          <p:cNvPr id="114" name="テキスト ボックス 113">
            <a:extLst>
              <a:ext uri="{FF2B5EF4-FFF2-40B4-BE49-F238E27FC236}">
                <a16:creationId xmlns:a16="http://schemas.microsoft.com/office/drawing/2014/main" id="{CE04B68E-1974-5EAA-404E-2A61A43E6F84}"/>
              </a:ext>
            </a:extLst>
          </p:cNvPr>
          <p:cNvSpPr txBox="1"/>
          <p:nvPr/>
        </p:nvSpPr>
        <p:spPr>
          <a:xfrm>
            <a:off x="9128304" y="7123899"/>
            <a:ext cx="1262290" cy="257122"/>
          </a:xfrm>
          <a:prstGeom prst="rect">
            <a:avLst/>
          </a:prstGeom>
          <a:noFill/>
        </p:spPr>
        <p:txBody>
          <a:bodyPr wrap="square" lIns="0" rIns="0">
            <a:spAutoFit/>
          </a:bodyPr>
          <a:lstStyle/>
          <a:p>
            <a:r>
              <a:rPr lang="ja-JP" altLang="en-US" sz="1071" dirty="0"/>
              <a:t>（令和８年５月時点）</a:t>
            </a:r>
          </a:p>
        </p:txBody>
      </p:sp>
      <p:grpSp>
        <p:nvGrpSpPr>
          <p:cNvPr id="251" name="グループ化 250">
            <a:extLst>
              <a:ext uri="{FF2B5EF4-FFF2-40B4-BE49-F238E27FC236}">
                <a16:creationId xmlns:a16="http://schemas.microsoft.com/office/drawing/2014/main" id="{535C3F3F-C894-53CA-CEE2-525B6BB96F7F}"/>
              </a:ext>
            </a:extLst>
          </p:cNvPr>
          <p:cNvGrpSpPr/>
          <p:nvPr/>
        </p:nvGrpSpPr>
        <p:grpSpPr>
          <a:xfrm>
            <a:off x="472480" y="2246605"/>
            <a:ext cx="1188369" cy="705819"/>
            <a:chOff x="351150" y="2307319"/>
            <a:chExt cx="1164847" cy="691848"/>
          </a:xfrm>
        </p:grpSpPr>
        <p:sp>
          <p:nvSpPr>
            <p:cNvPr id="97" name="四角形: 角を丸くする 96">
              <a:extLst>
                <a:ext uri="{FF2B5EF4-FFF2-40B4-BE49-F238E27FC236}">
                  <a16:creationId xmlns:a16="http://schemas.microsoft.com/office/drawing/2014/main" id="{F849CFAD-2ED1-5CD9-F457-6CE18B6F387A}"/>
                </a:ext>
              </a:extLst>
            </p:cNvPr>
            <p:cNvSpPr/>
            <p:nvPr/>
          </p:nvSpPr>
          <p:spPr>
            <a:xfrm>
              <a:off x="351150" y="2307319"/>
              <a:ext cx="1146167" cy="691848"/>
            </a:xfrm>
            <a:prstGeom prst="roundRect">
              <a:avLst>
                <a:gd name="adj" fmla="val 30794"/>
              </a:avLst>
            </a:prstGeom>
            <a:pattFill prst="dkUpDiag">
              <a:fgClr>
                <a:schemeClr val="accent4"/>
              </a:fgClr>
              <a:bgClr>
                <a:schemeClr val="bg1"/>
              </a:bgClr>
            </a:pattFill>
            <a:ln w="15875">
              <a:solidFill>
                <a:schemeClr val="tx1"/>
              </a:solidFill>
            </a:ln>
            <a:effectLst>
              <a:glow rad="63500">
                <a:schemeClr val="bg1"/>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98" name="テキスト ボックス 97">
              <a:extLst>
                <a:ext uri="{FF2B5EF4-FFF2-40B4-BE49-F238E27FC236}">
                  <a16:creationId xmlns:a16="http://schemas.microsoft.com/office/drawing/2014/main" id="{A8BC9107-8D0C-A4A0-6EAF-0D93B61247DB}"/>
                </a:ext>
              </a:extLst>
            </p:cNvPr>
            <p:cNvSpPr txBox="1"/>
            <p:nvPr/>
          </p:nvSpPr>
          <p:spPr>
            <a:xfrm>
              <a:off x="380285" y="2599924"/>
              <a:ext cx="1135712"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428" dirty="0"/>
                <a:t>警戒</a:t>
              </a:r>
              <a:endParaRPr lang="en-US" altLang="ja-JP" sz="1428" dirty="0"/>
            </a:p>
            <a:p>
              <a:r>
                <a:rPr lang="ja-JP" altLang="en-US" sz="1428" dirty="0"/>
                <a:t>レベル</a:t>
              </a:r>
            </a:p>
          </p:txBody>
        </p:sp>
        <p:sp>
          <p:nvSpPr>
            <p:cNvPr id="121" name="テキスト ボックス 120">
              <a:extLst>
                <a:ext uri="{FF2B5EF4-FFF2-40B4-BE49-F238E27FC236}">
                  <a16:creationId xmlns:a16="http://schemas.microsoft.com/office/drawing/2014/main" id="{64892F4A-26AF-9AA8-25BD-6A6B0676B135}"/>
                </a:ext>
              </a:extLst>
            </p:cNvPr>
            <p:cNvSpPr txBox="1"/>
            <p:nvPr/>
          </p:nvSpPr>
          <p:spPr>
            <a:xfrm>
              <a:off x="675774" y="2350996"/>
              <a:ext cx="548548" cy="202235"/>
            </a:xfrm>
            <a:prstGeom prst="rect">
              <a:avLst/>
            </a:prstGeom>
            <a:noFill/>
          </p:spPr>
          <p:txBody>
            <a:bodyPr wrap="none" rtlCol="0">
              <a:spAutoFit/>
            </a:bodyPr>
            <a:lstStyle/>
            <a:p>
              <a:r>
                <a:rPr kumimoji="1" lang="ja-JP" altLang="en-US" sz="714" b="1" dirty="0">
                  <a:effectLst>
                    <a:glow rad="63500">
                      <a:schemeClr val="bg1"/>
                    </a:glow>
                  </a:effectLst>
                </a:rPr>
                <a:t>けいかい</a:t>
              </a:r>
            </a:p>
          </p:txBody>
        </p:sp>
      </p:grpSp>
      <p:sp>
        <p:nvSpPr>
          <p:cNvPr id="231" name="思考の吹き出し: 雲形 230">
            <a:extLst>
              <a:ext uri="{FF2B5EF4-FFF2-40B4-BE49-F238E27FC236}">
                <a16:creationId xmlns:a16="http://schemas.microsoft.com/office/drawing/2014/main" id="{C942C0BF-61EC-48B0-EF8B-C92D2FE5B88F}"/>
              </a:ext>
            </a:extLst>
          </p:cNvPr>
          <p:cNvSpPr/>
          <p:nvPr/>
        </p:nvSpPr>
        <p:spPr>
          <a:xfrm>
            <a:off x="5700082" y="575326"/>
            <a:ext cx="4025053" cy="1452203"/>
          </a:xfrm>
          <a:prstGeom prst="cloudCallout">
            <a:avLst>
              <a:gd name="adj1" fmla="val 52037"/>
              <a:gd name="adj2" fmla="val 4463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233" name="矢印: 下 232">
            <a:extLst>
              <a:ext uri="{FF2B5EF4-FFF2-40B4-BE49-F238E27FC236}">
                <a16:creationId xmlns:a16="http://schemas.microsoft.com/office/drawing/2014/main" id="{B783B676-9ADC-5FF5-215A-74297055C5CE}"/>
              </a:ext>
            </a:extLst>
          </p:cNvPr>
          <p:cNvSpPr/>
          <p:nvPr/>
        </p:nvSpPr>
        <p:spPr>
          <a:xfrm flipV="1">
            <a:off x="419999" y="3407106"/>
            <a:ext cx="430988" cy="3703846"/>
          </a:xfrm>
          <a:prstGeom prst="downArrow">
            <a:avLst>
              <a:gd name="adj1" fmla="val 50000"/>
              <a:gd name="adj2" fmla="val 108621"/>
            </a:avLst>
          </a:prstGeom>
          <a:gradFill flip="none" rotWithShape="1">
            <a:gsLst>
              <a:gs pos="70000">
                <a:srgbClr val="7030A0"/>
              </a:gs>
              <a:gs pos="54000">
                <a:srgbClr val="FF0000"/>
              </a:gs>
              <a:gs pos="26000">
                <a:srgbClr val="FFFF00"/>
              </a:gs>
              <a:gs pos="0">
                <a:schemeClr val="accent1">
                  <a:lumMod val="0"/>
                  <a:lumOff val="100000"/>
                </a:schemeClr>
              </a:gs>
              <a:gs pos="100000">
                <a:schemeClr val="tx1"/>
              </a:gs>
            </a:gsLst>
            <a:lin ang="5400000" scaled="0"/>
            <a:tileRect/>
          </a:gra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434" tIns="119717" rIns="362126" bIns="119718" numCol="1" spcCol="1270" anchor="ctr" anchorCtr="0">
            <a:noAutofit/>
          </a:bodyPr>
          <a:lstStyle/>
          <a:p>
            <a:pPr algn="ctr" defTabSz="1995307">
              <a:lnSpc>
                <a:spcPct val="90000"/>
              </a:lnSpc>
              <a:spcBef>
                <a:spcPct val="0"/>
              </a:spcBef>
              <a:spcAft>
                <a:spcPct val="35000"/>
              </a:spcAft>
            </a:pPr>
            <a:endParaRPr kumimoji="1" lang="ja-JP" altLang="en-US" sz="4489" dirty="0"/>
          </a:p>
        </p:txBody>
      </p:sp>
      <p:sp>
        <p:nvSpPr>
          <p:cNvPr id="234" name="テキスト ボックス 233">
            <a:extLst>
              <a:ext uri="{FF2B5EF4-FFF2-40B4-BE49-F238E27FC236}">
                <a16:creationId xmlns:a16="http://schemas.microsoft.com/office/drawing/2014/main" id="{4EE69E20-7F13-72AA-7FB2-C18B45C2D129}"/>
              </a:ext>
            </a:extLst>
          </p:cNvPr>
          <p:cNvSpPr txBox="1"/>
          <p:nvPr/>
        </p:nvSpPr>
        <p:spPr>
          <a:xfrm>
            <a:off x="0" y="3534043"/>
            <a:ext cx="1273926" cy="318375"/>
          </a:xfrm>
          <a:prstGeom prst="rect">
            <a:avLst/>
          </a:prstGeom>
          <a:noFill/>
        </p:spPr>
        <p:txBody>
          <a:bodyPr wrap="square" rtlCol="0">
            <a:spAutoFit/>
          </a:bodyPr>
          <a:lstStyle/>
          <a:p>
            <a:pPr algn="ctr"/>
            <a:r>
              <a:rPr kumimoji="1" lang="ja-JP" altLang="en-US" sz="1428" dirty="0">
                <a:effectLst>
                  <a:glow rad="127000">
                    <a:schemeClr val="bg1"/>
                  </a:glow>
                </a:effectLst>
              </a:rPr>
              <a:t>高い</a:t>
            </a:r>
          </a:p>
        </p:txBody>
      </p:sp>
      <p:sp>
        <p:nvSpPr>
          <p:cNvPr id="236" name="テキスト ボックス 235">
            <a:extLst>
              <a:ext uri="{FF2B5EF4-FFF2-40B4-BE49-F238E27FC236}">
                <a16:creationId xmlns:a16="http://schemas.microsoft.com/office/drawing/2014/main" id="{293BBF04-9A15-DF0E-4069-E26A0762145A}"/>
              </a:ext>
            </a:extLst>
          </p:cNvPr>
          <p:cNvSpPr txBox="1"/>
          <p:nvPr/>
        </p:nvSpPr>
        <p:spPr>
          <a:xfrm>
            <a:off x="425707" y="4601620"/>
            <a:ext cx="419572" cy="718648"/>
          </a:xfrm>
          <a:prstGeom prst="rect">
            <a:avLst/>
          </a:prstGeom>
          <a:noFill/>
        </p:spPr>
        <p:txBody>
          <a:bodyPr wrap="square" rtlCol="0">
            <a:spAutoFit/>
          </a:bodyPr>
          <a:lstStyle/>
          <a:p>
            <a:pPr algn="ctr"/>
            <a:r>
              <a:rPr kumimoji="1" lang="ja-JP" altLang="en-US" sz="1326" dirty="0">
                <a:effectLst>
                  <a:glow rad="127000">
                    <a:schemeClr val="bg1"/>
                  </a:glow>
                </a:effectLst>
              </a:rPr>
              <a:t>危険度</a:t>
            </a:r>
          </a:p>
        </p:txBody>
      </p:sp>
      <p:sp>
        <p:nvSpPr>
          <p:cNvPr id="2" name="四角形: 角を丸くする 1">
            <a:extLst>
              <a:ext uri="{FF2B5EF4-FFF2-40B4-BE49-F238E27FC236}">
                <a16:creationId xmlns:a16="http://schemas.microsoft.com/office/drawing/2014/main" id="{C08987ED-7D13-4BB9-82DC-FA774D1F2583}"/>
              </a:ext>
            </a:extLst>
          </p:cNvPr>
          <p:cNvSpPr/>
          <p:nvPr/>
        </p:nvSpPr>
        <p:spPr>
          <a:xfrm>
            <a:off x="1716861" y="2598561"/>
            <a:ext cx="1979116" cy="353863"/>
          </a:xfrm>
          <a:prstGeom prst="roundRect">
            <a:avLst>
              <a:gd name="adj" fmla="val 30794"/>
            </a:avLst>
          </a:prstGeom>
          <a:pattFill prst="dkUpDiag">
            <a:fgClr>
              <a:schemeClr val="accent4"/>
            </a:fgClr>
            <a:bgClr>
              <a:schemeClr val="bg1"/>
            </a:bgClr>
          </a:pattFill>
          <a:ln w="158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grpSp>
        <p:nvGrpSpPr>
          <p:cNvPr id="42" name="グループ化 41">
            <a:extLst>
              <a:ext uri="{FF2B5EF4-FFF2-40B4-BE49-F238E27FC236}">
                <a16:creationId xmlns:a16="http://schemas.microsoft.com/office/drawing/2014/main" id="{30BA8047-8D56-3808-369F-B49955DA0123}"/>
              </a:ext>
            </a:extLst>
          </p:cNvPr>
          <p:cNvGrpSpPr/>
          <p:nvPr/>
        </p:nvGrpSpPr>
        <p:grpSpPr>
          <a:xfrm>
            <a:off x="875992" y="4120249"/>
            <a:ext cx="9181737" cy="128762"/>
            <a:chOff x="122822" y="2487952"/>
            <a:chExt cx="8677447" cy="88815"/>
          </a:xfrm>
        </p:grpSpPr>
        <p:sp>
          <p:nvSpPr>
            <p:cNvPr id="43" name="フリーフォーム: 図形 42">
              <a:extLst>
                <a:ext uri="{FF2B5EF4-FFF2-40B4-BE49-F238E27FC236}">
                  <a16:creationId xmlns:a16="http://schemas.microsoft.com/office/drawing/2014/main" id="{15BC44BB-4579-94E3-0F8C-218E581E2B30}"/>
                </a:ext>
              </a:extLst>
            </p:cNvPr>
            <p:cNvSpPr/>
            <p:nvPr/>
          </p:nvSpPr>
          <p:spPr>
            <a:xfrm>
              <a:off x="122822" y="2498390"/>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4" name="フリーフォーム: 図形 43">
              <a:extLst>
                <a:ext uri="{FF2B5EF4-FFF2-40B4-BE49-F238E27FC236}">
                  <a16:creationId xmlns:a16="http://schemas.microsoft.com/office/drawing/2014/main" id="{E60C5457-6F63-508F-03B4-672965FFE6D6}"/>
                </a:ext>
              </a:extLst>
            </p:cNvPr>
            <p:cNvSpPr/>
            <p:nvPr/>
          </p:nvSpPr>
          <p:spPr>
            <a:xfrm>
              <a:off x="1088515" y="2492489"/>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5" name="フリーフォーム: 図形 44">
              <a:extLst>
                <a:ext uri="{FF2B5EF4-FFF2-40B4-BE49-F238E27FC236}">
                  <a16:creationId xmlns:a16="http://schemas.microsoft.com/office/drawing/2014/main" id="{AC6E18B6-F202-7BFC-55C0-7FD3E7D0CC54}"/>
                </a:ext>
              </a:extLst>
            </p:cNvPr>
            <p:cNvSpPr/>
            <p:nvPr/>
          </p:nvSpPr>
          <p:spPr>
            <a:xfrm>
              <a:off x="2054208" y="2498390"/>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6" name="フリーフォーム: 図形 45">
              <a:extLst>
                <a:ext uri="{FF2B5EF4-FFF2-40B4-BE49-F238E27FC236}">
                  <a16:creationId xmlns:a16="http://schemas.microsoft.com/office/drawing/2014/main" id="{B785CE17-73F1-24A0-F8EE-83C209C80C4F}"/>
                </a:ext>
              </a:extLst>
            </p:cNvPr>
            <p:cNvSpPr/>
            <p:nvPr/>
          </p:nvSpPr>
          <p:spPr>
            <a:xfrm>
              <a:off x="3019901" y="2498390"/>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7" name="フリーフォーム: 図形 46">
              <a:extLst>
                <a:ext uri="{FF2B5EF4-FFF2-40B4-BE49-F238E27FC236}">
                  <a16:creationId xmlns:a16="http://schemas.microsoft.com/office/drawing/2014/main" id="{6905927C-0512-196A-6623-175DE3A28EF7}"/>
                </a:ext>
              </a:extLst>
            </p:cNvPr>
            <p:cNvSpPr/>
            <p:nvPr/>
          </p:nvSpPr>
          <p:spPr>
            <a:xfrm>
              <a:off x="3977844" y="2493853"/>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8" name="フリーフォーム: 図形 47">
              <a:extLst>
                <a:ext uri="{FF2B5EF4-FFF2-40B4-BE49-F238E27FC236}">
                  <a16:creationId xmlns:a16="http://schemas.microsoft.com/office/drawing/2014/main" id="{6394033B-591A-ADF4-7EB3-F40567FC37B1}"/>
                </a:ext>
              </a:extLst>
            </p:cNvPr>
            <p:cNvSpPr/>
            <p:nvPr/>
          </p:nvSpPr>
          <p:spPr>
            <a:xfrm>
              <a:off x="4943537" y="2487952"/>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9" name="フリーフォーム: 図形 48">
              <a:extLst>
                <a:ext uri="{FF2B5EF4-FFF2-40B4-BE49-F238E27FC236}">
                  <a16:creationId xmlns:a16="http://schemas.microsoft.com/office/drawing/2014/main" id="{5E5CC454-3E55-16BA-F681-EA39AD1D9B0B}"/>
                </a:ext>
              </a:extLst>
            </p:cNvPr>
            <p:cNvSpPr/>
            <p:nvPr/>
          </p:nvSpPr>
          <p:spPr>
            <a:xfrm>
              <a:off x="5909230" y="2493853"/>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50" name="フリーフォーム: 図形 49">
              <a:extLst>
                <a:ext uri="{FF2B5EF4-FFF2-40B4-BE49-F238E27FC236}">
                  <a16:creationId xmlns:a16="http://schemas.microsoft.com/office/drawing/2014/main" id="{073C67BF-B344-1ED1-D847-C1C9D5DAE421}"/>
                </a:ext>
              </a:extLst>
            </p:cNvPr>
            <p:cNvSpPr/>
            <p:nvPr/>
          </p:nvSpPr>
          <p:spPr>
            <a:xfrm>
              <a:off x="6874923" y="2493853"/>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51" name="フリーフォーム: 図形 50">
              <a:extLst>
                <a:ext uri="{FF2B5EF4-FFF2-40B4-BE49-F238E27FC236}">
                  <a16:creationId xmlns:a16="http://schemas.microsoft.com/office/drawing/2014/main" id="{B2A06AAE-FBA7-85FB-8294-0BE937D5F8BF}"/>
                </a:ext>
              </a:extLst>
            </p:cNvPr>
            <p:cNvSpPr/>
            <p:nvPr/>
          </p:nvSpPr>
          <p:spPr>
            <a:xfrm>
              <a:off x="7842326" y="2494257"/>
              <a:ext cx="957943" cy="78377"/>
            </a:xfrm>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a:moveTo>
                    <a:pt x="0" y="705399"/>
                  </a:moveTo>
                  <a:cubicBezTo>
                    <a:pt x="248920" y="351976"/>
                    <a:pt x="497841" y="-1447"/>
                    <a:pt x="740229" y="4"/>
                  </a:cubicBezTo>
                  <a:cubicBezTo>
                    <a:pt x="982617" y="1455"/>
                    <a:pt x="1216297" y="712656"/>
                    <a:pt x="1454331" y="714107"/>
                  </a:cubicBezTo>
                  <a:cubicBezTo>
                    <a:pt x="1692365" y="715558"/>
                    <a:pt x="1927497" y="8713"/>
                    <a:pt x="2168434" y="8713"/>
                  </a:cubicBezTo>
                  <a:cubicBezTo>
                    <a:pt x="2409371" y="8713"/>
                    <a:pt x="2657565" y="714107"/>
                    <a:pt x="2899954" y="714107"/>
                  </a:cubicBezTo>
                  <a:cubicBezTo>
                    <a:pt x="3142343" y="714107"/>
                    <a:pt x="3383280" y="7262"/>
                    <a:pt x="3622766" y="8713"/>
                  </a:cubicBezTo>
                  <a:cubicBezTo>
                    <a:pt x="3862252" y="10164"/>
                    <a:pt x="4097383" y="722816"/>
                    <a:pt x="4336869" y="722816"/>
                  </a:cubicBezTo>
                  <a:cubicBezTo>
                    <a:pt x="4576355" y="722816"/>
                    <a:pt x="4821646" y="8713"/>
                    <a:pt x="5059680" y="8713"/>
                  </a:cubicBezTo>
                  <a:cubicBezTo>
                    <a:pt x="5297714" y="8713"/>
                    <a:pt x="5527040" y="722816"/>
                    <a:pt x="5765074" y="722816"/>
                  </a:cubicBezTo>
                  <a:cubicBezTo>
                    <a:pt x="6003108" y="722816"/>
                    <a:pt x="6245497" y="11616"/>
                    <a:pt x="6487886" y="8713"/>
                  </a:cubicBezTo>
                  <a:cubicBezTo>
                    <a:pt x="6730275" y="5810"/>
                    <a:pt x="6978469" y="703948"/>
                    <a:pt x="7219406" y="705399"/>
                  </a:cubicBezTo>
                  <a:cubicBezTo>
                    <a:pt x="7460343" y="706850"/>
                    <a:pt x="7694023" y="15971"/>
                    <a:pt x="7933509" y="17422"/>
                  </a:cubicBezTo>
                  <a:cubicBezTo>
                    <a:pt x="8172995" y="18873"/>
                    <a:pt x="8414657" y="366490"/>
                    <a:pt x="8656320" y="714107"/>
                  </a:cubicBezTo>
                </a:path>
              </a:pathLst>
            </a:custGeom>
            <a:noFill/>
            <a:ln w="19050" cap="rnd">
              <a:solidFill>
                <a:schemeClr val="tx1">
                  <a:lumMod val="50000"/>
                  <a:lumOff val="50000"/>
                </a:schemeClr>
              </a:solidFill>
              <a:round/>
              <a:extLst>
                <a:ext uri="{C807C97D-BFC1-408E-A445-0C87EB9F89A2}">
                  <ask:lineSketchStyleProps xmlns:ask="http://schemas.microsoft.com/office/drawing/2018/sketchyshapes" sd="1219033472">
                    <a:custGeom>
                      <a:avLst/>
                      <a:gdLst>
                        <a:gd name="connsiteX0" fmla="*/ 0 w 8656320"/>
                        <a:gd name="connsiteY0" fmla="*/ 705399 h 722816"/>
                        <a:gd name="connsiteX1" fmla="*/ 740229 w 8656320"/>
                        <a:gd name="connsiteY1" fmla="*/ 4 h 722816"/>
                        <a:gd name="connsiteX2" fmla="*/ 1454331 w 8656320"/>
                        <a:gd name="connsiteY2" fmla="*/ 714107 h 722816"/>
                        <a:gd name="connsiteX3" fmla="*/ 2168434 w 8656320"/>
                        <a:gd name="connsiteY3" fmla="*/ 8713 h 722816"/>
                        <a:gd name="connsiteX4" fmla="*/ 2899954 w 8656320"/>
                        <a:gd name="connsiteY4" fmla="*/ 714107 h 722816"/>
                        <a:gd name="connsiteX5" fmla="*/ 3622766 w 8656320"/>
                        <a:gd name="connsiteY5" fmla="*/ 8713 h 722816"/>
                        <a:gd name="connsiteX6" fmla="*/ 4336869 w 8656320"/>
                        <a:gd name="connsiteY6" fmla="*/ 722816 h 722816"/>
                        <a:gd name="connsiteX7" fmla="*/ 5059680 w 8656320"/>
                        <a:gd name="connsiteY7" fmla="*/ 8713 h 722816"/>
                        <a:gd name="connsiteX8" fmla="*/ 5765074 w 8656320"/>
                        <a:gd name="connsiteY8" fmla="*/ 722816 h 722816"/>
                        <a:gd name="connsiteX9" fmla="*/ 6487886 w 8656320"/>
                        <a:gd name="connsiteY9" fmla="*/ 8713 h 722816"/>
                        <a:gd name="connsiteX10" fmla="*/ 7219406 w 8656320"/>
                        <a:gd name="connsiteY10" fmla="*/ 705399 h 722816"/>
                        <a:gd name="connsiteX11" fmla="*/ 7933509 w 8656320"/>
                        <a:gd name="connsiteY11" fmla="*/ 17422 h 722816"/>
                        <a:gd name="connsiteX12" fmla="*/ 8656320 w 8656320"/>
                        <a:gd name="connsiteY12" fmla="*/ 714107 h 722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6320" h="722816" extrusionOk="0">
                          <a:moveTo>
                            <a:pt x="0" y="705399"/>
                          </a:moveTo>
                          <a:cubicBezTo>
                            <a:pt x="222164" y="335473"/>
                            <a:pt x="486865" y="2672"/>
                            <a:pt x="740229" y="4"/>
                          </a:cubicBezTo>
                          <a:cubicBezTo>
                            <a:pt x="987941" y="2576"/>
                            <a:pt x="1203640" y="713058"/>
                            <a:pt x="1454331" y="714107"/>
                          </a:cubicBezTo>
                          <a:cubicBezTo>
                            <a:pt x="1665010" y="742272"/>
                            <a:pt x="1920988" y="44690"/>
                            <a:pt x="2168434" y="8713"/>
                          </a:cubicBezTo>
                          <a:cubicBezTo>
                            <a:pt x="2368699" y="-13540"/>
                            <a:pt x="2670785" y="720424"/>
                            <a:pt x="2899954" y="714107"/>
                          </a:cubicBezTo>
                          <a:cubicBezTo>
                            <a:pt x="3182519" y="718873"/>
                            <a:pt x="3387544" y="-1513"/>
                            <a:pt x="3622766" y="8713"/>
                          </a:cubicBezTo>
                          <a:cubicBezTo>
                            <a:pt x="3822666" y="4102"/>
                            <a:pt x="4076627" y="742358"/>
                            <a:pt x="4336869" y="722816"/>
                          </a:cubicBezTo>
                          <a:cubicBezTo>
                            <a:pt x="4575514" y="714798"/>
                            <a:pt x="4816099" y="16422"/>
                            <a:pt x="5059680" y="8713"/>
                          </a:cubicBezTo>
                          <a:cubicBezTo>
                            <a:pt x="5324602" y="23766"/>
                            <a:pt x="5541427" y="726275"/>
                            <a:pt x="5765074" y="722816"/>
                          </a:cubicBezTo>
                          <a:cubicBezTo>
                            <a:pt x="5975740" y="718389"/>
                            <a:pt x="6261635" y="24814"/>
                            <a:pt x="6487886" y="8713"/>
                          </a:cubicBezTo>
                          <a:cubicBezTo>
                            <a:pt x="6753340" y="40144"/>
                            <a:pt x="6978901" y="708418"/>
                            <a:pt x="7219406" y="705399"/>
                          </a:cubicBezTo>
                          <a:cubicBezTo>
                            <a:pt x="7470118" y="721907"/>
                            <a:pt x="7716806" y="43879"/>
                            <a:pt x="7933509" y="17422"/>
                          </a:cubicBezTo>
                          <a:cubicBezTo>
                            <a:pt x="8198594" y="-3540"/>
                            <a:pt x="8424780" y="318873"/>
                            <a:pt x="8656320" y="714107"/>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grpSp>
      <p:sp>
        <p:nvSpPr>
          <p:cNvPr id="18" name="四角形: 角を丸くする 17">
            <a:extLst>
              <a:ext uri="{FF2B5EF4-FFF2-40B4-BE49-F238E27FC236}">
                <a16:creationId xmlns:a16="http://schemas.microsoft.com/office/drawing/2014/main" id="{3637C348-1914-AEE4-B110-EE010279FD74}"/>
              </a:ext>
            </a:extLst>
          </p:cNvPr>
          <p:cNvSpPr/>
          <p:nvPr/>
        </p:nvSpPr>
        <p:spPr>
          <a:xfrm>
            <a:off x="5822346" y="2598561"/>
            <a:ext cx="1324604" cy="353863"/>
          </a:xfrm>
          <a:prstGeom prst="roundRect">
            <a:avLst>
              <a:gd name="adj" fmla="val 30794"/>
            </a:avLst>
          </a:prstGeom>
          <a:pattFill prst="dkUpDiag">
            <a:fgClr>
              <a:schemeClr val="accent4"/>
            </a:fgClr>
            <a:bgClr>
              <a:schemeClr val="bg1"/>
            </a:bgClr>
          </a:pattFill>
          <a:ln w="158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21" name="四角形: 角を丸くする 20">
            <a:extLst>
              <a:ext uri="{FF2B5EF4-FFF2-40B4-BE49-F238E27FC236}">
                <a16:creationId xmlns:a16="http://schemas.microsoft.com/office/drawing/2014/main" id="{A08B3772-9669-0F94-FA32-44C4AD8DA6EA}"/>
              </a:ext>
            </a:extLst>
          </p:cNvPr>
          <p:cNvSpPr/>
          <p:nvPr/>
        </p:nvSpPr>
        <p:spPr>
          <a:xfrm>
            <a:off x="5832355" y="2215552"/>
            <a:ext cx="4229058" cy="353863"/>
          </a:xfrm>
          <a:prstGeom prst="roundRect">
            <a:avLst>
              <a:gd name="adj" fmla="val 30794"/>
            </a:avLst>
          </a:prstGeom>
          <a:pattFill prst="dkUpDiag">
            <a:fgClr>
              <a:schemeClr val="accent4"/>
            </a:fgClr>
            <a:bgClr>
              <a:schemeClr val="bg1"/>
            </a:bgClr>
          </a:pattFill>
          <a:ln w="158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27" name="四角形: 角を丸くする 26">
            <a:extLst>
              <a:ext uri="{FF2B5EF4-FFF2-40B4-BE49-F238E27FC236}">
                <a16:creationId xmlns:a16="http://schemas.microsoft.com/office/drawing/2014/main" id="{6C59EC48-B648-5694-BEA7-FE6F760F5AE3}"/>
              </a:ext>
            </a:extLst>
          </p:cNvPr>
          <p:cNvSpPr/>
          <p:nvPr/>
        </p:nvSpPr>
        <p:spPr>
          <a:xfrm>
            <a:off x="7221642" y="2598561"/>
            <a:ext cx="2839771" cy="353863"/>
          </a:xfrm>
          <a:prstGeom prst="roundRect">
            <a:avLst>
              <a:gd name="adj" fmla="val 30794"/>
            </a:avLst>
          </a:prstGeom>
          <a:pattFill prst="dkUpDiag">
            <a:fgClr>
              <a:schemeClr val="accent4"/>
            </a:fgClr>
            <a:bgClr>
              <a:schemeClr val="bg1"/>
            </a:bgClr>
          </a:pattFill>
          <a:ln w="158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35" name="四角形: 角を丸くする 34">
            <a:extLst>
              <a:ext uri="{FF2B5EF4-FFF2-40B4-BE49-F238E27FC236}">
                <a16:creationId xmlns:a16="http://schemas.microsoft.com/office/drawing/2014/main" id="{9402F2F5-33BF-0796-B27F-0E82EE60A19B}"/>
              </a:ext>
            </a:extLst>
          </p:cNvPr>
          <p:cNvSpPr/>
          <p:nvPr/>
        </p:nvSpPr>
        <p:spPr>
          <a:xfrm>
            <a:off x="5827320" y="3030128"/>
            <a:ext cx="1324605" cy="338109"/>
          </a:xfrm>
          <a:prstGeom prst="roundRect">
            <a:avLst>
              <a:gd name="adj" fmla="val 30794"/>
            </a:avLst>
          </a:prstGeom>
          <a:solidFill>
            <a:schemeClr val="accent1">
              <a:lumMod val="50000"/>
            </a:schemeClr>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kumimoji="1" lang="ja-JP" altLang="en-US" sz="1122" dirty="0"/>
              <a:t>市町村</a:t>
            </a:r>
          </a:p>
        </p:txBody>
      </p:sp>
      <p:sp>
        <p:nvSpPr>
          <p:cNvPr id="39" name="四角形: 角を丸くする 38">
            <a:extLst>
              <a:ext uri="{FF2B5EF4-FFF2-40B4-BE49-F238E27FC236}">
                <a16:creationId xmlns:a16="http://schemas.microsoft.com/office/drawing/2014/main" id="{9F152B3A-6116-2FB5-5B58-67906801B28D}"/>
              </a:ext>
            </a:extLst>
          </p:cNvPr>
          <p:cNvSpPr/>
          <p:nvPr/>
        </p:nvSpPr>
        <p:spPr>
          <a:xfrm>
            <a:off x="472480" y="3030128"/>
            <a:ext cx="1188369" cy="338109"/>
          </a:xfrm>
          <a:prstGeom prst="roundRect">
            <a:avLst>
              <a:gd name="adj" fmla="val 30794"/>
            </a:avLst>
          </a:prstGeom>
          <a:noFill/>
          <a:ln w="15875">
            <a:solidFill>
              <a:srgbClr val="00206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kumimoji="1" lang="ja-JP" altLang="en-US" sz="1020" dirty="0">
                <a:solidFill>
                  <a:srgbClr val="002060"/>
                </a:solidFill>
              </a:rPr>
              <a:t>発表する人：</a:t>
            </a:r>
          </a:p>
        </p:txBody>
      </p:sp>
      <p:sp>
        <p:nvSpPr>
          <p:cNvPr id="71" name="テキスト ボックス 70">
            <a:extLst>
              <a:ext uri="{FF2B5EF4-FFF2-40B4-BE49-F238E27FC236}">
                <a16:creationId xmlns:a16="http://schemas.microsoft.com/office/drawing/2014/main" id="{20B57DE4-2CEF-860B-19F8-AB49423331C1}"/>
              </a:ext>
            </a:extLst>
          </p:cNvPr>
          <p:cNvSpPr txBox="1"/>
          <p:nvPr/>
        </p:nvSpPr>
        <p:spPr>
          <a:xfrm>
            <a:off x="342000" y="1001825"/>
            <a:ext cx="4881600" cy="1174873"/>
          </a:xfrm>
          <a:prstGeom prst="rect">
            <a:avLst/>
          </a:prstGeom>
          <a:noFill/>
        </p:spPr>
        <p:txBody>
          <a:bodyPr wrap="square" rtlCol="0">
            <a:spAutoFit/>
          </a:bodyPr>
          <a:lstStyle>
            <a:defPPr>
              <a:defRPr lang="en-US"/>
            </a:defPPr>
            <a:lvl1pPr indent="181793" algn="just">
              <a:lnSpc>
                <a:spcPts val="3000"/>
              </a:lnSpc>
              <a:defRPr kumimoji="1" sz="1299"/>
            </a:lvl1pPr>
          </a:lstStyle>
          <a:p>
            <a:pPr indent="180000"/>
            <a:r>
              <a:rPr lang="ja-JP" altLang="en-US" dirty="0"/>
              <a:t>災害が起こりそうなときは、市町村から避難に関する情報が届きます。情報は、避難する必要性（警戒レベル）によって</a:t>
            </a:r>
            <a:r>
              <a:rPr lang="en-US" altLang="ja-JP" dirty="0"/>
              <a:t>5</a:t>
            </a:r>
            <a:r>
              <a:rPr lang="ja-JP" altLang="en-US" dirty="0"/>
              <a:t>段階で発表されます。</a:t>
            </a:r>
            <a:endParaRPr lang="en-US" altLang="ja-JP" dirty="0"/>
          </a:p>
        </p:txBody>
      </p:sp>
      <p:sp>
        <p:nvSpPr>
          <p:cNvPr id="103" name="テキスト ボックス 102">
            <a:extLst>
              <a:ext uri="{FF2B5EF4-FFF2-40B4-BE49-F238E27FC236}">
                <a16:creationId xmlns:a16="http://schemas.microsoft.com/office/drawing/2014/main" id="{5419180C-364F-8B85-2A9F-C14800FD28F2}"/>
              </a:ext>
            </a:extLst>
          </p:cNvPr>
          <p:cNvSpPr txBox="1"/>
          <p:nvPr/>
        </p:nvSpPr>
        <p:spPr>
          <a:xfrm>
            <a:off x="609222" y="1075223"/>
            <a:ext cx="33182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さいがい</a:t>
            </a:r>
          </a:p>
        </p:txBody>
      </p:sp>
      <p:sp>
        <p:nvSpPr>
          <p:cNvPr id="104" name="テキスト ボックス 103">
            <a:extLst>
              <a:ext uri="{FF2B5EF4-FFF2-40B4-BE49-F238E27FC236}">
                <a16:creationId xmlns:a16="http://schemas.microsoft.com/office/drawing/2014/main" id="{CB91BB39-2657-6718-2AED-63C4AE2ADF83}"/>
              </a:ext>
            </a:extLst>
          </p:cNvPr>
          <p:cNvSpPr txBox="1"/>
          <p:nvPr/>
        </p:nvSpPr>
        <p:spPr>
          <a:xfrm>
            <a:off x="3516248" y="1075223"/>
            <a:ext cx="242054"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ひなん</a:t>
            </a:r>
          </a:p>
        </p:txBody>
      </p:sp>
      <p:sp>
        <p:nvSpPr>
          <p:cNvPr id="106" name="テキスト ボックス 105">
            <a:extLst>
              <a:ext uri="{FF2B5EF4-FFF2-40B4-BE49-F238E27FC236}">
                <a16:creationId xmlns:a16="http://schemas.microsoft.com/office/drawing/2014/main" id="{B45BE313-0311-FF63-3DA8-1CD7D50ED0AB}"/>
              </a:ext>
            </a:extLst>
          </p:cNvPr>
          <p:cNvSpPr txBox="1"/>
          <p:nvPr/>
        </p:nvSpPr>
        <p:spPr>
          <a:xfrm>
            <a:off x="2838445" y="1452370"/>
            <a:ext cx="328615"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けいかい</a:t>
            </a:r>
          </a:p>
        </p:txBody>
      </p:sp>
      <p:sp>
        <p:nvSpPr>
          <p:cNvPr id="107" name="テキスト ボックス 106">
            <a:extLst>
              <a:ext uri="{FF2B5EF4-FFF2-40B4-BE49-F238E27FC236}">
                <a16:creationId xmlns:a16="http://schemas.microsoft.com/office/drawing/2014/main" id="{BDC0BF7A-9FC3-D7FC-2CDA-0B6344FBA107}"/>
              </a:ext>
            </a:extLst>
          </p:cNvPr>
          <p:cNvSpPr txBox="1"/>
          <p:nvPr/>
        </p:nvSpPr>
        <p:spPr>
          <a:xfrm>
            <a:off x="4467357" y="1452370"/>
            <a:ext cx="327013"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だんかい</a:t>
            </a:r>
          </a:p>
        </p:txBody>
      </p:sp>
      <p:sp>
        <p:nvSpPr>
          <p:cNvPr id="4" name="テキスト ボックス 3">
            <a:extLst>
              <a:ext uri="{FF2B5EF4-FFF2-40B4-BE49-F238E27FC236}">
                <a16:creationId xmlns:a16="http://schemas.microsoft.com/office/drawing/2014/main" id="{D40DB77A-EF19-2CB3-5C9F-BAA863623834}"/>
              </a:ext>
            </a:extLst>
          </p:cNvPr>
          <p:cNvSpPr txBox="1"/>
          <p:nvPr/>
        </p:nvSpPr>
        <p:spPr>
          <a:xfrm>
            <a:off x="4439448" y="1075223"/>
            <a:ext cx="378309"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じょうほう</a:t>
            </a:r>
          </a:p>
        </p:txBody>
      </p:sp>
      <p:sp>
        <p:nvSpPr>
          <p:cNvPr id="60" name="テキスト ボックス 59">
            <a:extLst>
              <a:ext uri="{FF2B5EF4-FFF2-40B4-BE49-F238E27FC236}">
                <a16:creationId xmlns:a16="http://schemas.microsoft.com/office/drawing/2014/main" id="{5A788F43-B9AB-E9CB-CE20-62F3AED2A689}"/>
              </a:ext>
            </a:extLst>
          </p:cNvPr>
          <p:cNvSpPr txBox="1"/>
          <p:nvPr/>
        </p:nvSpPr>
        <p:spPr>
          <a:xfrm>
            <a:off x="1646475" y="1452370"/>
            <a:ext cx="242054"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ひなん</a:t>
            </a:r>
          </a:p>
        </p:txBody>
      </p:sp>
      <p:sp>
        <p:nvSpPr>
          <p:cNvPr id="61" name="テキスト ボックス 60">
            <a:extLst>
              <a:ext uri="{FF2B5EF4-FFF2-40B4-BE49-F238E27FC236}">
                <a16:creationId xmlns:a16="http://schemas.microsoft.com/office/drawing/2014/main" id="{9C3ED0C6-2C1C-5573-17BB-E496B57C05BC}"/>
              </a:ext>
            </a:extLst>
          </p:cNvPr>
          <p:cNvSpPr txBox="1"/>
          <p:nvPr/>
        </p:nvSpPr>
        <p:spPr>
          <a:xfrm>
            <a:off x="987589" y="1452370"/>
            <a:ext cx="378309"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じょうほう</a:t>
            </a:r>
          </a:p>
        </p:txBody>
      </p:sp>
      <p:sp>
        <p:nvSpPr>
          <p:cNvPr id="62" name="テキスト ボックス 61">
            <a:extLst>
              <a:ext uri="{FF2B5EF4-FFF2-40B4-BE49-F238E27FC236}">
                <a16:creationId xmlns:a16="http://schemas.microsoft.com/office/drawing/2014/main" id="{B254D756-84BF-61CD-A3D5-0AB99C5EEAF4}"/>
              </a:ext>
            </a:extLst>
          </p:cNvPr>
          <p:cNvSpPr txBox="1"/>
          <p:nvPr/>
        </p:nvSpPr>
        <p:spPr>
          <a:xfrm>
            <a:off x="2260056" y="1452370"/>
            <a:ext cx="482503"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ひつようせい</a:t>
            </a:r>
          </a:p>
        </p:txBody>
      </p:sp>
      <p:sp>
        <p:nvSpPr>
          <p:cNvPr id="63" name="テキスト ボックス 62">
            <a:extLst>
              <a:ext uri="{FF2B5EF4-FFF2-40B4-BE49-F238E27FC236}">
                <a16:creationId xmlns:a16="http://schemas.microsoft.com/office/drawing/2014/main" id="{52801EFD-B10C-9AC6-9F79-11708702E0F5}"/>
              </a:ext>
            </a:extLst>
          </p:cNvPr>
          <p:cNvSpPr txBox="1"/>
          <p:nvPr/>
        </p:nvSpPr>
        <p:spPr>
          <a:xfrm>
            <a:off x="4971468" y="1075223"/>
            <a:ext cx="16030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とど</a:t>
            </a:r>
          </a:p>
        </p:txBody>
      </p:sp>
      <p:grpSp>
        <p:nvGrpSpPr>
          <p:cNvPr id="256" name="グループ化 255">
            <a:extLst>
              <a:ext uri="{FF2B5EF4-FFF2-40B4-BE49-F238E27FC236}">
                <a16:creationId xmlns:a16="http://schemas.microsoft.com/office/drawing/2014/main" id="{72F1015B-7F92-AE16-3CC5-0346E9E0B24F}"/>
              </a:ext>
            </a:extLst>
          </p:cNvPr>
          <p:cNvGrpSpPr/>
          <p:nvPr/>
        </p:nvGrpSpPr>
        <p:grpSpPr>
          <a:xfrm>
            <a:off x="1993564" y="2581693"/>
            <a:ext cx="1229840" cy="368847"/>
            <a:chOff x="1842127" y="2635774"/>
            <a:chExt cx="1205497" cy="361546"/>
          </a:xfrm>
        </p:grpSpPr>
        <p:sp>
          <p:nvSpPr>
            <p:cNvPr id="8" name="テキスト ボックス 7">
              <a:extLst>
                <a:ext uri="{FF2B5EF4-FFF2-40B4-BE49-F238E27FC236}">
                  <a16:creationId xmlns:a16="http://schemas.microsoft.com/office/drawing/2014/main" id="{5604DB94-940C-67DB-2805-2E5D7CFC7789}"/>
                </a:ext>
              </a:extLst>
            </p:cNvPr>
            <p:cNvSpPr txBox="1"/>
            <p:nvPr/>
          </p:nvSpPr>
          <p:spPr>
            <a:xfrm>
              <a:off x="1842127" y="2635774"/>
              <a:ext cx="1205497"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24"/>
                <a:t>防災気象</a:t>
              </a:r>
              <a:r>
                <a:rPr lang="ja-JP" altLang="en-US" sz="1224" dirty="0"/>
                <a:t>情報</a:t>
              </a:r>
            </a:p>
          </p:txBody>
        </p:sp>
        <p:sp>
          <p:nvSpPr>
            <p:cNvPr id="112" name="テキスト ボックス 111">
              <a:extLst>
                <a:ext uri="{FF2B5EF4-FFF2-40B4-BE49-F238E27FC236}">
                  <a16:creationId xmlns:a16="http://schemas.microsoft.com/office/drawing/2014/main" id="{D63375AB-A1CD-E1D7-AAFC-9DB4F711B1EF}"/>
                </a:ext>
              </a:extLst>
            </p:cNvPr>
            <p:cNvSpPr txBox="1"/>
            <p:nvPr/>
          </p:nvSpPr>
          <p:spPr>
            <a:xfrm>
              <a:off x="1885210" y="2644585"/>
              <a:ext cx="1133710" cy="182834"/>
            </a:xfrm>
            <a:prstGeom prst="rect">
              <a:avLst/>
            </a:prstGeom>
            <a:noFill/>
          </p:spPr>
          <p:txBody>
            <a:bodyPr wrap="square" rtlCol="0">
              <a:spAutoFit/>
            </a:bodyPr>
            <a:lstStyle/>
            <a:p>
              <a:r>
                <a:rPr kumimoji="1" lang="ja-JP" altLang="en-US" sz="612" b="1" dirty="0">
                  <a:effectLst>
                    <a:glow rad="63500">
                      <a:schemeClr val="bg1"/>
                    </a:glow>
                  </a:effectLst>
                </a:rPr>
                <a:t>ぼうさいきしょうじょうほう</a:t>
              </a:r>
            </a:p>
          </p:txBody>
        </p:sp>
      </p:grpSp>
      <p:grpSp>
        <p:nvGrpSpPr>
          <p:cNvPr id="254" name="グループ化 253">
            <a:extLst>
              <a:ext uri="{FF2B5EF4-FFF2-40B4-BE49-F238E27FC236}">
                <a16:creationId xmlns:a16="http://schemas.microsoft.com/office/drawing/2014/main" id="{FE64A3C9-4BEE-E66C-F5DF-2E369A6BBD28}"/>
              </a:ext>
            </a:extLst>
          </p:cNvPr>
          <p:cNvGrpSpPr/>
          <p:nvPr/>
        </p:nvGrpSpPr>
        <p:grpSpPr>
          <a:xfrm>
            <a:off x="3741433" y="2581693"/>
            <a:ext cx="1684751" cy="370731"/>
            <a:chOff x="3555400" y="2635774"/>
            <a:chExt cx="1651404" cy="363393"/>
          </a:xfrm>
        </p:grpSpPr>
        <p:grpSp>
          <p:nvGrpSpPr>
            <p:cNvPr id="41" name="グループ化 40">
              <a:extLst>
                <a:ext uri="{FF2B5EF4-FFF2-40B4-BE49-F238E27FC236}">
                  <a16:creationId xmlns:a16="http://schemas.microsoft.com/office/drawing/2014/main" id="{98FDF44A-9DA9-C1A0-8352-7B45CB6D99BC}"/>
                </a:ext>
              </a:extLst>
            </p:cNvPr>
            <p:cNvGrpSpPr/>
            <p:nvPr/>
          </p:nvGrpSpPr>
          <p:grpSpPr>
            <a:xfrm>
              <a:off x="3555400" y="2635774"/>
              <a:ext cx="1651404" cy="363393"/>
              <a:chOff x="3555400" y="2635774"/>
              <a:chExt cx="1522344" cy="363393"/>
            </a:xfrm>
          </p:grpSpPr>
          <p:sp>
            <p:nvSpPr>
              <p:cNvPr id="12" name="四角形: 角を丸くする 11">
                <a:extLst>
                  <a:ext uri="{FF2B5EF4-FFF2-40B4-BE49-F238E27FC236}">
                    <a16:creationId xmlns:a16="http://schemas.microsoft.com/office/drawing/2014/main" id="{9DFAEE9E-F427-E7E4-A179-116FD1E4261E}"/>
                  </a:ext>
                </a:extLst>
              </p:cNvPr>
              <p:cNvSpPr/>
              <p:nvPr/>
            </p:nvSpPr>
            <p:spPr>
              <a:xfrm>
                <a:off x="3555400" y="2652308"/>
                <a:ext cx="1522344" cy="346859"/>
              </a:xfrm>
              <a:prstGeom prst="roundRect">
                <a:avLst>
                  <a:gd name="adj" fmla="val 30794"/>
                </a:avLst>
              </a:prstGeom>
              <a:pattFill prst="dkUpDiag">
                <a:fgClr>
                  <a:schemeClr val="accent4"/>
                </a:fgClr>
                <a:bgClr>
                  <a:schemeClr val="bg1"/>
                </a:bgClr>
              </a:pattFill>
              <a:ln w="158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13" name="テキスト ボックス 12">
                <a:extLst>
                  <a:ext uri="{FF2B5EF4-FFF2-40B4-BE49-F238E27FC236}">
                    <a16:creationId xmlns:a16="http://schemas.microsoft.com/office/drawing/2014/main" id="{9DE075A5-A788-A792-9880-4F901EEB6AD2}"/>
                  </a:ext>
                </a:extLst>
              </p:cNvPr>
              <p:cNvSpPr txBox="1"/>
              <p:nvPr/>
            </p:nvSpPr>
            <p:spPr>
              <a:xfrm>
                <a:off x="3677564" y="2635774"/>
                <a:ext cx="1278017"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24" dirty="0"/>
                  <a:t>川の水位の情報</a:t>
                </a:r>
              </a:p>
            </p:txBody>
          </p:sp>
        </p:grpSp>
        <p:sp>
          <p:nvSpPr>
            <p:cNvPr id="113" name="テキスト ボックス 112">
              <a:extLst>
                <a:ext uri="{FF2B5EF4-FFF2-40B4-BE49-F238E27FC236}">
                  <a16:creationId xmlns:a16="http://schemas.microsoft.com/office/drawing/2014/main" id="{4F2C6A81-684E-8A6B-E514-2CBA5541CEA7}"/>
                </a:ext>
              </a:extLst>
            </p:cNvPr>
            <p:cNvSpPr txBox="1"/>
            <p:nvPr/>
          </p:nvSpPr>
          <p:spPr>
            <a:xfrm>
              <a:off x="4491316" y="2644182"/>
              <a:ext cx="626145" cy="186526"/>
            </a:xfrm>
            <a:prstGeom prst="rect">
              <a:avLst/>
            </a:prstGeom>
            <a:noFill/>
          </p:spPr>
          <p:txBody>
            <a:bodyPr wrap="square" rtlCol="0">
              <a:spAutoFit/>
            </a:bodyPr>
            <a:lstStyle/>
            <a:p>
              <a:r>
                <a:rPr kumimoji="1" lang="ja-JP" altLang="en-US" sz="612" b="1" dirty="0">
                  <a:effectLst>
                    <a:glow rad="63500">
                      <a:schemeClr val="bg1"/>
                    </a:glow>
                  </a:effectLst>
                </a:rPr>
                <a:t>じょうほう</a:t>
              </a:r>
            </a:p>
          </p:txBody>
        </p:sp>
        <p:sp>
          <p:nvSpPr>
            <p:cNvPr id="115" name="テキスト ボックス 114">
              <a:extLst>
                <a:ext uri="{FF2B5EF4-FFF2-40B4-BE49-F238E27FC236}">
                  <a16:creationId xmlns:a16="http://schemas.microsoft.com/office/drawing/2014/main" id="{846F1BCE-F124-31F9-8005-4E6B95C2212E}"/>
                </a:ext>
              </a:extLst>
            </p:cNvPr>
            <p:cNvSpPr txBox="1"/>
            <p:nvPr/>
          </p:nvSpPr>
          <p:spPr>
            <a:xfrm>
              <a:off x="4082468" y="2644154"/>
              <a:ext cx="428335" cy="186526"/>
            </a:xfrm>
            <a:prstGeom prst="rect">
              <a:avLst/>
            </a:prstGeom>
            <a:noFill/>
          </p:spPr>
          <p:txBody>
            <a:bodyPr wrap="square" rtlCol="0">
              <a:spAutoFit/>
            </a:bodyPr>
            <a:lstStyle/>
            <a:p>
              <a:pPr algn="dist"/>
              <a:r>
                <a:rPr kumimoji="1" lang="ja-JP" altLang="en-US" sz="612" b="1" dirty="0">
                  <a:effectLst>
                    <a:glow rad="63500">
                      <a:schemeClr val="bg1"/>
                    </a:glow>
                  </a:effectLst>
                </a:rPr>
                <a:t>すいい</a:t>
              </a:r>
            </a:p>
          </p:txBody>
        </p:sp>
      </p:grpSp>
      <p:grpSp>
        <p:nvGrpSpPr>
          <p:cNvPr id="257" name="グループ化 256">
            <a:extLst>
              <a:ext uri="{FF2B5EF4-FFF2-40B4-BE49-F238E27FC236}">
                <a16:creationId xmlns:a16="http://schemas.microsoft.com/office/drawing/2014/main" id="{7407277D-1102-1693-6159-4E9AAEC44FF3}"/>
              </a:ext>
            </a:extLst>
          </p:cNvPr>
          <p:cNvGrpSpPr/>
          <p:nvPr/>
        </p:nvGrpSpPr>
        <p:grpSpPr>
          <a:xfrm>
            <a:off x="1716861" y="3017214"/>
            <a:ext cx="1979116" cy="351022"/>
            <a:chOff x="1570900" y="3062675"/>
            <a:chExt cx="1939943" cy="344074"/>
          </a:xfrm>
        </p:grpSpPr>
        <p:sp>
          <p:nvSpPr>
            <p:cNvPr id="15" name="四角形: 角を丸くする 14">
              <a:extLst>
                <a:ext uri="{FF2B5EF4-FFF2-40B4-BE49-F238E27FC236}">
                  <a16:creationId xmlns:a16="http://schemas.microsoft.com/office/drawing/2014/main" id="{1F208549-5DD8-11CE-481D-A004CAB3C3B2}"/>
                </a:ext>
              </a:extLst>
            </p:cNvPr>
            <p:cNvSpPr/>
            <p:nvPr/>
          </p:nvSpPr>
          <p:spPr>
            <a:xfrm>
              <a:off x="1570900" y="3075332"/>
              <a:ext cx="1939943" cy="331417"/>
            </a:xfrm>
            <a:prstGeom prst="roundRect">
              <a:avLst>
                <a:gd name="adj" fmla="val 30794"/>
              </a:avLst>
            </a:prstGeom>
            <a:solidFill>
              <a:schemeClr val="accent1">
                <a:lumMod val="50000"/>
              </a:schemeClr>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kumimoji="1" lang="ja-JP" altLang="en-US" sz="1020" dirty="0"/>
                <a:t>気象庁、国土交通省、都道府県</a:t>
              </a:r>
            </a:p>
          </p:txBody>
        </p:sp>
        <p:sp>
          <p:nvSpPr>
            <p:cNvPr id="117" name="テキスト ボックス 116">
              <a:extLst>
                <a:ext uri="{FF2B5EF4-FFF2-40B4-BE49-F238E27FC236}">
                  <a16:creationId xmlns:a16="http://schemas.microsoft.com/office/drawing/2014/main" id="{835CDD4D-45B5-0E48-2006-54BEA8662777}"/>
                </a:ext>
              </a:extLst>
            </p:cNvPr>
            <p:cNvSpPr txBox="1"/>
            <p:nvPr/>
          </p:nvSpPr>
          <p:spPr>
            <a:xfrm>
              <a:off x="1673185" y="3066517"/>
              <a:ext cx="452628" cy="169277"/>
            </a:xfrm>
            <a:prstGeom prst="rect">
              <a:avLst/>
            </a:prstGeom>
            <a:noFill/>
          </p:spPr>
          <p:txBody>
            <a:bodyPr wrap="square" lIns="0" rIns="0" rtlCol="0">
              <a:spAutoFit/>
            </a:bodyPr>
            <a:lstStyle/>
            <a:p>
              <a:pPr algn="ctr"/>
              <a:r>
                <a:rPr kumimoji="1" lang="ja-JP" altLang="en-US" sz="510" dirty="0">
                  <a:solidFill>
                    <a:schemeClr val="bg1"/>
                  </a:solidFill>
                  <a:latin typeface="+mn-ea"/>
                </a:rPr>
                <a:t>きしょうちょう</a:t>
              </a:r>
            </a:p>
          </p:txBody>
        </p:sp>
        <p:sp>
          <p:nvSpPr>
            <p:cNvPr id="118" name="テキスト ボックス 117">
              <a:extLst>
                <a:ext uri="{FF2B5EF4-FFF2-40B4-BE49-F238E27FC236}">
                  <a16:creationId xmlns:a16="http://schemas.microsoft.com/office/drawing/2014/main" id="{0777553F-6028-DDA5-AFAE-DC3A7DC62A28}"/>
                </a:ext>
              </a:extLst>
            </p:cNvPr>
            <p:cNvSpPr txBox="1"/>
            <p:nvPr/>
          </p:nvSpPr>
          <p:spPr>
            <a:xfrm>
              <a:off x="2385822" y="3065525"/>
              <a:ext cx="452628" cy="169277"/>
            </a:xfrm>
            <a:prstGeom prst="rect">
              <a:avLst/>
            </a:prstGeom>
            <a:noFill/>
          </p:spPr>
          <p:txBody>
            <a:bodyPr wrap="square" lIns="0" rIns="0" rtlCol="0">
              <a:spAutoFit/>
            </a:bodyPr>
            <a:lstStyle/>
            <a:p>
              <a:pPr algn="ctr"/>
              <a:r>
                <a:rPr kumimoji="1" lang="ja-JP" altLang="en-US" sz="510" dirty="0">
                  <a:solidFill>
                    <a:schemeClr val="bg1"/>
                  </a:solidFill>
                  <a:latin typeface="+mn-ea"/>
                </a:rPr>
                <a:t>こうつうしょう</a:t>
              </a:r>
            </a:p>
          </p:txBody>
        </p:sp>
        <p:sp>
          <p:nvSpPr>
            <p:cNvPr id="119" name="テキスト ボックス 118">
              <a:extLst>
                <a:ext uri="{FF2B5EF4-FFF2-40B4-BE49-F238E27FC236}">
                  <a16:creationId xmlns:a16="http://schemas.microsoft.com/office/drawing/2014/main" id="{AB5A0CFC-CD88-73BD-E112-138B3CB8667D}"/>
                </a:ext>
              </a:extLst>
            </p:cNvPr>
            <p:cNvSpPr txBox="1"/>
            <p:nvPr/>
          </p:nvSpPr>
          <p:spPr>
            <a:xfrm>
              <a:off x="2152076" y="3065525"/>
              <a:ext cx="261850" cy="169277"/>
            </a:xfrm>
            <a:prstGeom prst="rect">
              <a:avLst/>
            </a:prstGeom>
            <a:noFill/>
          </p:spPr>
          <p:txBody>
            <a:bodyPr wrap="square" lIns="0" rIns="0" rtlCol="0">
              <a:spAutoFit/>
            </a:bodyPr>
            <a:lstStyle/>
            <a:p>
              <a:pPr algn="ctr"/>
              <a:r>
                <a:rPr kumimoji="1" lang="ja-JP" altLang="en-US" sz="510" dirty="0">
                  <a:solidFill>
                    <a:schemeClr val="bg1"/>
                  </a:solidFill>
                  <a:latin typeface="+mn-ea"/>
                </a:rPr>
                <a:t>こくど</a:t>
              </a:r>
            </a:p>
          </p:txBody>
        </p:sp>
        <p:sp>
          <p:nvSpPr>
            <p:cNvPr id="120" name="テキスト ボックス 119">
              <a:extLst>
                <a:ext uri="{FF2B5EF4-FFF2-40B4-BE49-F238E27FC236}">
                  <a16:creationId xmlns:a16="http://schemas.microsoft.com/office/drawing/2014/main" id="{A5DD93D5-AAED-BDA6-BBE2-D2938701CE33}"/>
                </a:ext>
              </a:extLst>
            </p:cNvPr>
            <p:cNvSpPr txBox="1"/>
            <p:nvPr/>
          </p:nvSpPr>
          <p:spPr>
            <a:xfrm>
              <a:off x="2893353" y="3062675"/>
              <a:ext cx="452629" cy="169277"/>
            </a:xfrm>
            <a:prstGeom prst="rect">
              <a:avLst/>
            </a:prstGeom>
            <a:noFill/>
          </p:spPr>
          <p:txBody>
            <a:bodyPr wrap="square" lIns="0" rIns="0" rtlCol="0">
              <a:spAutoFit/>
            </a:bodyPr>
            <a:lstStyle/>
            <a:p>
              <a:pPr algn="dist"/>
              <a:r>
                <a:rPr kumimoji="1" lang="ja-JP" altLang="en-US" sz="510" dirty="0">
                  <a:solidFill>
                    <a:schemeClr val="bg1"/>
                  </a:solidFill>
                  <a:latin typeface="+mn-ea"/>
                </a:rPr>
                <a:t>とどうふけん</a:t>
              </a:r>
              <a:endParaRPr kumimoji="1" lang="en-US" altLang="ja-JP" sz="510" dirty="0">
                <a:solidFill>
                  <a:schemeClr val="bg1"/>
                </a:solidFill>
                <a:latin typeface="+mn-ea"/>
              </a:endParaRPr>
            </a:p>
          </p:txBody>
        </p:sp>
      </p:grpSp>
      <p:grpSp>
        <p:nvGrpSpPr>
          <p:cNvPr id="258" name="グループ化 257">
            <a:extLst>
              <a:ext uri="{FF2B5EF4-FFF2-40B4-BE49-F238E27FC236}">
                <a16:creationId xmlns:a16="http://schemas.microsoft.com/office/drawing/2014/main" id="{D9A8BFAA-85EC-54FE-38D7-29709F630D36}"/>
              </a:ext>
            </a:extLst>
          </p:cNvPr>
          <p:cNvGrpSpPr/>
          <p:nvPr/>
        </p:nvGrpSpPr>
        <p:grpSpPr>
          <a:xfrm>
            <a:off x="3727547" y="3018732"/>
            <a:ext cx="1698717" cy="349505"/>
            <a:chOff x="3541788" y="3064162"/>
            <a:chExt cx="1665094" cy="342587"/>
          </a:xfrm>
        </p:grpSpPr>
        <p:sp>
          <p:nvSpPr>
            <p:cNvPr id="52" name="四角形: 角を丸くする 51">
              <a:extLst>
                <a:ext uri="{FF2B5EF4-FFF2-40B4-BE49-F238E27FC236}">
                  <a16:creationId xmlns:a16="http://schemas.microsoft.com/office/drawing/2014/main" id="{6899BE12-267E-861D-9255-485FEAE18279}"/>
                </a:ext>
              </a:extLst>
            </p:cNvPr>
            <p:cNvSpPr/>
            <p:nvPr/>
          </p:nvSpPr>
          <p:spPr>
            <a:xfrm>
              <a:off x="3541788" y="3075332"/>
              <a:ext cx="1665094" cy="331417"/>
            </a:xfrm>
            <a:prstGeom prst="roundRect">
              <a:avLst>
                <a:gd name="adj" fmla="val 30794"/>
              </a:avLst>
            </a:prstGeom>
            <a:solidFill>
              <a:schemeClr val="accent1">
                <a:lumMod val="50000"/>
              </a:schemeClr>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kumimoji="1" lang="ja-JP" altLang="en-US" sz="1020" dirty="0"/>
                <a:t>国土交通省、都道府県</a:t>
              </a:r>
            </a:p>
          </p:txBody>
        </p:sp>
        <p:sp>
          <p:nvSpPr>
            <p:cNvPr id="122" name="テキスト ボックス 121">
              <a:extLst>
                <a:ext uri="{FF2B5EF4-FFF2-40B4-BE49-F238E27FC236}">
                  <a16:creationId xmlns:a16="http://schemas.microsoft.com/office/drawing/2014/main" id="{21311F74-687D-450B-9784-2D2BDDDD56A5}"/>
                </a:ext>
              </a:extLst>
            </p:cNvPr>
            <p:cNvSpPr txBox="1"/>
            <p:nvPr/>
          </p:nvSpPr>
          <p:spPr>
            <a:xfrm>
              <a:off x="3962530" y="3064162"/>
              <a:ext cx="452628" cy="169277"/>
            </a:xfrm>
            <a:prstGeom prst="rect">
              <a:avLst/>
            </a:prstGeom>
            <a:noFill/>
          </p:spPr>
          <p:txBody>
            <a:bodyPr wrap="square" lIns="0" rIns="0" rtlCol="0">
              <a:spAutoFit/>
            </a:bodyPr>
            <a:lstStyle/>
            <a:p>
              <a:pPr algn="ctr"/>
              <a:r>
                <a:rPr kumimoji="1" lang="ja-JP" altLang="en-US" sz="510" dirty="0">
                  <a:solidFill>
                    <a:schemeClr val="bg1"/>
                  </a:solidFill>
                  <a:latin typeface="+mn-ea"/>
                </a:rPr>
                <a:t>こうつうしょう</a:t>
              </a:r>
            </a:p>
          </p:txBody>
        </p:sp>
        <p:sp>
          <p:nvSpPr>
            <p:cNvPr id="123" name="テキスト ボックス 122">
              <a:extLst>
                <a:ext uri="{FF2B5EF4-FFF2-40B4-BE49-F238E27FC236}">
                  <a16:creationId xmlns:a16="http://schemas.microsoft.com/office/drawing/2014/main" id="{638F94E3-37BE-7077-A4F3-2AFE9B691C70}"/>
                </a:ext>
              </a:extLst>
            </p:cNvPr>
            <p:cNvSpPr txBox="1"/>
            <p:nvPr/>
          </p:nvSpPr>
          <p:spPr>
            <a:xfrm>
              <a:off x="3728784" y="3064162"/>
              <a:ext cx="261850" cy="169277"/>
            </a:xfrm>
            <a:prstGeom prst="rect">
              <a:avLst/>
            </a:prstGeom>
            <a:noFill/>
          </p:spPr>
          <p:txBody>
            <a:bodyPr wrap="square" lIns="0" rIns="0" rtlCol="0">
              <a:spAutoFit/>
            </a:bodyPr>
            <a:lstStyle/>
            <a:p>
              <a:pPr algn="ctr"/>
              <a:r>
                <a:rPr kumimoji="1" lang="ja-JP" altLang="en-US" sz="510" dirty="0">
                  <a:solidFill>
                    <a:schemeClr val="bg1"/>
                  </a:solidFill>
                  <a:latin typeface="+mn-ea"/>
                </a:rPr>
                <a:t>こくど</a:t>
              </a:r>
            </a:p>
          </p:txBody>
        </p:sp>
        <p:sp>
          <p:nvSpPr>
            <p:cNvPr id="124" name="テキスト ボックス 123">
              <a:extLst>
                <a:ext uri="{FF2B5EF4-FFF2-40B4-BE49-F238E27FC236}">
                  <a16:creationId xmlns:a16="http://schemas.microsoft.com/office/drawing/2014/main" id="{8F01EC5B-117A-9B01-70A8-38E480E20A45}"/>
                </a:ext>
              </a:extLst>
            </p:cNvPr>
            <p:cNvSpPr txBox="1"/>
            <p:nvPr/>
          </p:nvSpPr>
          <p:spPr>
            <a:xfrm>
              <a:off x="4496079" y="3065381"/>
              <a:ext cx="452629" cy="169277"/>
            </a:xfrm>
            <a:prstGeom prst="rect">
              <a:avLst/>
            </a:prstGeom>
            <a:noFill/>
          </p:spPr>
          <p:txBody>
            <a:bodyPr wrap="square" lIns="0" rIns="0" rtlCol="0">
              <a:spAutoFit/>
            </a:bodyPr>
            <a:lstStyle/>
            <a:p>
              <a:pPr algn="dist"/>
              <a:r>
                <a:rPr kumimoji="1" lang="ja-JP" altLang="en-US" sz="510" dirty="0">
                  <a:solidFill>
                    <a:schemeClr val="bg1"/>
                  </a:solidFill>
                  <a:latin typeface="+mn-ea"/>
                </a:rPr>
                <a:t>とどうふけん</a:t>
              </a:r>
              <a:endParaRPr kumimoji="1" lang="en-US" altLang="ja-JP" sz="510" dirty="0">
                <a:solidFill>
                  <a:schemeClr val="bg1"/>
                </a:solidFill>
                <a:latin typeface="+mn-ea"/>
              </a:endParaRPr>
            </a:p>
          </p:txBody>
        </p:sp>
      </p:grpSp>
      <p:grpSp>
        <p:nvGrpSpPr>
          <p:cNvPr id="259" name="グループ化 258">
            <a:extLst>
              <a:ext uri="{FF2B5EF4-FFF2-40B4-BE49-F238E27FC236}">
                <a16:creationId xmlns:a16="http://schemas.microsoft.com/office/drawing/2014/main" id="{26B27CDB-736D-9F8F-89B2-5668B4C4DC1C}"/>
              </a:ext>
            </a:extLst>
          </p:cNvPr>
          <p:cNvGrpSpPr/>
          <p:nvPr/>
        </p:nvGrpSpPr>
        <p:grpSpPr>
          <a:xfrm>
            <a:off x="200583" y="6693556"/>
            <a:ext cx="872759" cy="409989"/>
            <a:chOff x="84635" y="6666250"/>
            <a:chExt cx="855484" cy="401874"/>
          </a:xfrm>
        </p:grpSpPr>
        <p:sp>
          <p:nvSpPr>
            <p:cNvPr id="235" name="テキスト ボックス 234">
              <a:extLst>
                <a:ext uri="{FF2B5EF4-FFF2-40B4-BE49-F238E27FC236}">
                  <a16:creationId xmlns:a16="http://schemas.microsoft.com/office/drawing/2014/main" id="{2D0D1B67-8EA7-8719-D2BA-84A5EFCDB2D8}"/>
                </a:ext>
              </a:extLst>
            </p:cNvPr>
            <p:cNvSpPr txBox="1"/>
            <p:nvPr/>
          </p:nvSpPr>
          <p:spPr>
            <a:xfrm>
              <a:off x="84635" y="6756051"/>
              <a:ext cx="855484" cy="312073"/>
            </a:xfrm>
            <a:prstGeom prst="rect">
              <a:avLst/>
            </a:prstGeom>
            <a:noFill/>
          </p:spPr>
          <p:txBody>
            <a:bodyPr wrap="square" rtlCol="0">
              <a:spAutoFit/>
            </a:bodyPr>
            <a:lstStyle/>
            <a:p>
              <a:pPr algn="ctr"/>
              <a:r>
                <a:rPr kumimoji="1" lang="ja-JP" altLang="en-US" sz="1428" dirty="0">
                  <a:effectLst>
                    <a:glow rad="127000">
                      <a:schemeClr val="bg1"/>
                    </a:glow>
                  </a:effectLst>
                </a:rPr>
                <a:t>低い</a:t>
              </a:r>
            </a:p>
          </p:txBody>
        </p:sp>
        <p:sp>
          <p:nvSpPr>
            <p:cNvPr id="125" name="テキスト ボックス 124">
              <a:extLst>
                <a:ext uri="{FF2B5EF4-FFF2-40B4-BE49-F238E27FC236}">
                  <a16:creationId xmlns:a16="http://schemas.microsoft.com/office/drawing/2014/main" id="{9067813C-171A-1C84-D573-AF5B85C6C0D6}"/>
                </a:ext>
              </a:extLst>
            </p:cNvPr>
            <p:cNvSpPr txBox="1"/>
            <p:nvPr/>
          </p:nvSpPr>
          <p:spPr>
            <a:xfrm>
              <a:off x="236367" y="6666250"/>
              <a:ext cx="379722" cy="202235"/>
            </a:xfrm>
            <a:prstGeom prst="rect">
              <a:avLst/>
            </a:prstGeom>
            <a:noFill/>
          </p:spPr>
          <p:txBody>
            <a:bodyPr wrap="square" rtlCol="0">
              <a:spAutoFit/>
            </a:bodyPr>
            <a:lstStyle/>
            <a:p>
              <a:pPr algn="ctr"/>
              <a:r>
                <a:rPr kumimoji="1" lang="ja-JP" altLang="en-US" sz="714" b="1" dirty="0">
                  <a:effectLst>
                    <a:glow rad="63500">
                      <a:schemeClr val="bg1"/>
                    </a:glow>
                  </a:effectLst>
                </a:rPr>
                <a:t>ひく</a:t>
              </a:r>
            </a:p>
          </p:txBody>
        </p:sp>
      </p:grpSp>
      <p:sp>
        <p:nvSpPr>
          <p:cNvPr id="193" name="テキスト ボックス 192">
            <a:extLst>
              <a:ext uri="{FF2B5EF4-FFF2-40B4-BE49-F238E27FC236}">
                <a16:creationId xmlns:a16="http://schemas.microsoft.com/office/drawing/2014/main" id="{A17FFA85-53FD-C28D-BD63-1A6C9A98566F}"/>
              </a:ext>
            </a:extLst>
          </p:cNvPr>
          <p:cNvSpPr txBox="1"/>
          <p:nvPr/>
        </p:nvSpPr>
        <p:spPr>
          <a:xfrm>
            <a:off x="483553" y="5240563"/>
            <a:ext cx="310213" cy="701825"/>
          </a:xfrm>
          <a:prstGeom prst="rect">
            <a:avLst/>
          </a:prstGeom>
          <a:noFill/>
        </p:spPr>
        <p:txBody>
          <a:bodyPr vert="eaVert" wrap="square" rtlCol="0">
            <a:spAutoFit/>
          </a:bodyPr>
          <a:lstStyle/>
          <a:p>
            <a:r>
              <a:rPr kumimoji="1" lang="ja-JP" altLang="en-US" sz="816" dirty="0">
                <a:effectLst>
                  <a:glow rad="127000">
                    <a:schemeClr val="bg1"/>
                  </a:glow>
                </a:effectLst>
              </a:rPr>
              <a:t>（きけんど）</a:t>
            </a:r>
          </a:p>
        </p:txBody>
      </p:sp>
      <p:grpSp>
        <p:nvGrpSpPr>
          <p:cNvPr id="260" name="グループ化 259">
            <a:extLst>
              <a:ext uri="{FF2B5EF4-FFF2-40B4-BE49-F238E27FC236}">
                <a16:creationId xmlns:a16="http://schemas.microsoft.com/office/drawing/2014/main" id="{1390B511-5A42-6117-13B6-7A7F0E9F9F53}"/>
              </a:ext>
            </a:extLst>
          </p:cNvPr>
          <p:cNvGrpSpPr/>
          <p:nvPr/>
        </p:nvGrpSpPr>
        <p:grpSpPr>
          <a:xfrm>
            <a:off x="1726295" y="3438896"/>
            <a:ext cx="1885885" cy="593381"/>
            <a:chOff x="1580148" y="3476010"/>
            <a:chExt cx="1848557" cy="581636"/>
          </a:xfrm>
        </p:grpSpPr>
        <p:sp>
          <p:nvSpPr>
            <p:cNvPr id="222" name="正方形/長方形 221">
              <a:extLst>
                <a:ext uri="{FF2B5EF4-FFF2-40B4-BE49-F238E27FC236}">
                  <a16:creationId xmlns:a16="http://schemas.microsoft.com/office/drawing/2014/main" id="{AE02F925-E930-FD50-A901-6261D6CFB43E}"/>
                </a:ext>
              </a:extLst>
            </p:cNvPr>
            <p:cNvSpPr/>
            <p:nvPr/>
          </p:nvSpPr>
          <p:spPr>
            <a:xfrm>
              <a:off x="1580148" y="3496046"/>
              <a:ext cx="1848557" cy="561600"/>
            </a:xfrm>
            <a:prstGeom prst="rect">
              <a:avLst/>
            </a:prstGeom>
            <a:solidFill>
              <a:schemeClr val="accent3">
                <a:lumMod val="20000"/>
                <a:lumOff val="80000"/>
              </a:schemeClr>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3454" rtlCol="0" anchor="ctr"/>
            <a:lstStyle/>
            <a:p>
              <a:pPr>
                <a:lnSpc>
                  <a:spcPts val="2142"/>
                </a:lnSpc>
              </a:pPr>
              <a:r>
                <a:rPr kumimoji="1" lang="ja-JP" altLang="en-US" sz="1224" dirty="0">
                  <a:solidFill>
                    <a:schemeClr val="tx1"/>
                  </a:solidFill>
                </a:rPr>
                <a:t>レベル５大雨特別警報</a:t>
              </a:r>
              <a:endParaRPr kumimoji="1" lang="en-US" altLang="ja-JP" sz="1224" dirty="0">
                <a:solidFill>
                  <a:schemeClr val="tx1"/>
                </a:solidFill>
              </a:endParaRPr>
            </a:p>
            <a:p>
              <a:pPr>
                <a:lnSpc>
                  <a:spcPts val="2142"/>
                </a:lnSpc>
              </a:pPr>
              <a:r>
                <a:rPr kumimoji="1" lang="ja-JP" altLang="en-US" sz="1224" dirty="0">
                  <a:solidFill>
                    <a:schemeClr val="tx1"/>
                  </a:solidFill>
                </a:rPr>
                <a:t>レベル５氾濫特別警報</a:t>
              </a:r>
            </a:p>
          </p:txBody>
        </p:sp>
        <p:sp>
          <p:nvSpPr>
            <p:cNvPr id="195" name="テキスト ボックス 194">
              <a:extLst>
                <a:ext uri="{FF2B5EF4-FFF2-40B4-BE49-F238E27FC236}">
                  <a16:creationId xmlns:a16="http://schemas.microsoft.com/office/drawing/2014/main" id="{52D627B0-E7D3-5A71-18A2-D4DEBE439DEC}"/>
                </a:ext>
              </a:extLst>
            </p:cNvPr>
            <p:cNvSpPr txBox="1"/>
            <p:nvPr/>
          </p:nvSpPr>
          <p:spPr>
            <a:xfrm>
              <a:off x="2177186" y="3476010"/>
              <a:ext cx="986197" cy="186526"/>
            </a:xfrm>
            <a:prstGeom prst="rect">
              <a:avLst/>
            </a:prstGeom>
            <a:noFill/>
          </p:spPr>
          <p:txBody>
            <a:bodyPr wrap="square" lIns="0" rIns="0" rtlCol="0">
              <a:spAutoFit/>
            </a:bodyPr>
            <a:lstStyle/>
            <a:p>
              <a:pPr algn="ctr"/>
              <a:r>
                <a:rPr lang="ja-JP" altLang="en-US" sz="612" b="1" dirty="0"/>
                <a:t>おおあめとくべつけいほう</a:t>
              </a:r>
              <a:endParaRPr kumimoji="1" lang="ja-JP" altLang="en-US" sz="612" b="1" dirty="0"/>
            </a:p>
          </p:txBody>
        </p:sp>
        <p:sp>
          <p:nvSpPr>
            <p:cNvPr id="196" name="テキスト ボックス 195">
              <a:extLst>
                <a:ext uri="{FF2B5EF4-FFF2-40B4-BE49-F238E27FC236}">
                  <a16:creationId xmlns:a16="http://schemas.microsoft.com/office/drawing/2014/main" id="{289442F7-A0DC-898C-7CEE-CB8BEB894CA6}"/>
                </a:ext>
              </a:extLst>
            </p:cNvPr>
            <p:cNvSpPr txBox="1"/>
            <p:nvPr/>
          </p:nvSpPr>
          <p:spPr>
            <a:xfrm>
              <a:off x="2189966" y="3752296"/>
              <a:ext cx="960638" cy="182834"/>
            </a:xfrm>
            <a:prstGeom prst="rect">
              <a:avLst/>
            </a:prstGeom>
            <a:noFill/>
          </p:spPr>
          <p:txBody>
            <a:bodyPr wrap="square" lIns="0" rIns="0" rtlCol="0">
              <a:spAutoFit/>
            </a:bodyPr>
            <a:lstStyle/>
            <a:p>
              <a:pPr algn="ctr"/>
              <a:r>
                <a:rPr kumimoji="1" lang="ja-JP" altLang="en-US" sz="612" b="1" dirty="0"/>
                <a:t>はんらんとくべつけいほう</a:t>
              </a:r>
            </a:p>
          </p:txBody>
        </p:sp>
      </p:grpSp>
      <p:grpSp>
        <p:nvGrpSpPr>
          <p:cNvPr id="261" name="グループ化 260">
            <a:extLst>
              <a:ext uri="{FF2B5EF4-FFF2-40B4-BE49-F238E27FC236}">
                <a16:creationId xmlns:a16="http://schemas.microsoft.com/office/drawing/2014/main" id="{51C049EE-75FC-582C-FF89-4954FD07110E}"/>
              </a:ext>
            </a:extLst>
          </p:cNvPr>
          <p:cNvGrpSpPr/>
          <p:nvPr/>
        </p:nvGrpSpPr>
        <p:grpSpPr>
          <a:xfrm>
            <a:off x="1726295" y="4348793"/>
            <a:ext cx="1885885" cy="582127"/>
            <a:chOff x="1580148" y="4367895"/>
            <a:chExt cx="1848557" cy="570605"/>
          </a:xfrm>
        </p:grpSpPr>
        <p:sp>
          <p:nvSpPr>
            <p:cNvPr id="223" name="正方形/長方形 222">
              <a:extLst>
                <a:ext uri="{FF2B5EF4-FFF2-40B4-BE49-F238E27FC236}">
                  <a16:creationId xmlns:a16="http://schemas.microsoft.com/office/drawing/2014/main" id="{FFC32932-4B4E-C074-295F-326CCAF0E4FA}"/>
                </a:ext>
              </a:extLst>
            </p:cNvPr>
            <p:cNvSpPr/>
            <p:nvPr/>
          </p:nvSpPr>
          <p:spPr>
            <a:xfrm>
              <a:off x="1580148" y="4376900"/>
              <a:ext cx="1848557" cy="561600"/>
            </a:xfrm>
            <a:prstGeom prst="rect">
              <a:avLst/>
            </a:prstGeom>
            <a:solidFill>
              <a:srgbClr val="E4D3E7"/>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3454" rtlCol="0" anchor="ctr"/>
            <a:lstStyle/>
            <a:p>
              <a:pPr>
                <a:lnSpc>
                  <a:spcPts val="2142"/>
                </a:lnSpc>
              </a:pPr>
              <a:r>
                <a:rPr kumimoji="1" lang="ja-JP" altLang="en-US" sz="1224" dirty="0">
                  <a:solidFill>
                    <a:schemeClr val="tx1"/>
                  </a:solidFill>
                </a:rPr>
                <a:t>レベル４大雨危険警報</a:t>
              </a:r>
              <a:endParaRPr kumimoji="1" lang="en-US" altLang="ja-JP" sz="1224" dirty="0">
                <a:solidFill>
                  <a:schemeClr val="tx1"/>
                </a:solidFill>
              </a:endParaRPr>
            </a:p>
            <a:p>
              <a:pPr>
                <a:lnSpc>
                  <a:spcPts val="2142"/>
                </a:lnSpc>
              </a:pPr>
              <a:r>
                <a:rPr kumimoji="1" lang="ja-JP" altLang="en-US" sz="1224" dirty="0">
                  <a:solidFill>
                    <a:schemeClr val="tx1"/>
                  </a:solidFill>
                </a:rPr>
                <a:t>レベル４氾濫危険警報</a:t>
              </a:r>
            </a:p>
          </p:txBody>
        </p:sp>
        <p:sp>
          <p:nvSpPr>
            <p:cNvPr id="197" name="テキスト ボックス 196">
              <a:extLst>
                <a:ext uri="{FF2B5EF4-FFF2-40B4-BE49-F238E27FC236}">
                  <a16:creationId xmlns:a16="http://schemas.microsoft.com/office/drawing/2014/main" id="{72DEEEC4-E18A-CBD3-55DB-2F126930F6C4}"/>
                </a:ext>
              </a:extLst>
            </p:cNvPr>
            <p:cNvSpPr txBox="1"/>
            <p:nvPr/>
          </p:nvSpPr>
          <p:spPr>
            <a:xfrm>
              <a:off x="2072246" y="4367895"/>
              <a:ext cx="1233409" cy="186526"/>
            </a:xfrm>
            <a:prstGeom prst="rect">
              <a:avLst/>
            </a:prstGeom>
            <a:noFill/>
          </p:spPr>
          <p:txBody>
            <a:bodyPr wrap="square" lIns="0" rIns="0" rtlCol="0">
              <a:spAutoFit/>
            </a:bodyPr>
            <a:lstStyle/>
            <a:p>
              <a:pPr algn="ctr"/>
              <a:r>
                <a:rPr kumimoji="1" lang="ja-JP" altLang="en-US" sz="612" b="1" dirty="0"/>
                <a:t>おおあめきけんけいほう</a:t>
              </a:r>
            </a:p>
          </p:txBody>
        </p:sp>
        <p:sp>
          <p:nvSpPr>
            <p:cNvPr id="198" name="テキスト ボックス 197">
              <a:extLst>
                <a:ext uri="{FF2B5EF4-FFF2-40B4-BE49-F238E27FC236}">
                  <a16:creationId xmlns:a16="http://schemas.microsoft.com/office/drawing/2014/main" id="{012C362A-78F4-1E5C-D2A6-64C54E7DDD9D}"/>
                </a:ext>
              </a:extLst>
            </p:cNvPr>
            <p:cNvSpPr txBox="1"/>
            <p:nvPr/>
          </p:nvSpPr>
          <p:spPr>
            <a:xfrm>
              <a:off x="2101263" y="4615720"/>
              <a:ext cx="1233409" cy="186526"/>
            </a:xfrm>
            <a:prstGeom prst="rect">
              <a:avLst/>
            </a:prstGeom>
            <a:noFill/>
          </p:spPr>
          <p:txBody>
            <a:bodyPr wrap="square" lIns="0" rIns="0" rtlCol="0">
              <a:spAutoFit/>
            </a:bodyPr>
            <a:lstStyle/>
            <a:p>
              <a:pPr algn="ctr"/>
              <a:r>
                <a:rPr kumimoji="1" lang="ja-JP" altLang="en-US" sz="612" b="1" dirty="0"/>
                <a:t>はんらんきけんけいほう</a:t>
              </a:r>
            </a:p>
          </p:txBody>
        </p:sp>
      </p:grpSp>
      <p:grpSp>
        <p:nvGrpSpPr>
          <p:cNvPr id="262" name="グループ化 261">
            <a:extLst>
              <a:ext uri="{FF2B5EF4-FFF2-40B4-BE49-F238E27FC236}">
                <a16:creationId xmlns:a16="http://schemas.microsoft.com/office/drawing/2014/main" id="{15157623-B7ED-B2C3-A263-D5D100632534}"/>
              </a:ext>
            </a:extLst>
          </p:cNvPr>
          <p:cNvGrpSpPr/>
          <p:nvPr/>
        </p:nvGrpSpPr>
        <p:grpSpPr>
          <a:xfrm>
            <a:off x="1726295" y="5050274"/>
            <a:ext cx="1885885" cy="597716"/>
            <a:chOff x="1580148" y="5055491"/>
            <a:chExt cx="1848557" cy="585885"/>
          </a:xfrm>
        </p:grpSpPr>
        <p:sp>
          <p:nvSpPr>
            <p:cNvPr id="224" name="正方形/長方形 223">
              <a:extLst>
                <a:ext uri="{FF2B5EF4-FFF2-40B4-BE49-F238E27FC236}">
                  <a16:creationId xmlns:a16="http://schemas.microsoft.com/office/drawing/2014/main" id="{CE268130-9FD3-276B-47AD-52AECA986F09}"/>
                </a:ext>
              </a:extLst>
            </p:cNvPr>
            <p:cNvSpPr/>
            <p:nvPr/>
          </p:nvSpPr>
          <p:spPr>
            <a:xfrm>
              <a:off x="1580148" y="5079776"/>
              <a:ext cx="1848557" cy="561600"/>
            </a:xfrm>
            <a:prstGeom prst="rect">
              <a:avLst/>
            </a:prstGeom>
            <a:solidFill>
              <a:srgbClr val="FCD9D2"/>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3454" rtlCol="0" anchor="ctr"/>
            <a:lstStyle/>
            <a:p>
              <a:pPr>
                <a:lnSpc>
                  <a:spcPts val="2142"/>
                </a:lnSpc>
              </a:pPr>
              <a:r>
                <a:rPr kumimoji="1" lang="ja-JP" altLang="en-US" sz="1224" dirty="0">
                  <a:solidFill>
                    <a:schemeClr val="tx1"/>
                  </a:solidFill>
                </a:rPr>
                <a:t>レベル３大雨警報</a:t>
              </a:r>
              <a:endParaRPr kumimoji="1" lang="en-US" altLang="ja-JP" sz="1224" dirty="0">
                <a:solidFill>
                  <a:schemeClr val="tx1"/>
                </a:solidFill>
              </a:endParaRPr>
            </a:p>
            <a:p>
              <a:pPr>
                <a:lnSpc>
                  <a:spcPts val="2142"/>
                </a:lnSpc>
              </a:pPr>
              <a:r>
                <a:rPr kumimoji="1" lang="ja-JP" altLang="en-US" sz="1224" dirty="0">
                  <a:solidFill>
                    <a:schemeClr val="tx1"/>
                  </a:solidFill>
                </a:rPr>
                <a:t>レベル３氾濫警報</a:t>
              </a:r>
            </a:p>
          </p:txBody>
        </p:sp>
        <p:sp>
          <p:nvSpPr>
            <p:cNvPr id="199" name="テキスト ボックス 198">
              <a:extLst>
                <a:ext uri="{FF2B5EF4-FFF2-40B4-BE49-F238E27FC236}">
                  <a16:creationId xmlns:a16="http://schemas.microsoft.com/office/drawing/2014/main" id="{249F94B0-6CFB-BB6B-E327-BCF67A94AECB}"/>
                </a:ext>
              </a:extLst>
            </p:cNvPr>
            <p:cNvSpPr txBox="1"/>
            <p:nvPr/>
          </p:nvSpPr>
          <p:spPr>
            <a:xfrm>
              <a:off x="1924167" y="5309017"/>
              <a:ext cx="1233409" cy="186526"/>
            </a:xfrm>
            <a:prstGeom prst="rect">
              <a:avLst/>
            </a:prstGeom>
            <a:noFill/>
          </p:spPr>
          <p:txBody>
            <a:bodyPr wrap="square" lIns="0" rIns="0" rtlCol="0">
              <a:spAutoFit/>
            </a:bodyPr>
            <a:lstStyle/>
            <a:p>
              <a:pPr algn="ctr"/>
              <a:r>
                <a:rPr kumimoji="1" lang="ja-JP" altLang="en-US" sz="612" b="1" dirty="0"/>
                <a:t>はんらんけいほう</a:t>
              </a:r>
            </a:p>
          </p:txBody>
        </p:sp>
        <p:sp>
          <p:nvSpPr>
            <p:cNvPr id="200" name="テキスト ボックス 199">
              <a:extLst>
                <a:ext uri="{FF2B5EF4-FFF2-40B4-BE49-F238E27FC236}">
                  <a16:creationId xmlns:a16="http://schemas.microsoft.com/office/drawing/2014/main" id="{36123F3B-E7E5-7A1B-2FF8-69D3188E5418}"/>
                </a:ext>
              </a:extLst>
            </p:cNvPr>
            <p:cNvSpPr txBox="1"/>
            <p:nvPr/>
          </p:nvSpPr>
          <p:spPr>
            <a:xfrm>
              <a:off x="2039190" y="5055491"/>
              <a:ext cx="1003364" cy="186526"/>
            </a:xfrm>
            <a:prstGeom prst="rect">
              <a:avLst/>
            </a:prstGeom>
            <a:noFill/>
          </p:spPr>
          <p:txBody>
            <a:bodyPr wrap="square" lIns="0" rIns="0" rtlCol="0">
              <a:spAutoFit/>
            </a:bodyPr>
            <a:lstStyle/>
            <a:p>
              <a:pPr algn="ctr"/>
              <a:r>
                <a:rPr kumimoji="1" lang="ja-JP" altLang="en-US" sz="612" b="1" dirty="0"/>
                <a:t>おおあめけいほう</a:t>
              </a:r>
            </a:p>
          </p:txBody>
        </p:sp>
      </p:grpSp>
      <p:grpSp>
        <p:nvGrpSpPr>
          <p:cNvPr id="263" name="グループ化 262">
            <a:extLst>
              <a:ext uri="{FF2B5EF4-FFF2-40B4-BE49-F238E27FC236}">
                <a16:creationId xmlns:a16="http://schemas.microsoft.com/office/drawing/2014/main" id="{4935CBCC-501D-2E68-2011-F95C1BAD26EA}"/>
              </a:ext>
            </a:extLst>
          </p:cNvPr>
          <p:cNvGrpSpPr/>
          <p:nvPr/>
        </p:nvGrpSpPr>
        <p:grpSpPr>
          <a:xfrm>
            <a:off x="1726294" y="5776833"/>
            <a:ext cx="1885885" cy="588219"/>
            <a:chOff x="1580148" y="5767675"/>
            <a:chExt cx="1848557" cy="576577"/>
          </a:xfrm>
        </p:grpSpPr>
        <p:sp>
          <p:nvSpPr>
            <p:cNvPr id="225" name="正方形/長方形 224">
              <a:extLst>
                <a:ext uri="{FF2B5EF4-FFF2-40B4-BE49-F238E27FC236}">
                  <a16:creationId xmlns:a16="http://schemas.microsoft.com/office/drawing/2014/main" id="{E1E07F71-32D5-B351-C806-62AA3F1F1563}"/>
                </a:ext>
              </a:extLst>
            </p:cNvPr>
            <p:cNvSpPr/>
            <p:nvPr/>
          </p:nvSpPr>
          <p:spPr>
            <a:xfrm>
              <a:off x="1580148" y="5782652"/>
              <a:ext cx="1848557" cy="561600"/>
            </a:xfrm>
            <a:prstGeom prst="rect">
              <a:avLst/>
            </a:prstGeom>
            <a:solidFill>
              <a:srgbClr val="FAF3D2"/>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73454" rtlCol="0" anchor="ctr"/>
            <a:lstStyle/>
            <a:p>
              <a:pPr>
                <a:lnSpc>
                  <a:spcPts val="2142"/>
                </a:lnSpc>
              </a:pPr>
              <a:r>
                <a:rPr kumimoji="1" lang="ja-JP" altLang="en-US" sz="1224" dirty="0">
                  <a:solidFill>
                    <a:schemeClr val="tx1"/>
                  </a:solidFill>
                </a:rPr>
                <a:t>レベル２大雨注意報</a:t>
              </a:r>
              <a:endParaRPr kumimoji="1" lang="en-US" altLang="ja-JP" sz="1224" dirty="0">
                <a:solidFill>
                  <a:schemeClr val="tx1"/>
                </a:solidFill>
              </a:endParaRPr>
            </a:p>
            <a:p>
              <a:pPr>
                <a:lnSpc>
                  <a:spcPts val="2142"/>
                </a:lnSpc>
              </a:pPr>
              <a:r>
                <a:rPr kumimoji="1" lang="ja-JP" altLang="en-US" sz="1224" dirty="0">
                  <a:solidFill>
                    <a:schemeClr val="tx1"/>
                  </a:solidFill>
                </a:rPr>
                <a:t>レベル２氾濫注意報</a:t>
              </a:r>
            </a:p>
          </p:txBody>
        </p:sp>
        <p:sp>
          <p:nvSpPr>
            <p:cNvPr id="201" name="テキスト ボックス 200">
              <a:extLst>
                <a:ext uri="{FF2B5EF4-FFF2-40B4-BE49-F238E27FC236}">
                  <a16:creationId xmlns:a16="http://schemas.microsoft.com/office/drawing/2014/main" id="{862B8393-111A-FA0D-0BB0-CCCAB365A3C9}"/>
                </a:ext>
              </a:extLst>
            </p:cNvPr>
            <p:cNvSpPr txBox="1"/>
            <p:nvPr/>
          </p:nvSpPr>
          <p:spPr>
            <a:xfrm>
              <a:off x="2000277" y="5767675"/>
              <a:ext cx="1192014" cy="186526"/>
            </a:xfrm>
            <a:prstGeom prst="rect">
              <a:avLst/>
            </a:prstGeom>
            <a:noFill/>
          </p:spPr>
          <p:txBody>
            <a:bodyPr wrap="square" lIns="0" rIns="0" rtlCol="0">
              <a:spAutoFit/>
            </a:bodyPr>
            <a:lstStyle/>
            <a:p>
              <a:pPr algn="ctr"/>
              <a:r>
                <a:rPr kumimoji="1" lang="ja-JP" altLang="en-US" sz="612" b="1" dirty="0"/>
                <a:t>おおあめちゅういほう</a:t>
              </a:r>
            </a:p>
          </p:txBody>
        </p:sp>
        <p:sp>
          <p:nvSpPr>
            <p:cNvPr id="202" name="テキスト ボックス 201">
              <a:extLst>
                <a:ext uri="{FF2B5EF4-FFF2-40B4-BE49-F238E27FC236}">
                  <a16:creationId xmlns:a16="http://schemas.microsoft.com/office/drawing/2014/main" id="{0FED6C9D-372D-626B-ADC4-FEA185D294A9}"/>
                </a:ext>
              </a:extLst>
            </p:cNvPr>
            <p:cNvSpPr txBox="1"/>
            <p:nvPr/>
          </p:nvSpPr>
          <p:spPr>
            <a:xfrm>
              <a:off x="1999037" y="6017460"/>
              <a:ext cx="1233409" cy="186526"/>
            </a:xfrm>
            <a:prstGeom prst="rect">
              <a:avLst/>
            </a:prstGeom>
            <a:noFill/>
          </p:spPr>
          <p:txBody>
            <a:bodyPr wrap="square" lIns="0" rIns="0" rtlCol="0">
              <a:spAutoFit/>
            </a:bodyPr>
            <a:lstStyle/>
            <a:p>
              <a:pPr algn="ctr"/>
              <a:r>
                <a:rPr kumimoji="1" lang="ja-JP" altLang="en-US" sz="612" b="1" dirty="0"/>
                <a:t>はんらんちゅういほう</a:t>
              </a:r>
            </a:p>
          </p:txBody>
        </p:sp>
      </p:grpSp>
      <p:grpSp>
        <p:nvGrpSpPr>
          <p:cNvPr id="264" name="グループ化 263">
            <a:extLst>
              <a:ext uri="{FF2B5EF4-FFF2-40B4-BE49-F238E27FC236}">
                <a16:creationId xmlns:a16="http://schemas.microsoft.com/office/drawing/2014/main" id="{C3886FB9-7295-0868-79CF-68B703414282}"/>
              </a:ext>
            </a:extLst>
          </p:cNvPr>
          <p:cNvGrpSpPr/>
          <p:nvPr/>
        </p:nvGrpSpPr>
        <p:grpSpPr>
          <a:xfrm>
            <a:off x="1626861" y="6509185"/>
            <a:ext cx="1985319" cy="572940"/>
            <a:chOff x="1482682" y="6485528"/>
            <a:chExt cx="1946023" cy="561600"/>
          </a:xfrm>
        </p:grpSpPr>
        <p:sp>
          <p:nvSpPr>
            <p:cNvPr id="226" name="正方形/長方形 225">
              <a:extLst>
                <a:ext uri="{FF2B5EF4-FFF2-40B4-BE49-F238E27FC236}">
                  <a16:creationId xmlns:a16="http://schemas.microsoft.com/office/drawing/2014/main" id="{3DBDFA7F-D3AF-5AEE-5C06-88462D04303B}"/>
                </a:ext>
              </a:extLst>
            </p:cNvPr>
            <p:cNvSpPr/>
            <p:nvPr/>
          </p:nvSpPr>
          <p:spPr>
            <a:xfrm>
              <a:off x="1580148" y="6485528"/>
              <a:ext cx="1848557" cy="5616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ja-JP" altLang="en-US" sz="1224" dirty="0">
                  <a:solidFill>
                    <a:schemeClr val="tx1"/>
                  </a:solidFill>
                </a:rPr>
                <a:t>早期注意情報</a:t>
              </a:r>
            </a:p>
          </p:txBody>
        </p:sp>
        <p:sp>
          <p:nvSpPr>
            <p:cNvPr id="203" name="テキスト ボックス 202">
              <a:extLst>
                <a:ext uri="{FF2B5EF4-FFF2-40B4-BE49-F238E27FC236}">
                  <a16:creationId xmlns:a16="http://schemas.microsoft.com/office/drawing/2014/main" id="{D9A35700-72B6-02A0-794C-5151F759D9B5}"/>
                </a:ext>
              </a:extLst>
            </p:cNvPr>
            <p:cNvSpPr txBox="1"/>
            <p:nvPr/>
          </p:nvSpPr>
          <p:spPr>
            <a:xfrm>
              <a:off x="1482682" y="6542671"/>
              <a:ext cx="1233409" cy="186526"/>
            </a:xfrm>
            <a:prstGeom prst="rect">
              <a:avLst/>
            </a:prstGeom>
            <a:noFill/>
          </p:spPr>
          <p:txBody>
            <a:bodyPr wrap="square" lIns="0" rIns="0" rtlCol="0">
              <a:spAutoFit/>
            </a:bodyPr>
            <a:lstStyle/>
            <a:p>
              <a:pPr algn="ctr"/>
              <a:r>
                <a:rPr kumimoji="1" lang="ja-JP" altLang="en-US" sz="612" b="1" dirty="0"/>
                <a:t>   そうき ちゅういじょうほう</a:t>
              </a:r>
            </a:p>
          </p:txBody>
        </p:sp>
      </p:grpSp>
      <p:grpSp>
        <p:nvGrpSpPr>
          <p:cNvPr id="266" name="グループ化 265">
            <a:extLst>
              <a:ext uri="{FF2B5EF4-FFF2-40B4-BE49-F238E27FC236}">
                <a16:creationId xmlns:a16="http://schemas.microsoft.com/office/drawing/2014/main" id="{B63CA7F0-9FEC-9525-CFBF-D03CC0F5E564}"/>
              </a:ext>
            </a:extLst>
          </p:cNvPr>
          <p:cNvGrpSpPr/>
          <p:nvPr/>
        </p:nvGrpSpPr>
        <p:grpSpPr>
          <a:xfrm>
            <a:off x="6756553" y="2191946"/>
            <a:ext cx="2380662" cy="406063"/>
            <a:chOff x="6510840" y="2253747"/>
            <a:chExt cx="2333541" cy="398027"/>
          </a:xfrm>
        </p:grpSpPr>
        <p:sp>
          <p:nvSpPr>
            <p:cNvPr id="22" name="テキスト ボックス 21">
              <a:extLst>
                <a:ext uri="{FF2B5EF4-FFF2-40B4-BE49-F238E27FC236}">
                  <a16:creationId xmlns:a16="http://schemas.microsoft.com/office/drawing/2014/main" id="{4A850326-7362-93F6-E5B8-746B900CE5CC}"/>
                </a:ext>
              </a:extLst>
            </p:cNvPr>
            <p:cNvSpPr txBox="1"/>
            <p:nvPr/>
          </p:nvSpPr>
          <p:spPr>
            <a:xfrm>
              <a:off x="6510840" y="2290228"/>
              <a:ext cx="2333541"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428" dirty="0"/>
                <a:t>避難の情報</a:t>
              </a:r>
            </a:p>
          </p:txBody>
        </p:sp>
        <p:sp>
          <p:nvSpPr>
            <p:cNvPr id="204" name="テキスト ボックス 203">
              <a:extLst>
                <a:ext uri="{FF2B5EF4-FFF2-40B4-BE49-F238E27FC236}">
                  <a16:creationId xmlns:a16="http://schemas.microsoft.com/office/drawing/2014/main" id="{5B082BF5-42D2-4B07-7BDE-73DA4D4F29E9}"/>
                </a:ext>
              </a:extLst>
            </p:cNvPr>
            <p:cNvSpPr txBox="1"/>
            <p:nvPr/>
          </p:nvSpPr>
          <p:spPr>
            <a:xfrm>
              <a:off x="7647663" y="2256708"/>
              <a:ext cx="606256" cy="202235"/>
            </a:xfrm>
            <a:prstGeom prst="rect">
              <a:avLst/>
            </a:prstGeom>
            <a:noFill/>
          </p:spPr>
          <p:txBody>
            <a:bodyPr wrap="none" rtlCol="0">
              <a:spAutoFit/>
            </a:bodyPr>
            <a:lstStyle/>
            <a:p>
              <a:r>
                <a:rPr kumimoji="1" lang="ja-JP" altLang="en-US" sz="714" b="1" dirty="0">
                  <a:effectLst>
                    <a:glow rad="63500">
                      <a:schemeClr val="bg1"/>
                    </a:glow>
                  </a:effectLst>
                </a:rPr>
                <a:t>じょうほう</a:t>
              </a:r>
            </a:p>
          </p:txBody>
        </p:sp>
        <p:sp>
          <p:nvSpPr>
            <p:cNvPr id="205" name="テキスト ボックス 204">
              <a:extLst>
                <a:ext uri="{FF2B5EF4-FFF2-40B4-BE49-F238E27FC236}">
                  <a16:creationId xmlns:a16="http://schemas.microsoft.com/office/drawing/2014/main" id="{F44D15D3-0D41-0F4E-EFDF-F5C23F962BF9}"/>
                </a:ext>
              </a:extLst>
            </p:cNvPr>
            <p:cNvSpPr txBox="1"/>
            <p:nvPr/>
          </p:nvSpPr>
          <p:spPr>
            <a:xfrm>
              <a:off x="7170416" y="2253747"/>
              <a:ext cx="477170" cy="202235"/>
            </a:xfrm>
            <a:prstGeom prst="rect">
              <a:avLst/>
            </a:prstGeom>
            <a:noFill/>
          </p:spPr>
          <p:txBody>
            <a:bodyPr wrap="square" rtlCol="0">
              <a:spAutoFit/>
            </a:bodyPr>
            <a:lstStyle/>
            <a:p>
              <a:pPr algn="dist"/>
              <a:r>
                <a:rPr kumimoji="1" lang="ja-JP" altLang="en-US" sz="714" b="1" dirty="0">
                  <a:effectLst>
                    <a:glow rad="63500">
                      <a:schemeClr val="bg1"/>
                    </a:glow>
                  </a:effectLst>
                </a:rPr>
                <a:t>ひなん</a:t>
              </a:r>
            </a:p>
          </p:txBody>
        </p:sp>
      </p:grpSp>
      <p:grpSp>
        <p:nvGrpSpPr>
          <p:cNvPr id="268" name="グループ化 267">
            <a:extLst>
              <a:ext uri="{FF2B5EF4-FFF2-40B4-BE49-F238E27FC236}">
                <a16:creationId xmlns:a16="http://schemas.microsoft.com/office/drawing/2014/main" id="{F5EDDFC6-E0CC-BE85-A6D3-5D9F2223AC08}"/>
              </a:ext>
            </a:extLst>
          </p:cNvPr>
          <p:cNvGrpSpPr/>
          <p:nvPr/>
        </p:nvGrpSpPr>
        <p:grpSpPr>
          <a:xfrm>
            <a:off x="5989470" y="2581696"/>
            <a:ext cx="990352" cy="368847"/>
            <a:chOff x="5758940" y="2635769"/>
            <a:chExt cx="970750" cy="361545"/>
          </a:xfrm>
        </p:grpSpPr>
        <p:sp>
          <p:nvSpPr>
            <p:cNvPr id="19" name="テキスト ボックス 18">
              <a:extLst>
                <a:ext uri="{FF2B5EF4-FFF2-40B4-BE49-F238E27FC236}">
                  <a16:creationId xmlns:a16="http://schemas.microsoft.com/office/drawing/2014/main" id="{450A9A60-ED77-DDE5-232F-605835A42C83}"/>
                </a:ext>
              </a:extLst>
            </p:cNvPr>
            <p:cNvSpPr txBox="1"/>
            <p:nvPr/>
          </p:nvSpPr>
          <p:spPr>
            <a:xfrm>
              <a:off x="5758940" y="2635769"/>
              <a:ext cx="970750" cy="3615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24" dirty="0"/>
                <a:t>避難情報</a:t>
              </a:r>
            </a:p>
          </p:txBody>
        </p:sp>
        <p:sp>
          <p:nvSpPr>
            <p:cNvPr id="206" name="テキスト ボックス 205">
              <a:extLst>
                <a:ext uri="{FF2B5EF4-FFF2-40B4-BE49-F238E27FC236}">
                  <a16:creationId xmlns:a16="http://schemas.microsoft.com/office/drawing/2014/main" id="{C824321E-4081-ABC9-23C7-8E3A21BAB3F0}"/>
                </a:ext>
              </a:extLst>
            </p:cNvPr>
            <p:cNvSpPr txBox="1"/>
            <p:nvPr/>
          </p:nvSpPr>
          <p:spPr>
            <a:xfrm>
              <a:off x="5872802" y="2644154"/>
              <a:ext cx="816277" cy="186526"/>
            </a:xfrm>
            <a:prstGeom prst="rect">
              <a:avLst/>
            </a:prstGeom>
            <a:noFill/>
          </p:spPr>
          <p:txBody>
            <a:bodyPr wrap="square" rtlCol="0">
              <a:spAutoFit/>
            </a:bodyPr>
            <a:lstStyle/>
            <a:p>
              <a:r>
                <a:rPr kumimoji="1" lang="ja-JP" altLang="en-US" sz="612" b="1" dirty="0">
                  <a:effectLst>
                    <a:glow rad="63500">
                      <a:schemeClr val="bg1"/>
                    </a:glow>
                  </a:effectLst>
                </a:rPr>
                <a:t>ひなんじょうほう</a:t>
              </a:r>
            </a:p>
          </p:txBody>
        </p:sp>
      </p:grpSp>
      <p:grpSp>
        <p:nvGrpSpPr>
          <p:cNvPr id="265" name="グループ化 264">
            <a:extLst>
              <a:ext uri="{FF2B5EF4-FFF2-40B4-BE49-F238E27FC236}">
                <a16:creationId xmlns:a16="http://schemas.microsoft.com/office/drawing/2014/main" id="{B7465AF6-345A-ABA9-8683-0CA58BE8DA7F}"/>
              </a:ext>
            </a:extLst>
          </p:cNvPr>
          <p:cNvGrpSpPr/>
          <p:nvPr/>
        </p:nvGrpSpPr>
        <p:grpSpPr>
          <a:xfrm>
            <a:off x="6364759" y="849049"/>
            <a:ext cx="2879809" cy="904754"/>
            <a:chOff x="6238779" y="801246"/>
            <a:chExt cx="2717255" cy="886846"/>
          </a:xfrm>
        </p:grpSpPr>
        <p:sp>
          <p:nvSpPr>
            <p:cNvPr id="229" name="テキスト ボックス 228">
              <a:extLst>
                <a:ext uri="{FF2B5EF4-FFF2-40B4-BE49-F238E27FC236}">
                  <a16:creationId xmlns:a16="http://schemas.microsoft.com/office/drawing/2014/main" id="{3F415218-F779-057D-1039-B45D0760439D}"/>
                </a:ext>
              </a:extLst>
            </p:cNvPr>
            <p:cNvSpPr txBox="1"/>
            <p:nvPr/>
          </p:nvSpPr>
          <p:spPr>
            <a:xfrm>
              <a:off x="6249557" y="801246"/>
              <a:ext cx="2706477" cy="886846"/>
            </a:xfrm>
            <a:prstGeom prst="rect">
              <a:avLst/>
            </a:prstGeom>
            <a:noFill/>
          </p:spPr>
          <p:txBody>
            <a:bodyPr wrap="square">
              <a:spAutoFit/>
            </a:bodyPr>
            <a:lstStyle>
              <a:defPPr>
                <a:defRPr lang="en-US"/>
              </a:defPPr>
              <a:lvl1pPr indent="180000" algn="just">
                <a:lnSpc>
                  <a:spcPct val="200000"/>
                </a:lnSpc>
                <a:defRPr kumimoji="1" sz="1400"/>
              </a:lvl1pPr>
            </a:lstStyle>
            <a:p>
              <a:pPr indent="0" algn="l">
                <a:lnSpc>
                  <a:spcPct val="150000"/>
                </a:lnSpc>
              </a:pPr>
              <a:r>
                <a:rPr lang="ja-JP" altLang="en-US" sz="1224" dirty="0"/>
                <a:t>僕は足をけがしているおばあちゃんと暮らしているから、警戒レベル３に</a:t>
              </a:r>
              <a:endParaRPr lang="en-US" altLang="ja-JP" sz="1224" dirty="0"/>
            </a:p>
            <a:p>
              <a:pPr indent="0" algn="l">
                <a:lnSpc>
                  <a:spcPct val="150000"/>
                </a:lnSpc>
              </a:pPr>
              <a:r>
                <a:rPr lang="ja-JP" altLang="en-US" sz="1224" dirty="0"/>
                <a:t>なったらすぐに避難を開始しよう</a:t>
              </a:r>
              <a:endParaRPr lang="en-US" altLang="ja-JP" sz="1224" dirty="0"/>
            </a:p>
          </p:txBody>
        </p:sp>
        <p:sp>
          <p:nvSpPr>
            <p:cNvPr id="208" name="テキスト ボックス 207">
              <a:extLst>
                <a:ext uri="{FF2B5EF4-FFF2-40B4-BE49-F238E27FC236}">
                  <a16:creationId xmlns:a16="http://schemas.microsoft.com/office/drawing/2014/main" id="{71945CD1-5154-F236-DF50-DA6E0DDFE8A3}"/>
                </a:ext>
              </a:extLst>
            </p:cNvPr>
            <p:cNvSpPr txBox="1"/>
            <p:nvPr/>
          </p:nvSpPr>
          <p:spPr>
            <a:xfrm>
              <a:off x="7468874" y="1053727"/>
              <a:ext cx="450300" cy="186526"/>
            </a:xfrm>
            <a:prstGeom prst="rect">
              <a:avLst/>
            </a:prstGeom>
            <a:noFill/>
          </p:spPr>
          <p:txBody>
            <a:bodyPr wrap="square" lIns="0" rIns="0" rtlCol="0">
              <a:spAutoFit/>
            </a:bodyPr>
            <a:lstStyle/>
            <a:p>
              <a:pPr algn="ctr"/>
              <a:r>
                <a:rPr kumimoji="1" lang="ja-JP" altLang="en-US" sz="612" dirty="0">
                  <a:latin typeface="+mn-ea"/>
                </a:rPr>
                <a:t>けいかい</a:t>
              </a:r>
            </a:p>
          </p:txBody>
        </p:sp>
        <p:sp>
          <p:nvSpPr>
            <p:cNvPr id="216" name="テキスト ボックス 215">
              <a:extLst>
                <a:ext uri="{FF2B5EF4-FFF2-40B4-BE49-F238E27FC236}">
                  <a16:creationId xmlns:a16="http://schemas.microsoft.com/office/drawing/2014/main" id="{2B778658-AF69-48E1-2260-158B21AC5DA3}"/>
                </a:ext>
              </a:extLst>
            </p:cNvPr>
            <p:cNvSpPr txBox="1"/>
            <p:nvPr/>
          </p:nvSpPr>
          <p:spPr>
            <a:xfrm>
              <a:off x="7253619" y="1321034"/>
              <a:ext cx="450300" cy="186526"/>
            </a:xfrm>
            <a:prstGeom prst="rect">
              <a:avLst/>
            </a:prstGeom>
            <a:noFill/>
          </p:spPr>
          <p:txBody>
            <a:bodyPr wrap="square" lIns="0" rIns="0" rtlCol="0">
              <a:spAutoFit/>
            </a:bodyPr>
            <a:lstStyle/>
            <a:p>
              <a:pPr algn="ctr"/>
              <a:r>
                <a:rPr kumimoji="1" lang="ja-JP" altLang="en-US" sz="612" dirty="0">
                  <a:latin typeface="+mn-ea"/>
                </a:rPr>
                <a:t>ひなん</a:t>
              </a:r>
            </a:p>
          </p:txBody>
        </p:sp>
        <p:sp>
          <p:nvSpPr>
            <p:cNvPr id="217" name="テキスト ボックス 216">
              <a:extLst>
                <a:ext uri="{FF2B5EF4-FFF2-40B4-BE49-F238E27FC236}">
                  <a16:creationId xmlns:a16="http://schemas.microsoft.com/office/drawing/2014/main" id="{26C5EF74-F700-5CB9-7706-26EC7A4ADDF3}"/>
                </a:ext>
              </a:extLst>
            </p:cNvPr>
            <p:cNvSpPr txBox="1"/>
            <p:nvPr/>
          </p:nvSpPr>
          <p:spPr>
            <a:xfrm>
              <a:off x="6238779" y="1052419"/>
              <a:ext cx="357555" cy="186526"/>
            </a:xfrm>
            <a:prstGeom prst="rect">
              <a:avLst/>
            </a:prstGeom>
            <a:noFill/>
          </p:spPr>
          <p:txBody>
            <a:bodyPr wrap="square" lIns="0" rIns="0" rtlCol="0">
              <a:spAutoFit/>
            </a:bodyPr>
            <a:lstStyle/>
            <a:p>
              <a:pPr algn="ctr"/>
              <a:r>
                <a:rPr kumimoji="1" lang="ja-JP" altLang="en-US" sz="612" dirty="0">
                  <a:latin typeface="+mn-ea"/>
                </a:rPr>
                <a:t>く</a:t>
              </a:r>
            </a:p>
          </p:txBody>
        </p:sp>
      </p:grpSp>
      <p:grpSp>
        <p:nvGrpSpPr>
          <p:cNvPr id="269" name="グループ化 268">
            <a:extLst>
              <a:ext uri="{FF2B5EF4-FFF2-40B4-BE49-F238E27FC236}">
                <a16:creationId xmlns:a16="http://schemas.microsoft.com/office/drawing/2014/main" id="{D7FB449D-A04C-2E30-2004-79AD9F1BAB78}"/>
              </a:ext>
            </a:extLst>
          </p:cNvPr>
          <p:cNvGrpSpPr/>
          <p:nvPr/>
        </p:nvGrpSpPr>
        <p:grpSpPr>
          <a:xfrm>
            <a:off x="5832188" y="3448380"/>
            <a:ext cx="1314763" cy="571119"/>
            <a:chOff x="5604771" y="3485306"/>
            <a:chExt cx="1288739" cy="559815"/>
          </a:xfrm>
        </p:grpSpPr>
        <p:sp>
          <p:nvSpPr>
            <p:cNvPr id="10" name="テキスト ボックス 9">
              <a:extLst>
                <a:ext uri="{FF2B5EF4-FFF2-40B4-BE49-F238E27FC236}">
                  <a16:creationId xmlns:a16="http://schemas.microsoft.com/office/drawing/2014/main" id="{A925AF57-4162-FC4F-8CBD-8E0EA145FA04}"/>
                </a:ext>
              </a:extLst>
            </p:cNvPr>
            <p:cNvSpPr txBox="1"/>
            <p:nvPr/>
          </p:nvSpPr>
          <p:spPr>
            <a:xfrm>
              <a:off x="5604771" y="3485306"/>
              <a:ext cx="1288739" cy="559815"/>
            </a:xfrm>
            <a:prstGeom prst="rect">
              <a:avLst/>
            </a:prstGeom>
            <a:solidFill>
              <a:srgbClr val="0C000C"/>
            </a:solidFill>
            <a:ln>
              <a:solidFill>
                <a:schemeClr val="tx1"/>
              </a:solidFill>
            </a:ln>
            <a:effectLst/>
          </p:spPr>
          <p:txBody>
            <a:bodyPr wrap="square" rtlCol="0" anchor="ctr">
              <a:noAutofit/>
            </a:bodyPr>
            <a:lstStyle/>
            <a:p>
              <a:pPr algn="ctr"/>
              <a:r>
                <a:rPr kumimoji="1" lang="ja-JP" altLang="en-US" sz="1428" b="1" dirty="0">
                  <a:solidFill>
                    <a:schemeClr val="bg1"/>
                  </a:solidFill>
                  <a:latin typeface="+mj-ea"/>
                  <a:ea typeface="+mj-ea"/>
                </a:rPr>
                <a:t>緊急安全確保</a:t>
              </a:r>
              <a:endParaRPr kumimoji="1" lang="en-US" altLang="ja-JP" sz="1428" b="1" dirty="0">
                <a:solidFill>
                  <a:schemeClr val="bg1"/>
                </a:solidFill>
                <a:latin typeface="+mj-ea"/>
                <a:ea typeface="+mj-ea"/>
              </a:endParaRPr>
            </a:p>
          </p:txBody>
        </p:sp>
        <p:sp>
          <p:nvSpPr>
            <p:cNvPr id="218" name="テキスト ボックス 217">
              <a:extLst>
                <a:ext uri="{FF2B5EF4-FFF2-40B4-BE49-F238E27FC236}">
                  <a16:creationId xmlns:a16="http://schemas.microsoft.com/office/drawing/2014/main" id="{0FD099DB-AFD9-95D3-6068-973747F50ACD}"/>
                </a:ext>
              </a:extLst>
            </p:cNvPr>
            <p:cNvSpPr txBox="1"/>
            <p:nvPr/>
          </p:nvSpPr>
          <p:spPr>
            <a:xfrm>
              <a:off x="5667696" y="3514663"/>
              <a:ext cx="1090042" cy="202235"/>
            </a:xfrm>
            <a:prstGeom prst="rect">
              <a:avLst/>
            </a:prstGeom>
            <a:noFill/>
          </p:spPr>
          <p:txBody>
            <a:bodyPr wrap="none" lIns="0" rIns="0" rtlCol="0">
              <a:spAutoFit/>
            </a:bodyPr>
            <a:lstStyle/>
            <a:p>
              <a:pPr algn="ctr"/>
              <a:r>
                <a:rPr lang="ja-JP" altLang="en-US" sz="714" b="1" dirty="0">
                  <a:solidFill>
                    <a:schemeClr val="bg1"/>
                  </a:solidFill>
                </a:rPr>
                <a:t>きんきゅうあんぜん かくほ</a:t>
              </a:r>
              <a:endParaRPr kumimoji="1" lang="ja-JP" altLang="en-US" sz="714" b="1" dirty="0">
                <a:solidFill>
                  <a:schemeClr val="bg1"/>
                </a:solidFill>
              </a:endParaRPr>
            </a:p>
          </p:txBody>
        </p:sp>
      </p:grpSp>
      <p:grpSp>
        <p:nvGrpSpPr>
          <p:cNvPr id="272" name="グループ化 271">
            <a:extLst>
              <a:ext uri="{FF2B5EF4-FFF2-40B4-BE49-F238E27FC236}">
                <a16:creationId xmlns:a16="http://schemas.microsoft.com/office/drawing/2014/main" id="{8BAB3A45-1D9C-9750-1E35-408169B3B182}"/>
              </a:ext>
            </a:extLst>
          </p:cNvPr>
          <p:cNvGrpSpPr/>
          <p:nvPr/>
        </p:nvGrpSpPr>
        <p:grpSpPr>
          <a:xfrm>
            <a:off x="5832186" y="4357958"/>
            <a:ext cx="4229226" cy="572940"/>
            <a:chOff x="5604770" y="4376881"/>
            <a:chExt cx="4145516" cy="561600"/>
          </a:xfrm>
        </p:grpSpPr>
        <p:sp>
          <p:nvSpPr>
            <p:cNvPr id="210" name="正方形/長方形 209">
              <a:extLst>
                <a:ext uri="{FF2B5EF4-FFF2-40B4-BE49-F238E27FC236}">
                  <a16:creationId xmlns:a16="http://schemas.microsoft.com/office/drawing/2014/main" id="{64CF8B6E-E602-8085-0C36-9BA77879CD30}"/>
                </a:ext>
              </a:extLst>
            </p:cNvPr>
            <p:cNvSpPr/>
            <p:nvPr/>
          </p:nvSpPr>
          <p:spPr>
            <a:xfrm>
              <a:off x="5604770" y="4376881"/>
              <a:ext cx="4145516" cy="561600"/>
            </a:xfrm>
            <a:prstGeom prst="rect">
              <a:avLst/>
            </a:prstGeom>
            <a:solidFill>
              <a:srgbClr val="E4D3E7"/>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30425" indent="552273"/>
              <a:r>
                <a:rPr kumimoji="1" lang="ja-JP" altLang="en-US" sz="1224" dirty="0">
                  <a:solidFill>
                    <a:schemeClr val="tx1"/>
                  </a:solidFill>
                </a:rPr>
                <a:t>安全な場所へ、全員避難を完了しよう</a:t>
              </a:r>
            </a:p>
          </p:txBody>
        </p:sp>
        <p:sp>
          <p:nvSpPr>
            <p:cNvPr id="14" name="テキスト ボックス 13">
              <a:extLst>
                <a:ext uri="{FF2B5EF4-FFF2-40B4-BE49-F238E27FC236}">
                  <a16:creationId xmlns:a16="http://schemas.microsoft.com/office/drawing/2014/main" id="{CD2A829A-6EF2-8F46-88AF-147CB56BECA5}"/>
                </a:ext>
              </a:extLst>
            </p:cNvPr>
            <p:cNvSpPr txBox="1"/>
            <p:nvPr/>
          </p:nvSpPr>
          <p:spPr>
            <a:xfrm>
              <a:off x="5604771" y="4376881"/>
              <a:ext cx="1288739" cy="561600"/>
            </a:xfrm>
            <a:prstGeom prst="rect">
              <a:avLst/>
            </a:prstGeom>
            <a:solidFill>
              <a:srgbClr val="AA00AA"/>
            </a:solidFill>
            <a:ln>
              <a:solidFill>
                <a:schemeClr val="tx1"/>
              </a:solidFill>
            </a:ln>
            <a:effectLst/>
          </p:spPr>
          <p:txBody>
            <a:bodyPr wrap="square" rtlCol="0" anchor="ctr">
              <a:normAutofit/>
            </a:bodyPr>
            <a:lstStyle/>
            <a:p>
              <a:pPr algn="ctr"/>
              <a:r>
                <a:rPr kumimoji="1" lang="ja-JP" altLang="en-US" sz="1428" b="1" dirty="0">
                  <a:solidFill>
                    <a:schemeClr val="bg1"/>
                  </a:solidFill>
                  <a:latin typeface="+mj-ea"/>
                  <a:ea typeface="+mj-ea"/>
                </a:rPr>
                <a:t>避難指示</a:t>
              </a:r>
              <a:endParaRPr kumimoji="1" lang="en-US" altLang="ja-JP" sz="1428" b="1" dirty="0">
                <a:solidFill>
                  <a:schemeClr val="bg1"/>
                </a:solidFill>
                <a:latin typeface="+mj-ea"/>
                <a:ea typeface="+mj-ea"/>
              </a:endParaRPr>
            </a:p>
          </p:txBody>
        </p:sp>
        <p:sp>
          <p:nvSpPr>
            <p:cNvPr id="221" name="テキスト ボックス 220">
              <a:extLst>
                <a:ext uri="{FF2B5EF4-FFF2-40B4-BE49-F238E27FC236}">
                  <a16:creationId xmlns:a16="http://schemas.microsoft.com/office/drawing/2014/main" id="{4F265831-BBF5-FC37-2BEC-595FF5E00EBB}"/>
                </a:ext>
              </a:extLst>
            </p:cNvPr>
            <p:cNvSpPr txBox="1"/>
            <p:nvPr/>
          </p:nvSpPr>
          <p:spPr>
            <a:xfrm>
              <a:off x="5912713" y="4410695"/>
              <a:ext cx="638038" cy="202235"/>
            </a:xfrm>
            <a:prstGeom prst="rect">
              <a:avLst/>
            </a:prstGeom>
            <a:noFill/>
          </p:spPr>
          <p:txBody>
            <a:bodyPr wrap="square" lIns="0" rIns="0" rtlCol="0">
              <a:spAutoFit/>
            </a:bodyPr>
            <a:lstStyle/>
            <a:p>
              <a:pPr algn="dist"/>
              <a:r>
                <a:rPr lang="ja-JP" altLang="en-US" sz="714" b="1" dirty="0">
                  <a:solidFill>
                    <a:schemeClr val="bg1"/>
                  </a:solidFill>
                </a:rPr>
                <a:t>ひなんしじ</a:t>
              </a:r>
              <a:endParaRPr kumimoji="1" lang="ja-JP" altLang="en-US" sz="714" b="1" dirty="0">
                <a:solidFill>
                  <a:schemeClr val="bg1"/>
                </a:solidFill>
              </a:endParaRPr>
            </a:p>
          </p:txBody>
        </p:sp>
        <p:sp>
          <p:nvSpPr>
            <p:cNvPr id="228" name="テキスト ボックス 227">
              <a:extLst>
                <a:ext uri="{FF2B5EF4-FFF2-40B4-BE49-F238E27FC236}">
                  <a16:creationId xmlns:a16="http://schemas.microsoft.com/office/drawing/2014/main" id="{5735FB18-B47E-C60F-2C96-ADB807BF570C}"/>
                </a:ext>
              </a:extLst>
            </p:cNvPr>
            <p:cNvSpPr txBox="1"/>
            <p:nvPr/>
          </p:nvSpPr>
          <p:spPr>
            <a:xfrm>
              <a:off x="8284416" y="4439598"/>
              <a:ext cx="265358" cy="186526"/>
            </a:xfrm>
            <a:prstGeom prst="rect">
              <a:avLst/>
            </a:prstGeom>
            <a:noFill/>
          </p:spPr>
          <p:txBody>
            <a:bodyPr wrap="square" lIns="0" rIns="0" rtlCol="0">
              <a:spAutoFit/>
            </a:bodyPr>
            <a:lstStyle/>
            <a:p>
              <a:pPr algn="dist"/>
              <a:r>
                <a:rPr kumimoji="1" lang="ja-JP" altLang="en-US" sz="612" b="1" dirty="0"/>
                <a:t>ひなん</a:t>
              </a:r>
            </a:p>
          </p:txBody>
        </p:sp>
        <p:sp>
          <p:nvSpPr>
            <p:cNvPr id="237" name="テキスト ボックス 236">
              <a:extLst>
                <a:ext uri="{FF2B5EF4-FFF2-40B4-BE49-F238E27FC236}">
                  <a16:creationId xmlns:a16="http://schemas.microsoft.com/office/drawing/2014/main" id="{55974D6E-16CE-83EF-60C7-6468CFFD09B5}"/>
                </a:ext>
              </a:extLst>
            </p:cNvPr>
            <p:cNvSpPr txBox="1"/>
            <p:nvPr/>
          </p:nvSpPr>
          <p:spPr>
            <a:xfrm>
              <a:off x="8627175" y="4441542"/>
              <a:ext cx="434412" cy="186526"/>
            </a:xfrm>
            <a:prstGeom prst="rect">
              <a:avLst/>
            </a:prstGeom>
            <a:noFill/>
          </p:spPr>
          <p:txBody>
            <a:bodyPr wrap="square" lIns="0" rIns="0" rtlCol="0">
              <a:spAutoFit/>
            </a:bodyPr>
            <a:lstStyle/>
            <a:p>
              <a:pPr algn="ctr"/>
              <a:r>
                <a:rPr kumimoji="1" lang="ja-JP" altLang="en-US" sz="612" b="1" dirty="0"/>
                <a:t>かんりょう</a:t>
              </a:r>
            </a:p>
          </p:txBody>
        </p:sp>
      </p:grpSp>
      <p:grpSp>
        <p:nvGrpSpPr>
          <p:cNvPr id="271" name="グループ化 270">
            <a:extLst>
              <a:ext uri="{FF2B5EF4-FFF2-40B4-BE49-F238E27FC236}">
                <a16:creationId xmlns:a16="http://schemas.microsoft.com/office/drawing/2014/main" id="{CF82007A-5C8C-4774-DC75-2FEBDA9FDD6F}"/>
              </a:ext>
            </a:extLst>
          </p:cNvPr>
          <p:cNvGrpSpPr/>
          <p:nvPr/>
        </p:nvGrpSpPr>
        <p:grpSpPr>
          <a:xfrm>
            <a:off x="6460919" y="3993134"/>
            <a:ext cx="2851042" cy="278744"/>
            <a:chOff x="6221058" y="4019277"/>
            <a:chExt cx="2794610" cy="273227"/>
          </a:xfrm>
        </p:grpSpPr>
        <p:sp>
          <p:nvSpPr>
            <p:cNvPr id="80" name="正方形/長方形 79">
              <a:extLst>
                <a:ext uri="{FF2B5EF4-FFF2-40B4-BE49-F238E27FC236}">
                  <a16:creationId xmlns:a16="http://schemas.microsoft.com/office/drawing/2014/main" id="{9E2814A6-B0D9-76CD-90E3-9D20FF6B2A5F}"/>
                </a:ext>
              </a:extLst>
            </p:cNvPr>
            <p:cNvSpPr/>
            <p:nvPr/>
          </p:nvSpPr>
          <p:spPr>
            <a:xfrm>
              <a:off x="6249140" y="4074635"/>
              <a:ext cx="2766528" cy="2178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tIns="257089" bIns="0" rtlCol="0" anchor="b"/>
            <a:lstStyle/>
            <a:p>
              <a:pPr algn="ctr"/>
              <a:r>
                <a:rPr kumimoji="1" lang="ja-JP" altLang="en-US" sz="1122" b="1" dirty="0">
                  <a:solidFill>
                    <a:schemeClr val="tx1"/>
                  </a:solidFill>
                  <a:effectLst>
                    <a:glow rad="76200">
                      <a:schemeClr val="bg1"/>
                    </a:glow>
                  </a:effectLst>
                </a:rPr>
                <a:t>警戒レベル４のうちに避難を完了しよう！</a:t>
              </a:r>
            </a:p>
          </p:txBody>
        </p:sp>
        <p:sp>
          <p:nvSpPr>
            <p:cNvPr id="238" name="テキスト ボックス 237">
              <a:extLst>
                <a:ext uri="{FF2B5EF4-FFF2-40B4-BE49-F238E27FC236}">
                  <a16:creationId xmlns:a16="http://schemas.microsoft.com/office/drawing/2014/main" id="{8F405F59-3739-89B6-0220-4EA7C10E273D}"/>
                </a:ext>
              </a:extLst>
            </p:cNvPr>
            <p:cNvSpPr txBox="1"/>
            <p:nvPr/>
          </p:nvSpPr>
          <p:spPr>
            <a:xfrm>
              <a:off x="6221058" y="4019277"/>
              <a:ext cx="557235" cy="176972"/>
            </a:xfrm>
            <a:prstGeom prst="rect">
              <a:avLst/>
            </a:prstGeom>
            <a:noFill/>
          </p:spPr>
          <p:txBody>
            <a:bodyPr wrap="square" lIns="0" rIns="0" rtlCol="0">
              <a:spAutoFit/>
            </a:bodyPr>
            <a:lstStyle/>
            <a:p>
              <a:pPr algn="ctr"/>
              <a:r>
                <a:rPr kumimoji="1" lang="ja-JP" altLang="en-US" sz="561" b="1" dirty="0">
                  <a:effectLst>
                    <a:glow rad="76200">
                      <a:schemeClr val="bg1"/>
                    </a:glow>
                  </a:effectLst>
                </a:rPr>
                <a:t>けいかい</a:t>
              </a:r>
            </a:p>
          </p:txBody>
        </p:sp>
        <p:sp>
          <p:nvSpPr>
            <p:cNvPr id="239" name="テキスト ボックス 238">
              <a:extLst>
                <a:ext uri="{FF2B5EF4-FFF2-40B4-BE49-F238E27FC236}">
                  <a16:creationId xmlns:a16="http://schemas.microsoft.com/office/drawing/2014/main" id="{556F677C-7592-EA8D-272C-207911CBA9CE}"/>
                </a:ext>
              </a:extLst>
            </p:cNvPr>
            <p:cNvSpPr txBox="1"/>
            <p:nvPr/>
          </p:nvSpPr>
          <p:spPr>
            <a:xfrm>
              <a:off x="7671054" y="4023766"/>
              <a:ext cx="316785" cy="176972"/>
            </a:xfrm>
            <a:prstGeom prst="rect">
              <a:avLst/>
            </a:prstGeom>
            <a:noFill/>
          </p:spPr>
          <p:txBody>
            <a:bodyPr wrap="square" lIns="0" rIns="0" rtlCol="0">
              <a:spAutoFit/>
            </a:bodyPr>
            <a:lstStyle>
              <a:defPPr>
                <a:defRPr lang="en-US"/>
              </a:defPPr>
              <a:lvl1pPr algn="ctr">
                <a:defRPr kumimoji="1" sz="550" b="1">
                  <a:effectLst>
                    <a:glow rad="76200">
                      <a:schemeClr val="bg1"/>
                    </a:glow>
                  </a:effectLst>
                </a:defRPr>
              </a:lvl1pPr>
            </a:lstStyle>
            <a:p>
              <a:r>
                <a:rPr lang="ja-JP" altLang="en-US" sz="561" dirty="0"/>
                <a:t>ひなん</a:t>
              </a:r>
            </a:p>
          </p:txBody>
        </p:sp>
        <p:sp>
          <p:nvSpPr>
            <p:cNvPr id="9" name="テキスト ボックス 8">
              <a:extLst>
                <a:ext uri="{FF2B5EF4-FFF2-40B4-BE49-F238E27FC236}">
                  <a16:creationId xmlns:a16="http://schemas.microsoft.com/office/drawing/2014/main" id="{68F74BCB-6989-FDC0-D7EB-4E77A1715BE4}"/>
                </a:ext>
              </a:extLst>
            </p:cNvPr>
            <p:cNvSpPr txBox="1"/>
            <p:nvPr/>
          </p:nvSpPr>
          <p:spPr>
            <a:xfrm>
              <a:off x="8059676" y="4023766"/>
              <a:ext cx="349140" cy="176972"/>
            </a:xfrm>
            <a:prstGeom prst="rect">
              <a:avLst/>
            </a:prstGeom>
            <a:noFill/>
          </p:spPr>
          <p:txBody>
            <a:bodyPr wrap="square" lIns="0" rIns="0" rtlCol="0">
              <a:spAutoFit/>
            </a:bodyPr>
            <a:lstStyle>
              <a:defPPr>
                <a:defRPr lang="en-US"/>
              </a:defPPr>
              <a:lvl1pPr algn="ctr">
                <a:defRPr kumimoji="1" sz="550" b="1">
                  <a:effectLst>
                    <a:glow rad="76200">
                      <a:schemeClr val="bg1"/>
                    </a:glow>
                  </a:effectLst>
                </a:defRPr>
              </a:lvl1pPr>
            </a:lstStyle>
            <a:p>
              <a:r>
                <a:rPr lang="ja-JP" altLang="en-US" sz="561" dirty="0"/>
                <a:t>かんりょう</a:t>
              </a:r>
            </a:p>
          </p:txBody>
        </p:sp>
      </p:grpSp>
      <p:grpSp>
        <p:nvGrpSpPr>
          <p:cNvPr id="273" name="グループ化 272">
            <a:extLst>
              <a:ext uri="{FF2B5EF4-FFF2-40B4-BE49-F238E27FC236}">
                <a16:creationId xmlns:a16="http://schemas.microsoft.com/office/drawing/2014/main" id="{9AA18E48-6086-353B-52E1-4A4A09F90F28}"/>
              </a:ext>
            </a:extLst>
          </p:cNvPr>
          <p:cNvGrpSpPr/>
          <p:nvPr/>
        </p:nvGrpSpPr>
        <p:grpSpPr>
          <a:xfrm>
            <a:off x="5832186" y="5072143"/>
            <a:ext cx="4229226" cy="572940"/>
            <a:chOff x="5604770" y="5076930"/>
            <a:chExt cx="4145516" cy="561600"/>
          </a:xfrm>
        </p:grpSpPr>
        <p:sp>
          <p:nvSpPr>
            <p:cNvPr id="211" name="正方形/長方形 210">
              <a:extLst>
                <a:ext uri="{FF2B5EF4-FFF2-40B4-BE49-F238E27FC236}">
                  <a16:creationId xmlns:a16="http://schemas.microsoft.com/office/drawing/2014/main" id="{32C869B6-9450-9E89-03BD-792BA7904B8A}"/>
                </a:ext>
              </a:extLst>
            </p:cNvPr>
            <p:cNvSpPr/>
            <p:nvPr/>
          </p:nvSpPr>
          <p:spPr>
            <a:xfrm>
              <a:off x="5604770" y="5076930"/>
              <a:ext cx="4145516" cy="561600"/>
            </a:xfrm>
            <a:prstGeom prst="rect">
              <a:avLst/>
            </a:prstGeom>
            <a:solidFill>
              <a:srgbClr val="FCD9D2"/>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30425" indent="552273"/>
              <a:r>
                <a:rPr kumimoji="1" lang="ja-JP" altLang="en-US" sz="1224" dirty="0">
                  <a:solidFill>
                    <a:schemeClr val="tx1"/>
                  </a:solidFill>
                </a:rPr>
                <a:t>避難に時間がかかる人は避難しよう</a:t>
              </a:r>
            </a:p>
          </p:txBody>
        </p:sp>
        <p:sp>
          <p:nvSpPr>
            <p:cNvPr id="17" name="テキスト ボックス 16">
              <a:extLst>
                <a:ext uri="{FF2B5EF4-FFF2-40B4-BE49-F238E27FC236}">
                  <a16:creationId xmlns:a16="http://schemas.microsoft.com/office/drawing/2014/main" id="{A9BF96DB-37B8-8CFD-379F-779DA8D3A70A}"/>
                </a:ext>
              </a:extLst>
            </p:cNvPr>
            <p:cNvSpPr txBox="1"/>
            <p:nvPr/>
          </p:nvSpPr>
          <p:spPr>
            <a:xfrm>
              <a:off x="5604771" y="5076930"/>
              <a:ext cx="1288739" cy="561600"/>
            </a:xfrm>
            <a:prstGeom prst="rect">
              <a:avLst/>
            </a:prstGeom>
            <a:solidFill>
              <a:srgbClr val="FF2800"/>
            </a:solidFill>
            <a:ln>
              <a:solidFill>
                <a:schemeClr val="tx1"/>
              </a:solidFill>
            </a:ln>
            <a:effectLst/>
          </p:spPr>
          <p:txBody>
            <a:bodyPr wrap="square" rtlCol="0" anchor="ctr">
              <a:noAutofit/>
            </a:bodyPr>
            <a:lstStyle/>
            <a:p>
              <a:pPr algn="ctr"/>
              <a:r>
                <a:rPr kumimoji="1" lang="ja-JP" altLang="en-US" sz="1428" b="1" dirty="0">
                  <a:solidFill>
                    <a:schemeClr val="bg1"/>
                  </a:solidFill>
                  <a:latin typeface="+mj-ea"/>
                  <a:ea typeface="+mj-ea"/>
                </a:rPr>
                <a:t>高齢者等避難</a:t>
              </a:r>
              <a:endParaRPr lang="en-US" altLang="ja-JP" sz="1428" b="1" dirty="0">
                <a:solidFill>
                  <a:schemeClr val="bg1"/>
                </a:solidFill>
                <a:latin typeface="+mj-ea"/>
                <a:ea typeface="+mj-ea"/>
              </a:endParaRPr>
            </a:p>
          </p:txBody>
        </p:sp>
        <p:sp>
          <p:nvSpPr>
            <p:cNvPr id="227" name="テキスト ボックス 226">
              <a:extLst>
                <a:ext uri="{FF2B5EF4-FFF2-40B4-BE49-F238E27FC236}">
                  <a16:creationId xmlns:a16="http://schemas.microsoft.com/office/drawing/2014/main" id="{D47CD013-7F9E-F050-3D4F-3314703D9785}"/>
                </a:ext>
              </a:extLst>
            </p:cNvPr>
            <p:cNvSpPr txBox="1"/>
            <p:nvPr/>
          </p:nvSpPr>
          <p:spPr>
            <a:xfrm>
              <a:off x="5693677" y="5115254"/>
              <a:ext cx="1077456" cy="202235"/>
            </a:xfrm>
            <a:prstGeom prst="rect">
              <a:avLst/>
            </a:prstGeom>
            <a:noFill/>
          </p:spPr>
          <p:txBody>
            <a:bodyPr wrap="square" lIns="0" rIns="0" rtlCol="0">
              <a:spAutoFit/>
            </a:bodyPr>
            <a:lstStyle/>
            <a:p>
              <a:pPr algn="dist"/>
              <a:r>
                <a:rPr lang="ja-JP" altLang="en-US" sz="714" b="1" dirty="0">
                  <a:solidFill>
                    <a:schemeClr val="bg1"/>
                  </a:solidFill>
                </a:rPr>
                <a:t>こうれいしゃとうひなん</a:t>
              </a:r>
              <a:endParaRPr kumimoji="1" lang="ja-JP" altLang="en-US" sz="714" b="1" dirty="0">
                <a:solidFill>
                  <a:schemeClr val="bg1"/>
                </a:solidFill>
              </a:endParaRPr>
            </a:p>
          </p:txBody>
        </p:sp>
        <p:sp>
          <p:nvSpPr>
            <p:cNvPr id="241" name="テキスト ボックス 240">
              <a:extLst>
                <a:ext uri="{FF2B5EF4-FFF2-40B4-BE49-F238E27FC236}">
                  <a16:creationId xmlns:a16="http://schemas.microsoft.com/office/drawing/2014/main" id="{1AD4857C-CD1A-A841-5FE5-59E8AC893712}"/>
                </a:ext>
              </a:extLst>
            </p:cNvPr>
            <p:cNvSpPr txBox="1"/>
            <p:nvPr/>
          </p:nvSpPr>
          <p:spPr>
            <a:xfrm>
              <a:off x="6982416" y="5142063"/>
              <a:ext cx="265358" cy="186526"/>
            </a:xfrm>
            <a:prstGeom prst="rect">
              <a:avLst/>
            </a:prstGeom>
            <a:noFill/>
          </p:spPr>
          <p:txBody>
            <a:bodyPr wrap="square" lIns="0" rIns="0" rtlCol="0">
              <a:spAutoFit/>
            </a:bodyPr>
            <a:lstStyle/>
            <a:p>
              <a:pPr algn="dist"/>
              <a:r>
                <a:rPr kumimoji="1" lang="ja-JP" altLang="en-US" sz="612" b="1" dirty="0"/>
                <a:t>ひなん</a:t>
              </a:r>
            </a:p>
          </p:txBody>
        </p:sp>
        <p:sp>
          <p:nvSpPr>
            <p:cNvPr id="242" name="テキスト ボックス 241">
              <a:extLst>
                <a:ext uri="{FF2B5EF4-FFF2-40B4-BE49-F238E27FC236}">
                  <a16:creationId xmlns:a16="http://schemas.microsoft.com/office/drawing/2014/main" id="{51E1FDED-C0F9-3B16-DE6D-66A8A47CC30E}"/>
                </a:ext>
              </a:extLst>
            </p:cNvPr>
            <p:cNvSpPr txBox="1"/>
            <p:nvPr/>
          </p:nvSpPr>
          <p:spPr>
            <a:xfrm>
              <a:off x="8634795" y="5142063"/>
              <a:ext cx="265358" cy="186526"/>
            </a:xfrm>
            <a:prstGeom prst="rect">
              <a:avLst/>
            </a:prstGeom>
            <a:noFill/>
          </p:spPr>
          <p:txBody>
            <a:bodyPr wrap="square" lIns="0" rIns="0" rtlCol="0">
              <a:spAutoFit/>
            </a:bodyPr>
            <a:lstStyle/>
            <a:p>
              <a:pPr algn="dist"/>
              <a:r>
                <a:rPr kumimoji="1" lang="ja-JP" altLang="en-US" sz="612" b="1" dirty="0"/>
                <a:t>ひなん</a:t>
              </a:r>
            </a:p>
          </p:txBody>
        </p:sp>
      </p:grpSp>
      <p:grpSp>
        <p:nvGrpSpPr>
          <p:cNvPr id="274" name="グループ化 273">
            <a:extLst>
              <a:ext uri="{FF2B5EF4-FFF2-40B4-BE49-F238E27FC236}">
                <a16:creationId xmlns:a16="http://schemas.microsoft.com/office/drawing/2014/main" id="{7AE9C251-E364-AEA4-EC6F-92D592760537}"/>
              </a:ext>
            </a:extLst>
          </p:cNvPr>
          <p:cNvGrpSpPr/>
          <p:nvPr/>
        </p:nvGrpSpPr>
        <p:grpSpPr>
          <a:xfrm>
            <a:off x="5832186" y="5790034"/>
            <a:ext cx="4229226" cy="572940"/>
            <a:chOff x="5604770" y="5780611"/>
            <a:chExt cx="4145516" cy="561600"/>
          </a:xfrm>
        </p:grpSpPr>
        <p:sp>
          <p:nvSpPr>
            <p:cNvPr id="212" name="正方形/長方形 211">
              <a:extLst>
                <a:ext uri="{FF2B5EF4-FFF2-40B4-BE49-F238E27FC236}">
                  <a16:creationId xmlns:a16="http://schemas.microsoft.com/office/drawing/2014/main" id="{A1A85BFA-E2E5-8905-86FF-A813219C1C85}"/>
                </a:ext>
              </a:extLst>
            </p:cNvPr>
            <p:cNvSpPr/>
            <p:nvPr/>
          </p:nvSpPr>
          <p:spPr>
            <a:xfrm>
              <a:off x="5604770" y="5780611"/>
              <a:ext cx="4145516" cy="561600"/>
            </a:xfrm>
            <a:prstGeom prst="rect">
              <a:avLst/>
            </a:prstGeom>
            <a:solidFill>
              <a:srgbClr val="FAF3D2"/>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30425" indent="552273"/>
              <a:r>
                <a:rPr kumimoji="1" lang="ja-JP" altLang="en-US" sz="1224" dirty="0">
                  <a:solidFill>
                    <a:schemeClr val="tx1"/>
                  </a:solidFill>
                </a:rPr>
                <a:t>避難行動を確認しておこう</a:t>
              </a:r>
            </a:p>
          </p:txBody>
        </p:sp>
        <p:sp>
          <p:nvSpPr>
            <p:cNvPr id="20" name="テキスト ボックス 19">
              <a:extLst>
                <a:ext uri="{FF2B5EF4-FFF2-40B4-BE49-F238E27FC236}">
                  <a16:creationId xmlns:a16="http://schemas.microsoft.com/office/drawing/2014/main" id="{1C62CA90-D1E6-41B9-57BE-7E0B616AA37C}"/>
                </a:ext>
              </a:extLst>
            </p:cNvPr>
            <p:cNvSpPr txBox="1"/>
            <p:nvPr/>
          </p:nvSpPr>
          <p:spPr>
            <a:xfrm>
              <a:off x="5604771" y="5780611"/>
              <a:ext cx="1288739" cy="561600"/>
            </a:xfrm>
            <a:prstGeom prst="rect">
              <a:avLst/>
            </a:prstGeom>
            <a:solidFill>
              <a:srgbClr val="F2E700"/>
            </a:solidFill>
            <a:ln>
              <a:solidFill>
                <a:schemeClr val="tx1"/>
              </a:solidFill>
            </a:ln>
            <a:effectLst/>
          </p:spPr>
          <p:txBody>
            <a:bodyPr wrap="square" rtlCol="0" anchor="ctr">
              <a:normAutofit/>
            </a:bodyPr>
            <a:lstStyle/>
            <a:p>
              <a:pPr algn="ctr"/>
              <a:r>
                <a:rPr kumimoji="1" lang="ja-JP" altLang="en-US" sz="1428" b="1" dirty="0">
                  <a:latin typeface="+mj-ea"/>
                  <a:ea typeface="+mj-ea"/>
                </a:rPr>
                <a:t>ー</a:t>
              </a:r>
              <a:endParaRPr kumimoji="1" lang="en-US" altLang="ja-JP" sz="1428" b="1" dirty="0">
                <a:latin typeface="+mj-ea"/>
                <a:ea typeface="+mj-ea"/>
              </a:endParaRPr>
            </a:p>
          </p:txBody>
        </p:sp>
        <p:sp>
          <p:nvSpPr>
            <p:cNvPr id="243" name="テキスト ボックス 242">
              <a:extLst>
                <a:ext uri="{FF2B5EF4-FFF2-40B4-BE49-F238E27FC236}">
                  <a16:creationId xmlns:a16="http://schemas.microsoft.com/office/drawing/2014/main" id="{72B2003D-AA1E-E556-27D1-0DCC256902FE}"/>
                </a:ext>
              </a:extLst>
            </p:cNvPr>
            <p:cNvSpPr txBox="1"/>
            <p:nvPr/>
          </p:nvSpPr>
          <p:spPr>
            <a:xfrm>
              <a:off x="6974796" y="5844698"/>
              <a:ext cx="265358" cy="186526"/>
            </a:xfrm>
            <a:prstGeom prst="rect">
              <a:avLst/>
            </a:prstGeom>
            <a:noFill/>
          </p:spPr>
          <p:txBody>
            <a:bodyPr wrap="square" lIns="0" rIns="0" rtlCol="0">
              <a:spAutoFit/>
            </a:bodyPr>
            <a:lstStyle/>
            <a:p>
              <a:pPr algn="dist"/>
              <a:r>
                <a:rPr kumimoji="1" lang="ja-JP" altLang="en-US" sz="612" b="1" dirty="0"/>
                <a:t>ひなん</a:t>
              </a:r>
            </a:p>
          </p:txBody>
        </p:sp>
        <p:sp>
          <p:nvSpPr>
            <p:cNvPr id="244" name="テキスト ボックス 243">
              <a:extLst>
                <a:ext uri="{FF2B5EF4-FFF2-40B4-BE49-F238E27FC236}">
                  <a16:creationId xmlns:a16="http://schemas.microsoft.com/office/drawing/2014/main" id="{EF7DFA4C-DCEE-0B39-8DD4-62E850E0B033}"/>
                </a:ext>
              </a:extLst>
            </p:cNvPr>
            <p:cNvSpPr txBox="1"/>
            <p:nvPr/>
          </p:nvSpPr>
          <p:spPr>
            <a:xfrm>
              <a:off x="7705557" y="5852603"/>
              <a:ext cx="325924" cy="186526"/>
            </a:xfrm>
            <a:prstGeom prst="rect">
              <a:avLst/>
            </a:prstGeom>
            <a:noFill/>
          </p:spPr>
          <p:txBody>
            <a:bodyPr wrap="square" lIns="0" rIns="0" rtlCol="0">
              <a:spAutoFit/>
            </a:bodyPr>
            <a:lstStyle/>
            <a:p>
              <a:pPr algn="dist"/>
              <a:r>
                <a:rPr kumimoji="1" lang="ja-JP" altLang="en-US" sz="612" b="1" dirty="0"/>
                <a:t>かくにん</a:t>
              </a:r>
            </a:p>
          </p:txBody>
        </p:sp>
      </p:grpSp>
      <p:grpSp>
        <p:nvGrpSpPr>
          <p:cNvPr id="267" name="グループ化 266">
            <a:extLst>
              <a:ext uri="{FF2B5EF4-FFF2-40B4-BE49-F238E27FC236}">
                <a16:creationId xmlns:a16="http://schemas.microsoft.com/office/drawing/2014/main" id="{62646CC3-D593-E827-9B58-A63FCFFAACBF}"/>
              </a:ext>
            </a:extLst>
          </p:cNvPr>
          <p:cNvGrpSpPr/>
          <p:nvPr/>
        </p:nvGrpSpPr>
        <p:grpSpPr>
          <a:xfrm>
            <a:off x="7728390" y="2581693"/>
            <a:ext cx="1814993" cy="368847"/>
            <a:chOff x="7463442" y="2635774"/>
            <a:chExt cx="1779069" cy="361546"/>
          </a:xfrm>
        </p:grpSpPr>
        <p:sp>
          <p:nvSpPr>
            <p:cNvPr id="31" name="テキスト ボックス 30">
              <a:extLst>
                <a:ext uri="{FF2B5EF4-FFF2-40B4-BE49-F238E27FC236}">
                  <a16:creationId xmlns:a16="http://schemas.microsoft.com/office/drawing/2014/main" id="{8040923E-53BD-F938-A20B-D68A6E7E4A88}"/>
                </a:ext>
              </a:extLst>
            </p:cNvPr>
            <p:cNvSpPr txBox="1"/>
            <p:nvPr/>
          </p:nvSpPr>
          <p:spPr>
            <a:xfrm>
              <a:off x="7474500" y="2635774"/>
              <a:ext cx="1768011" cy="361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ctr">
                <a:defRPr kumimoji="1" b="1">
                  <a:solidFill>
                    <a:schemeClr val="tx1"/>
                  </a:solidFill>
                  <a:effectLst>
                    <a:glow rad="127000">
                      <a:schemeClr val="bg1"/>
                    </a:glo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ja-JP" altLang="en-US" sz="1224" dirty="0"/>
                <a:t>私たちが取るべき行動</a:t>
              </a:r>
            </a:p>
          </p:txBody>
        </p:sp>
        <p:sp>
          <p:nvSpPr>
            <p:cNvPr id="245" name="テキスト ボックス 244">
              <a:extLst>
                <a:ext uri="{FF2B5EF4-FFF2-40B4-BE49-F238E27FC236}">
                  <a16:creationId xmlns:a16="http://schemas.microsoft.com/office/drawing/2014/main" id="{6C7985A3-FFEF-D5F5-5D48-8FA00189CF73}"/>
                </a:ext>
              </a:extLst>
            </p:cNvPr>
            <p:cNvSpPr txBox="1"/>
            <p:nvPr/>
          </p:nvSpPr>
          <p:spPr>
            <a:xfrm>
              <a:off x="7463442" y="2644154"/>
              <a:ext cx="428335" cy="186526"/>
            </a:xfrm>
            <a:prstGeom prst="rect">
              <a:avLst/>
            </a:prstGeom>
            <a:noFill/>
          </p:spPr>
          <p:txBody>
            <a:bodyPr wrap="square" rtlCol="0">
              <a:spAutoFit/>
            </a:bodyPr>
            <a:lstStyle/>
            <a:p>
              <a:pPr algn="ctr"/>
              <a:r>
                <a:rPr kumimoji="1" lang="ja-JP" altLang="en-US" sz="612" b="1" dirty="0">
                  <a:effectLst>
                    <a:glow rad="63500">
                      <a:schemeClr val="bg1"/>
                    </a:glow>
                  </a:effectLst>
                </a:rPr>
                <a:t>わたし</a:t>
              </a:r>
            </a:p>
          </p:txBody>
        </p:sp>
      </p:grpSp>
      <p:grpSp>
        <p:nvGrpSpPr>
          <p:cNvPr id="275" name="グループ化 274">
            <a:extLst>
              <a:ext uri="{FF2B5EF4-FFF2-40B4-BE49-F238E27FC236}">
                <a16:creationId xmlns:a16="http://schemas.microsoft.com/office/drawing/2014/main" id="{25AF4BC1-E137-9788-CAA4-C6764AE13804}"/>
              </a:ext>
            </a:extLst>
          </p:cNvPr>
          <p:cNvGrpSpPr/>
          <p:nvPr/>
        </p:nvGrpSpPr>
        <p:grpSpPr>
          <a:xfrm>
            <a:off x="5832186" y="6507924"/>
            <a:ext cx="4229226" cy="572940"/>
            <a:chOff x="5604770" y="6484292"/>
            <a:chExt cx="4145516" cy="561600"/>
          </a:xfrm>
        </p:grpSpPr>
        <p:sp>
          <p:nvSpPr>
            <p:cNvPr id="213" name="正方形/長方形 212">
              <a:extLst>
                <a:ext uri="{FF2B5EF4-FFF2-40B4-BE49-F238E27FC236}">
                  <a16:creationId xmlns:a16="http://schemas.microsoft.com/office/drawing/2014/main" id="{BBD68F31-ACDF-6758-DAEB-0C65A7EDC7F9}"/>
                </a:ext>
              </a:extLst>
            </p:cNvPr>
            <p:cNvSpPr/>
            <p:nvPr/>
          </p:nvSpPr>
          <p:spPr>
            <a:xfrm>
              <a:off x="5604770" y="6484292"/>
              <a:ext cx="4145516" cy="5616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30425" indent="552273"/>
              <a:r>
                <a:rPr kumimoji="1" lang="ja-JP" altLang="en-US" sz="1224" dirty="0">
                  <a:solidFill>
                    <a:schemeClr val="tx1"/>
                  </a:solidFill>
                </a:rPr>
                <a:t>水害の危険があるか情報を集めよう</a:t>
              </a:r>
            </a:p>
          </p:txBody>
        </p:sp>
        <p:sp>
          <p:nvSpPr>
            <p:cNvPr id="23" name="テキスト ボックス 22">
              <a:extLst>
                <a:ext uri="{FF2B5EF4-FFF2-40B4-BE49-F238E27FC236}">
                  <a16:creationId xmlns:a16="http://schemas.microsoft.com/office/drawing/2014/main" id="{5704CBBA-B200-175B-1C18-C1ECB8469172}"/>
                </a:ext>
              </a:extLst>
            </p:cNvPr>
            <p:cNvSpPr txBox="1"/>
            <p:nvPr/>
          </p:nvSpPr>
          <p:spPr>
            <a:xfrm>
              <a:off x="5604771" y="6484292"/>
              <a:ext cx="1288739" cy="561600"/>
            </a:xfrm>
            <a:prstGeom prst="rect">
              <a:avLst/>
            </a:prstGeom>
            <a:solidFill>
              <a:schemeClr val="bg1"/>
            </a:solidFill>
            <a:ln>
              <a:solidFill>
                <a:schemeClr val="tx1"/>
              </a:solidFill>
            </a:ln>
            <a:effectLst/>
          </p:spPr>
          <p:txBody>
            <a:bodyPr wrap="square" rtlCol="0" anchor="ctr">
              <a:normAutofit/>
            </a:bodyPr>
            <a:lstStyle/>
            <a:p>
              <a:pPr algn="ctr"/>
              <a:r>
                <a:rPr lang="ja-JP" altLang="en-US" sz="1428" b="1" dirty="0">
                  <a:latin typeface="+mj-ea"/>
                  <a:ea typeface="+mj-ea"/>
                </a:rPr>
                <a:t>ー</a:t>
              </a:r>
              <a:endParaRPr lang="en-US" altLang="ja-JP" sz="1428" b="1" dirty="0">
                <a:latin typeface="+mj-ea"/>
                <a:ea typeface="+mj-ea"/>
              </a:endParaRPr>
            </a:p>
          </p:txBody>
        </p:sp>
        <p:sp>
          <p:nvSpPr>
            <p:cNvPr id="246" name="テキスト ボックス 245">
              <a:extLst>
                <a:ext uri="{FF2B5EF4-FFF2-40B4-BE49-F238E27FC236}">
                  <a16:creationId xmlns:a16="http://schemas.microsoft.com/office/drawing/2014/main" id="{3E5DE4AA-4259-1B83-ADAE-BA218738014F}"/>
                </a:ext>
              </a:extLst>
            </p:cNvPr>
            <p:cNvSpPr txBox="1"/>
            <p:nvPr/>
          </p:nvSpPr>
          <p:spPr>
            <a:xfrm>
              <a:off x="6956702" y="6562622"/>
              <a:ext cx="316785" cy="186526"/>
            </a:xfrm>
            <a:prstGeom prst="rect">
              <a:avLst/>
            </a:prstGeom>
            <a:noFill/>
          </p:spPr>
          <p:txBody>
            <a:bodyPr wrap="square" lIns="0" rIns="0" rtlCol="0">
              <a:spAutoFit/>
            </a:bodyPr>
            <a:lstStyle/>
            <a:p>
              <a:pPr algn="ctr"/>
              <a:r>
                <a:rPr kumimoji="1" lang="ja-JP" altLang="en-US" sz="612" b="1" dirty="0"/>
                <a:t>すいがい</a:t>
              </a:r>
            </a:p>
          </p:txBody>
        </p:sp>
        <p:sp>
          <p:nvSpPr>
            <p:cNvPr id="247" name="テキスト ボックス 246">
              <a:extLst>
                <a:ext uri="{FF2B5EF4-FFF2-40B4-BE49-F238E27FC236}">
                  <a16:creationId xmlns:a16="http://schemas.microsoft.com/office/drawing/2014/main" id="{B4487F5B-0A89-13D3-5E16-6F32ED67BBC6}"/>
                </a:ext>
              </a:extLst>
            </p:cNvPr>
            <p:cNvSpPr txBox="1"/>
            <p:nvPr/>
          </p:nvSpPr>
          <p:spPr>
            <a:xfrm>
              <a:off x="7431199" y="6553803"/>
              <a:ext cx="265358" cy="186526"/>
            </a:xfrm>
            <a:prstGeom prst="rect">
              <a:avLst/>
            </a:prstGeom>
            <a:noFill/>
          </p:spPr>
          <p:txBody>
            <a:bodyPr wrap="square" lIns="0" rIns="0" rtlCol="0">
              <a:spAutoFit/>
            </a:bodyPr>
            <a:lstStyle/>
            <a:p>
              <a:pPr algn="dist"/>
              <a:r>
                <a:rPr kumimoji="1" lang="ja-JP" altLang="en-US" sz="612" b="1" dirty="0"/>
                <a:t>きけん</a:t>
              </a:r>
            </a:p>
          </p:txBody>
        </p:sp>
        <p:sp>
          <p:nvSpPr>
            <p:cNvPr id="248" name="テキスト ボックス 247">
              <a:extLst>
                <a:ext uri="{FF2B5EF4-FFF2-40B4-BE49-F238E27FC236}">
                  <a16:creationId xmlns:a16="http://schemas.microsoft.com/office/drawing/2014/main" id="{03EDD172-6F11-934F-2E86-9A7EFA6F9013}"/>
                </a:ext>
              </a:extLst>
            </p:cNvPr>
            <p:cNvSpPr txBox="1"/>
            <p:nvPr/>
          </p:nvSpPr>
          <p:spPr>
            <a:xfrm>
              <a:off x="8234246" y="6554406"/>
              <a:ext cx="450600" cy="186526"/>
            </a:xfrm>
            <a:prstGeom prst="rect">
              <a:avLst/>
            </a:prstGeom>
            <a:noFill/>
          </p:spPr>
          <p:txBody>
            <a:bodyPr wrap="square" lIns="0" rIns="0" rtlCol="0">
              <a:spAutoFit/>
            </a:bodyPr>
            <a:lstStyle/>
            <a:p>
              <a:pPr algn="ctr"/>
              <a:r>
                <a:rPr kumimoji="1" lang="ja-JP" altLang="en-US" sz="612" b="1" dirty="0"/>
                <a:t>じょうほう</a:t>
              </a:r>
            </a:p>
          </p:txBody>
        </p:sp>
      </p:grpSp>
      <p:sp>
        <p:nvSpPr>
          <p:cNvPr id="116" name="テキスト ボックス 115">
            <a:extLst>
              <a:ext uri="{FF2B5EF4-FFF2-40B4-BE49-F238E27FC236}">
                <a16:creationId xmlns:a16="http://schemas.microsoft.com/office/drawing/2014/main" id="{90B5E17F-8555-5BA6-E47E-8FCEA248ACAB}"/>
              </a:ext>
            </a:extLst>
          </p:cNvPr>
          <p:cNvSpPr txBox="1"/>
          <p:nvPr/>
        </p:nvSpPr>
        <p:spPr>
          <a:xfrm>
            <a:off x="6314884" y="811599"/>
            <a:ext cx="477238" cy="190293"/>
          </a:xfrm>
          <a:prstGeom prst="rect">
            <a:avLst/>
          </a:prstGeom>
          <a:noFill/>
        </p:spPr>
        <p:txBody>
          <a:bodyPr wrap="square" lIns="0" rIns="0" rtlCol="0">
            <a:spAutoFit/>
          </a:bodyPr>
          <a:lstStyle/>
          <a:p>
            <a:pPr algn="ctr"/>
            <a:r>
              <a:rPr kumimoji="1" lang="ja-JP" altLang="en-US" sz="612" dirty="0">
                <a:latin typeface="+mn-ea"/>
              </a:rPr>
              <a:t>ぼく</a:t>
            </a:r>
          </a:p>
        </p:txBody>
      </p:sp>
      <p:pic>
        <p:nvPicPr>
          <p:cNvPr id="3" name="図 2" descr="挿絵, 記号, シャツ が含まれている画像&#10;&#10;自動的に生成された説明">
            <a:extLst>
              <a:ext uri="{FF2B5EF4-FFF2-40B4-BE49-F238E27FC236}">
                <a16:creationId xmlns:a16="http://schemas.microsoft.com/office/drawing/2014/main" id="{E63B1C48-29FD-6E3E-CBBD-EEEE133CD5FA}"/>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9701686" y="850257"/>
            <a:ext cx="843700" cy="1282361"/>
          </a:xfrm>
          <a:prstGeom prst="rect">
            <a:avLst/>
          </a:prstGeom>
        </p:spPr>
      </p:pic>
      <p:sp>
        <p:nvSpPr>
          <p:cNvPr id="11" name="テキスト ボックス 10">
            <a:extLst>
              <a:ext uri="{FF2B5EF4-FFF2-40B4-BE49-F238E27FC236}">
                <a16:creationId xmlns:a16="http://schemas.microsoft.com/office/drawing/2014/main" id="{06553E96-072A-D203-F973-13C75CDBB333}"/>
              </a:ext>
            </a:extLst>
          </p:cNvPr>
          <p:cNvSpPr txBox="1"/>
          <p:nvPr/>
        </p:nvSpPr>
        <p:spPr>
          <a:xfrm>
            <a:off x="342000" y="727200"/>
            <a:ext cx="2737979"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249390"/>
                </a:solidFill>
              </a:rPr>
              <a:t>■避難のきっかけとなる情報</a:t>
            </a:r>
          </a:p>
        </p:txBody>
      </p:sp>
      <p:grpSp>
        <p:nvGrpSpPr>
          <p:cNvPr id="16" name="グループ化 15">
            <a:extLst>
              <a:ext uri="{FF2B5EF4-FFF2-40B4-BE49-F238E27FC236}">
                <a16:creationId xmlns:a16="http://schemas.microsoft.com/office/drawing/2014/main" id="{A9D7E4FD-6AF7-99C8-93F6-F862F8815795}"/>
              </a:ext>
            </a:extLst>
          </p:cNvPr>
          <p:cNvGrpSpPr/>
          <p:nvPr/>
        </p:nvGrpSpPr>
        <p:grpSpPr>
          <a:xfrm>
            <a:off x="8459672" y="79200"/>
            <a:ext cx="2319866" cy="314004"/>
            <a:chOff x="8459672" y="79200"/>
            <a:chExt cx="2319866" cy="314004"/>
          </a:xfrm>
        </p:grpSpPr>
        <p:sp>
          <p:nvSpPr>
            <p:cNvPr id="53" name="テキスト ボックス 52">
              <a:extLst>
                <a:ext uri="{FF2B5EF4-FFF2-40B4-BE49-F238E27FC236}">
                  <a16:creationId xmlns:a16="http://schemas.microsoft.com/office/drawing/2014/main" id="{D8076E90-32A9-A113-084A-E91821D40DBB}"/>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54" name="テキスト ボックス 53">
              <a:extLst>
                <a:ext uri="{FF2B5EF4-FFF2-40B4-BE49-F238E27FC236}">
                  <a16:creationId xmlns:a16="http://schemas.microsoft.com/office/drawing/2014/main" id="{FCADC69C-820C-C28D-0A1B-16D211D42CE6}"/>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57" name="テキスト ボックス 56">
              <a:extLst>
                <a:ext uri="{FF2B5EF4-FFF2-40B4-BE49-F238E27FC236}">
                  <a16:creationId xmlns:a16="http://schemas.microsoft.com/office/drawing/2014/main" id="{31600193-0AB7-9A92-7193-FAFBDE4B3C94}"/>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Tree>
    <p:extLst>
      <p:ext uri="{BB962C8B-B14F-4D97-AF65-F5344CB8AC3E}">
        <p14:creationId xmlns:p14="http://schemas.microsoft.com/office/powerpoint/2010/main" val="75565748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 name="図 107">
            <a:extLst>
              <a:ext uri="{FF2B5EF4-FFF2-40B4-BE49-F238E27FC236}">
                <a16:creationId xmlns:a16="http://schemas.microsoft.com/office/drawing/2014/main" id="{CDEC9C81-AE47-3E20-527F-514907EB20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9754" y="1360349"/>
            <a:ext cx="3793411" cy="1665333"/>
          </a:xfrm>
          <a:prstGeom prst="rect">
            <a:avLst/>
          </a:prstGeom>
        </p:spPr>
      </p:pic>
      <p:pic>
        <p:nvPicPr>
          <p:cNvPr id="61" name="図 60">
            <a:extLst>
              <a:ext uri="{FF2B5EF4-FFF2-40B4-BE49-F238E27FC236}">
                <a16:creationId xmlns:a16="http://schemas.microsoft.com/office/drawing/2014/main" id="{42BE8F5D-168D-B21D-4C9E-1F0522BF35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33732" y="4124686"/>
            <a:ext cx="4962746" cy="1734606"/>
          </a:xfrm>
          <a:prstGeom prst="rect">
            <a:avLst/>
          </a:prstGeom>
        </p:spPr>
      </p:pic>
      <p:pic>
        <p:nvPicPr>
          <p:cNvPr id="115" name="図 114" descr="ダイアグラム&#10;&#10;自動的に生成された説明">
            <a:extLst>
              <a:ext uri="{FF2B5EF4-FFF2-40B4-BE49-F238E27FC236}">
                <a16:creationId xmlns:a16="http://schemas.microsoft.com/office/drawing/2014/main" id="{CA50BA5B-BD83-055A-4EBE-5413976D50A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444998" y="6183675"/>
            <a:ext cx="2096727" cy="624384"/>
          </a:xfrm>
          <a:prstGeom prst="rect">
            <a:avLst/>
          </a:prstGeom>
        </p:spPr>
      </p:pic>
      <p:pic>
        <p:nvPicPr>
          <p:cNvPr id="5" name="図 4">
            <a:extLst>
              <a:ext uri="{FF2B5EF4-FFF2-40B4-BE49-F238E27FC236}">
                <a16:creationId xmlns:a16="http://schemas.microsoft.com/office/drawing/2014/main" id="{6D2290C4-54D2-2A58-2857-4AE478B883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840059">
            <a:off x="1878886" y="6217923"/>
            <a:ext cx="1085913" cy="1086525"/>
          </a:xfrm>
          <a:prstGeom prst="rect">
            <a:avLst/>
          </a:prstGeom>
        </p:spPr>
      </p:pic>
      <p:sp>
        <p:nvSpPr>
          <p:cNvPr id="90" name="正方形/長方形 89">
            <a:extLst>
              <a:ext uri="{FF2B5EF4-FFF2-40B4-BE49-F238E27FC236}">
                <a16:creationId xmlns:a16="http://schemas.microsoft.com/office/drawing/2014/main" id="{5B549830-EFF5-2E40-4D38-354121FE991E}"/>
              </a:ext>
            </a:extLst>
          </p:cNvPr>
          <p:cNvSpPr/>
          <p:nvPr/>
        </p:nvSpPr>
        <p:spPr>
          <a:xfrm>
            <a:off x="5620048" y="3240408"/>
            <a:ext cx="3535207" cy="179983"/>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81" name="テキスト ボックス 80">
            <a:extLst>
              <a:ext uri="{FF2B5EF4-FFF2-40B4-BE49-F238E27FC236}">
                <a16:creationId xmlns:a16="http://schemas.microsoft.com/office/drawing/2014/main" id="{788A4894-5999-60C3-4BAF-265E8C3DA8CA}"/>
              </a:ext>
            </a:extLst>
          </p:cNvPr>
          <p:cNvSpPr txBox="1"/>
          <p:nvPr/>
        </p:nvSpPr>
        <p:spPr>
          <a:xfrm>
            <a:off x="5620048" y="3146676"/>
            <a:ext cx="3502562" cy="219740"/>
          </a:xfrm>
          <a:prstGeom prst="rect">
            <a:avLst/>
          </a:prstGeom>
          <a:noFill/>
        </p:spPr>
        <p:txBody>
          <a:bodyPr wrap="none" lIns="0" tIns="0" rIns="0" bIns="0">
            <a:spAutoFit/>
          </a:bodyPr>
          <a:lstStyle>
            <a:defPPr>
              <a:defRPr lang="en-US"/>
            </a:defPPr>
            <a:lvl1pPr indent="180000" algn="just">
              <a:lnSpc>
                <a:spcPct val="200000"/>
              </a:lnSpc>
              <a:defRPr kumimoji="1" sz="1400"/>
            </a:lvl1pPr>
          </a:lstStyle>
          <a:p>
            <a:pPr indent="0" algn="l">
              <a:lnSpc>
                <a:spcPct val="100000"/>
              </a:lnSpc>
            </a:pPr>
            <a:r>
              <a:rPr lang="ja-JP" altLang="en-US" sz="1428" dirty="0">
                <a:effectLst/>
              </a:rPr>
              <a:t>　②川の情報：国土交通省の「</a:t>
            </a:r>
            <a:r>
              <a:rPr lang="ja-JP" altLang="en-US" sz="1428">
                <a:effectLst/>
              </a:rPr>
              <a:t>川の防災情報</a:t>
            </a:r>
            <a:r>
              <a:rPr lang="ja-JP" altLang="en-US" sz="1428" dirty="0">
                <a:effectLst/>
              </a:rPr>
              <a:t>」</a:t>
            </a:r>
            <a:endParaRPr lang="en-US" altLang="ja-JP" sz="1428" dirty="0">
              <a:effectLst/>
            </a:endParaRPr>
          </a:p>
        </p:txBody>
      </p:sp>
      <p:sp>
        <p:nvSpPr>
          <p:cNvPr id="84" name="テキスト ボックス 83">
            <a:extLst>
              <a:ext uri="{FF2B5EF4-FFF2-40B4-BE49-F238E27FC236}">
                <a16:creationId xmlns:a16="http://schemas.microsoft.com/office/drawing/2014/main" id="{CB371EC7-060D-604D-0270-A1A2B8BF9FA9}"/>
              </a:ext>
            </a:extLst>
          </p:cNvPr>
          <p:cNvSpPr txBox="1"/>
          <p:nvPr/>
        </p:nvSpPr>
        <p:spPr>
          <a:xfrm>
            <a:off x="6281733" y="3053381"/>
            <a:ext cx="408765" cy="125898"/>
          </a:xfrm>
          <a:prstGeom prst="rect">
            <a:avLst/>
          </a:prstGeom>
          <a:noFill/>
        </p:spPr>
        <p:txBody>
          <a:bodyPr wrap="none" lIns="0" tIns="0" rIns="0" bIns="18000" rtlCol="0" anchor="ctr" anchorCtr="0">
            <a:spAutoFit/>
          </a:bodyPr>
          <a:lstStyle/>
          <a:p>
            <a:pPr algn="ctr"/>
            <a:r>
              <a:rPr kumimoji="1" lang="ja-JP" altLang="en-US" sz="700" dirty="0">
                <a:latin typeface="+mn-ea"/>
              </a:rPr>
              <a:t>じょうほう</a:t>
            </a:r>
          </a:p>
        </p:txBody>
      </p:sp>
      <p:sp>
        <p:nvSpPr>
          <p:cNvPr id="85" name="テキスト ボックス 84">
            <a:extLst>
              <a:ext uri="{FF2B5EF4-FFF2-40B4-BE49-F238E27FC236}">
                <a16:creationId xmlns:a16="http://schemas.microsoft.com/office/drawing/2014/main" id="{0003D723-9BF8-483F-9A48-10E2AA98CBE1}"/>
              </a:ext>
            </a:extLst>
          </p:cNvPr>
          <p:cNvSpPr txBox="1"/>
          <p:nvPr/>
        </p:nvSpPr>
        <p:spPr>
          <a:xfrm>
            <a:off x="8255451" y="3053381"/>
            <a:ext cx="756617" cy="125898"/>
          </a:xfrm>
          <a:prstGeom prst="rect">
            <a:avLst/>
          </a:prstGeom>
          <a:noFill/>
        </p:spPr>
        <p:txBody>
          <a:bodyPr wrap="none" lIns="0" tIns="0" rIns="0" bIns="18000" rtlCol="0" anchor="ctr" anchorCtr="0">
            <a:spAutoFit/>
          </a:bodyPr>
          <a:lstStyle/>
          <a:p>
            <a:pPr algn="ctr"/>
            <a:r>
              <a:rPr kumimoji="1" lang="ja-JP" altLang="en-US" sz="700" dirty="0">
                <a:latin typeface="+mn-ea"/>
              </a:rPr>
              <a:t>ぼうさいじょうほう</a:t>
            </a:r>
          </a:p>
        </p:txBody>
      </p:sp>
      <p:sp>
        <p:nvSpPr>
          <p:cNvPr id="86" name="テキスト ボックス 85">
            <a:extLst>
              <a:ext uri="{FF2B5EF4-FFF2-40B4-BE49-F238E27FC236}">
                <a16:creationId xmlns:a16="http://schemas.microsoft.com/office/drawing/2014/main" id="{3C7CDA47-6D92-0D75-AF31-01C30689AE70}"/>
              </a:ext>
            </a:extLst>
          </p:cNvPr>
          <p:cNvSpPr txBox="1"/>
          <p:nvPr/>
        </p:nvSpPr>
        <p:spPr>
          <a:xfrm>
            <a:off x="6782800" y="3053381"/>
            <a:ext cx="811119" cy="125898"/>
          </a:xfrm>
          <a:prstGeom prst="rect">
            <a:avLst/>
          </a:prstGeom>
          <a:noFill/>
        </p:spPr>
        <p:txBody>
          <a:bodyPr wrap="none" lIns="0" tIns="0" rIns="0" bIns="18000" rtlCol="0" anchor="ctr" anchorCtr="0">
            <a:spAutoFit/>
          </a:bodyPr>
          <a:lstStyle/>
          <a:p>
            <a:pPr algn="ctr"/>
            <a:r>
              <a:rPr kumimoji="1" lang="ja-JP" altLang="en-US" sz="700" dirty="0">
                <a:latin typeface="+mn-ea"/>
              </a:rPr>
              <a:t>こくどこうつうしょう</a:t>
            </a:r>
          </a:p>
        </p:txBody>
      </p:sp>
      <p:sp>
        <p:nvSpPr>
          <p:cNvPr id="89" name="正方形/長方形 88">
            <a:extLst>
              <a:ext uri="{FF2B5EF4-FFF2-40B4-BE49-F238E27FC236}">
                <a16:creationId xmlns:a16="http://schemas.microsoft.com/office/drawing/2014/main" id="{D8D43CE7-04F0-F3E1-5D16-8EFE987F3456}"/>
              </a:ext>
            </a:extLst>
          </p:cNvPr>
          <p:cNvSpPr/>
          <p:nvPr/>
        </p:nvSpPr>
        <p:spPr>
          <a:xfrm>
            <a:off x="5620048" y="791592"/>
            <a:ext cx="3117361" cy="179983"/>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91" name="正方形/長方形 90">
            <a:extLst>
              <a:ext uri="{FF2B5EF4-FFF2-40B4-BE49-F238E27FC236}">
                <a16:creationId xmlns:a16="http://schemas.microsoft.com/office/drawing/2014/main" id="{C94668EC-6D51-0664-63BF-F666D7D0E0E6}"/>
              </a:ext>
            </a:extLst>
          </p:cNvPr>
          <p:cNvSpPr/>
          <p:nvPr/>
        </p:nvSpPr>
        <p:spPr>
          <a:xfrm>
            <a:off x="5620048" y="5956006"/>
            <a:ext cx="3535207" cy="179983"/>
          </a:xfrm>
          <a:prstGeom prst="rect">
            <a:avLst/>
          </a:prstGeom>
          <a:solidFill>
            <a:schemeClr val="accent4">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72" name="矢印: 下 71">
            <a:extLst>
              <a:ext uri="{FF2B5EF4-FFF2-40B4-BE49-F238E27FC236}">
                <a16:creationId xmlns:a16="http://schemas.microsoft.com/office/drawing/2014/main" id="{90374A71-7A60-DB20-ABA5-4C1C0DE62E59}"/>
              </a:ext>
            </a:extLst>
          </p:cNvPr>
          <p:cNvSpPr/>
          <p:nvPr/>
        </p:nvSpPr>
        <p:spPr>
          <a:xfrm>
            <a:off x="328517" y="2343659"/>
            <a:ext cx="654211" cy="3284257"/>
          </a:xfrm>
          <a:prstGeom prst="downArrow">
            <a:avLst/>
          </a:prstGeom>
          <a:gradFill flip="none" rotWithShape="1">
            <a:gsLst>
              <a:gs pos="0">
                <a:schemeClr val="accent1">
                  <a:lumMod val="0"/>
                  <a:lumOff val="100000"/>
                </a:schemeClr>
              </a:gs>
              <a:gs pos="100000">
                <a:srgbClr val="C00000"/>
              </a:gs>
            </a:gsLst>
            <a:lin ang="5400000" scaled="0"/>
            <a:tileRect/>
          </a:gra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434" tIns="119717" rIns="362126" bIns="119718" numCol="1" spcCol="1270" anchor="ctr" anchorCtr="0">
            <a:noAutofit/>
          </a:bodyPr>
          <a:lstStyle/>
          <a:p>
            <a:pPr algn="ctr" defTabSz="1995307">
              <a:lnSpc>
                <a:spcPct val="90000"/>
              </a:lnSpc>
              <a:spcBef>
                <a:spcPct val="0"/>
              </a:spcBef>
              <a:spcAft>
                <a:spcPct val="35000"/>
              </a:spcAft>
            </a:pPr>
            <a:endParaRPr kumimoji="1" lang="ja-JP" altLang="en-US" sz="4489" dirty="0"/>
          </a:p>
        </p:txBody>
      </p:sp>
      <p:graphicFrame>
        <p:nvGraphicFramePr>
          <p:cNvPr id="67" name="表 66">
            <a:extLst>
              <a:ext uri="{FF2B5EF4-FFF2-40B4-BE49-F238E27FC236}">
                <a16:creationId xmlns:a16="http://schemas.microsoft.com/office/drawing/2014/main" id="{B06B6A22-66D9-4D66-EE32-721450FBF2ED}"/>
              </a:ext>
            </a:extLst>
          </p:cNvPr>
          <p:cNvGraphicFramePr>
            <a:graphicFrameLocks noGrp="1"/>
          </p:cNvGraphicFramePr>
          <p:nvPr>
            <p:extLst>
              <p:ext uri="{D42A27DB-BD31-4B8C-83A1-F6EECF244321}">
                <p14:modId xmlns:p14="http://schemas.microsoft.com/office/powerpoint/2010/main" val="3012970781"/>
              </p:ext>
            </p:extLst>
          </p:nvPr>
        </p:nvGraphicFramePr>
        <p:xfrm>
          <a:off x="1069469" y="2095967"/>
          <a:ext cx="4327884" cy="3446095"/>
        </p:xfrm>
        <a:graphic>
          <a:graphicData uri="http://schemas.openxmlformats.org/drawingml/2006/table">
            <a:tbl>
              <a:tblPr firstRow="1" bandRow="1">
                <a:tableStyleId>{5C22544A-7EE6-4342-B048-85BDC9FD1C3A}</a:tableStyleId>
              </a:tblPr>
              <a:tblGrid>
                <a:gridCol w="1440000">
                  <a:extLst>
                    <a:ext uri="{9D8B030D-6E8A-4147-A177-3AD203B41FA5}">
                      <a16:colId xmlns:a16="http://schemas.microsoft.com/office/drawing/2014/main" val="20000"/>
                    </a:ext>
                  </a:extLst>
                </a:gridCol>
                <a:gridCol w="2887884">
                  <a:extLst>
                    <a:ext uri="{9D8B030D-6E8A-4147-A177-3AD203B41FA5}">
                      <a16:colId xmlns:a16="http://schemas.microsoft.com/office/drawing/2014/main" val="20001"/>
                    </a:ext>
                  </a:extLst>
                </a:gridCol>
              </a:tblGrid>
              <a:tr h="375737">
                <a:tc>
                  <a:txBody>
                    <a:bodyPr/>
                    <a:lstStyle/>
                    <a:p>
                      <a:pPr algn="ctr"/>
                      <a:r>
                        <a:rPr kumimoji="1" lang="ja-JP" altLang="en-US" sz="1100" b="0" kern="1200" dirty="0">
                          <a:solidFill>
                            <a:schemeClr val="dk1"/>
                          </a:solidFill>
                          <a:latin typeface="+mn-lt"/>
                          <a:ea typeface="+mn-ea"/>
                          <a:cs typeface="+mn-cs"/>
                        </a:rPr>
                        <a:t>情報</a:t>
                      </a:r>
                    </a:p>
                  </a:txBody>
                  <a:tcPr marL="93286" marR="93286" marT="36000" marB="72000" anchor="b"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kumimoji="1" lang="ja-JP" altLang="en-US" sz="1100" b="0" kern="1200" dirty="0">
                          <a:solidFill>
                            <a:schemeClr val="dk1"/>
                          </a:solidFill>
                          <a:latin typeface="+mn-lt"/>
                          <a:ea typeface="+mn-ea"/>
                          <a:cs typeface="+mn-cs"/>
                        </a:rPr>
                        <a:t>調べるポイント</a:t>
                      </a:r>
                      <a:endParaRPr kumimoji="1" lang="en-US" altLang="ja-JP" sz="1100" b="0" kern="1200" dirty="0">
                        <a:solidFill>
                          <a:schemeClr val="dk1"/>
                        </a:solidFill>
                        <a:latin typeface="+mn-lt"/>
                        <a:ea typeface="+mn-ea"/>
                        <a:cs typeface="+mn-cs"/>
                      </a:endParaRPr>
                    </a:p>
                  </a:txBody>
                  <a:tcPr marL="93286" marR="93286" marT="36000" marB="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r h="562764">
                <a:tc rowSpan="2">
                  <a:txBody>
                    <a:bodyPr/>
                    <a:lstStyle/>
                    <a:p>
                      <a:pPr algn="l"/>
                      <a:r>
                        <a:rPr kumimoji="1" lang="ja-JP" altLang="en-US" sz="1100" b="0" kern="1200" dirty="0">
                          <a:solidFill>
                            <a:schemeClr val="dk1"/>
                          </a:solidFill>
                          <a:latin typeface="+mn-lt"/>
                          <a:ea typeface="+mn-ea"/>
                          <a:cs typeface="+mn-cs"/>
                        </a:rPr>
                        <a:t>①天気に関する情報</a:t>
                      </a:r>
                    </a:p>
                  </a:txBody>
                  <a:tcPr marL="93286" marR="93286"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pPr>
                      <a:r>
                        <a:rPr kumimoji="1" lang="ja-JP" altLang="en-US" sz="1100" b="0" kern="1200" dirty="0">
                          <a:solidFill>
                            <a:schemeClr val="dk1"/>
                          </a:solidFill>
                          <a:latin typeface="+mn-lt"/>
                          <a:ea typeface="+mn-ea"/>
                          <a:cs typeface="+mn-cs"/>
                        </a:rPr>
                        <a:t>・台風の大きさ     ・台風の強さ</a:t>
                      </a:r>
                      <a:endParaRPr kumimoji="1" lang="en-US" altLang="ja-JP" sz="1100" b="0" kern="1200" dirty="0">
                        <a:solidFill>
                          <a:schemeClr val="dk1"/>
                        </a:solidFill>
                        <a:latin typeface="+mn-lt"/>
                        <a:ea typeface="+mn-ea"/>
                        <a:cs typeface="+mn-cs"/>
                      </a:endParaRPr>
                    </a:p>
                    <a:p>
                      <a:pPr algn="l">
                        <a:lnSpc>
                          <a:spcPct val="150000"/>
                        </a:lnSpc>
                      </a:pPr>
                      <a:r>
                        <a:rPr kumimoji="1" lang="ja-JP" altLang="en-US" sz="1100" b="0" kern="1200" dirty="0">
                          <a:solidFill>
                            <a:schemeClr val="dk1"/>
                          </a:solidFill>
                          <a:latin typeface="+mn-lt"/>
                          <a:ea typeface="+mn-ea"/>
                          <a:cs typeface="+mn-cs"/>
                        </a:rPr>
                        <a:t>・台風の進路</a:t>
                      </a:r>
                      <a:endParaRPr kumimoji="1" lang="en-US" altLang="ja-JP" sz="1100" b="0" kern="1200" dirty="0">
                        <a:solidFill>
                          <a:schemeClr val="dk1"/>
                        </a:solidFill>
                        <a:latin typeface="+mn-lt"/>
                        <a:ea typeface="+mn-ea"/>
                        <a:cs typeface="+mn-cs"/>
                      </a:endParaRPr>
                    </a:p>
                  </a:txBody>
                  <a:tcPr marL="93286" marR="93286"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19302">
                <a:tc vMerge="1">
                  <a:txBody>
                    <a:bodyPr/>
                    <a:lstStyle/>
                    <a:p>
                      <a:pPr algn="l"/>
                      <a:endParaRPr kumimoji="1" lang="ja-JP" altLang="en-US" sz="11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lnSpc>
                          <a:spcPct val="150000"/>
                        </a:lnSpc>
                      </a:pPr>
                      <a:r>
                        <a:rPr kumimoji="1" lang="ja-JP" altLang="en-US" sz="1100" dirty="0"/>
                        <a:t>・雨量</a:t>
                      </a:r>
                      <a:endParaRPr kumimoji="1" lang="en-US" altLang="ja-JP" sz="1100" dirty="0"/>
                    </a:p>
                    <a:p>
                      <a:pPr algn="l">
                        <a:lnSpc>
                          <a:spcPct val="150000"/>
                        </a:lnSpc>
                      </a:pPr>
                      <a:r>
                        <a:rPr kumimoji="1" lang="ja-JP" altLang="en-US" sz="1100" dirty="0"/>
                        <a:t>・雨の降っている地域（川の上流）</a:t>
                      </a:r>
                      <a:endParaRPr kumimoji="1" lang="en-US" altLang="ja-JP" sz="1100" dirty="0"/>
                    </a:p>
                    <a:p>
                      <a:pPr algn="l">
                        <a:lnSpc>
                          <a:spcPct val="150000"/>
                        </a:lnSpc>
                      </a:pPr>
                      <a:r>
                        <a:rPr kumimoji="1" lang="ja-JP" altLang="en-US" sz="1100" dirty="0"/>
                        <a:t>・今後の見通し</a:t>
                      </a:r>
                      <a:endParaRPr kumimoji="1" lang="en-US" altLang="ja-JP" sz="1100" dirty="0"/>
                    </a:p>
                  </a:txBody>
                  <a:tcPr marL="93286" marR="36727"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19302">
                <a:tc>
                  <a:txBody>
                    <a:bodyPr/>
                    <a:lstStyle/>
                    <a:p>
                      <a:pPr algn="l"/>
                      <a:r>
                        <a:rPr kumimoji="1" lang="ja-JP" altLang="en-US" sz="1100" b="0" dirty="0"/>
                        <a:t>②川に</a:t>
                      </a:r>
                      <a:r>
                        <a:rPr kumimoji="1" lang="ja-JP" altLang="en-US" sz="1100" b="0" dirty="0">
                          <a:latin typeface="+mn-ea"/>
                          <a:ea typeface="+mn-ea"/>
                        </a:rPr>
                        <a:t>関する</a:t>
                      </a:r>
                      <a:r>
                        <a:rPr kumimoji="1" lang="ja-JP" altLang="en-US" sz="1100" b="0" dirty="0"/>
                        <a:t>情報</a:t>
                      </a:r>
                    </a:p>
                  </a:txBody>
                  <a:tcPr marL="93286" marR="93286"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pPr>
                      <a:r>
                        <a:rPr kumimoji="1" lang="ja-JP" altLang="en-US" sz="1100" dirty="0"/>
                        <a:t>・近くの川の水位</a:t>
                      </a:r>
                      <a:endParaRPr kumimoji="1" lang="en-US" altLang="ja-JP" sz="1100" dirty="0"/>
                    </a:p>
                    <a:p>
                      <a:pPr algn="l">
                        <a:lnSpc>
                          <a:spcPct val="150000"/>
                        </a:lnSpc>
                      </a:pPr>
                      <a:r>
                        <a:rPr kumimoji="1" lang="ja-JP" altLang="en-US" sz="1100" dirty="0"/>
                        <a:t>・上流の川の水位（今後の見通し）</a:t>
                      </a:r>
                      <a:endParaRPr kumimoji="1" lang="en-US" altLang="ja-JP" sz="1100" dirty="0"/>
                    </a:p>
                    <a:p>
                      <a:pPr algn="l">
                        <a:lnSpc>
                          <a:spcPct val="150000"/>
                        </a:lnSpc>
                      </a:pPr>
                      <a:r>
                        <a:rPr kumimoji="1" lang="ja-JP" altLang="en-US" sz="1100" dirty="0"/>
                        <a:t>・氾濫の発生</a:t>
                      </a:r>
                      <a:endParaRPr kumimoji="1" lang="en-US" altLang="ja-JP" sz="1100" dirty="0"/>
                    </a:p>
                  </a:txBody>
                  <a:tcPr marL="93286" marR="36727"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562764">
                <a:tc rowSpan="2">
                  <a:txBody>
                    <a:bodyPr/>
                    <a:lstStyle/>
                    <a:p>
                      <a:pPr algn="l"/>
                      <a:r>
                        <a:rPr kumimoji="1" lang="ja-JP" altLang="en-US" sz="1100" b="0" dirty="0"/>
                        <a:t>③避難に関する情報</a:t>
                      </a:r>
                    </a:p>
                  </a:txBody>
                  <a:tcPr marL="93286" marR="36727"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pPr>
                      <a:r>
                        <a:rPr kumimoji="1" lang="ja-JP" altLang="en-US" sz="1100" dirty="0">
                          <a:solidFill>
                            <a:schemeClr val="tx1"/>
                          </a:solidFill>
                        </a:rPr>
                        <a:t>・高齢者等避難、避難指示、緊急安全確保</a:t>
                      </a:r>
                      <a:endParaRPr kumimoji="1" lang="en-US" altLang="ja-JP" sz="1100" dirty="0">
                        <a:solidFill>
                          <a:schemeClr val="tx1"/>
                        </a:solidFill>
                      </a:endParaRPr>
                    </a:p>
                    <a:p>
                      <a:pPr algn="l">
                        <a:lnSpc>
                          <a:spcPct val="150000"/>
                        </a:lnSpc>
                      </a:pPr>
                      <a:r>
                        <a:rPr kumimoji="1" lang="ja-JP" altLang="en-US" sz="1100" dirty="0"/>
                        <a:t>・指定避難所などの開設情報</a:t>
                      </a:r>
                      <a:endParaRPr kumimoji="1" lang="en-US" altLang="ja-JP" sz="1100" dirty="0"/>
                    </a:p>
                  </a:txBody>
                  <a:tcPr marL="93286" marR="93286"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extLst>
                  <a:ext uri="{0D108BD9-81ED-4DB2-BD59-A6C34878D82A}">
                    <a16:rowId xmlns:a16="http://schemas.microsoft.com/office/drawing/2014/main" val="10004"/>
                  </a:ext>
                </a:extLst>
              </a:tr>
              <a:tr h="306226">
                <a:tc vMerge="1">
                  <a:txBody>
                    <a:bodyPr/>
                    <a:lstStyle/>
                    <a:p>
                      <a:pPr algn="l"/>
                      <a:endParaRPr kumimoji="1" lang="ja-JP" altLang="en-US" sz="1100" b="1" dirty="0"/>
                    </a:p>
                  </a:txBody>
                  <a:tcPr marR="360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EB7"/>
                    </a:solidFill>
                  </a:tcPr>
                </a:tc>
                <a:tc>
                  <a:txBody>
                    <a:bodyPr/>
                    <a:lstStyle/>
                    <a:p>
                      <a:pPr marL="0" marR="0" indent="0" algn="l" defTabSz="685800" rtl="0" eaLnBrk="1" fontAlgn="auto" latinLnBrk="0" hangingPunct="1">
                        <a:lnSpc>
                          <a:spcPct val="150000"/>
                        </a:lnSpc>
                        <a:spcBef>
                          <a:spcPts val="0"/>
                        </a:spcBef>
                        <a:spcAft>
                          <a:spcPts val="0"/>
                        </a:spcAft>
                        <a:buClrTx/>
                        <a:buSzTx/>
                        <a:buFontTx/>
                        <a:buNone/>
                        <a:tabLst/>
                        <a:defRPr/>
                      </a:pPr>
                      <a:r>
                        <a:rPr kumimoji="1" lang="ja-JP" altLang="en-US" sz="1100" dirty="0"/>
                        <a:t>・交通の状況</a:t>
                      </a:r>
                    </a:p>
                  </a:txBody>
                  <a:tcPr marL="93286" marR="93286" marT="46643" marB="46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
        <p:nvSpPr>
          <p:cNvPr id="68" name="テキスト ボックス 67">
            <a:extLst>
              <a:ext uri="{FF2B5EF4-FFF2-40B4-BE49-F238E27FC236}">
                <a16:creationId xmlns:a16="http://schemas.microsoft.com/office/drawing/2014/main" id="{E2D9A14A-085F-612F-4644-E9B2CC0BC666}"/>
              </a:ext>
            </a:extLst>
          </p:cNvPr>
          <p:cNvSpPr txBox="1"/>
          <p:nvPr/>
        </p:nvSpPr>
        <p:spPr>
          <a:xfrm>
            <a:off x="1" y="2531059"/>
            <a:ext cx="1273926" cy="318375"/>
          </a:xfrm>
          <a:prstGeom prst="rect">
            <a:avLst/>
          </a:prstGeom>
          <a:noFill/>
        </p:spPr>
        <p:txBody>
          <a:bodyPr wrap="square" rtlCol="0">
            <a:spAutoFit/>
          </a:bodyPr>
          <a:lstStyle/>
          <a:p>
            <a:pPr algn="ctr"/>
            <a:r>
              <a:rPr kumimoji="1" lang="ja-JP" altLang="en-US" sz="1428" dirty="0">
                <a:effectLst>
                  <a:glow rad="127000">
                    <a:schemeClr val="bg1"/>
                  </a:glow>
                </a:effectLst>
              </a:rPr>
              <a:t>台風発生</a:t>
            </a:r>
          </a:p>
        </p:txBody>
      </p:sp>
      <p:grpSp>
        <p:nvGrpSpPr>
          <p:cNvPr id="1024" name="グループ化 1023">
            <a:extLst>
              <a:ext uri="{FF2B5EF4-FFF2-40B4-BE49-F238E27FC236}">
                <a16:creationId xmlns:a16="http://schemas.microsoft.com/office/drawing/2014/main" id="{DDD463A5-480A-496D-5978-E827B6329B7C}"/>
              </a:ext>
            </a:extLst>
          </p:cNvPr>
          <p:cNvGrpSpPr/>
          <p:nvPr/>
        </p:nvGrpSpPr>
        <p:grpSpPr>
          <a:xfrm>
            <a:off x="2926721" y="6244099"/>
            <a:ext cx="1504946" cy="633502"/>
            <a:chOff x="2400986" y="4988560"/>
            <a:chExt cx="3938804" cy="1658028"/>
          </a:xfrm>
        </p:grpSpPr>
        <p:grpSp>
          <p:nvGrpSpPr>
            <p:cNvPr id="122" name="グループ化 121">
              <a:extLst>
                <a:ext uri="{FF2B5EF4-FFF2-40B4-BE49-F238E27FC236}">
                  <a16:creationId xmlns:a16="http://schemas.microsoft.com/office/drawing/2014/main" id="{19167580-F838-B07D-AFC5-C69D007A1DE3}"/>
                </a:ext>
              </a:extLst>
            </p:cNvPr>
            <p:cNvGrpSpPr/>
            <p:nvPr/>
          </p:nvGrpSpPr>
          <p:grpSpPr>
            <a:xfrm>
              <a:off x="2400986" y="4988560"/>
              <a:ext cx="3938804" cy="1658028"/>
              <a:chOff x="1715919" y="4988560"/>
              <a:chExt cx="3938804" cy="1658028"/>
            </a:xfrm>
          </p:grpSpPr>
          <p:sp>
            <p:nvSpPr>
              <p:cNvPr id="123" name="楕円 122">
                <a:extLst>
                  <a:ext uri="{FF2B5EF4-FFF2-40B4-BE49-F238E27FC236}">
                    <a16:creationId xmlns:a16="http://schemas.microsoft.com/office/drawing/2014/main" id="{B3DD738D-14FA-B0C8-1AD6-0FEA662E26A4}"/>
                  </a:ext>
                </a:extLst>
              </p:cNvPr>
              <p:cNvSpPr/>
              <p:nvPr/>
            </p:nvSpPr>
            <p:spPr>
              <a:xfrm>
                <a:off x="1715919" y="4988560"/>
                <a:ext cx="3634740" cy="1658028"/>
              </a:xfrm>
              <a:prstGeom prst="ellipse">
                <a:avLst/>
              </a:prstGeom>
              <a:solidFill>
                <a:srgbClr val="F8CCCF"/>
              </a:solidFill>
              <a:ln w="57150">
                <a:solidFill>
                  <a:srgbClr val="F8CC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124" name="二等辺三角形 123">
                <a:extLst>
                  <a:ext uri="{FF2B5EF4-FFF2-40B4-BE49-F238E27FC236}">
                    <a16:creationId xmlns:a16="http://schemas.microsoft.com/office/drawing/2014/main" id="{F5C53C93-B785-540A-F8FC-79CE11A9BC29}"/>
                  </a:ext>
                </a:extLst>
              </p:cNvPr>
              <p:cNvSpPr/>
              <p:nvPr/>
            </p:nvSpPr>
            <p:spPr>
              <a:xfrm rot="17002848" flipH="1" flipV="1">
                <a:off x="5324144" y="5848022"/>
                <a:ext cx="255251" cy="405906"/>
              </a:xfrm>
              <a:prstGeom prst="triangle">
                <a:avLst>
                  <a:gd name="adj" fmla="val 71348"/>
                </a:avLst>
              </a:prstGeom>
              <a:solidFill>
                <a:srgbClr val="F8CCCF"/>
              </a:solidFill>
              <a:ln>
                <a:solidFill>
                  <a:srgbClr val="F8CC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grpSp>
        <p:pic>
          <p:nvPicPr>
            <p:cNvPr id="125" name="図 124" descr="ダイアグラム&#10;&#10;自動的に生成された説明">
              <a:extLst>
                <a:ext uri="{FF2B5EF4-FFF2-40B4-BE49-F238E27FC236}">
                  <a16:creationId xmlns:a16="http://schemas.microsoft.com/office/drawing/2014/main" id="{6C061133-F410-A9CF-0843-70F3DA165A34}"/>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a:stretch/>
          </p:blipFill>
          <p:spPr>
            <a:xfrm>
              <a:off x="2473498" y="5004012"/>
              <a:ext cx="3489716" cy="1627122"/>
            </a:xfrm>
            <a:prstGeom prst="ellipse">
              <a:avLst/>
            </a:prstGeom>
            <a:effectLst>
              <a:softEdge rad="31750"/>
            </a:effectLst>
          </p:spPr>
        </p:pic>
      </p:grpSp>
      <p:sp>
        <p:nvSpPr>
          <p:cNvPr id="40" name="円形吹き出し 10">
            <a:extLst>
              <a:ext uri="{FF2B5EF4-FFF2-40B4-BE49-F238E27FC236}">
                <a16:creationId xmlns:a16="http://schemas.microsoft.com/office/drawing/2014/main" id="{BCA2573F-BEE3-8462-0C96-CBE051455D80}"/>
              </a:ext>
            </a:extLst>
          </p:cNvPr>
          <p:cNvSpPr/>
          <p:nvPr/>
        </p:nvSpPr>
        <p:spPr>
          <a:xfrm>
            <a:off x="1333326" y="1137939"/>
            <a:ext cx="3795499" cy="717978"/>
          </a:xfrm>
          <a:prstGeom prst="wedgeRoundRectCallout">
            <a:avLst>
              <a:gd name="adj1" fmla="val -57674"/>
              <a:gd name="adj2" fmla="val 9361"/>
              <a:gd name="adj3" fmla="val 16667"/>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none" lIns="108000" tIns="108000" rIns="108000" bIns="36000" rtlCol="0" anchor="ctr">
            <a:spAutoFit/>
          </a:bodyPr>
          <a:lstStyle/>
          <a:p>
            <a:pPr algn="ctr">
              <a:lnSpc>
                <a:spcPts val="1800"/>
              </a:lnSpc>
              <a:spcBef>
                <a:spcPts val="612"/>
              </a:spcBef>
            </a:pPr>
            <a:r>
              <a:rPr lang="ja-JP" altLang="en-US" sz="1224" dirty="0">
                <a:solidFill>
                  <a:schemeClr val="tx1"/>
                </a:solidFill>
              </a:rPr>
              <a:t>大雨が降ってきたら、テレビやラジオ、インターネット</a:t>
            </a:r>
            <a:endParaRPr lang="en-US" altLang="ja-JP" sz="1224" dirty="0">
              <a:solidFill>
                <a:schemeClr val="tx1"/>
              </a:solidFill>
            </a:endParaRPr>
          </a:p>
          <a:p>
            <a:pPr algn="ctr">
              <a:lnSpc>
                <a:spcPts val="1800"/>
              </a:lnSpc>
              <a:spcBef>
                <a:spcPts val="612"/>
              </a:spcBef>
            </a:pPr>
            <a:r>
              <a:rPr lang="ja-JP" altLang="en-US" sz="1224" dirty="0">
                <a:solidFill>
                  <a:schemeClr val="tx1"/>
                </a:solidFill>
              </a:rPr>
              <a:t>などを使って、常に新しい情報を確認しましょう</a:t>
            </a:r>
          </a:p>
        </p:txBody>
      </p:sp>
      <p:sp>
        <p:nvSpPr>
          <p:cNvPr id="17" name="テキスト ボックス 16">
            <a:extLst>
              <a:ext uri="{FF2B5EF4-FFF2-40B4-BE49-F238E27FC236}">
                <a16:creationId xmlns:a16="http://schemas.microsoft.com/office/drawing/2014/main" id="{D3B467E3-304E-7328-762D-8981EA9FBAC0}"/>
              </a:ext>
            </a:extLst>
          </p:cNvPr>
          <p:cNvSpPr txBox="1"/>
          <p:nvPr/>
        </p:nvSpPr>
        <p:spPr>
          <a:xfrm>
            <a:off x="2628877" y="1459697"/>
            <a:ext cx="153888" cy="166896"/>
          </a:xfrm>
          <a:prstGeom prst="rect">
            <a:avLst/>
          </a:prstGeom>
          <a:noFill/>
        </p:spPr>
        <p:txBody>
          <a:bodyPr wrap="none" lIns="0" tIns="36000" rIns="0" bIns="36000" rtlCol="0">
            <a:spAutoFit/>
          </a:bodyPr>
          <a:lstStyle/>
          <a:p>
            <a:pPr algn="ctr"/>
            <a:r>
              <a:rPr kumimoji="1" lang="ja-JP" altLang="en-US" sz="612" dirty="0">
                <a:latin typeface="+mn-ea"/>
              </a:rPr>
              <a:t>つね</a:t>
            </a:r>
          </a:p>
        </p:txBody>
      </p:sp>
      <p:sp>
        <p:nvSpPr>
          <p:cNvPr id="22" name="テキスト ボックス 21">
            <a:extLst>
              <a:ext uri="{FF2B5EF4-FFF2-40B4-BE49-F238E27FC236}">
                <a16:creationId xmlns:a16="http://schemas.microsoft.com/office/drawing/2014/main" id="{60825748-F7FB-A82A-D2EE-7D27A41ED6C6}"/>
              </a:ext>
            </a:extLst>
          </p:cNvPr>
          <p:cNvSpPr txBox="1"/>
          <p:nvPr/>
        </p:nvSpPr>
        <p:spPr>
          <a:xfrm>
            <a:off x="3352589" y="1459697"/>
            <a:ext cx="359073" cy="166896"/>
          </a:xfrm>
          <a:prstGeom prst="rect">
            <a:avLst/>
          </a:prstGeom>
          <a:noFill/>
        </p:spPr>
        <p:txBody>
          <a:bodyPr wrap="none" lIns="0" tIns="36000" rIns="0" bIns="36000" rtlCol="0">
            <a:spAutoFit/>
          </a:bodyPr>
          <a:lstStyle/>
          <a:p>
            <a:pPr algn="ctr"/>
            <a:r>
              <a:rPr kumimoji="1" lang="ja-JP" altLang="en-US" sz="612" dirty="0">
                <a:latin typeface="+mn-ea"/>
              </a:rPr>
              <a:t>じょうほう</a:t>
            </a:r>
          </a:p>
        </p:txBody>
      </p:sp>
      <p:sp>
        <p:nvSpPr>
          <p:cNvPr id="23" name="テキスト ボックス 22">
            <a:extLst>
              <a:ext uri="{FF2B5EF4-FFF2-40B4-BE49-F238E27FC236}">
                <a16:creationId xmlns:a16="http://schemas.microsoft.com/office/drawing/2014/main" id="{25355478-CAE6-A2BC-5C54-8927CF10B982}"/>
              </a:ext>
            </a:extLst>
          </p:cNvPr>
          <p:cNvSpPr txBox="1"/>
          <p:nvPr/>
        </p:nvSpPr>
        <p:spPr>
          <a:xfrm>
            <a:off x="3861531" y="1459697"/>
            <a:ext cx="294953" cy="166896"/>
          </a:xfrm>
          <a:prstGeom prst="rect">
            <a:avLst/>
          </a:prstGeom>
          <a:noFill/>
        </p:spPr>
        <p:txBody>
          <a:bodyPr wrap="none" lIns="0" tIns="36000" rIns="0" bIns="36000" rtlCol="0">
            <a:spAutoFit/>
          </a:bodyPr>
          <a:lstStyle/>
          <a:p>
            <a:pPr algn="ctr"/>
            <a:r>
              <a:rPr kumimoji="1" lang="ja-JP" altLang="en-US" sz="612" dirty="0">
                <a:latin typeface="+mn-ea"/>
              </a:rPr>
              <a:t>かくにん</a:t>
            </a:r>
          </a:p>
        </p:txBody>
      </p:sp>
      <p:grpSp>
        <p:nvGrpSpPr>
          <p:cNvPr id="76" name="グループ化 75">
            <a:extLst>
              <a:ext uri="{FF2B5EF4-FFF2-40B4-BE49-F238E27FC236}">
                <a16:creationId xmlns:a16="http://schemas.microsoft.com/office/drawing/2014/main" id="{EC653BE3-55FF-4631-7B14-62EFECA35034}"/>
              </a:ext>
            </a:extLst>
          </p:cNvPr>
          <p:cNvGrpSpPr/>
          <p:nvPr/>
        </p:nvGrpSpPr>
        <p:grpSpPr>
          <a:xfrm>
            <a:off x="459868" y="3304202"/>
            <a:ext cx="449932" cy="1316514"/>
            <a:chOff x="450765" y="3207803"/>
            <a:chExt cx="441026" cy="1290456"/>
          </a:xfrm>
        </p:grpSpPr>
        <p:sp>
          <p:nvSpPr>
            <p:cNvPr id="70" name="テキスト ボックス 69">
              <a:extLst>
                <a:ext uri="{FF2B5EF4-FFF2-40B4-BE49-F238E27FC236}">
                  <a16:creationId xmlns:a16="http://schemas.microsoft.com/office/drawing/2014/main" id="{10E8BA20-E002-DC71-A8A5-2B366D998D3E}"/>
                </a:ext>
              </a:extLst>
            </p:cNvPr>
            <p:cNvSpPr txBox="1"/>
            <p:nvPr/>
          </p:nvSpPr>
          <p:spPr>
            <a:xfrm>
              <a:off x="450765" y="3207803"/>
              <a:ext cx="347566" cy="1290456"/>
            </a:xfrm>
            <a:prstGeom prst="rect">
              <a:avLst/>
            </a:prstGeom>
            <a:noFill/>
          </p:spPr>
          <p:txBody>
            <a:bodyPr wrap="none" rtlCol="0">
              <a:spAutoFit/>
            </a:bodyPr>
            <a:lstStyle/>
            <a:p>
              <a:pPr algn="ctr"/>
              <a:r>
                <a:rPr kumimoji="1" lang="ja-JP" altLang="en-US" sz="1326" dirty="0">
                  <a:effectLst>
                    <a:glow rad="127000">
                      <a:schemeClr val="bg1"/>
                    </a:glow>
                  </a:effectLst>
                </a:rPr>
                <a:t>川</a:t>
              </a:r>
              <a:endParaRPr kumimoji="1" lang="en-US" altLang="ja-JP" sz="1326" dirty="0">
                <a:effectLst>
                  <a:glow rad="127000">
                    <a:schemeClr val="bg1"/>
                  </a:glow>
                </a:effectLst>
              </a:endParaRPr>
            </a:p>
            <a:p>
              <a:pPr algn="ctr"/>
              <a:r>
                <a:rPr kumimoji="1" lang="ja-JP" altLang="en-US" sz="1326" dirty="0">
                  <a:effectLst>
                    <a:glow rad="127000">
                      <a:schemeClr val="bg1"/>
                    </a:glow>
                  </a:effectLst>
                </a:rPr>
                <a:t>の</a:t>
              </a:r>
              <a:endParaRPr kumimoji="1" lang="en-US" altLang="ja-JP" sz="1326" dirty="0">
                <a:effectLst>
                  <a:glow rad="127000">
                    <a:schemeClr val="bg1"/>
                  </a:glow>
                </a:effectLst>
              </a:endParaRPr>
            </a:p>
            <a:p>
              <a:pPr algn="ctr"/>
              <a:r>
                <a:rPr kumimoji="1" lang="ja-JP" altLang="en-US" sz="1326" dirty="0">
                  <a:effectLst>
                    <a:glow rad="127000">
                      <a:schemeClr val="bg1"/>
                    </a:glow>
                  </a:effectLst>
                </a:rPr>
                <a:t>水</a:t>
              </a:r>
              <a:endParaRPr kumimoji="1" lang="en-US" altLang="ja-JP" sz="1326" dirty="0">
                <a:effectLst>
                  <a:glow rad="127000">
                    <a:schemeClr val="bg1"/>
                  </a:glow>
                </a:effectLst>
              </a:endParaRPr>
            </a:p>
            <a:p>
              <a:pPr algn="ctr"/>
              <a:r>
                <a:rPr kumimoji="1" lang="ja-JP" altLang="en-US" sz="1326" dirty="0">
                  <a:effectLst>
                    <a:glow rad="127000">
                      <a:schemeClr val="bg1"/>
                    </a:glow>
                  </a:effectLst>
                </a:rPr>
                <a:t>位</a:t>
              </a:r>
              <a:endParaRPr kumimoji="1" lang="en-US" altLang="ja-JP" sz="1326" dirty="0">
                <a:effectLst>
                  <a:glow rad="127000">
                    <a:schemeClr val="bg1"/>
                  </a:glow>
                </a:effectLst>
              </a:endParaRPr>
            </a:p>
            <a:p>
              <a:pPr algn="ctr"/>
              <a:r>
                <a:rPr kumimoji="1" lang="ja-JP" altLang="en-US" sz="1326" dirty="0">
                  <a:effectLst>
                    <a:glow rad="127000">
                      <a:schemeClr val="bg1"/>
                    </a:glow>
                  </a:effectLst>
                </a:rPr>
                <a:t>上</a:t>
              </a:r>
              <a:endParaRPr kumimoji="1" lang="en-US" altLang="ja-JP" sz="1326" dirty="0">
                <a:effectLst>
                  <a:glow rad="127000">
                    <a:schemeClr val="bg1"/>
                  </a:glow>
                </a:effectLst>
              </a:endParaRPr>
            </a:p>
            <a:p>
              <a:pPr algn="ctr"/>
              <a:r>
                <a:rPr kumimoji="1" lang="ja-JP" altLang="en-US" sz="1326" dirty="0">
                  <a:effectLst>
                    <a:glow rad="127000">
                      <a:schemeClr val="bg1"/>
                    </a:glow>
                  </a:effectLst>
                </a:rPr>
                <a:t>昇</a:t>
              </a:r>
            </a:p>
          </p:txBody>
        </p:sp>
        <p:sp>
          <p:nvSpPr>
            <p:cNvPr id="25" name="テキスト ボックス 24">
              <a:extLst>
                <a:ext uri="{FF2B5EF4-FFF2-40B4-BE49-F238E27FC236}">
                  <a16:creationId xmlns:a16="http://schemas.microsoft.com/office/drawing/2014/main" id="{34523820-C95C-3BDC-56CE-893A70661895}"/>
                </a:ext>
              </a:extLst>
            </p:cNvPr>
            <p:cNvSpPr txBox="1"/>
            <p:nvPr/>
          </p:nvSpPr>
          <p:spPr>
            <a:xfrm>
              <a:off x="618452" y="3668199"/>
              <a:ext cx="273339" cy="313626"/>
            </a:xfrm>
            <a:prstGeom prst="rect">
              <a:avLst/>
            </a:prstGeom>
            <a:noFill/>
          </p:spPr>
          <p:txBody>
            <a:bodyPr vert="eaVert" wrap="none" rtlCol="0">
              <a:spAutoFit/>
            </a:bodyPr>
            <a:lstStyle/>
            <a:p>
              <a:pPr algn="dist"/>
              <a:r>
                <a:rPr kumimoji="1" lang="ja-JP" altLang="en-US" sz="612" b="1" dirty="0">
                  <a:effectLst>
                    <a:glow rad="101600">
                      <a:schemeClr val="bg1"/>
                    </a:glow>
                  </a:effectLst>
                </a:rPr>
                <a:t>すいい</a:t>
              </a:r>
            </a:p>
          </p:txBody>
        </p:sp>
        <p:sp>
          <p:nvSpPr>
            <p:cNvPr id="34" name="テキスト ボックス 33">
              <a:extLst>
                <a:ext uri="{FF2B5EF4-FFF2-40B4-BE49-F238E27FC236}">
                  <a16:creationId xmlns:a16="http://schemas.microsoft.com/office/drawing/2014/main" id="{712704E0-C06C-E785-7CCF-B1A57736B50B}"/>
                </a:ext>
              </a:extLst>
            </p:cNvPr>
            <p:cNvSpPr txBox="1"/>
            <p:nvPr/>
          </p:nvSpPr>
          <p:spPr>
            <a:xfrm>
              <a:off x="618452" y="3944313"/>
              <a:ext cx="273339" cy="535175"/>
            </a:xfrm>
            <a:prstGeom prst="rect">
              <a:avLst/>
            </a:prstGeom>
            <a:noFill/>
          </p:spPr>
          <p:txBody>
            <a:bodyPr vert="eaVert" wrap="none" rtlCol="0">
              <a:spAutoFit/>
            </a:bodyPr>
            <a:lstStyle/>
            <a:p>
              <a:pPr algn="ctr"/>
              <a:r>
                <a:rPr kumimoji="1" lang="ja-JP" altLang="en-US" sz="612" b="1" dirty="0">
                  <a:effectLst>
                    <a:glow rad="101600">
                      <a:schemeClr val="bg1"/>
                    </a:glow>
                  </a:effectLst>
                </a:rPr>
                <a:t>じょうしょう</a:t>
              </a:r>
            </a:p>
          </p:txBody>
        </p:sp>
      </p:grpSp>
      <p:grpSp>
        <p:nvGrpSpPr>
          <p:cNvPr id="77" name="グループ化 76">
            <a:extLst>
              <a:ext uri="{FF2B5EF4-FFF2-40B4-BE49-F238E27FC236}">
                <a16:creationId xmlns:a16="http://schemas.microsoft.com/office/drawing/2014/main" id="{5AED6D8A-B1B8-3A4F-6F3A-3D4C8C0ADF19}"/>
              </a:ext>
            </a:extLst>
          </p:cNvPr>
          <p:cNvGrpSpPr/>
          <p:nvPr/>
        </p:nvGrpSpPr>
        <p:grpSpPr>
          <a:xfrm>
            <a:off x="311709" y="4989439"/>
            <a:ext cx="732893" cy="404762"/>
            <a:chOff x="305540" y="4859675"/>
            <a:chExt cx="718386" cy="396750"/>
          </a:xfrm>
        </p:grpSpPr>
        <p:sp>
          <p:nvSpPr>
            <p:cNvPr id="69" name="テキスト ボックス 68">
              <a:extLst>
                <a:ext uri="{FF2B5EF4-FFF2-40B4-BE49-F238E27FC236}">
                  <a16:creationId xmlns:a16="http://schemas.microsoft.com/office/drawing/2014/main" id="{8B189716-01B6-AFFD-1CA2-07275966697F}"/>
                </a:ext>
              </a:extLst>
            </p:cNvPr>
            <p:cNvSpPr txBox="1"/>
            <p:nvPr/>
          </p:nvSpPr>
          <p:spPr>
            <a:xfrm>
              <a:off x="305540" y="4950529"/>
              <a:ext cx="718386" cy="305896"/>
            </a:xfrm>
            <a:prstGeom prst="rect">
              <a:avLst/>
            </a:prstGeom>
            <a:noFill/>
          </p:spPr>
          <p:txBody>
            <a:bodyPr wrap="none" rtlCol="0">
              <a:spAutoFit/>
            </a:bodyPr>
            <a:lstStyle/>
            <a:p>
              <a:pPr algn="ctr"/>
              <a:r>
                <a:rPr kumimoji="1" lang="ja-JP" altLang="en-US" sz="1428" dirty="0">
                  <a:effectLst>
                    <a:glow rad="127000">
                      <a:schemeClr val="bg1"/>
                    </a:glow>
                  </a:effectLst>
                </a:rPr>
                <a:t>緊急時</a:t>
              </a:r>
            </a:p>
          </p:txBody>
        </p:sp>
        <p:sp>
          <p:nvSpPr>
            <p:cNvPr id="35" name="テキスト ボックス 34">
              <a:extLst>
                <a:ext uri="{FF2B5EF4-FFF2-40B4-BE49-F238E27FC236}">
                  <a16:creationId xmlns:a16="http://schemas.microsoft.com/office/drawing/2014/main" id="{E914367D-373E-3E74-E5D4-915BCF0D5489}"/>
                </a:ext>
              </a:extLst>
            </p:cNvPr>
            <p:cNvSpPr txBox="1"/>
            <p:nvPr/>
          </p:nvSpPr>
          <p:spPr>
            <a:xfrm>
              <a:off x="374615" y="4859681"/>
              <a:ext cx="580235" cy="202235"/>
            </a:xfrm>
            <a:prstGeom prst="rect">
              <a:avLst/>
            </a:prstGeom>
            <a:noFill/>
          </p:spPr>
          <p:txBody>
            <a:bodyPr wrap="square" lIns="0" rIns="0" rtlCol="0">
              <a:spAutoFit/>
            </a:bodyPr>
            <a:lstStyle/>
            <a:p>
              <a:pPr algn="ctr"/>
              <a:r>
                <a:rPr kumimoji="1" lang="ja-JP" altLang="en-US" sz="714" dirty="0">
                  <a:effectLst>
                    <a:glow rad="101600">
                      <a:schemeClr val="bg1"/>
                    </a:glow>
                  </a:effectLst>
                  <a:latin typeface="+mn-ea"/>
                </a:rPr>
                <a:t>きんきゅうじ</a:t>
              </a:r>
            </a:p>
          </p:txBody>
        </p:sp>
      </p:grpSp>
      <p:sp>
        <p:nvSpPr>
          <p:cNvPr id="36" name="テキスト ボックス 35">
            <a:extLst>
              <a:ext uri="{FF2B5EF4-FFF2-40B4-BE49-F238E27FC236}">
                <a16:creationId xmlns:a16="http://schemas.microsoft.com/office/drawing/2014/main" id="{305D3BEB-2AF5-304F-E05D-C5820041A7D1}"/>
              </a:ext>
            </a:extLst>
          </p:cNvPr>
          <p:cNvSpPr txBox="1"/>
          <p:nvPr/>
        </p:nvSpPr>
        <p:spPr>
          <a:xfrm>
            <a:off x="2111688" y="3007154"/>
            <a:ext cx="296556" cy="96659"/>
          </a:xfrm>
          <a:prstGeom prst="rect">
            <a:avLst/>
          </a:prstGeom>
          <a:noFill/>
        </p:spPr>
        <p:txBody>
          <a:bodyPr wrap="none" lIns="0" tIns="0" rIns="0" bIns="18000" rtlCol="0">
            <a:spAutoFit/>
          </a:bodyPr>
          <a:lstStyle/>
          <a:p>
            <a:pPr algn="ctr"/>
            <a:r>
              <a:rPr kumimoji="1" lang="ja-JP" altLang="en-US" sz="500" dirty="0">
                <a:latin typeface="+mn-ea"/>
              </a:rPr>
              <a:t>じょうほう</a:t>
            </a:r>
          </a:p>
        </p:txBody>
      </p:sp>
      <p:sp>
        <p:nvSpPr>
          <p:cNvPr id="38" name="テキスト ボックス 37">
            <a:extLst>
              <a:ext uri="{FF2B5EF4-FFF2-40B4-BE49-F238E27FC236}">
                <a16:creationId xmlns:a16="http://schemas.microsoft.com/office/drawing/2014/main" id="{ADC394DA-DA9D-FA7C-2297-DA13818A5D4E}"/>
              </a:ext>
            </a:extLst>
          </p:cNvPr>
          <p:cNvSpPr txBox="1"/>
          <p:nvPr/>
        </p:nvSpPr>
        <p:spPr>
          <a:xfrm>
            <a:off x="1723180" y="3007154"/>
            <a:ext cx="125034" cy="96659"/>
          </a:xfrm>
          <a:prstGeom prst="rect">
            <a:avLst/>
          </a:prstGeom>
          <a:noFill/>
        </p:spPr>
        <p:txBody>
          <a:bodyPr wrap="none" lIns="0" tIns="0" rIns="0" bIns="18000" rtlCol="0">
            <a:spAutoFit/>
          </a:bodyPr>
          <a:lstStyle/>
          <a:p>
            <a:pPr algn="ctr"/>
            <a:r>
              <a:rPr kumimoji="1" lang="ja-JP" altLang="en-US" sz="500" dirty="0">
                <a:latin typeface="+mn-ea"/>
              </a:rPr>
              <a:t>かん</a:t>
            </a:r>
          </a:p>
        </p:txBody>
      </p:sp>
      <p:sp>
        <p:nvSpPr>
          <p:cNvPr id="42" name="テキスト ボックス 41">
            <a:extLst>
              <a:ext uri="{FF2B5EF4-FFF2-40B4-BE49-F238E27FC236}">
                <a16:creationId xmlns:a16="http://schemas.microsoft.com/office/drawing/2014/main" id="{0A45ED59-D5E5-FD7F-4495-C46E860EA6FB}"/>
              </a:ext>
            </a:extLst>
          </p:cNvPr>
          <p:cNvSpPr txBox="1"/>
          <p:nvPr/>
        </p:nvSpPr>
        <p:spPr>
          <a:xfrm>
            <a:off x="2697683" y="3062805"/>
            <a:ext cx="226024" cy="95120"/>
          </a:xfrm>
          <a:prstGeom prst="rect">
            <a:avLst/>
          </a:prstGeom>
          <a:noFill/>
        </p:spPr>
        <p:txBody>
          <a:bodyPr wrap="none" lIns="0" tIns="0" rIns="0" bIns="18000" rtlCol="0">
            <a:spAutoFit/>
          </a:bodyPr>
          <a:lstStyle/>
          <a:p>
            <a:pPr algn="dist"/>
            <a:r>
              <a:rPr kumimoji="1" lang="ja-JP" altLang="en-US" sz="500" dirty="0">
                <a:latin typeface="+mn-ea"/>
              </a:rPr>
              <a:t>うりょう</a:t>
            </a:r>
          </a:p>
        </p:txBody>
      </p:sp>
      <p:sp>
        <p:nvSpPr>
          <p:cNvPr id="43" name="テキスト ボックス 42">
            <a:extLst>
              <a:ext uri="{FF2B5EF4-FFF2-40B4-BE49-F238E27FC236}">
                <a16:creationId xmlns:a16="http://schemas.microsoft.com/office/drawing/2014/main" id="{5AB534E0-E389-7760-AA4D-11AD3B7622D2}"/>
              </a:ext>
            </a:extLst>
          </p:cNvPr>
          <p:cNvSpPr txBox="1"/>
          <p:nvPr/>
        </p:nvSpPr>
        <p:spPr>
          <a:xfrm>
            <a:off x="2988673" y="3327842"/>
            <a:ext cx="64120" cy="96659"/>
          </a:xfrm>
          <a:prstGeom prst="rect">
            <a:avLst/>
          </a:prstGeom>
          <a:noFill/>
        </p:spPr>
        <p:txBody>
          <a:bodyPr wrap="none" lIns="0" tIns="0" rIns="0" bIns="18000" rtlCol="0">
            <a:spAutoFit/>
          </a:bodyPr>
          <a:lstStyle/>
          <a:p>
            <a:pPr algn="ctr"/>
            <a:r>
              <a:rPr kumimoji="1" lang="ja-JP" altLang="en-US" sz="500" dirty="0">
                <a:latin typeface="+mn-ea"/>
              </a:rPr>
              <a:t>ふ</a:t>
            </a:r>
          </a:p>
        </p:txBody>
      </p:sp>
      <p:sp>
        <p:nvSpPr>
          <p:cNvPr id="45" name="テキスト ボックス 44">
            <a:extLst>
              <a:ext uri="{FF2B5EF4-FFF2-40B4-BE49-F238E27FC236}">
                <a16:creationId xmlns:a16="http://schemas.microsoft.com/office/drawing/2014/main" id="{6D33BA90-E535-AFF2-22F1-D548AE13485D}"/>
              </a:ext>
            </a:extLst>
          </p:cNvPr>
          <p:cNvSpPr txBox="1"/>
          <p:nvPr/>
        </p:nvSpPr>
        <p:spPr>
          <a:xfrm>
            <a:off x="3675456" y="3315141"/>
            <a:ext cx="187552" cy="95120"/>
          </a:xfrm>
          <a:prstGeom prst="rect">
            <a:avLst/>
          </a:prstGeom>
          <a:noFill/>
        </p:spPr>
        <p:txBody>
          <a:bodyPr wrap="none" lIns="0" tIns="0" rIns="0" bIns="18000" rtlCol="0">
            <a:spAutoFit/>
          </a:bodyPr>
          <a:lstStyle/>
          <a:p>
            <a:pPr algn="dist"/>
            <a:r>
              <a:rPr kumimoji="1" lang="ja-JP" altLang="en-US" sz="500" dirty="0">
                <a:latin typeface="+mn-ea"/>
              </a:rPr>
              <a:t>ちいき</a:t>
            </a:r>
          </a:p>
        </p:txBody>
      </p:sp>
      <p:sp>
        <p:nvSpPr>
          <p:cNvPr id="48" name="テキスト ボックス 47">
            <a:extLst>
              <a:ext uri="{FF2B5EF4-FFF2-40B4-BE49-F238E27FC236}">
                <a16:creationId xmlns:a16="http://schemas.microsoft.com/office/drawing/2014/main" id="{794C22AF-C67B-5920-519B-C1B778F60170}"/>
              </a:ext>
            </a:extLst>
          </p:cNvPr>
          <p:cNvSpPr txBox="1"/>
          <p:nvPr/>
        </p:nvSpPr>
        <p:spPr>
          <a:xfrm>
            <a:off x="1970258" y="4106821"/>
            <a:ext cx="296556" cy="96659"/>
          </a:xfrm>
          <a:prstGeom prst="rect">
            <a:avLst/>
          </a:prstGeom>
          <a:noFill/>
        </p:spPr>
        <p:txBody>
          <a:bodyPr wrap="none" lIns="0" tIns="0" rIns="0" bIns="18000" rtlCol="0">
            <a:spAutoFit/>
          </a:bodyPr>
          <a:lstStyle/>
          <a:p>
            <a:pPr algn="ctr"/>
            <a:r>
              <a:rPr kumimoji="1" lang="ja-JP" altLang="en-US" sz="500" dirty="0">
                <a:latin typeface="+mn-ea"/>
              </a:rPr>
              <a:t>じょうほう</a:t>
            </a:r>
          </a:p>
        </p:txBody>
      </p:sp>
      <p:sp>
        <p:nvSpPr>
          <p:cNvPr id="49" name="テキスト ボックス 48">
            <a:extLst>
              <a:ext uri="{FF2B5EF4-FFF2-40B4-BE49-F238E27FC236}">
                <a16:creationId xmlns:a16="http://schemas.microsoft.com/office/drawing/2014/main" id="{5C93FB23-4A54-9531-0FEC-61C78952E729}"/>
              </a:ext>
            </a:extLst>
          </p:cNvPr>
          <p:cNvSpPr txBox="1"/>
          <p:nvPr/>
        </p:nvSpPr>
        <p:spPr>
          <a:xfrm>
            <a:off x="1584578" y="4106821"/>
            <a:ext cx="125034" cy="96659"/>
          </a:xfrm>
          <a:prstGeom prst="rect">
            <a:avLst/>
          </a:prstGeom>
          <a:noFill/>
        </p:spPr>
        <p:txBody>
          <a:bodyPr wrap="none" lIns="0" tIns="0" rIns="0" bIns="18000" rtlCol="0">
            <a:spAutoFit/>
          </a:bodyPr>
          <a:lstStyle/>
          <a:p>
            <a:pPr algn="ctr"/>
            <a:r>
              <a:rPr kumimoji="1" lang="ja-JP" altLang="en-US" sz="500" dirty="0">
                <a:latin typeface="+mn-ea"/>
              </a:rPr>
              <a:t>かん</a:t>
            </a:r>
          </a:p>
        </p:txBody>
      </p:sp>
      <p:sp>
        <p:nvSpPr>
          <p:cNvPr id="50" name="テキスト ボックス 49">
            <a:extLst>
              <a:ext uri="{FF2B5EF4-FFF2-40B4-BE49-F238E27FC236}">
                <a16:creationId xmlns:a16="http://schemas.microsoft.com/office/drawing/2014/main" id="{99A0A184-542D-98ED-74BB-95F14373FB3B}"/>
              </a:ext>
            </a:extLst>
          </p:cNvPr>
          <p:cNvSpPr txBox="1"/>
          <p:nvPr/>
        </p:nvSpPr>
        <p:spPr>
          <a:xfrm>
            <a:off x="1727667" y="4951992"/>
            <a:ext cx="125034" cy="96659"/>
          </a:xfrm>
          <a:prstGeom prst="rect">
            <a:avLst/>
          </a:prstGeom>
          <a:noFill/>
        </p:spPr>
        <p:txBody>
          <a:bodyPr wrap="none" lIns="0" tIns="0" rIns="0" bIns="18000" rtlCol="0">
            <a:spAutoFit/>
          </a:bodyPr>
          <a:lstStyle/>
          <a:p>
            <a:pPr algn="ctr"/>
            <a:r>
              <a:rPr kumimoji="1" lang="ja-JP" altLang="en-US" sz="500" dirty="0">
                <a:latin typeface="+mn-ea"/>
              </a:rPr>
              <a:t>かん</a:t>
            </a:r>
          </a:p>
        </p:txBody>
      </p:sp>
      <p:sp>
        <p:nvSpPr>
          <p:cNvPr id="51" name="テキスト ボックス 50">
            <a:extLst>
              <a:ext uri="{FF2B5EF4-FFF2-40B4-BE49-F238E27FC236}">
                <a16:creationId xmlns:a16="http://schemas.microsoft.com/office/drawing/2014/main" id="{202D7423-6ECF-8B46-FDE9-B30E0C0F5EC3}"/>
              </a:ext>
            </a:extLst>
          </p:cNvPr>
          <p:cNvSpPr txBox="1"/>
          <p:nvPr/>
        </p:nvSpPr>
        <p:spPr>
          <a:xfrm>
            <a:off x="2110820" y="4951992"/>
            <a:ext cx="296556" cy="96659"/>
          </a:xfrm>
          <a:prstGeom prst="rect">
            <a:avLst/>
          </a:prstGeom>
          <a:noFill/>
        </p:spPr>
        <p:txBody>
          <a:bodyPr wrap="none" lIns="0" tIns="0" rIns="0" bIns="18000" rtlCol="0">
            <a:spAutoFit/>
          </a:bodyPr>
          <a:lstStyle/>
          <a:p>
            <a:pPr algn="ctr"/>
            <a:r>
              <a:rPr kumimoji="1" lang="ja-JP" altLang="en-US" sz="500" dirty="0">
                <a:latin typeface="+mn-ea"/>
              </a:rPr>
              <a:t>じょうほう</a:t>
            </a:r>
          </a:p>
        </p:txBody>
      </p:sp>
      <p:sp>
        <p:nvSpPr>
          <p:cNvPr id="52" name="テキスト ボックス 51">
            <a:extLst>
              <a:ext uri="{FF2B5EF4-FFF2-40B4-BE49-F238E27FC236}">
                <a16:creationId xmlns:a16="http://schemas.microsoft.com/office/drawing/2014/main" id="{F2578115-F554-B625-64E0-90F83325136D}"/>
              </a:ext>
            </a:extLst>
          </p:cNvPr>
          <p:cNvSpPr txBox="1"/>
          <p:nvPr/>
        </p:nvSpPr>
        <p:spPr>
          <a:xfrm>
            <a:off x="1348263" y="4951992"/>
            <a:ext cx="189154" cy="96659"/>
          </a:xfrm>
          <a:prstGeom prst="rect">
            <a:avLst/>
          </a:prstGeom>
          <a:noFill/>
        </p:spPr>
        <p:txBody>
          <a:bodyPr wrap="none" lIns="0" tIns="0" rIns="0" bIns="18000" rtlCol="0">
            <a:spAutoFit/>
          </a:bodyPr>
          <a:lstStyle/>
          <a:p>
            <a:pPr algn="dist"/>
            <a:r>
              <a:rPr kumimoji="1" lang="ja-JP" altLang="en-US" sz="500" dirty="0">
                <a:latin typeface="+mn-ea"/>
              </a:rPr>
              <a:t>ひなん</a:t>
            </a:r>
          </a:p>
        </p:txBody>
      </p:sp>
      <p:sp>
        <p:nvSpPr>
          <p:cNvPr id="53" name="テキスト ボックス 52">
            <a:extLst>
              <a:ext uri="{FF2B5EF4-FFF2-40B4-BE49-F238E27FC236}">
                <a16:creationId xmlns:a16="http://schemas.microsoft.com/office/drawing/2014/main" id="{BCD348A7-3E52-AC2A-900C-0C29D0D26795}"/>
              </a:ext>
            </a:extLst>
          </p:cNvPr>
          <p:cNvSpPr txBox="1"/>
          <p:nvPr/>
        </p:nvSpPr>
        <p:spPr>
          <a:xfrm>
            <a:off x="3396997" y="3878433"/>
            <a:ext cx="189154" cy="95120"/>
          </a:xfrm>
          <a:prstGeom prst="rect">
            <a:avLst/>
          </a:prstGeom>
          <a:noFill/>
        </p:spPr>
        <p:txBody>
          <a:bodyPr wrap="none" lIns="0" tIns="0" rIns="0" bIns="18000" rtlCol="0">
            <a:spAutoFit/>
          </a:bodyPr>
          <a:lstStyle/>
          <a:p>
            <a:pPr algn="dist"/>
            <a:r>
              <a:rPr kumimoji="1" lang="ja-JP" altLang="en-US" sz="500" dirty="0">
                <a:latin typeface="+mn-ea"/>
              </a:rPr>
              <a:t>すいい</a:t>
            </a:r>
          </a:p>
        </p:txBody>
      </p:sp>
      <p:sp>
        <p:nvSpPr>
          <p:cNvPr id="54" name="テキスト ボックス 53">
            <a:extLst>
              <a:ext uri="{FF2B5EF4-FFF2-40B4-BE49-F238E27FC236}">
                <a16:creationId xmlns:a16="http://schemas.microsoft.com/office/drawing/2014/main" id="{B1D89375-B0A6-B6C6-70F3-0CCB4F3E469A}"/>
              </a:ext>
            </a:extLst>
          </p:cNvPr>
          <p:cNvSpPr txBox="1"/>
          <p:nvPr/>
        </p:nvSpPr>
        <p:spPr>
          <a:xfrm>
            <a:off x="3418148" y="4133793"/>
            <a:ext cx="189154" cy="95120"/>
          </a:xfrm>
          <a:prstGeom prst="rect">
            <a:avLst/>
          </a:prstGeom>
          <a:noFill/>
        </p:spPr>
        <p:txBody>
          <a:bodyPr wrap="none" lIns="0" tIns="0" rIns="0" bIns="18000" rtlCol="0">
            <a:spAutoFit/>
          </a:bodyPr>
          <a:lstStyle/>
          <a:p>
            <a:pPr algn="dist"/>
            <a:r>
              <a:rPr kumimoji="1" lang="ja-JP" altLang="en-US" sz="500" dirty="0">
                <a:latin typeface="+mn-ea"/>
              </a:rPr>
              <a:t>すいい</a:t>
            </a:r>
          </a:p>
        </p:txBody>
      </p:sp>
      <p:sp>
        <p:nvSpPr>
          <p:cNvPr id="56" name="テキスト ボックス 55">
            <a:extLst>
              <a:ext uri="{FF2B5EF4-FFF2-40B4-BE49-F238E27FC236}">
                <a16:creationId xmlns:a16="http://schemas.microsoft.com/office/drawing/2014/main" id="{E6FF841D-1955-8CA3-DC94-C0D98B42023F}"/>
              </a:ext>
            </a:extLst>
          </p:cNvPr>
          <p:cNvSpPr txBox="1"/>
          <p:nvPr/>
        </p:nvSpPr>
        <p:spPr>
          <a:xfrm>
            <a:off x="2689960" y="4389405"/>
            <a:ext cx="245260" cy="95120"/>
          </a:xfrm>
          <a:prstGeom prst="rect">
            <a:avLst/>
          </a:prstGeom>
          <a:noFill/>
        </p:spPr>
        <p:txBody>
          <a:bodyPr wrap="none" lIns="0" tIns="0" rIns="0" bIns="18000" rtlCol="0">
            <a:spAutoFit/>
          </a:bodyPr>
          <a:lstStyle/>
          <a:p>
            <a:pPr algn="ctr"/>
            <a:r>
              <a:rPr kumimoji="1" lang="ja-JP" altLang="en-US" sz="500" dirty="0">
                <a:latin typeface="+mn-ea"/>
              </a:rPr>
              <a:t>はんらん</a:t>
            </a:r>
          </a:p>
        </p:txBody>
      </p:sp>
      <p:sp>
        <p:nvSpPr>
          <p:cNvPr id="57" name="テキスト ボックス 56">
            <a:extLst>
              <a:ext uri="{FF2B5EF4-FFF2-40B4-BE49-F238E27FC236}">
                <a16:creationId xmlns:a16="http://schemas.microsoft.com/office/drawing/2014/main" id="{658D1481-9A30-9C11-DE13-798F256088D3}"/>
              </a:ext>
            </a:extLst>
          </p:cNvPr>
          <p:cNvSpPr txBox="1"/>
          <p:nvPr/>
        </p:nvSpPr>
        <p:spPr>
          <a:xfrm>
            <a:off x="1666929" y="2204201"/>
            <a:ext cx="296556" cy="96659"/>
          </a:xfrm>
          <a:prstGeom prst="rect">
            <a:avLst/>
          </a:prstGeom>
          <a:noFill/>
        </p:spPr>
        <p:txBody>
          <a:bodyPr wrap="none" lIns="0" tIns="0" rIns="0" bIns="18000" rtlCol="0">
            <a:spAutoFit/>
          </a:bodyPr>
          <a:lstStyle/>
          <a:p>
            <a:pPr algn="ctr"/>
            <a:r>
              <a:rPr kumimoji="1" lang="ja-JP" altLang="en-US" sz="500" dirty="0">
                <a:latin typeface="+mn-ea"/>
              </a:rPr>
              <a:t>じょうほう</a:t>
            </a:r>
          </a:p>
        </p:txBody>
      </p:sp>
      <p:sp>
        <p:nvSpPr>
          <p:cNvPr id="58" name="テキスト ボックス 57">
            <a:extLst>
              <a:ext uri="{FF2B5EF4-FFF2-40B4-BE49-F238E27FC236}">
                <a16:creationId xmlns:a16="http://schemas.microsoft.com/office/drawing/2014/main" id="{9F8A7B34-C34D-AB21-7090-C4A80720F1D3}"/>
              </a:ext>
            </a:extLst>
          </p:cNvPr>
          <p:cNvSpPr txBox="1"/>
          <p:nvPr/>
        </p:nvSpPr>
        <p:spPr>
          <a:xfrm>
            <a:off x="2750267" y="4696170"/>
            <a:ext cx="679673" cy="95120"/>
          </a:xfrm>
          <a:prstGeom prst="rect">
            <a:avLst/>
          </a:prstGeom>
          <a:noFill/>
        </p:spPr>
        <p:txBody>
          <a:bodyPr wrap="none" lIns="0" tIns="0" rIns="0" bIns="18000" rtlCol="0">
            <a:spAutoFit/>
          </a:bodyPr>
          <a:lstStyle/>
          <a:p>
            <a:pPr algn="dist"/>
            <a:r>
              <a:rPr kumimoji="1" lang="ja-JP" altLang="en-US" sz="500" dirty="0">
                <a:latin typeface="+mn-ea"/>
              </a:rPr>
              <a:t>こうれいしゃとうひなん</a:t>
            </a:r>
          </a:p>
        </p:txBody>
      </p:sp>
      <p:sp>
        <p:nvSpPr>
          <p:cNvPr id="59" name="テキスト ボックス 58">
            <a:extLst>
              <a:ext uri="{FF2B5EF4-FFF2-40B4-BE49-F238E27FC236}">
                <a16:creationId xmlns:a16="http://schemas.microsoft.com/office/drawing/2014/main" id="{B9D4ACCB-1425-C0AF-7370-9FAF811C649C}"/>
              </a:ext>
            </a:extLst>
          </p:cNvPr>
          <p:cNvSpPr txBox="1"/>
          <p:nvPr/>
        </p:nvSpPr>
        <p:spPr>
          <a:xfrm>
            <a:off x="3736548" y="4696170"/>
            <a:ext cx="298159" cy="95120"/>
          </a:xfrm>
          <a:prstGeom prst="rect">
            <a:avLst/>
          </a:prstGeom>
          <a:noFill/>
        </p:spPr>
        <p:txBody>
          <a:bodyPr wrap="none" lIns="0" tIns="0" rIns="0" bIns="18000" rtlCol="0">
            <a:spAutoFit/>
          </a:bodyPr>
          <a:lstStyle/>
          <a:p>
            <a:pPr algn="dist"/>
            <a:r>
              <a:rPr kumimoji="1" lang="ja-JP" altLang="en-US" sz="500" dirty="0">
                <a:latin typeface="+mn-ea"/>
              </a:rPr>
              <a:t>ひなんしじ</a:t>
            </a:r>
            <a:endParaRPr kumimoji="1" lang="en-US" altLang="ja-JP" sz="500" dirty="0">
              <a:latin typeface="+mn-ea"/>
            </a:endParaRPr>
          </a:p>
        </p:txBody>
      </p:sp>
      <p:sp>
        <p:nvSpPr>
          <p:cNvPr id="60" name="テキスト ボックス 59">
            <a:extLst>
              <a:ext uri="{FF2B5EF4-FFF2-40B4-BE49-F238E27FC236}">
                <a16:creationId xmlns:a16="http://schemas.microsoft.com/office/drawing/2014/main" id="{92F66B6E-A0EB-F6AA-2D81-E6FD6203C1E1}"/>
              </a:ext>
            </a:extLst>
          </p:cNvPr>
          <p:cNvSpPr txBox="1"/>
          <p:nvPr/>
        </p:nvSpPr>
        <p:spPr>
          <a:xfrm>
            <a:off x="4293661" y="4696170"/>
            <a:ext cx="732573" cy="95120"/>
          </a:xfrm>
          <a:prstGeom prst="rect">
            <a:avLst/>
          </a:prstGeom>
          <a:noFill/>
        </p:spPr>
        <p:txBody>
          <a:bodyPr wrap="none" lIns="0" tIns="0" rIns="0" bIns="18000" rtlCol="0">
            <a:spAutoFit/>
          </a:bodyPr>
          <a:lstStyle/>
          <a:p>
            <a:pPr algn="ctr"/>
            <a:r>
              <a:rPr kumimoji="1" lang="ja-JP" altLang="en-US" sz="500" dirty="0">
                <a:latin typeface="+mn-ea"/>
              </a:rPr>
              <a:t>きんきゅうあんぜんかくほ</a:t>
            </a:r>
            <a:endParaRPr kumimoji="1" lang="en-US" altLang="ja-JP" sz="500" dirty="0">
              <a:latin typeface="+mn-ea"/>
            </a:endParaRPr>
          </a:p>
        </p:txBody>
      </p:sp>
      <p:sp>
        <p:nvSpPr>
          <p:cNvPr id="64" name="テキスト ボックス 63">
            <a:extLst>
              <a:ext uri="{FF2B5EF4-FFF2-40B4-BE49-F238E27FC236}">
                <a16:creationId xmlns:a16="http://schemas.microsoft.com/office/drawing/2014/main" id="{8A0C26CC-2990-245B-01C2-5E6E8192A2C4}"/>
              </a:ext>
            </a:extLst>
          </p:cNvPr>
          <p:cNvSpPr txBox="1"/>
          <p:nvPr/>
        </p:nvSpPr>
        <p:spPr>
          <a:xfrm>
            <a:off x="2797549" y="4950276"/>
            <a:ext cx="479298" cy="95120"/>
          </a:xfrm>
          <a:prstGeom prst="rect">
            <a:avLst/>
          </a:prstGeom>
          <a:noFill/>
        </p:spPr>
        <p:txBody>
          <a:bodyPr wrap="none" lIns="0" tIns="0" rIns="0" bIns="18000" rtlCol="0">
            <a:spAutoFit/>
          </a:bodyPr>
          <a:lstStyle/>
          <a:p>
            <a:pPr algn="dist"/>
            <a:r>
              <a:rPr kumimoji="1" lang="ja-JP" altLang="en-US" sz="500" dirty="0">
                <a:latin typeface="+mn-ea"/>
              </a:rPr>
              <a:t>していひなんじょ</a:t>
            </a:r>
          </a:p>
        </p:txBody>
      </p:sp>
      <p:sp>
        <p:nvSpPr>
          <p:cNvPr id="65" name="テキスト ボックス 64">
            <a:extLst>
              <a:ext uri="{FF2B5EF4-FFF2-40B4-BE49-F238E27FC236}">
                <a16:creationId xmlns:a16="http://schemas.microsoft.com/office/drawing/2014/main" id="{A2CA7342-D43E-9676-441B-957C18AAA613}"/>
              </a:ext>
            </a:extLst>
          </p:cNvPr>
          <p:cNvSpPr txBox="1"/>
          <p:nvPr/>
        </p:nvSpPr>
        <p:spPr>
          <a:xfrm>
            <a:off x="3789974" y="4950276"/>
            <a:ext cx="545021" cy="95120"/>
          </a:xfrm>
          <a:prstGeom prst="rect">
            <a:avLst/>
          </a:prstGeom>
          <a:noFill/>
        </p:spPr>
        <p:txBody>
          <a:bodyPr wrap="none" lIns="0" tIns="0" rIns="0" bIns="18000" rtlCol="0">
            <a:spAutoFit/>
          </a:bodyPr>
          <a:lstStyle/>
          <a:p>
            <a:pPr algn="ctr"/>
            <a:r>
              <a:rPr kumimoji="1" lang="ja-JP" altLang="en-US" sz="500" dirty="0">
                <a:latin typeface="+mn-ea"/>
              </a:rPr>
              <a:t>かいせつじょうほう</a:t>
            </a:r>
          </a:p>
        </p:txBody>
      </p:sp>
      <p:sp>
        <p:nvSpPr>
          <p:cNvPr id="66" name="テキスト ボックス 65">
            <a:extLst>
              <a:ext uri="{FF2B5EF4-FFF2-40B4-BE49-F238E27FC236}">
                <a16:creationId xmlns:a16="http://schemas.microsoft.com/office/drawing/2014/main" id="{908CCBBB-5135-FE93-E9B4-B5CDB23A665B}"/>
              </a:ext>
            </a:extLst>
          </p:cNvPr>
          <p:cNvSpPr txBox="1"/>
          <p:nvPr/>
        </p:nvSpPr>
        <p:spPr>
          <a:xfrm>
            <a:off x="3057807" y="5253254"/>
            <a:ext cx="344645" cy="95120"/>
          </a:xfrm>
          <a:prstGeom prst="rect">
            <a:avLst/>
          </a:prstGeom>
          <a:noFill/>
        </p:spPr>
        <p:txBody>
          <a:bodyPr wrap="none" lIns="0" tIns="0" rIns="0" bIns="18000" rtlCol="0">
            <a:spAutoFit/>
          </a:bodyPr>
          <a:lstStyle/>
          <a:p>
            <a:pPr algn="ctr"/>
            <a:r>
              <a:rPr kumimoji="1" lang="ja-JP" altLang="en-US" sz="500" dirty="0">
                <a:latin typeface="+mn-ea"/>
              </a:rPr>
              <a:t>じょうきょう</a:t>
            </a:r>
          </a:p>
        </p:txBody>
      </p:sp>
      <p:sp>
        <p:nvSpPr>
          <p:cNvPr id="1035" name="テキスト ボックス 1034">
            <a:extLst>
              <a:ext uri="{FF2B5EF4-FFF2-40B4-BE49-F238E27FC236}">
                <a16:creationId xmlns:a16="http://schemas.microsoft.com/office/drawing/2014/main" id="{63D022D4-FF26-532A-BD6E-0F49C77666A4}"/>
              </a:ext>
            </a:extLst>
          </p:cNvPr>
          <p:cNvSpPr txBox="1"/>
          <p:nvPr/>
        </p:nvSpPr>
        <p:spPr>
          <a:xfrm>
            <a:off x="678156" y="5687624"/>
            <a:ext cx="4297054" cy="380454"/>
          </a:xfrm>
          <a:prstGeom prst="rect">
            <a:avLst/>
          </a:prstGeom>
          <a:noFill/>
        </p:spPr>
        <p:txBody>
          <a:bodyPr wrap="square">
            <a:spAutoFit/>
          </a:bodyPr>
          <a:lstStyle>
            <a:defPPr>
              <a:defRPr lang="en-US"/>
            </a:defPPr>
            <a:lvl1pPr indent="180000" algn="just">
              <a:lnSpc>
                <a:spcPct val="200000"/>
              </a:lnSpc>
              <a:defRPr kumimoji="1" sz="1400"/>
            </a:lvl1pPr>
          </a:lstStyle>
          <a:p>
            <a:pPr indent="0" algn="ctr">
              <a:lnSpc>
                <a:spcPct val="150000"/>
              </a:lnSpc>
            </a:pPr>
            <a:r>
              <a:rPr lang="ja-JP" altLang="en-US" sz="1428" dirty="0">
                <a:effectLst>
                  <a:glow rad="63500">
                    <a:schemeClr val="bg1"/>
                  </a:glow>
                </a:effectLst>
              </a:rPr>
              <a:t>大雨の時に川に近付くのは</a:t>
            </a:r>
            <a:r>
              <a:rPr lang="ja-JP" altLang="en-US" sz="1428" b="1" dirty="0">
                <a:solidFill>
                  <a:schemeClr val="accent2"/>
                </a:solidFill>
                <a:effectLst>
                  <a:glow rad="63500">
                    <a:schemeClr val="bg1"/>
                  </a:glow>
                </a:effectLst>
              </a:rPr>
              <a:t>絶対に</a:t>
            </a:r>
            <a:r>
              <a:rPr lang="ja-JP" altLang="en-US" sz="1428" dirty="0">
                <a:effectLst>
                  <a:glow rad="63500">
                    <a:schemeClr val="bg1"/>
                  </a:glow>
                </a:effectLst>
              </a:rPr>
              <a:t>やめましょう！</a:t>
            </a:r>
            <a:endParaRPr lang="en-US" altLang="ja-JP" sz="1428" dirty="0">
              <a:effectLst>
                <a:glow rad="63500">
                  <a:schemeClr val="bg1"/>
                </a:glow>
              </a:effectLst>
            </a:endParaRPr>
          </a:p>
        </p:txBody>
      </p:sp>
      <p:sp>
        <p:nvSpPr>
          <p:cNvPr id="71" name="テキスト ボックス 70">
            <a:extLst>
              <a:ext uri="{FF2B5EF4-FFF2-40B4-BE49-F238E27FC236}">
                <a16:creationId xmlns:a16="http://schemas.microsoft.com/office/drawing/2014/main" id="{D7E94158-5139-7F75-9E29-719484F04D55}"/>
              </a:ext>
            </a:extLst>
          </p:cNvPr>
          <p:cNvSpPr txBox="1"/>
          <p:nvPr/>
        </p:nvSpPr>
        <p:spPr>
          <a:xfrm>
            <a:off x="3049591" y="5703845"/>
            <a:ext cx="323807"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ぜったい</a:t>
            </a:r>
          </a:p>
        </p:txBody>
      </p:sp>
      <p:sp>
        <p:nvSpPr>
          <p:cNvPr id="73" name="テキスト ボックス 72">
            <a:extLst>
              <a:ext uri="{FF2B5EF4-FFF2-40B4-BE49-F238E27FC236}">
                <a16:creationId xmlns:a16="http://schemas.microsoft.com/office/drawing/2014/main" id="{A174A316-C19B-4522-2C16-476D53D2F6DE}"/>
              </a:ext>
            </a:extLst>
          </p:cNvPr>
          <p:cNvSpPr txBox="1"/>
          <p:nvPr/>
        </p:nvSpPr>
        <p:spPr>
          <a:xfrm>
            <a:off x="2226119" y="5703845"/>
            <a:ext cx="24526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ちかづ</a:t>
            </a:r>
          </a:p>
        </p:txBody>
      </p:sp>
      <p:sp>
        <p:nvSpPr>
          <p:cNvPr id="37" name="テキスト ボックス 36">
            <a:extLst>
              <a:ext uri="{FF2B5EF4-FFF2-40B4-BE49-F238E27FC236}">
                <a16:creationId xmlns:a16="http://schemas.microsoft.com/office/drawing/2014/main" id="{DA738BA0-78F9-CE32-5955-D07D702479A9}"/>
              </a:ext>
            </a:extLst>
          </p:cNvPr>
          <p:cNvSpPr txBox="1"/>
          <p:nvPr/>
        </p:nvSpPr>
        <p:spPr>
          <a:xfrm>
            <a:off x="5620048" y="697860"/>
            <a:ext cx="3085781" cy="219740"/>
          </a:xfrm>
          <a:prstGeom prst="rect">
            <a:avLst/>
          </a:prstGeom>
          <a:noFill/>
        </p:spPr>
        <p:txBody>
          <a:bodyPr wrap="none" lIns="0" tIns="0" rIns="0" bIns="0">
            <a:spAutoFit/>
          </a:bodyPr>
          <a:lstStyle>
            <a:defPPr>
              <a:defRPr lang="en-US"/>
            </a:defPPr>
            <a:lvl1pPr indent="180000" algn="just">
              <a:lnSpc>
                <a:spcPct val="200000"/>
              </a:lnSpc>
              <a:defRPr kumimoji="1" sz="1400"/>
            </a:lvl1pPr>
          </a:lstStyle>
          <a:p>
            <a:pPr indent="0" algn="l">
              <a:lnSpc>
                <a:spcPct val="100000"/>
              </a:lnSpc>
            </a:pPr>
            <a:r>
              <a:rPr lang="ja-JP" altLang="en-US" sz="1428" dirty="0">
                <a:effectLst/>
              </a:rPr>
              <a:t>　</a:t>
            </a:r>
            <a:r>
              <a:rPr lang="ja-JP" altLang="en-US" sz="1428" b="1" dirty="0">
                <a:effectLst/>
              </a:rPr>
              <a:t>①</a:t>
            </a:r>
            <a:r>
              <a:rPr lang="ja-JP" altLang="en-US" sz="1428" dirty="0">
                <a:effectLst/>
              </a:rPr>
              <a:t>天気の情報：気象庁のホームページ</a:t>
            </a:r>
            <a:endParaRPr lang="en-US" altLang="ja-JP" sz="1428" dirty="0">
              <a:effectLst/>
            </a:endParaRPr>
          </a:p>
        </p:txBody>
      </p:sp>
      <p:sp>
        <p:nvSpPr>
          <p:cNvPr id="79" name="テキスト ボックス 78">
            <a:extLst>
              <a:ext uri="{FF2B5EF4-FFF2-40B4-BE49-F238E27FC236}">
                <a16:creationId xmlns:a16="http://schemas.microsoft.com/office/drawing/2014/main" id="{DFB4A888-8E8D-D505-A7F6-E609581D7184}"/>
              </a:ext>
            </a:extLst>
          </p:cNvPr>
          <p:cNvSpPr txBox="1"/>
          <p:nvPr/>
        </p:nvSpPr>
        <p:spPr>
          <a:xfrm>
            <a:off x="6463330" y="608847"/>
            <a:ext cx="408765" cy="125898"/>
          </a:xfrm>
          <a:prstGeom prst="rect">
            <a:avLst/>
          </a:prstGeom>
          <a:noFill/>
        </p:spPr>
        <p:txBody>
          <a:bodyPr wrap="none" lIns="0" tIns="0" rIns="0" bIns="18000" rtlCol="0" anchor="ctr" anchorCtr="0">
            <a:spAutoFit/>
          </a:bodyPr>
          <a:lstStyle/>
          <a:p>
            <a:pPr algn="ctr"/>
            <a:r>
              <a:rPr kumimoji="1" lang="ja-JP" altLang="en-US" sz="700" dirty="0">
                <a:latin typeface="+mn-ea"/>
              </a:rPr>
              <a:t>じょうほう</a:t>
            </a:r>
          </a:p>
        </p:txBody>
      </p:sp>
      <p:sp>
        <p:nvSpPr>
          <p:cNvPr id="80" name="テキスト ボックス 79">
            <a:extLst>
              <a:ext uri="{FF2B5EF4-FFF2-40B4-BE49-F238E27FC236}">
                <a16:creationId xmlns:a16="http://schemas.microsoft.com/office/drawing/2014/main" id="{41EF92AF-6C8F-27B5-1E9B-3DADF2A6569F}"/>
              </a:ext>
            </a:extLst>
          </p:cNvPr>
          <p:cNvSpPr txBox="1"/>
          <p:nvPr/>
        </p:nvSpPr>
        <p:spPr>
          <a:xfrm>
            <a:off x="6923302" y="608847"/>
            <a:ext cx="565860" cy="125898"/>
          </a:xfrm>
          <a:prstGeom prst="rect">
            <a:avLst/>
          </a:prstGeom>
          <a:noFill/>
        </p:spPr>
        <p:txBody>
          <a:bodyPr wrap="none" lIns="0" tIns="0" rIns="0" bIns="18000" rtlCol="0" anchor="ctr" anchorCtr="0">
            <a:spAutoFit/>
          </a:bodyPr>
          <a:lstStyle/>
          <a:p>
            <a:pPr algn="ctr"/>
            <a:r>
              <a:rPr kumimoji="1" lang="ja-JP" altLang="en-US" sz="700" dirty="0">
                <a:latin typeface="+mn-ea"/>
              </a:rPr>
              <a:t>きしょうちょう</a:t>
            </a:r>
          </a:p>
        </p:txBody>
      </p:sp>
      <p:sp>
        <p:nvSpPr>
          <p:cNvPr id="112" name="テキスト ボックス 111">
            <a:extLst>
              <a:ext uri="{FF2B5EF4-FFF2-40B4-BE49-F238E27FC236}">
                <a16:creationId xmlns:a16="http://schemas.microsoft.com/office/drawing/2014/main" id="{0C48199C-212A-D58D-1233-529814DFF03B}"/>
              </a:ext>
            </a:extLst>
          </p:cNvPr>
          <p:cNvSpPr txBox="1"/>
          <p:nvPr/>
        </p:nvSpPr>
        <p:spPr>
          <a:xfrm>
            <a:off x="5620048" y="975232"/>
            <a:ext cx="4740960" cy="337528"/>
          </a:xfrm>
          <a:prstGeom prst="rect">
            <a:avLst/>
          </a:prstGeom>
          <a:noFill/>
        </p:spPr>
        <p:txBody>
          <a:bodyPr wrap="square" rtlCol="0">
            <a:spAutoFit/>
          </a:bodyPr>
          <a:lstStyle>
            <a:defPPr>
              <a:defRPr lang="en-US"/>
            </a:defPPr>
            <a:lvl1pPr indent="181793" algn="just">
              <a:lnSpc>
                <a:spcPts val="3000"/>
              </a:lnSpc>
              <a:defRPr kumimoji="1" sz="1299"/>
            </a:lvl1pPr>
          </a:lstStyle>
          <a:p>
            <a:pPr indent="180000">
              <a:lnSpc>
                <a:spcPts val="2300"/>
              </a:lnSpc>
            </a:pPr>
            <a:r>
              <a:rPr lang="ja-JP" altLang="en-US" dirty="0"/>
              <a:t>今後の雨の予報や、台風の進路を確認することができます。</a:t>
            </a:r>
            <a:endParaRPr lang="en-US" altLang="ja-JP" dirty="0"/>
          </a:p>
        </p:txBody>
      </p:sp>
      <p:sp>
        <p:nvSpPr>
          <p:cNvPr id="82" name="テキスト ボックス 81">
            <a:extLst>
              <a:ext uri="{FF2B5EF4-FFF2-40B4-BE49-F238E27FC236}">
                <a16:creationId xmlns:a16="http://schemas.microsoft.com/office/drawing/2014/main" id="{061FE033-C080-0340-EB13-3DFE2148058E}"/>
              </a:ext>
            </a:extLst>
          </p:cNvPr>
          <p:cNvSpPr txBox="1"/>
          <p:nvPr/>
        </p:nvSpPr>
        <p:spPr>
          <a:xfrm>
            <a:off x="6767768" y="980567"/>
            <a:ext cx="237244"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よほう</a:t>
            </a:r>
          </a:p>
        </p:txBody>
      </p:sp>
      <p:sp>
        <p:nvSpPr>
          <p:cNvPr id="83" name="テキスト ボックス 82">
            <a:extLst>
              <a:ext uri="{FF2B5EF4-FFF2-40B4-BE49-F238E27FC236}">
                <a16:creationId xmlns:a16="http://schemas.microsoft.com/office/drawing/2014/main" id="{E1DB11AB-CCD7-2726-F881-D0D1EB4493B4}"/>
              </a:ext>
            </a:extLst>
          </p:cNvPr>
          <p:cNvSpPr txBox="1"/>
          <p:nvPr/>
        </p:nvSpPr>
        <p:spPr>
          <a:xfrm>
            <a:off x="8306741" y="980567"/>
            <a:ext cx="31098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かくにん</a:t>
            </a:r>
          </a:p>
        </p:txBody>
      </p:sp>
      <p:sp>
        <p:nvSpPr>
          <p:cNvPr id="46" name="テキスト ボックス 45">
            <a:extLst>
              <a:ext uri="{FF2B5EF4-FFF2-40B4-BE49-F238E27FC236}">
                <a16:creationId xmlns:a16="http://schemas.microsoft.com/office/drawing/2014/main" id="{AF5C6493-6780-0B1F-057B-A0195FEFC445}"/>
              </a:ext>
            </a:extLst>
          </p:cNvPr>
          <p:cNvSpPr txBox="1"/>
          <p:nvPr/>
        </p:nvSpPr>
        <p:spPr>
          <a:xfrm>
            <a:off x="5620048" y="3421367"/>
            <a:ext cx="4845104" cy="632481"/>
          </a:xfrm>
          <a:prstGeom prst="rect">
            <a:avLst/>
          </a:prstGeom>
          <a:noFill/>
        </p:spPr>
        <p:txBody>
          <a:bodyPr wrap="square" rtlCol="0">
            <a:spAutoFit/>
          </a:bodyPr>
          <a:lstStyle>
            <a:defPPr>
              <a:defRPr lang="en-US"/>
            </a:defPPr>
            <a:lvl1pPr indent="181793" algn="just">
              <a:lnSpc>
                <a:spcPts val="3000"/>
              </a:lnSpc>
              <a:defRPr kumimoji="1" sz="1299"/>
            </a:lvl1pPr>
          </a:lstStyle>
          <a:p>
            <a:pPr indent="180000">
              <a:lnSpc>
                <a:spcPts val="2300"/>
              </a:lnSpc>
            </a:pPr>
            <a:r>
              <a:rPr lang="ja-JP" altLang="en-US" dirty="0"/>
              <a:t>川の水位やライブカメラ画像などが公開されています。自宅近くの水位観測所や、カメラがどこにあるか確認しておきましょう。</a:t>
            </a:r>
            <a:endParaRPr lang="en-US" altLang="ja-JP" dirty="0"/>
          </a:p>
        </p:txBody>
      </p:sp>
      <p:sp>
        <p:nvSpPr>
          <p:cNvPr id="87" name="テキスト ボックス 86">
            <a:extLst>
              <a:ext uri="{FF2B5EF4-FFF2-40B4-BE49-F238E27FC236}">
                <a16:creationId xmlns:a16="http://schemas.microsoft.com/office/drawing/2014/main" id="{44A3EC5D-0727-80A6-E1A5-D67C35E575B8}"/>
              </a:ext>
            </a:extLst>
          </p:cNvPr>
          <p:cNvSpPr txBox="1"/>
          <p:nvPr/>
        </p:nvSpPr>
        <p:spPr>
          <a:xfrm>
            <a:off x="6276388" y="3430135"/>
            <a:ext cx="245260"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すいい</a:t>
            </a:r>
          </a:p>
        </p:txBody>
      </p:sp>
      <p:sp>
        <p:nvSpPr>
          <p:cNvPr id="88" name="テキスト ボックス 87">
            <a:extLst>
              <a:ext uri="{FF2B5EF4-FFF2-40B4-BE49-F238E27FC236}">
                <a16:creationId xmlns:a16="http://schemas.microsoft.com/office/drawing/2014/main" id="{B2F09196-15E2-05F7-49EB-F3C95A0F9772}"/>
              </a:ext>
            </a:extLst>
          </p:cNvPr>
          <p:cNvSpPr txBox="1"/>
          <p:nvPr/>
        </p:nvSpPr>
        <p:spPr>
          <a:xfrm>
            <a:off x="7696581" y="3430135"/>
            <a:ext cx="242054"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がぞう</a:t>
            </a:r>
          </a:p>
        </p:txBody>
      </p:sp>
      <p:sp>
        <p:nvSpPr>
          <p:cNvPr id="100" name="テキスト ボックス 99">
            <a:extLst>
              <a:ext uri="{FF2B5EF4-FFF2-40B4-BE49-F238E27FC236}">
                <a16:creationId xmlns:a16="http://schemas.microsoft.com/office/drawing/2014/main" id="{4022A622-291A-2A39-34E4-45D3C82327B0}"/>
              </a:ext>
            </a:extLst>
          </p:cNvPr>
          <p:cNvSpPr txBox="1"/>
          <p:nvPr/>
        </p:nvSpPr>
        <p:spPr>
          <a:xfrm>
            <a:off x="9922714" y="3430135"/>
            <a:ext cx="227626"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じたく</a:t>
            </a:r>
          </a:p>
        </p:txBody>
      </p:sp>
      <p:sp>
        <p:nvSpPr>
          <p:cNvPr id="102" name="テキスト ボックス 101">
            <a:extLst>
              <a:ext uri="{FF2B5EF4-FFF2-40B4-BE49-F238E27FC236}">
                <a16:creationId xmlns:a16="http://schemas.microsoft.com/office/drawing/2014/main" id="{08784C76-8FAA-0F30-88C3-9A91C2E9981D}"/>
              </a:ext>
            </a:extLst>
          </p:cNvPr>
          <p:cNvSpPr txBox="1"/>
          <p:nvPr/>
        </p:nvSpPr>
        <p:spPr>
          <a:xfrm>
            <a:off x="6082421" y="3724506"/>
            <a:ext cx="72776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すいいかんそくじょ</a:t>
            </a:r>
          </a:p>
        </p:txBody>
      </p:sp>
      <p:sp>
        <p:nvSpPr>
          <p:cNvPr id="103" name="テキスト ボックス 102">
            <a:extLst>
              <a:ext uri="{FF2B5EF4-FFF2-40B4-BE49-F238E27FC236}">
                <a16:creationId xmlns:a16="http://schemas.microsoft.com/office/drawing/2014/main" id="{93BA717C-1DDD-5AD0-7486-DCF50D346926}"/>
              </a:ext>
            </a:extLst>
          </p:cNvPr>
          <p:cNvSpPr txBox="1"/>
          <p:nvPr/>
        </p:nvSpPr>
        <p:spPr>
          <a:xfrm>
            <a:off x="8702574" y="3730340"/>
            <a:ext cx="294953" cy="116004"/>
          </a:xfrm>
          <a:prstGeom prst="rect">
            <a:avLst/>
          </a:prstGeom>
          <a:noFill/>
        </p:spPr>
        <p:txBody>
          <a:bodyPr wrap="none" lIns="0" tIns="0" rIns="0" bIns="21600" rtlCol="0">
            <a:spAutoFit/>
          </a:bodyPr>
          <a:lstStyle/>
          <a:p>
            <a:pPr algn="ctr"/>
            <a:r>
              <a:rPr kumimoji="1" lang="ja-JP" altLang="en-US" sz="612" dirty="0">
                <a:latin typeface="+mn-ea"/>
              </a:rPr>
              <a:t>かくにん</a:t>
            </a:r>
            <a:endParaRPr kumimoji="1" lang="en-US" altLang="ja-JP" sz="612" dirty="0">
              <a:latin typeface="+mn-ea"/>
            </a:endParaRPr>
          </a:p>
        </p:txBody>
      </p:sp>
      <p:sp>
        <p:nvSpPr>
          <p:cNvPr id="1034" name="テキスト ボックス 1033">
            <a:extLst>
              <a:ext uri="{FF2B5EF4-FFF2-40B4-BE49-F238E27FC236}">
                <a16:creationId xmlns:a16="http://schemas.microsoft.com/office/drawing/2014/main" id="{7A4B7C55-2E83-EC7C-D148-1EC912859B61}"/>
              </a:ext>
            </a:extLst>
          </p:cNvPr>
          <p:cNvSpPr txBox="1"/>
          <p:nvPr/>
        </p:nvSpPr>
        <p:spPr>
          <a:xfrm>
            <a:off x="5620048" y="5862274"/>
            <a:ext cx="3446456" cy="219740"/>
          </a:xfrm>
          <a:prstGeom prst="rect">
            <a:avLst/>
          </a:prstGeom>
          <a:noFill/>
        </p:spPr>
        <p:txBody>
          <a:bodyPr wrap="none" lIns="0" tIns="0" rIns="0" bIns="0">
            <a:spAutoFit/>
          </a:bodyPr>
          <a:lstStyle>
            <a:defPPr>
              <a:defRPr lang="en-US"/>
            </a:defPPr>
            <a:lvl1pPr indent="180000" algn="just">
              <a:lnSpc>
                <a:spcPct val="200000"/>
              </a:lnSpc>
              <a:defRPr kumimoji="1" sz="1400"/>
            </a:lvl1pPr>
          </a:lstStyle>
          <a:p>
            <a:pPr indent="0" algn="l">
              <a:lnSpc>
                <a:spcPct val="100000"/>
              </a:lnSpc>
            </a:pPr>
            <a:r>
              <a:rPr lang="ja-JP" altLang="en-US" sz="1428" dirty="0">
                <a:effectLst/>
              </a:rPr>
              <a:t>　③避難の情報：県や市町村のホームページ</a:t>
            </a:r>
            <a:endParaRPr lang="en-US" altLang="ja-JP" sz="1428" dirty="0">
              <a:effectLst/>
            </a:endParaRPr>
          </a:p>
        </p:txBody>
      </p:sp>
      <p:sp>
        <p:nvSpPr>
          <p:cNvPr id="109" name="テキスト ボックス 108">
            <a:extLst>
              <a:ext uri="{FF2B5EF4-FFF2-40B4-BE49-F238E27FC236}">
                <a16:creationId xmlns:a16="http://schemas.microsoft.com/office/drawing/2014/main" id="{1A091551-A54D-1EB4-5998-C5120CACB982}"/>
              </a:ext>
            </a:extLst>
          </p:cNvPr>
          <p:cNvSpPr txBox="1"/>
          <p:nvPr/>
        </p:nvSpPr>
        <p:spPr>
          <a:xfrm>
            <a:off x="6513317" y="5770968"/>
            <a:ext cx="408765" cy="125898"/>
          </a:xfrm>
          <a:prstGeom prst="rect">
            <a:avLst/>
          </a:prstGeom>
          <a:noFill/>
        </p:spPr>
        <p:txBody>
          <a:bodyPr wrap="none" lIns="0" tIns="0" rIns="0" bIns="18000" rtlCol="0" anchor="ctr" anchorCtr="0">
            <a:spAutoFit/>
          </a:bodyPr>
          <a:lstStyle/>
          <a:p>
            <a:pPr algn="ctr"/>
            <a:r>
              <a:rPr kumimoji="1" lang="ja-JP" altLang="en-US" sz="700" dirty="0">
                <a:latin typeface="+mn-ea"/>
              </a:rPr>
              <a:t>じょうほう</a:t>
            </a:r>
          </a:p>
        </p:txBody>
      </p:sp>
      <p:sp>
        <p:nvSpPr>
          <p:cNvPr id="110" name="テキスト ボックス 109">
            <a:extLst>
              <a:ext uri="{FF2B5EF4-FFF2-40B4-BE49-F238E27FC236}">
                <a16:creationId xmlns:a16="http://schemas.microsoft.com/office/drawing/2014/main" id="{69EFCFA7-0760-C67B-4355-8B09267546F6}"/>
              </a:ext>
            </a:extLst>
          </p:cNvPr>
          <p:cNvSpPr txBox="1"/>
          <p:nvPr/>
        </p:nvSpPr>
        <p:spPr>
          <a:xfrm>
            <a:off x="6039493" y="5770968"/>
            <a:ext cx="261290" cy="125898"/>
          </a:xfrm>
          <a:prstGeom prst="rect">
            <a:avLst/>
          </a:prstGeom>
          <a:noFill/>
        </p:spPr>
        <p:txBody>
          <a:bodyPr wrap="none" lIns="0" tIns="0" rIns="0" bIns="18000" rtlCol="0" anchor="ctr" anchorCtr="0">
            <a:spAutoFit/>
          </a:bodyPr>
          <a:lstStyle/>
          <a:p>
            <a:pPr algn="ctr"/>
            <a:r>
              <a:rPr kumimoji="1" lang="ja-JP" altLang="en-US" sz="700" dirty="0">
                <a:latin typeface="+mn-ea"/>
              </a:rPr>
              <a:t>ひなん</a:t>
            </a:r>
          </a:p>
        </p:txBody>
      </p:sp>
      <p:sp>
        <p:nvSpPr>
          <p:cNvPr id="1039" name="テキスト ボックス 1038">
            <a:extLst>
              <a:ext uri="{FF2B5EF4-FFF2-40B4-BE49-F238E27FC236}">
                <a16:creationId xmlns:a16="http://schemas.microsoft.com/office/drawing/2014/main" id="{84B51445-C3AA-D1CB-390A-1F24677F8EDC}"/>
              </a:ext>
            </a:extLst>
          </p:cNvPr>
          <p:cNvSpPr txBox="1"/>
          <p:nvPr/>
        </p:nvSpPr>
        <p:spPr>
          <a:xfrm>
            <a:off x="5620048" y="6140998"/>
            <a:ext cx="4740960" cy="632481"/>
          </a:xfrm>
          <a:prstGeom prst="rect">
            <a:avLst/>
          </a:prstGeom>
          <a:noFill/>
        </p:spPr>
        <p:txBody>
          <a:bodyPr wrap="square" rtlCol="0">
            <a:spAutoFit/>
          </a:bodyPr>
          <a:lstStyle>
            <a:defPPr>
              <a:defRPr lang="en-US"/>
            </a:defPPr>
            <a:lvl1pPr indent="181793" algn="just">
              <a:lnSpc>
                <a:spcPts val="3000"/>
              </a:lnSpc>
              <a:defRPr kumimoji="1" sz="1299"/>
            </a:lvl1pPr>
          </a:lstStyle>
          <a:p>
            <a:pPr indent="180000">
              <a:lnSpc>
                <a:spcPts val="2300"/>
              </a:lnSpc>
            </a:pPr>
            <a:r>
              <a:rPr lang="ja-JP" altLang="en-US" dirty="0"/>
              <a:t>県や市町村のホームページで、避難情報や警報・予報を確認することができます。</a:t>
            </a:r>
            <a:endParaRPr lang="en-US" altLang="ja-JP" dirty="0"/>
          </a:p>
        </p:txBody>
      </p:sp>
      <p:sp>
        <p:nvSpPr>
          <p:cNvPr id="117" name="テキスト ボックス 116">
            <a:extLst>
              <a:ext uri="{FF2B5EF4-FFF2-40B4-BE49-F238E27FC236}">
                <a16:creationId xmlns:a16="http://schemas.microsoft.com/office/drawing/2014/main" id="{8BB3A4B2-3B9F-A79B-466A-1F8CA8DBBB75}"/>
              </a:ext>
            </a:extLst>
          </p:cNvPr>
          <p:cNvSpPr txBox="1"/>
          <p:nvPr/>
        </p:nvSpPr>
        <p:spPr>
          <a:xfrm>
            <a:off x="8171770" y="6145369"/>
            <a:ext cx="64761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ひなん じょうほう</a:t>
            </a:r>
          </a:p>
        </p:txBody>
      </p:sp>
      <p:sp>
        <p:nvSpPr>
          <p:cNvPr id="118" name="テキスト ボックス 117">
            <a:extLst>
              <a:ext uri="{FF2B5EF4-FFF2-40B4-BE49-F238E27FC236}">
                <a16:creationId xmlns:a16="http://schemas.microsoft.com/office/drawing/2014/main" id="{63966841-1C8A-DF80-EDDA-99ADC3868603}"/>
              </a:ext>
            </a:extLst>
          </p:cNvPr>
          <p:cNvSpPr txBox="1"/>
          <p:nvPr/>
        </p:nvSpPr>
        <p:spPr>
          <a:xfrm>
            <a:off x="9010796" y="6145369"/>
            <a:ext cx="320601"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けいほう</a:t>
            </a:r>
          </a:p>
        </p:txBody>
      </p:sp>
      <p:sp>
        <p:nvSpPr>
          <p:cNvPr id="119" name="テキスト ボックス 118">
            <a:extLst>
              <a:ext uri="{FF2B5EF4-FFF2-40B4-BE49-F238E27FC236}">
                <a16:creationId xmlns:a16="http://schemas.microsoft.com/office/drawing/2014/main" id="{0405037C-D34B-B468-C786-08C8CA07454D}"/>
              </a:ext>
            </a:extLst>
          </p:cNvPr>
          <p:cNvSpPr txBox="1"/>
          <p:nvPr/>
        </p:nvSpPr>
        <p:spPr>
          <a:xfrm>
            <a:off x="9475753" y="6145369"/>
            <a:ext cx="237244"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よほう</a:t>
            </a:r>
          </a:p>
        </p:txBody>
      </p:sp>
      <p:sp>
        <p:nvSpPr>
          <p:cNvPr id="120" name="テキスト ボックス 119">
            <a:extLst>
              <a:ext uri="{FF2B5EF4-FFF2-40B4-BE49-F238E27FC236}">
                <a16:creationId xmlns:a16="http://schemas.microsoft.com/office/drawing/2014/main" id="{7FEF1C85-B14F-F763-6B70-643E2117FAF8}"/>
              </a:ext>
            </a:extLst>
          </p:cNvPr>
          <p:cNvSpPr txBox="1"/>
          <p:nvPr/>
        </p:nvSpPr>
        <p:spPr>
          <a:xfrm>
            <a:off x="9941727" y="6145369"/>
            <a:ext cx="310983" cy="121838"/>
          </a:xfrm>
          <a:prstGeom prst="rect">
            <a:avLst/>
          </a:prstGeom>
          <a:noFill/>
        </p:spPr>
        <p:txBody>
          <a:bodyPr wrap="none" lIns="0" tIns="0" rIns="0" bIns="21600" rtlCol="0" anchor="ctr" anchorCtr="0">
            <a:spAutoFit/>
          </a:bodyPr>
          <a:lstStyle>
            <a:defPPr>
              <a:defRPr lang="en-US"/>
            </a:defPPr>
            <a:lvl1pPr algn="ctr">
              <a:defRPr sz="650"/>
            </a:lvl1pPr>
          </a:lstStyle>
          <a:p>
            <a:r>
              <a:rPr lang="ja-JP" altLang="en-US" dirty="0"/>
              <a:t>かくにん</a:t>
            </a:r>
          </a:p>
        </p:txBody>
      </p:sp>
      <p:grpSp>
        <p:nvGrpSpPr>
          <p:cNvPr id="1041" name="グループ化 1040">
            <a:extLst>
              <a:ext uri="{FF2B5EF4-FFF2-40B4-BE49-F238E27FC236}">
                <a16:creationId xmlns:a16="http://schemas.microsoft.com/office/drawing/2014/main" id="{0F33A878-637E-BFAC-439E-90A4A571AF20}"/>
              </a:ext>
            </a:extLst>
          </p:cNvPr>
          <p:cNvGrpSpPr/>
          <p:nvPr/>
        </p:nvGrpSpPr>
        <p:grpSpPr>
          <a:xfrm>
            <a:off x="5848909" y="6841043"/>
            <a:ext cx="3303777" cy="461656"/>
            <a:chOff x="5742959" y="6462532"/>
            <a:chExt cx="3238384" cy="452518"/>
          </a:xfrm>
        </p:grpSpPr>
        <p:grpSp>
          <p:nvGrpSpPr>
            <p:cNvPr id="96" name="グループ化 95">
              <a:extLst>
                <a:ext uri="{FF2B5EF4-FFF2-40B4-BE49-F238E27FC236}">
                  <a16:creationId xmlns:a16="http://schemas.microsoft.com/office/drawing/2014/main" id="{737F4B47-382C-B3C2-59A9-182F7526E1F9}"/>
                </a:ext>
              </a:extLst>
            </p:cNvPr>
            <p:cNvGrpSpPr/>
            <p:nvPr/>
          </p:nvGrpSpPr>
          <p:grpSpPr>
            <a:xfrm>
              <a:off x="5742959" y="6472091"/>
              <a:ext cx="3238384" cy="442959"/>
              <a:chOff x="5899266" y="5584486"/>
              <a:chExt cx="4023591" cy="550363"/>
            </a:xfrm>
          </p:grpSpPr>
          <p:sp>
            <p:nvSpPr>
              <p:cNvPr id="93" name="四角形: 角を丸くする 92">
                <a:extLst>
                  <a:ext uri="{FF2B5EF4-FFF2-40B4-BE49-F238E27FC236}">
                    <a16:creationId xmlns:a16="http://schemas.microsoft.com/office/drawing/2014/main" id="{A0A1F54C-0E61-124A-A50C-60CF590CBF9F}"/>
                  </a:ext>
                </a:extLst>
              </p:cNvPr>
              <p:cNvSpPr/>
              <p:nvPr/>
            </p:nvSpPr>
            <p:spPr>
              <a:xfrm>
                <a:off x="5899266" y="5584486"/>
                <a:ext cx="298764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tIns="0" bIns="18000" rtlCol="0" anchor="b"/>
              <a:lstStyle/>
              <a:p>
                <a:r>
                  <a:rPr kumimoji="1" lang="ja-JP" altLang="en-US" sz="1428" dirty="0">
                    <a:solidFill>
                      <a:schemeClr val="tx1"/>
                    </a:solidFill>
                  </a:rPr>
                  <a:t>○○市　避難情報</a:t>
                </a:r>
              </a:p>
            </p:txBody>
          </p:sp>
          <p:sp>
            <p:nvSpPr>
              <p:cNvPr id="94" name="四角形: 角を丸くする 93">
                <a:extLst>
                  <a:ext uri="{FF2B5EF4-FFF2-40B4-BE49-F238E27FC236}">
                    <a16:creationId xmlns:a16="http://schemas.microsoft.com/office/drawing/2014/main" id="{BD1D7196-099E-C5B0-CBC5-5001EEFD8BD2}"/>
                  </a:ext>
                </a:extLst>
              </p:cNvPr>
              <p:cNvSpPr/>
              <p:nvPr/>
            </p:nvSpPr>
            <p:spPr>
              <a:xfrm>
                <a:off x="8963943" y="5584486"/>
                <a:ext cx="764707" cy="471435"/>
              </a:xfrm>
              <a:prstGeom prst="roundRect">
                <a:avLst/>
              </a:prstGeom>
              <a:solidFill>
                <a:schemeClr val="bg1"/>
              </a:solidFill>
              <a:ln w="25400">
                <a:solidFill>
                  <a:schemeClr val="tx1"/>
                </a:solidFill>
              </a:ln>
              <a:effectLst>
                <a:outerShdw blurRad="50800" dist="38100" dir="27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tIns="0" bIns="18000" rtlCol="0" anchor="b"/>
              <a:lstStyle/>
              <a:p>
                <a:pPr algn="ctr"/>
                <a:r>
                  <a:rPr kumimoji="1" lang="ja-JP" altLang="en-US" sz="1428" dirty="0">
                    <a:solidFill>
                      <a:schemeClr val="tx1"/>
                    </a:solidFill>
                    <a:latin typeface="Meiryo UI" panose="020B0604030504040204" pitchFamily="50" charset="-128"/>
                    <a:ea typeface="Meiryo UI" panose="020B0604030504040204" pitchFamily="50" charset="-128"/>
                  </a:rPr>
                  <a:t>検索</a:t>
                </a:r>
              </a:p>
            </p:txBody>
          </p:sp>
          <p:pic>
            <p:nvPicPr>
              <p:cNvPr id="95" name="グラフィックス 94" descr="カーソル">
                <a:extLst>
                  <a:ext uri="{FF2B5EF4-FFF2-40B4-BE49-F238E27FC236}">
                    <a16:creationId xmlns:a16="http://schemas.microsoft.com/office/drawing/2014/main" id="{63D1F3A3-C32C-EA1A-BAFC-69F64AC80862}"/>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527657" y="5739649"/>
                <a:ext cx="395200" cy="395200"/>
              </a:xfrm>
              <a:prstGeom prst="rect">
                <a:avLst/>
              </a:prstGeom>
            </p:spPr>
          </p:pic>
        </p:grpSp>
        <p:sp>
          <p:nvSpPr>
            <p:cNvPr id="121" name="テキスト ボックス 120">
              <a:extLst>
                <a:ext uri="{FF2B5EF4-FFF2-40B4-BE49-F238E27FC236}">
                  <a16:creationId xmlns:a16="http://schemas.microsoft.com/office/drawing/2014/main" id="{296B6F5A-7648-CF95-004D-27D97B6C01E9}"/>
                </a:ext>
              </a:extLst>
            </p:cNvPr>
            <p:cNvSpPr txBox="1"/>
            <p:nvPr/>
          </p:nvSpPr>
          <p:spPr>
            <a:xfrm>
              <a:off x="8334986" y="6462540"/>
              <a:ext cx="375210" cy="202235"/>
            </a:xfrm>
            <a:prstGeom prst="rect">
              <a:avLst/>
            </a:prstGeom>
            <a:noFill/>
          </p:spPr>
          <p:txBody>
            <a:bodyPr wrap="square" lIns="0" rIns="0" rtlCol="0">
              <a:spAutoFit/>
            </a:bodyPr>
            <a:lstStyle/>
            <a:p>
              <a:pPr algn="ctr">
                <a:tabLst>
                  <a:tab pos="730425" algn="l"/>
                </a:tabLst>
              </a:pPr>
              <a:r>
                <a:rPr kumimoji="1" lang="ja-JP" altLang="en-US" sz="714" dirty="0"/>
                <a:t>けんさく</a:t>
              </a:r>
            </a:p>
          </p:txBody>
        </p:sp>
        <p:sp>
          <p:nvSpPr>
            <p:cNvPr id="126" name="テキスト ボックス 125">
              <a:extLst>
                <a:ext uri="{FF2B5EF4-FFF2-40B4-BE49-F238E27FC236}">
                  <a16:creationId xmlns:a16="http://schemas.microsoft.com/office/drawing/2014/main" id="{12B24936-578F-9D14-8D0B-7F8CBF44B690}"/>
                </a:ext>
              </a:extLst>
            </p:cNvPr>
            <p:cNvSpPr txBox="1"/>
            <p:nvPr/>
          </p:nvSpPr>
          <p:spPr>
            <a:xfrm>
              <a:off x="6493923" y="6462532"/>
              <a:ext cx="735454" cy="202235"/>
            </a:xfrm>
            <a:prstGeom prst="rect">
              <a:avLst/>
            </a:prstGeom>
            <a:noFill/>
          </p:spPr>
          <p:txBody>
            <a:bodyPr wrap="square" lIns="0" rIns="0" rtlCol="0">
              <a:spAutoFit/>
            </a:bodyPr>
            <a:lstStyle/>
            <a:p>
              <a:pPr algn="ctr">
                <a:tabLst>
                  <a:tab pos="730425" algn="l"/>
                </a:tabLst>
              </a:pPr>
              <a:r>
                <a:rPr kumimoji="1" lang="ja-JP" altLang="en-US" sz="714" dirty="0"/>
                <a:t>ひなんじょうほう</a:t>
              </a:r>
            </a:p>
          </p:txBody>
        </p:sp>
      </p:grpSp>
      <p:sp>
        <p:nvSpPr>
          <p:cNvPr id="1045" name="テキスト ボックス 1044">
            <a:extLst>
              <a:ext uri="{FF2B5EF4-FFF2-40B4-BE49-F238E27FC236}">
                <a16:creationId xmlns:a16="http://schemas.microsoft.com/office/drawing/2014/main" id="{AD9CEB12-0CDF-09CD-9C23-A2B672189DC7}"/>
              </a:ext>
            </a:extLst>
          </p:cNvPr>
          <p:cNvSpPr txBox="1"/>
          <p:nvPr/>
        </p:nvSpPr>
        <p:spPr>
          <a:xfrm>
            <a:off x="1979954" y="1158903"/>
            <a:ext cx="76944" cy="166896"/>
          </a:xfrm>
          <a:prstGeom prst="rect">
            <a:avLst/>
          </a:prstGeom>
          <a:noFill/>
        </p:spPr>
        <p:txBody>
          <a:bodyPr wrap="none" lIns="0" tIns="36000" rIns="0" bIns="36000" rtlCol="0">
            <a:spAutoFit/>
          </a:bodyPr>
          <a:lstStyle/>
          <a:p>
            <a:pPr algn="ctr"/>
            <a:r>
              <a:rPr kumimoji="1" lang="ja-JP" altLang="en-US" sz="612" dirty="0">
                <a:latin typeface="+mn-ea"/>
              </a:rPr>
              <a:t>ふ</a:t>
            </a:r>
          </a:p>
        </p:txBody>
      </p:sp>
      <p:pic>
        <p:nvPicPr>
          <p:cNvPr id="47" name="図 46" descr="座る, 立つ, 時計 が含まれている画像&#10;&#10;自動的に生成された説明">
            <a:extLst>
              <a:ext uri="{FF2B5EF4-FFF2-40B4-BE49-F238E27FC236}">
                <a16:creationId xmlns:a16="http://schemas.microsoft.com/office/drawing/2014/main" id="{047FE4AB-3F30-AB5C-697E-09A2BD6EADD6}"/>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291784" y="975523"/>
            <a:ext cx="915229" cy="1092843"/>
          </a:xfrm>
          <a:prstGeom prst="rect">
            <a:avLst/>
          </a:prstGeom>
        </p:spPr>
      </p:pic>
      <p:pic>
        <p:nvPicPr>
          <p:cNvPr id="2" name="図 1">
            <a:extLst>
              <a:ext uri="{FF2B5EF4-FFF2-40B4-BE49-F238E27FC236}">
                <a16:creationId xmlns:a16="http://schemas.microsoft.com/office/drawing/2014/main" id="{941FBB5F-D537-5989-B41C-2E20A3AA24B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309980" y="6003098"/>
            <a:ext cx="984979" cy="985535"/>
          </a:xfrm>
          <a:prstGeom prst="rect">
            <a:avLst/>
          </a:prstGeom>
        </p:spPr>
      </p:pic>
      <p:sp>
        <p:nvSpPr>
          <p:cNvPr id="39" name="テキスト ボックス 38">
            <a:extLst>
              <a:ext uri="{FF2B5EF4-FFF2-40B4-BE49-F238E27FC236}">
                <a16:creationId xmlns:a16="http://schemas.microsoft.com/office/drawing/2014/main" id="{4A29531E-B69F-6390-11CF-D8D926A02277}"/>
              </a:ext>
            </a:extLst>
          </p:cNvPr>
          <p:cNvSpPr txBox="1"/>
          <p:nvPr/>
        </p:nvSpPr>
        <p:spPr>
          <a:xfrm>
            <a:off x="9118817" y="666114"/>
            <a:ext cx="169918" cy="125547"/>
          </a:xfrm>
          <a:prstGeom prst="rect">
            <a:avLst/>
          </a:prstGeom>
          <a:noFill/>
        </p:spPr>
        <p:txBody>
          <a:bodyPr wrap="none" lIns="0" tIns="0" rIns="0" bIns="0" rtlCol="0">
            <a:spAutoFit/>
          </a:bodyPr>
          <a:lstStyle/>
          <a:p>
            <a:r>
              <a:rPr kumimoji="1" lang="en-US" altLang="ja-JP" sz="816" dirty="0"/>
              <a:t>※1</a:t>
            </a:r>
            <a:endParaRPr kumimoji="1" lang="ja-JP" altLang="en-US" sz="816" dirty="0"/>
          </a:p>
        </p:txBody>
      </p:sp>
      <p:sp>
        <p:nvSpPr>
          <p:cNvPr id="92" name="テキスト ボックス 91">
            <a:extLst>
              <a:ext uri="{FF2B5EF4-FFF2-40B4-BE49-F238E27FC236}">
                <a16:creationId xmlns:a16="http://schemas.microsoft.com/office/drawing/2014/main" id="{A1A6040B-B6C6-7A89-A0C5-8F1D0612BF41}"/>
              </a:ext>
            </a:extLst>
          </p:cNvPr>
          <p:cNvSpPr txBox="1"/>
          <p:nvPr/>
        </p:nvSpPr>
        <p:spPr>
          <a:xfrm>
            <a:off x="342000" y="727200"/>
            <a:ext cx="214967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249390"/>
                </a:solidFill>
              </a:rPr>
              <a:t>■避難するための情報</a:t>
            </a:r>
          </a:p>
        </p:txBody>
      </p:sp>
      <p:sp>
        <p:nvSpPr>
          <p:cNvPr id="4" name="テキスト ボックス 3">
            <a:extLst>
              <a:ext uri="{FF2B5EF4-FFF2-40B4-BE49-F238E27FC236}">
                <a16:creationId xmlns:a16="http://schemas.microsoft.com/office/drawing/2014/main" id="{4853B74C-68CF-CC4C-3CF5-A8B355A4FEB9}"/>
              </a:ext>
            </a:extLst>
          </p:cNvPr>
          <p:cNvSpPr txBox="1"/>
          <p:nvPr/>
        </p:nvSpPr>
        <p:spPr>
          <a:xfrm>
            <a:off x="9677439" y="3101461"/>
            <a:ext cx="184346" cy="125547"/>
          </a:xfrm>
          <a:prstGeom prst="rect">
            <a:avLst/>
          </a:prstGeom>
          <a:noFill/>
        </p:spPr>
        <p:txBody>
          <a:bodyPr wrap="none" lIns="0" tIns="0" rIns="0" bIns="0" rtlCol="0">
            <a:spAutoFit/>
          </a:bodyPr>
          <a:lstStyle/>
          <a:p>
            <a:r>
              <a:rPr kumimoji="1" lang="en-US" altLang="ja-JP" sz="816" dirty="0"/>
              <a:t>※2</a:t>
            </a:r>
            <a:endParaRPr kumimoji="1" lang="ja-JP" altLang="en-US" sz="816" dirty="0"/>
          </a:p>
        </p:txBody>
      </p:sp>
      <p:sp>
        <p:nvSpPr>
          <p:cNvPr id="9" name="テキスト ボックス 8">
            <a:extLst>
              <a:ext uri="{FF2B5EF4-FFF2-40B4-BE49-F238E27FC236}">
                <a16:creationId xmlns:a16="http://schemas.microsoft.com/office/drawing/2014/main" id="{5239DDBC-B3D1-1188-1E00-A6E78554F5AC}"/>
              </a:ext>
            </a:extLst>
          </p:cNvPr>
          <p:cNvSpPr txBox="1"/>
          <p:nvPr/>
        </p:nvSpPr>
        <p:spPr>
          <a:xfrm>
            <a:off x="5555013" y="7444091"/>
            <a:ext cx="1779654" cy="307777"/>
          </a:xfrm>
          <a:prstGeom prst="rect">
            <a:avLst/>
          </a:prstGeom>
          <a:noFill/>
        </p:spPr>
        <p:txBody>
          <a:bodyPr wrap="none" rtlCol="0">
            <a:spAutoFit/>
          </a:bodyPr>
          <a:lstStyle/>
          <a:p>
            <a:r>
              <a:rPr kumimoji="1" lang="en-US" altLang="ja-JP" sz="700" dirty="0"/>
              <a:t>※</a:t>
            </a:r>
            <a:r>
              <a:rPr kumimoji="1" lang="ja-JP" altLang="en-US" sz="700" dirty="0"/>
              <a:t>１ 「気象庁」のサイトに移ります</a:t>
            </a:r>
            <a:endParaRPr kumimoji="1" lang="en-US" altLang="ja-JP" sz="700" dirty="0"/>
          </a:p>
          <a:p>
            <a:r>
              <a:rPr kumimoji="1" lang="en-US" altLang="ja-JP" sz="700" dirty="0"/>
              <a:t>※2 </a:t>
            </a:r>
            <a:r>
              <a:rPr kumimoji="1" lang="ja-JP" altLang="en-US" sz="700" dirty="0"/>
              <a:t>「</a:t>
            </a:r>
            <a:r>
              <a:rPr kumimoji="1" lang="ja-JP" altLang="en-US" sz="700"/>
              <a:t>川の防災情報</a:t>
            </a:r>
            <a:r>
              <a:rPr kumimoji="1" lang="ja-JP" altLang="en-US" sz="700" dirty="0"/>
              <a:t>」のサイトに移ります</a:t>
            </a:r>
            <a:endParaRPr kumimoji="1" lang="en-US" altLang="ja-JP" sz="700" dirty="0"/>
          </a:p>
        </p:txBody>
      </p:sp>
      <p:sp>
        <p:nvSpPr>
          <p:cNvPr id="10" name="テキスト ボックス 9">
            <a:extLst>
              <a:ext uri="{FF2B5EF4-FFF2-40B4-BE49-F238E27FC236}">
                <a16:creationId xmlns:a16="http://schemas.microsoft.com/office/drawing/2014/main" id="{0112958E-06BB-5799-AD69-1AA6872EDE03}"/>
              </a:ext>
            </a:extLst>
          </p:cNvPr>
          <p:cNvSpPr txBox="1"/>
          <p:nvPr/>
        </p:nvSpPr>
        <p:spPr>
          <a:xfrm>
            <a:off x="732144" y="631249"/>
            <a:ext cx="242054"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solidFill>
                  <a:srgbClr val="249390"/>
                </a:solidFill>
              </a:rPr>
              <a:t>ひなん</a:t>
            </a:r>
          </a:p>
        </p:txBody>
      </p:sp>
      <p:sp>
        <p:nvSpPr>
          <p:cNvPr id="14" name="テキスト ボックス 13">
            <a:extLst>
              <a:ext uri="{FF2B5EF4-FFF2-40B4-BE49-F238E27FC236}">
                <a16:creationId xmlns:a16="http://schemas.microsoft.com/office/drawing/2014/main" id="{6AF7854B-7E3C-D10D-7EC2-5358EE0A8C26}"/>
              </a:ext>
            </a:extLst>
          </p:cNvPr>
          <p:cNvSpPr txBox="1"/>
          <p:nvPr/>
        </p:nvSpPr>
        <p:spPr>
          <a:xfrm>
            <a:off x="2077927" y="631249"/>
            <a:ext cx="378309"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solidFill>
                  <a:srgbClr val="249390"/>
                </a:solidFill>
              </a:rPr>
              <a:t>じょうほう</a:t>
            </a:r>
          </a:p>
        </p:txBody>
      </p:sp>
      <p:grpSp>
        <p:nvGrpSpPr>
          <p:cNvPr id="6" name="グループ化 5">
            <a:extLst>
              <a:ext uri="{FF2B5EF4-FFF2-40B4-BE49-F238E27FC236}">
                <a16:creationId xmlns:a16="http://schemas.microsoft.com/office/drawing/2014/main" id="{C596FD39-264D-AAA7-3DE8-8108BE6EB2D6}"/>
              </a:ext>
            </a:extLst>
          </p:cNvPr>
          <p:cNvGrpSpPr/>
          <p:nvPr/>
        </p:nvGrpSpPr>
        <p:grpSpPr>
          <a:xfrm>
            <a:off x="8777461" y="666114"/>
            <a:ext cx="310977" cy="310977"/>
            <a:chOff x="8777461" y="666114"/>
            <a:chExt cx="310977" cy="310977"/>
          </a:xfrm>
        </p:grpSpPr>
        <p:sp>
          <p:nvSpPr>
            <p:cNvPr id="55" name="楕円 54">
              <a:hlinkClick r:id="rId11"/>
              <a:extLst>
                <a:ext uri="{FF2B5EF4-FFF2-40B4-BE49-F238E27FC236}">
                  <a16:creationId xmlns:a16="http://schemas.microsoft.com/office/drawing/2014/main" id="{5D2AB924-31DF-9E68-5F0E-39F993CDAB54}"/>
                </a:ext>
              </a:extLst>
            </p:cNvPr>
            <p:cNvSpPr/>
            <p:nvPr/>
          </p:nvSpPr>
          <p:spPr>
            <a:xfrm>
              <a:off x="8777461" y="666114"/>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101" name="グラフィックス 100" descr="カーソル 枠線">
              <a:extLst>
                <a:ext uri="{FF2B5EF4-FFF2-40B4-BE49-F238E27FC236}">
                  <a16:creationId xmlns:a16="http://schemas.microsoft.com/office/drawing/2014/main" id="{E35ACA47-54D5-D890-8A60-87258995D8D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803279" y="700116"/>
              <a:ext cx="259335" cy="259335"/>
            </a:xfrm>
            <a:prstGeom prst="rect">
              <a:avLst/>
            </a:prstGeom>
          </p:spPr>
        </p:pic>
      </p:grpSp>
      <p:grpSp>
        <p:nvGrpSpPr>
          <p:cNvPr id="7" name="グループ化 6">
            <a:extLst>
              <a:ext uri="{FF2B5EF4-FFF2-40B4-BE49-F238E27FC236}">
                <a16:creationId xmlns:a16="http://schemas.microsoft.com/office/drawing/2014/main" id="{B986EBA1-DC41-CA39-11AB-B7E7B4792702}"/>
              </a:ext>
            </a:extLst>
          </p:cNvPr>
          <p:cNvGrpSpPr/>
          <p:nvPr/>
        </p:nvGrpSpPr>
        <p:grpSpPr>
          <a:xfrm>
            <a:off x="9332199" y="3101461"/>
            <a:ext cx="310977" cy="310977"/>
            <a:chOff x="9332199" y="3101461"/>
            <a:chExt cx="310977" cy="310977"/>
          </a:xfrm>
        </p:grpSpPr>
        <p:sp>
          <p:nvSpPr>
            <p:cNvPr id="116" name="楕円 115">
              <a:extLst>
                <a:ext uri="{FF2B5EF4-FFF2-40B4-BE49-F238E27FC236}">
                  <a16:creationId xmlns:a16="http://schemas.microsoft.com/office/drawing/2014/main" id="{3F2C9AFE-82AA-F001-7232-BCA35AE08EDC}"/>
                </a:ext>
              </a:extLst>
            </p:cNvPr>
            <p:cNvSpPr/>
            <p:nvPr/>
          </p:nvSpPr>
          <p:spPr>
            <a:xfrm>
              <a:off x="9332199" y="3101461"/>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1025" name="グラフィックス 1024" descr="カーソル 枠線">
              <a:hlinkClick r:id="rId13"/>
              <a:extLst>
                <a:ext uri="{FF2B5EF4-FFF2-40B4-BE49-F238E27FC236}">
                  <a16:creationId xmlns:a16="http://schemas.microsoft.com/office/drawing/2014/main" id="{3DFADD1A-50F7-A419-03E6-261F2B95C41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358017" y="3135463"/>
              <a:ext cx="259335" cy="259335"/>
            </a:xfrm>
            <a:prstGeom prst="rect">
              <a:avLst/>
            </a:prstGeom>
          </p:spPr>
        </p:pic>
      </p:grpSp>
      <p:sp>
        <p:nvSpPr>
          <p:cNvPr id="3" name="テキスト ボックス 2">
            <a:extLst>
              <a:ext uri="{FF2B5EF4-FFF2-40B4-BE49-F238E27FC236}">
                <a16:creationId xmlns:a16="http://schemas.microsoft.com/office/drawing/2014/main" id="{74D6DA62-8E33-8CDA-EC1A-37A005FCA134}"/>
              </a:ext>
            </a:extLst>
          </p:cNvPr>
          <p:cNvSpPr txBox="1"/>
          <p:nvPr/>
        </p:nvSpPr>
        <p:spPr>
          <a:xfrm>
            <a:off x="400938" y="6578559"/>
            <a:ext cx="2105797" cy="578137"/>
          </a:xfrm>
          <a:prstGeom prst="rect">
            <a:avLst/>
          </a:prstGeom>
          <a:noFill/>
        </p:spPr>
        <p:txBody>
          <a:bodyPr wrap="square" rtlCol="0">
            <a:spAutoFit/>
          </a:bodyPr>
          <a:lstStyle/>
          <a:p>
            <a:pPr>
              <a:lnSpc>
                <a:spcPct val="150000"/>
              </a:lnSpc>
            </a:pPr>
            <a:r>
              <a:rPr lang="ja-JP" altLang="en-US" sz="1122" b="1" dirty="0">
                <a:solidFill>
                  <a:srgbClr val="FF0066"/>
                </a:solidFill>
                <a:effectLst>
                  <a:glow rad="76200">
                    <a:schemeClr val="bg1"/>
                  </a:glow>
                </a:effectLst>
              </a:rPr>
              <a:t>すべって川に落ちたり、</a:t>
            </a:r>
            <a:endParaRPr lang="en-US" altLang="ja-JP" sz="1122" b="1" dirty="0">
              <a:solidFill>
                <a:srgbClr val="FF0066"/>
              </a:solidFill>
              <a:effectLst>
                <a:glow rad="76200">
                  <a:schemeClr val="bg1"/>
                </a:glow>
              </a:effectLst>
            </a:endParaRPr>
          </a:p>
          <a:p>
            <a:pPr>
              <a:lnSpc>
                <a:spcPct val="150000"/>
              </a:lnSpc>
            </a:pPr>
            <a:r>
              <a:rPr lang="ja-JP" altLang="en-US" sz="1122" b="1" dirty="0">
                <a:solidFill>
                  <a:srgbClr val="FF0066"/>
                </a:solidFill>
                <a:effectLst>
                  <a:glow rad="76200">
                    <a:schemeClr val="bg1"/>
                  </a:glow>
                </a:effectLst>
              </a:rPr>
              <a:t>流されたりしてしまうかも</a:t>
            </a:r>
            <a:r>
              <a:rPr lang="en-US" altLang="ja-JP" sz="1122" b="1" dirty="0">
                <a:solidFill>
                  <a:srgbClr val="FF0066"/>
                </a:solidFill>
                <a:effectLst>
                  <a:glow rad="76200">
                    <a:schemeClr val="bg1"/>
                  </a:glow>
                </a:effectLst>
              </a:rPr>
              <a:t>…</a:t>
            </a:r>
          </a:p>
        </p:txBody>
      </p:sp>
      <p:sp>
        <p:nvSpPr>
          <p:cNvPr id="20" name="テキスト ボックス 19">
            <a:extLst>
              <a:ext uri="{FF2B5EF4-FFF2-40B4-BE49-F238E27FC236}">
                <a16:creationId xmlns:a16="http://schemas.microsoft.com/office/drawing/2014/main" id="{A86653B9-4A2C-16A6-F90F-8F485F668D0A}"/>
              </a:ext>
            </a:extLst>
          </p:cNvPr>
          <p:cNvSpPr txBox="1"/>
          <p:nvPr/>
        </p:nvSpPr>
        <p:spPr>
          <a:xfrm>
            <a:off x="4003626" y="6850704"/>
            <a:ext cx="440128" cy="180546"/>
          </a:xfrm>
          <a:prstGeom prst="rect">
            <a:avLst/>
          </a:prstGeom>
          <a:noFill/>
        </p:spPr>
        <p:txBody>
          <a:bodyPr wrap="square" lIns="0" rIns="0" rtlCol="0">
            <a:spAutoFit/>
          </a:bodyPr>
          <a:lstStyle/>
          <a:p>
            <a:pPr algn="ctr"/>
            <a:r>
              <a:rPr kumimoji="1" lang="ja-JP" altLang="en-US" sz="561" dirty="0">
                <a:solidFill>
                  <a:srgbClr val="FF0066"/>
                </a:solidFill>
                <a:effectLst>
                  <a:glow rad="76200">
                    <a:schemeClr val="bg1"/>
                  </a:glow>
                </a:effectLst>
                <a:latin typeface="+mn-ea"/>
              </a:rPr>
              <a:t>かくにん</a:t>
            </a:r>
          </a:p>
        </p:txBody>
      </p:sp>
      <p:sp>
        <p:nvSpPr>
          <p:cNvPr id="21" name="テキスト ボックス 20">
            <a:extLst>
              <a:ext uri="{FF2B5EF4-FFF2-40B4-BE49-F238E27FC236}">
                <a16:creationId xmlns:a16="http://schemas.microsoft.com/office/drawing/2014/main" id="{C543A280-4390-678B-9AD7-0F48C76874A3}"/>
              </a:ext>
            </a:extLst>
          </p:cNvPr>
          <p:cNvSpPr txBox="1"/>
          <p:nvPr/>
        </p:nvSpPr>
        <p:spPr>
          <a:xfrm>
            <a:off x="2967129" y="6651908"/>
            <a:ext cx="2105797" cy="578137"/>
          </a:xfrm>
          <a:prstGeom prst="rect">
            <a:avLst/>
          </a:prstGeom>
          <a:noFill/>
        </p:spPr>
        <p:txBody>
          <a:bodyPr wrap="square" rtlCol="0">
            <a:spAutoFit/>
          </a:bodyPr>
          <a:lstStyle/>
          <a:p>
            <a:pPr>
              <a:lnSpc>
                <a:spcPct val="150000"/>
              </a:lnSpc>
            </a:pPr>
            <a:r>
              <a:rPr lang="ja-JP" altLang="en-US" sz="1122" b="1" dirty="0">
                <a:solidFill>
                  <a:srgbClr val="FF0066"/>
                </a:solidFill>
                <a:effectLst>
                  <a:glow rad="76200">
                    <a:schemeClr val="bg1"/>
                  </a:glow>
                </a:effectLst>
              </a:rPr>
              <a:t>川の様子は</a:t>
            </a:r>
            <a:endParaRPr lang="en-US" altLang="ja-JP" sz="1122" b="1" dirty="0">
              <a:solidFill>
                <a:srgbClr val="FF0066"/>
              </a:solidFill>
              <a:effectLst>
                <a:glow rad="76200">
                  <a:schemeClr val="bg1"/>
                </a:glow>
              </a:effectLst>
            </a:endParaRPr>
          </a:p>
          <a:p>
            <a:pPr>
              <a:lnSpc>
                <a:spcPct val="150000"/>
              </a:lnSpc>
            </a:pPr>
            <a:r>
              <a:rPr lang="ja-JP" altLang="en-US" sz="1122" b="1" dirty="0">
                <a:solidFill>
                  <a:srgbClr val="FF0066"/>
                </a:solidFill>
                <a:effectLst>
                  <a:glow rad="76200">
                    <a:schemeClr val="bg1"/>
                  </a:glow>
                </a:effectLst>
              </a:rPr>
              <a:t>インターネットで確認しよう！</a:t>
            </a:r>
            <a:endParaRPr lang="en-US" altLang="ja-JP" sz="1122" b="1" dirty="0">
              <a:solidFill>
                <a:srgbClr val="FF0066"/>
              </a:solidFill>
              <a:effectLst>
                <a:glow rad="76200">
                  <a:schemeClr val="bg1"/>
                </a:glow>
              </a:effectLst>
            </a:endParaRPr>
          </a:p>
        </p:txBody>
      </p:sp>
      <p:grpSp>
        <p:nvGrpSpPr>
          <p:cNvPr id="18" name="グループ化 17">
            <a:extLst>
              <a:ext uri="{FF2B5EF4-FFF2-40B4-BE49-F238E27FC236}">
                <a16:creationId xmlns:a16="http://schemas.microsoft.com/office/drawing/2014/main" id="{BEE6ED49-D7BE-76BD-8D94-9F66EAE1FB79}"/>
              </a:ext>
            </a:extLst>
          </p:cNvPr>
          <p:cNvGrpSpPr/>
          <p:nvPr/>
        </p:nvGrpSpPr>
        <p:grpSpPr>
          <a:xfrm>
            <a:off x="8459672" y="79200"/>
            <a:ext cx="2319866" cy="314004"/>
            <a:chOff x="8459672" y="79200"/>
            <a:chExt cx="2319866" cy="314004"/>
          </a:xfrm>
        </p:grpSpPr>
        <p:sp>
          <p:nvSpPr>
            <p:cNvPr id="75" name="テキスト ボックス 74">
              <a:extLst>
                <a:ext uri="{FF2B5EF4-FFF2-40B4-BE49-F238E27FC236}">
                  <a16:creationId xmlns:a16="http://schemas.microsoft.com/office/drawing/2014/main" id="{D84FE6D1-1845-63F5-1425-9804E2824A0D}"/>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78" name="テキスト ボックス 77">
              <a:extLst>
                <a:ext uri="{FF2B5EF4-FFF2-40B4-BE49-F238E27FC236}">
                  <a16:creationId xmlns:a16="http://schemas.microsoft.com/office/drawing/2014/main" id="{6D435280-12F9-D8E4-6BA5-1B96ED5FDF9B}"/>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98" name="テキスト ボックス 97">
              <a:extLst>
                <a:ext uri="{FF2B5EF4-FFF2-40B4-BE49-F238E27FC236}">
                  <a16:creationId xmlns:a16="http://schemas.microsoft.com/office/drawing/2014/main" id="{D0CD59BE-C83D-062A-643A-5FDF819B7C8D}"/>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Tree>
    <p:extLst>
      <p:ext uri="{BB962C8B-B14F-4D97-AF65-F5344CB8AC3E}">
        <p14:creationId xmlns:p14="http://schemas.microsoft.com/office/powerpoint/2010/main" val="38296321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テキスト ボックス 119">
            <a:extLst>
              <a:ext uri="{FF2B5EF4-FFF2-40B4-BE49-F238E27FC236}">
                <a16:creationId xmlns:a16="http://schemas.microsoft.com/office/drawing/2014/main" id="{A263793E-6191-31E3-4931-81D5590758DD}"/>
              </a:ext>
            </a:extLst>
          </p:cNvPr>
          <p:cNvSpPr txBox="1"/>
          <p:nvPr/>
        </p:nvSpPr>
        <p:spPr>
          <a:xfrm>
            <a:off x="5869154" y="5226630"/>
            <a:ext cx="2662704" cy="983443"/>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indent="180000" algn="just">
              <a:lnSpc>
                <a:spcPts val="2300"/>
              </a:lnSpc>
            </a:pPr>
            <a:r>
              <a:rPr lang="ja-JP" altLang="en-US" sz="1300" dirty="0"/>
              <a:t>水の深さが浅くても、水の流れが速いと足をすくわれて、流されてしまいます。</a:t>
            </a:r>
          </a:p>
        </p:txBody>
      </p:sp>
      <p:sp>
        <p:nvSpPr>
          <p:cNvPr id="110" name="テキスト ボックス 109">
            <a:extLst>
              <a:ext uri="{FF2B5EF4-FFF2-40B4-BE49-F238E27FC236}">
                <a16:creationId xmlns:a16="http://schemas.microsoft.com/office/drawing/2014/main" id="{8FD22A01-E9AE-FE91-5F63-96F514FC2ABF}"/>
              </a:ext>
            </a:extLst>
          </p:cNvPr>
          <p:cNvSpPr txBox="1"/>
          <p:nvPr/>
        </p:nvSpPr>
        <p:spPr>
          <a:xfrm>
            <a:off x="6999887" y="5260071"/>
            <a:ext cx="163506"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あさ</a:t>
            </a:r>
            <a:endParaRPr lang="en-US" altLang="ja-JP" dirty="0"/>
          </a:p>
        </p:txBody>
      </p:sp>
      <p:sp>
        <p:nvSpPr>
          <p:cNvPr id="116" name="テキスト ボックス 115">
            <a:extLst>
              <a:ext uri="{FF2B5EF4-FFF2-40B4-BE49-F238E27FC236}">
                <a16:creationId xmlns:a16="http://schemas.microsoft.com/office/drawing/2014/main" id="{678F15AD-6B4B-DA39-B679-9F38AA2E501E}"/>
              </a:ext>
            </a:extLst>
          </p:cNvPr>
          <p:cNvSpPr txBox="1"/>
          <p:nvPr/>
        </p:nvSpPr>
        <p:spPr>
          <a:xfrm>
            <a:off x="5869154" y="3645312"/>
            <a:ext cx="2663006" cy="1278396"/>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indent="180000" algn="just">
              <a:lnSpc>
                <a:spcPts val="2300"/>
              </a:lnSpc>
            </a:pPr>
            <a:r>
              <a:rPr lang="ja-JP" altLang="en-US" sz="1300" dirty="0"/>
              <a:t>あふれた水はにごっていて、足元が全く見えなくなります。蓋がない側溝や用水路に落ちてしまうかもしれません。</a:t>
            </a:r>
          </a:p>
        </p:txBody>
      </p:sp>
      <p:sp>
        <p:nvSpPr>
          <p:cNvPr id="108" name="テキスト ボックス 107">
            <a:extLst>
              <a:ext uri="{FF2B5EF4-FFF2-40B4-BE49-F238E27FC236}">
                <a16:creationId xmlns:a16="http://schemas.microsoft.com/office/drawing/2014/main" id="{2D2B3627-28A0-B233-94FA-49EC821F6D49}"/>
              </a:ext>
            </a:extLst>
          </p:cNvPr>
          <p:cNvSpPr txBox="1"/>
          <p:nvPr/>
        </p:nvSpPr>
        <p:spPr>
          <a:xfrm>
            <a:off x="6314041" y="4264056"/>
            <a:ext cx="302967"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そっこう</a:t>
            </a:r>
            <a:endParaRPr lang="en-US" altLang="ja-JP" dirty="0"/>
          </a:p>
        </p:txBody>
      </p:sp>
      <p:pic>
        <p:nvPicPr>
          <p:cNvPr id="17" name="図 16" descr="男性の顔の絵&#10;&#10;低い精度で自動的に生成された説明">
            <a:extLst>
              <a:ext uri="{FF2B5EF4-FFF2-40B4-BE49-F238E27FC236}">
                <a16:creationId xmlns:a16="http://schemas.microsoft.com/office/drawing/2014/main" id="{9F26048A-B8D3-E187-8331-3165EC3451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492" y="5085660"/>
            <a:ext cx="1957803" cy="1450247"/>
          </a:xfrm>
          <a:prstGeom prst="rect">
            <a:avLst/>
          </a:prstGeom>
        </p:spPr>
      </p:pic>
      <p:sp>
        <p:nvSpPr>
          <p:cNvPr id="15" name="四角形: 角を丸くする 14">
            <a:extLst>
              <a:ext uri="{FF2B5EF4-FFF2-40B4-BE49-F238E27FC236}">
                <a16:creationId xmlns:a16="http://schemas.microsoft.com/office/drawing/2014/main" id="{51EA968D-0CE2-D418-59C6-2E11AFBE1E24}"/>
              </a:ext>
            </a:extLst>
          </p:cNvPr>
          <p:cNvSpPr/>
          <p:nvPr/>
        </p:nvSpPr>
        <p:spPr>
          <a:xfrm>
            <a:off x="350730" y="1749635"/>
            <a:ext cx="2361875" cy="2556000"/>
          </a:xfrm>
          <a:prstGeom prst="roundRect">
            <a:avLst>
              <a:gd name="adj" fmla="val 5921"/>
            </a:avLst>
          </a:prstGeom>
          <a:no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27" name="四角形: 角を丸くする 119">
            <a:extLst>
              <a:ext uri="{FF2B5EF4-FFF2-40B4-BE49-F238E27FC236}">
                <a16:creationId xmlns:a16="http://schemas.microsoft.com/office/drawing/2014/main" id="{7A8FB56B-4C84-3A6E-72D1-88BD94BCE3DB}"/>
              </a:ext>
            </a:extLst>
          </p:cNvPr>
          <p:cNvSpPr/>
          <p:nvPr/>
        </p:nvSpPr>
        <p:spPr>
          <a:xfrm>
            <a:off x="350730" y="1721247"/>
            <a:ext cx="2361600" cy="398543"/>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rgbClr val="FFC6B9"/>
          </a:solid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ja-JP" altLang="en-US" sz="1428" b="1" dirty="0">
                <a:solidFill>
                  <a:schemeClr val="tx1"/>
                </a:solidFill>
              </a:rPr>
              <a:t>すぐに避難</a:t>
            </a:r>
            <a:endParaRPr lang="en-US" altLang="ja-JP" sz="1428" b="1" dirty="0">
              <a:solidFill>
                <a:schemeClr val="tx1"/>
              </a:solidFill>
            </a:endParaRPr>
          </a:p>
        </p:txBody>
      </p:sp>
      <p:sp>
        <p:nvSpPr>
          <p:cNvPr id="28" name="テキスト ボックス 27">
            <a:extLst>
              <a:ext uri="{FF2B5EF4-FFF2-40B4-BE49-F238E27FC236}">
                <a16:creationId xmlns:a16="http://schemas.microsoft.com/office/drawing/2014/main" id="{1B458FB5-007D-7590-2A56-FB4F50D4C1AA}"/>
              </a:ext>
            </a:extLst>
          </p:cNvPr>
          <p:cNvSpPr txBox="1"/>
          <p:nvPr/>
        </p:nvSpPr>
        <p:spPr>
          <a:xfrm>
            <a:off x="1658821" y="1761921"/>
            <a:ext cx="266098" cy="128078"/>
          </a:xfrm>
          <a:prstGeom prst="rect">
            <a:avLst/>
          </a:prstGeom>
          <a:noFill/>
        </p:spPr>
        <p:txBody>
          <a:bodyPr wrap="none" lIns="0" tIns="0" rIns="0" bIns="18000" rtlCol="0">
            <a:spAutoFit/>
          </a:bodyPr>
          <a:lstStyle/>
          <a:p>
            <a:pPr algn="ctr"/>
            <a:r>
              <a:rPr kumimoji="1" lang="ja-JP" altLang="en-US" sz="714" dirty="0">
                <a:effectLst>
                  <a:glow>
                    <a:schemeClr val="bg1"/>
                  </a:glow>
                </a:effectLst>
              </a:rPr>
              <a:t>ひなん</a:t>
            </a:r>
          </a:p>
        </p:txBody>
      </p:sp>
      <p:sp>
        <p:nvSpPr>
          <p:cNvPr id="43" name="四角形: 角を丸くする 42">
            <a:extLst>
              <a:ext uri="{FF2B5EF4-FFF2-40B4-BE49-F238E27FC236}">
                <a16:creationId xmlns:a16="http://schemas.microsoft.com/office/drawing/2014/main" id="{72E0694C-B8B9-A8A6-00E6-525F8D5EBC83}"/>
              </a:ext>
            </a:extLst>
          </p:cNvPr>
          <p:cNvSpPr/>
          <p:nvPr/>
        </p:nvSpPr>
        <p:spPr>
          <a:xfrm>
            <a:off x="2879550" y="1749635"/>
            <a:ext cx="2361875" cy="2556000"/>
          </a:xfrm>
          <a:prstGeom prst="roundRect">
            <a:avLst>
              <a:gd name="adj" fmla="val 5921"/>
            </a:avLst>
          </a:prstGeom>
          <a:no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4" name="四角形: 角を丸くする 119">
            <a:extLst>
              <a:ext uri="{FF2B5EF4-FFF2-40B4-BE49-F238E27FC236}">
                <a16:creationId xmlns:a16="http://schemas.microsoft.com/office/drawing/2014/main" id="{6A4F5C83-2D2D-72E6-AA7C-74A3B719AE33}"/>
              </a:ext>
            </a:extLst>
          </p:cNvPr>
          <p:cNvSpPr/>
          <p:nvPr/>
        </p:nvSpPr>
        <p:spPr>
          <a:xfrm>
            <a:off x="2879550" y="1721247"/>
            <a:ext cx="2361600" cy="398544"/>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rgbClr val="FFC6B9"/>
          </a:solid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ja-JP" altLang="en-US" sz="1428" b="1" dirty="0">
                <a:solidFill>
                  <a:schemeClr val="tx1"/>
                </a:solidFill>
              </a:rPr>
              <a:t>大人と避難</a:t>
            </a:r>
            <a:endParaRPr lang="en-US" altLang="ja-JP" sz="1428" b="1" dirty="0">
              <a:solidFill>
                <a:schemeClr val="tx1"/>
              </a:solidFill>
            </a:endParaRPr>
          </a:p>
        </p:txBody>
      </p:sp>
      <p:sp>
        <p:nvSpPr>
          <p:cNvPr id="45" name="テキスト ボックス 44">
            <a:extLst>
              <a:ext uri="{FF2B5EF4-FFF2-40B4-BE49-F238E27FC236}">
                <a16:creationId xmlns:a16="http://schemas.microsoft.com/office/drawing/2014/main" id="{79C1E311-8885-5773-854A-0F209CDF70B7}"/>
              </a:ext>
            </a:extLst>
          </p:cNvPr>
          <p:cNvSpPr txBox="1"/>
          <p:nvPr/>
        </p:nvSpPr>
        <p:spPr>
          <a:xfrm>
            <a:off x="4119333" y="1713892"/>
            <a:ext cx="459866" cy="206319"/>
          </a:xfrm>
          <a:prstGeom prst="rect">
            <a:avLst/>
          </a:prstGeom>
          <a:noFill/>
        </p:spPr>
        <p:txBody>
          <a:bodyPr wrap="none" rtlCol="0">
            <a:spAutoFit/>
          </a:bodyPr>
          <a:lstStyle/>
          <a:p>
            <a:pPr algn="ctr"/>
            <a:r>
              <a:rPr kumimoji="1" lang="ja-JP" altLang="en-US" sz="714" dirty="0">
                <a:effectLst>
                  <a:glow>
                    <a:schemeClr val="bg1"/>
                  </a:glow>
                </a:effectLst>
              </a:rPr>
              <a:t>ひなん</a:t>
            </a:r>
          </a:p>
        </p:txBody>
      </p:sp>
      <p:pic>
        <p:nvPicPr>
          <p:cNvPr id="51" name="図 50">
            <a:extLst>
              <a:ext uri="{FF2B5EF4-FFF2-40B4-BE49-F238E27FC236}">
                <a16:creationId xmlns:a16="http://schemas.microsoft.com/office/drawing/2014/main" id="{30FD6648-47A0-2905-A590-FE736CB89A95}"/>
              </a:ext>
            </a:extLst>
          </p:cNvPr>
          <p:cNvPicPr>
            <a:picLocks noChangeAspect="1"/>
          </p:cNvPicPr>
          <p:nvPr/>
        </p:nvPicPr>
        <p:blipFill>
          <a:blip r:embed="rId4"/>
          <a:stretch>
            <a:fillRect/>
          </a:stretch>
        </p:blipFill>
        <p:spPr>
          <a:xfrm>
            <a:off x="8694619" y="3221268"/>
            <a:ext cx="1652268" cy="1794214"/>
          </a:xfrm>
          <a:prstGeom prst="rect">
            <a:avLst/>
          </a:prstGeom>
        </p:spPr>
      </p:pic>
      <p:sp>
        <p:nvSpPr>
          <p:cNvPr id="73" name="吹き出し: 角を丸めた四角形 72">
            <a:extLst>
              <a:ext uri="{FF2B5EF4-FFF2-40B4-BE49-F238E27FC236}">
                <a16:creationId xmlns:a16="http://schemas.microsoft.com/office/drawing/2014/main" id="{5266EDC5-9DE7-ED6B-A78F-C203A5F875FD}"/>
              </a:ext>
            </a:extLst>
          </p:cNvPr>
          <p:cNvSpPr/>
          <p:nvPr/>
        </p:nvSpPr>
        <p:spPr>
          <a:xfrm>
            <a:off x="1776711" y="5028265"/>
            <a:ext cx="858723" cy="348439"/>
          </a:xfrm>
          <a:prstGeom prst="wedgeRoundRectCallout">
            <a:avLst>
              <a:gd name="adj1" fmla="val -41931"/>
              <a:gd name="adj2" fmla="val 74080"/>
              <a:gd name="adj3" fmla="val 16667"/>
            </a:avLst>
          </a:prstGeom>
          <a:solidFill>
            <a:schemeClr val="bg1">
              <a:alpha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endParaRPr kumimoji="1" lang="ja-JP" altLang="en-US" sz="1836" dirty="0">
              <a:solidFill>
                <a:schemeClr val="tx1"/>
              </a:solidFill>
              <a:latin typeface="+mn-ea"/>
            </a:endParaRPr>
          </a:p>
        </p:txBody>
      </p:sp>
      <p:sp>
        <p:nvSpPr>
          <p:cNvPr id="74" name="テキスト ボックス 73">
            <a:extLst>
              <a:ext uri="{FF2B5EF4-FFF2-40B4-BE49-F238E27FC236}">
                <a16:creationId xmlns:a16="http://schemas.microsoft.com/office/drawing/2014/main" id="{440CD8BE-4991-2C7C-4FE7-01CB3ED1A96F}"/>
              </a:ext>
            </a:extLst>
          </p:cNvPr>
          <p:cNvSpPr txBox="1"/>
          <p:nvPr/>
        </p:nvSpPr>
        <p:spPr>
          <a:xfrm>
            <a:off x="1879861" y="5078720"/>
            <a:ext cx="636392" cy="251094"/>
          </a:xfrm>
          <a:prstGeom prst="rect">
            <a:avLst/>
          </a:prstGeom>
          <a:noFill/>
        </p:spPr>
        <p:txBody>
          <a:bodyPr wrap="none" lIns="0" tIns="0" rIns="0" bIns="0">
            <a:spAutoFit/>
          </a:bodyPr>
          <a:lstStyle/>
          <a:p>
            <a:pPr algn="ctr"/>
            <a:r>
              <a:rPr kumimoji="1" lang="ja-JP" altLang="en-US" sz="816" dirty="0"/>
              <a:t>両手が空く</a:t>
            </a:r>
            <a:endParaRPr kumimoji="1" lang="en-US" altLang="ja-JP" sz="816" dirty="0"/>
          </a:p>
          <a:p>
            <a:pPr algn="ctr"/>
            <a:r>
              <a:rPr kumimoji="1" lang="ja-JP" altLang="en-US" sz="816" dirty="0"/>
              <a:t>リュックサック</a:t>
            </a:r>
            <a:endParaRPr kumimoji="1" lang="en-US" altLang="ja-JP" sz="816" dirty="0"/>
          </a:p>
        </p:txBody>
      </p:sp>
      <p:pic>
        <p:nvPicPr>
          <p:cNvPr id="80" name="Picture 2">
            <a:extLst>
              <a:ext uri="{FF2B5EF4-FFF2-40B4-BE49-F238E27FC236}">
                <a16:creationId xmlns:a16="http://schemas.microsoft.com/office/drawing/2014/main" id="{F6D93866-864A-7DD6-C5A8-9513C79BB4E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05072" y="2932004"/>
            <a:ext cx="825501" cy="1309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3" name="図 82" descr="部屋 が含まれている画像&#10;&#10;自動的に生成された説明">
            <a:extLst>
              <a:ext uri="{FF2B5EF4-FFF2-40B4-BE49-F238E27FC236}">
                <a16:creationId xmlns:a16="http://schemas.microsoft.com/office/drawing/2014/main" id="{0E259B7B-3475-E4D0-DF6A-9DD41816BA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93495" y="5810783"/>
            <a:ext cx="1240753" cy="1183311"/>
          </a:xfrm>
          <a:prstGeom prst="rect">
            <a:avLst/>
          </a:prstGeom>
        </p:spPr>
      </p:pic>
      <p:sp>
        <p:nvSpPr>
          <p:cNvPr id="89" name="四角形: 角を丸くする 88">
            <a:extLst>
              <a:ext uri="{FF2B5EF4-FFF2-40B4-BE49-F238E27FC236}">
                <a16:creationId xmlns:a16="http://schemas.microsoft.com/office/drawing/2014/main" id="{808ED79E-9C56-0C98-B24C-F38C3DF86F65}"/>
              </a:ext>
            </a:extLst>
          </p:cNvPr>
          <p:cNvSpPr/>
          <p:nvPr/>
        </p:nvSpPr>
        <p:spPr>
          <a:xfrm>
            <a:off x="5721902" y="738799"/>
            <a:ext cx="3942390" cy="396000"/>
          </a:xfrm>
          <a:prstGeom prst="roundRect">
            <a:avLst/>
          </a:prstGeom>
          <a:pattFill prst="ltUpDiag">
            <a:fgClr>
              <a:schemeClr val="accent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b"/>
          <a:lstStyle/>
          <a:p>
            <a:pPr algn="ctr"/>
            <a:endParaRPr kumimoji="1" lang="ja-JP" altLang="en-US" sz="1836" b="1" dirty="0">
              <a:solidFill>
                <a:schemeClr val="tx1"/>
              </a:solidFill>
              <a:effectLst>
                <a:glow rad="127000">
                  <a:schemeClr val="bg1"/>
                </a:glow>
              </a:effectLst>
            </a:endParaRPr>
          </a:p>
        </p:txBody>
      </p:sp>
      <p:pic>
        <p:nvPicPr>
          <p:cNvPr id="96" name="図 95" descr="部屋 が含まれている画像&#10;&#10;自動的に生成された説明">
            <a:extLst>
              <a:ext uri="{FF2B5EF4-FFF2-40B4-BE49-F238E27FC236}">
                <a16:creationId xmlns:a16="http://schemas.microsoft.com/office/drawing/2014/main" id="{41C90A4D-BDB0-B0F6-8006-D79064489C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31858" y="1242137"/>
            <a:ext cx="1868523" cy="1093025"/>
          </a:xfrm>
          <a:prstGeom prst="rect">
            <a:avLst/>
          </a:prstGeom>
        </p:spPr>
      </p:pic>
      <p:sp>
        <p:nvSpPr>
          <p:cNvPr id="124" name="テキスト ボックス 123">
            <a:extLst>
              <a:ext uri="{FF2B5EF4-FFF2-40B4-BE49-F238E27FC236}">
                <a16:creationId xmlns:a16="http://schemas.microsoft.com/office/drawing/2014/main" id="{FF79B23B-9DB4-F385-2330-5A762BE25862}"/>
              </a:ext>
            </a:extLst>
          </p:cNvPr>
          <p:cNvSpPr txBox="1"/>
          <p:nvPr/>
        </p:nvSpPr>
        <p:spPr>
          <a:xfrm>
            <a:off x="5869154" y="6644811"/>
            <a:ext cx="2662704" cy="688491"/>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indent="180000" algn="just">
              <a:lnSpc>
                <a:spcPts val="2300"/>
              </a:lnSpc>
            </a:pPr>
            <a:r>
              <a:rPr lang="ja-JP" altLang="en-US" sz="1300" dirty="0"/>
              <a:t>水の深さが膝の上になると、歩けなくなります。</a:t>
            </a:r>
          </a:p>
        </p:txBody>
      </p:sp>
      <p:sp>
        <p:nvSpPr>
          <p:cNvPr id="125" name="四角形: 角を丸くする 124">
            <a:extLst>
              <a:ext uri="{FF2B5EF4-FFF2-40B4-BE49-F238E27FC236}">
                <a16:creationId xmlns:a16="http://schemas.microsoft.com/office/drawing/2014/main" id="{244E01ED-AF75-0539-1B30-8C3A8425194B}"/>
              </a:ext>
            </a:extLst>
          </p:cNvPr>
          <p:cNvSpPr/>
          <p:nvPr/>
        </p:nvSpPr>
        <p:spPr>
          <a:xfrm>
            <a:off x="5721902" y="2893901"/>
            <a:ext cx="3941862" cy="396000"/>
          </a:xfrm>
          <a:prstGeom prst="roundRect">
            <a:avLst/>
          </a:prstGeom>
          <a:pattFill prst="ltUpDiag">
            <a:fgClr>
              <a:schemeClr val="accent3">
                <a:lumMod val="7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b"/>
          <a:lstStyle/>
          <a:p>
            <a:pPr algn="ctr"/>
            <a:endParaRPr kumimoji="1" lang="en-US" altLang="ja-JP" sz="1836" b="1" dirty="0">
              <a:solidFill>
                <a:schemeClr val="tx1"/>
              </a:solidFill>
              <a:effectLst>
                <a:glow rad="127000">
                  <a:schemeClr val="bg1"/>
                </a:glow>
              </a:effectLst>
            </a:endParaRPr>
          </a:p>
        </p:txBody>
      </p:sp>
      <p:sp>
        <p:nvSpPr>
          <p:cNvPr id="136" name="テキスト ボックス 135">
            <a:extLst>
              <a:ext uri="{FF2B5EF4-FFF2-40B4-BE49-F238E27FC236}">
                <a16:creationId xmlns:a16="http://schemas.microsoft.com/office/drawing/2014/main" id="{B9524BFD-BAC7-037A-96C7-88F4C068ED31}"/>
              </a:ext>
            </a:extLst>
          </p:cNvPr>
          <p:cNvSpPr txBox="1"/>
          <p:nvPr/>
        </p:nvSpPr>
        <p:spPr>
          <a:xfrm>
            <a:off x="5869154" y="3452902"/>
            <a:ext cx="1831198" cy="288147"/>
          </a:xfrm>
          <a:prstGeom prst="rect">
            <a:avLst/>
          </a:prstGeom>
          <a:noFill/>
        </p:spPr>
        <p:txBody>
          <a:bodyPr wrap="none" lIns="36000" tIns="36000" rIns="36000" bIns="36000">
            <a:spAutoFit/>
          </a:bodyPr>
          <a:lstStyle/>
          <a:p>
            <a:r>
              <a:rPr kumimoji="1" lang="ja-JP" altLang="en-US" sz="1400" b="1" dirty="0"/>
              <a:t>①深いところに落ちる</a:t>
            </a:r>
            <a:endParaRPr kumimoji="1" lang="en-US" altLang="ja-JP" sz="1400" b="1" dirty="0"/>
          </a:p>
        </p:txBody>
      </p:sp>
      <p:sp>
        <p:nvSpPr>
          <p:cNvPr id="140" name="テキスト ボックス 139">
            <a:extLst>
              <a:ext uri="{FF2B5EF4-FFF2-40B4-BE49-F238E27FC236}">
                <a16:creationId xmlns:a16="http://schemas.microsoft.com/office/drawing/2014/main" id="{9976CFBF-5A5D-D2D8-4779-5A87D1BA4FC9}"/>
              </a:ext>
            </a:extLst>
          </p:cNvPr>
          <p:cNvSpPr txBox="1"/>
          <p:nvPr/>
        </p:nvSpPr>
        <p:spPr>
          <a:xfrm>
            <a:off x="5869154" y="5034220"/>
            <a:ext cx="967179" cy="288147"/>
          </a:xfrm>
          <a:prstGeom prst="rect">
            <a:avLst/>
          </a:prstGeom>
          <a:noFill/>
        </p:spPr>
        <p:txBody>
          <a:bodyPr wrap="none" lIns="36000" tIns="36000" rIns="36000" bIns="36000">
            <a:spAutoFit/>
          </a:bodyPr>
          <a:lstStyle/>
          <a:p>
            <a:r>
              <a:rPr kumimoji="1" lang="ja-JP" altLang="en-US" sz="1400" b="1" dirty="0"/>
              <a:t>②流される</a:t>
            </a:r>
            <a:endParaRPr kumimoji="1" lang="en-US" altLang="ja-JP" sz="1400" b="1" dirty="0"/>
          </a:p>
        </p:txBody>
      </p:sp>
      <p:sp>
        <p:nvSpPr>
          <p:cNvPr id="142" name="テキスト ボックス 141">
            <a:extLst>
              <a:ext uri="{FF2B5EF4-FFF2-40B4-BE49-F238E27FC236}">
                <a16:creationId xmlns:a16="http://schemas.microsoft.com/office/drawing/2014/main" id="{E508E279-D90B-72AC-F32E-7861F7D747EE}"/>
              </a:ext>
            </a:extLst>
          </p:cNvPr>
          <p:cNvSpPr txBox="1"/>
          <p:nvPr/>
        </p:nvSpPr>
        <p:spPr>
          <a:xfrm>
            <a:off x="5869154" y="6437889"/>
            <a:ext cx="1299001" cy="288147"/>
          </a:xfrm>
          <a:prstGeom prst="rect">
            <a:avLst/>
          </a:prstGeom>
          <a:noFill/>
        </p:spPr>
        <p:txBody>
          <a:bodyPr wrap="none" lIns="36000" tIns="36000" rIns="36000" bIns="36000">
            <a:spAutoFit/>
          </a:bodyPr>
          <a:lstStyle/>
          <a:p>
            <a:r>
              <a:rPr kumimoji="1" lang="ja-JP" altLang="en-US" sz="1400" b="1" dirty="0"/>
              <a:t>③動けなくなる</a:t>
            </a:r>
            <a:endParaRPr kumimoji="1" lang="en-US" altLang="ja-JP" sz="1400" b="1" dirty="0"/>
          </a:p>
        </p:txBody>
      </p:sp>
      <p:pic>
        <p:nvPicPr>
          <p:cNvPr id="147" name="図 146">
            <a:extLst>
              <a:ext uri="{FF2B5EF4-FFF2-40B4-BE49-F238E27FC236}">
                <a16:creationId xmlns:a16="http://schemas.microsoft.com/office/drawing/2014/main" id="{EBD87CBB-5006-31BD-E953-C67023031AB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07945" y="5006669"/>
            <a:ext cx="1625616" cy="1219212"/>
          </a:xfrm>
          <a:prstGeom prst="rect">
            <a:avLst/>
          </a:prstGeom>
        </p:spPr>
      </p:pic>
      <p:grpSp>
        <p:nvGrpSpPr>
          <p:cNvPr id="148" name="グループ化 147">
            <a:extLst>
              <a:ext uri="{FF2B5EF4-FFF2-40B4-BE49-F238E27FC236}">
                <a16:creationId xmlns:a16="http://schemas.microsoft.com/office/drawing/2014/main" id="{CE9FB772-737C-1EE6-483A-FA0ACB887EFD}"/>
              </a:ext>
            </a:extLst>
          </p:cNvPr>
          <p:cNvGrpSpPr/>
          <p:nvPr/>
        </p:nvGrpSpPr>
        <p:grpSpPr>
          <a:xfrm>
            <a:off x="9752999" y="660961"/>
            <a:ext cx="379255" cy="379255"/>
            <a:chOff x="15172608" y="7828058"/>
            <a:chExt cx="734034" cy="734034"/>
          </a:xfrm>
        </p:grpSpPr>
        <p:sp>
          <p:nvSpPr>
            <p:cNvPr id="149" name="楕円 148">
              <a:extLst>
                <a:ext uri="{FF2B5EF4-FFF2-40B4-BE49-F238E27FC236}">
                  <a16:creationId xmlns:a16="http://schemas.microsoft.com/office/drawing/2014/main" id="{61B711CA-D8FF-52AB-973E-77201CE16ACB}"/>
                </a:ext>
              </a:extLst>
            </p:cNvPr>
            <p:cNvSpPr/>
            <p:nvPr/>
          </p:nvSpPr>
          <p:spPr>
            <a:xfrm>
              <a:off x="15172608" y="7828058"/>
              <a:ext cx="734034" cy="734034"/>
            </a:xfrm>
            <a:prstGeom prst="ellipse">
              <a:avLst/>
            </a:prstGeom>
            <a:solidFill>
              <a:srgbClr val="FFFF00"/>
            </a:solidFill>
            <a:ln w="571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150" name="二等辺三角形 149">
              <a:hlinkClick r:id="rId9"/>
              <a:extLst>
                <a:ext uri="{FF2B5EF4-FFF2-40B4-BE49-F238E27FC236}">
                  <a16:creationId xmlns:a16="http://schemas.microsoft.com/office/drawing/2014/main" id="{5D042F07-D80D-6501-092A-0B264981674B}"/>
                </a:ext>
              </a:extLst>
            </p:cNvPr>
            <p:cNvSpPr/>
            <p:nvPr/>
          </p:nvSpPr>
          <p:spPr>
            <a:xfrm rot="5400000">
              <a:off x="15366294" y="8008555"/>
              <a:ext cx="432726"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grpSp>
      <p:sp>
        <p:nvSpPr>
          <p:cNvPr id="14" name="四角形: 角を丸くする 13">
            <a:extLst>
              <a:ext uri="{FF2B5EF4-FFF2-40B4-BE49-F238E27FC236}">
                <a16:creationId xmlns:a16="http://schemas.microsoft.com/office/drawing/2014/main" id="{7E276D33-2984-A4F8-E83E-6701F083A115}"/>
              </a:ext>
            </a:extLst>
          </p:cNvPr>
          <p:cNvSpPr/>
          <p:nvPr/>
        </p:nvSpPr>
        <p:spPr>
          <a:xfrm>
            <a:off x="776474" y="1172810"/>
            <a:ext cx="4033475" cy="363646"/>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bIns="0" rtlCol="0" anchor="b">
            <a:spAutoFit/>
          </a:bodyPr>
          <a:lstStyle/>
          <a:p>
            <a:pPr algn="ctr"/>
            <a:r>
              <a:rPr kumimoji="1" lang="ja-JP" altLang="en-US" sz="1836" b="1" dirty="0">
                <a:solidFill>
                  <a:srgbClr val="FF0000"/>
                </a:solidFill>
                <a:effectLst>
                  <a:glow rad="127000">
                    <a:schemeClr val="bg1"/>
                  </a:glow>
                </a:effectLst>
              </a:rPr>
              <a:t>水があふれる前に</a:t>
            </a:r>
            <a:r>
              <a:rPr kumimoji="1" lang="ja-JP" altLang="en-US" sz="1836" b="1" dirty="0">
                <a:solidFill>
                  <a:schemeClr val="tx1"/>
                </a:solidFill>
                <a:effectLst>
                  <a:glow rad="127000">
                    <a:schemeClr val="bg1"/>
                  </a:glow>
                </a:effectLst>
              </a:rPr>
              <a:t>、必ず避難しよう！</a:t>
            </a:r>
          </a:p>
        </p:txBody>
      </p:sp>
      <p:sp>
        <p:nvSpPr>
          <p:cNvPr id="25" name="テキスト ボックス 24">
            <a:extLst>
              <a:ext uri="{FF2B5EF4-FFF2-40B4-BE49-F238E27FC236}">
                <a16:creationId xmlns:a16="http://schemas.microsoft.com/office/drawing/2014/main" id="{890F53F0-AB19-F3E9-25BF-12DB8BE6D498}"/>
              </a:ext>
            </a:extLst>
          </p:cNvPr>
          <p:cNvSpPr txBox="1"/>
          <p:nvPr/>
        </p:nvSpPr>
        <p:spPr>
          <a:xfrm>
            <a:off x="3403911" y="1135669"/>
            <a:ext cx="372782" cy="169277"/>
          </a:xfrm>
          <a:prstGeom prst="rect">
            <a:avLst/>
          </a:prstGeom>
          <a:noFill/>
        </p:spPr>
        <p:txBody>
          <a:bodyPr wrap="square" lIns="0" tIns="0" rIns="0" rtlCol="0">
            <a:spAutoFit/>
          </a:bodyPr>
          <a:lstStyle/>
          <a:p>
            <a:pPr algn="ctr"/>
            <a:r>
              <a:rPr kumimoji="1" lang="ja-JP" altLang="en-US" sz="800" dirty="0">
                <a:effectLst>
                  <a:glow rad="127000">
                    <a:schemeClr val="bg1"/>
                  </a:glow>
                </a:effectLst>
                <a:latin typeface="+mn-ea"/>
              </a:rPr>
              <a:t>ひなん</a:t>
            </a:r>
          </a:p>
        </p:txBody>
      </p:sp>
      <p:grpSp>
        <p:nvGrpSpPr>
          <p:cNvPr id="53" name="グループ化 52">
            <a:extLst>
              <a:ext uri="{FF2B5EF4-FFF2-40B4-BE49-F238E27FC236}">
                <a16:creationId xmlns:a16="http://schemas.microsoft.com/office/drawing/2014/main" id="{F3A4E324-B905-B957-3300-B12EA8BF47D8}"/>
              </a:ext>
            </a:extLst>
          </p:cNvPr>
          <p:cNvGrpSpPr/>
          <p:nvPr/>
        </p:nvGrpSpPr>
        <p:grpSpPr>
          <a:xfrm>
            <a:off x="470050" y="2162265"/>
            <a:ext cx="2126505" cy="1067698"/>
            <a:chOff x="507429" y="2275196"/>
            <a:chExt cx="2084414" cy="1046564"/>
          </a:xfrm>
        </p:grpSpPr>
        <p:sp>
          <p:nvSpPr>
            <p:cNvPr id="50" name="テキスト ボックス 49">
              <a:extLst>
                <a:ext uri="{FF2B5EF4-FFF2-40B4-BE49-F238E27FC236}">
                  <a16:creationId xmlns:a16="http://schemas.microsoft.com/office/drawing/2014/main" id="{51144CCD-467D-9326-EE9C-916C2F73709A}"/>
                </a:ext>
              </a:extLst>
            </p:cNvPr>
            <p:cNvSpPr txBox="1"/>
            <p:nvPr/>
          </p:nvSpPr>
          <p:spPr>
            <a:xfrm>
              <a:off x="507429" y="2275196"/>
              <a:ext cx="2084414" cy="1046564"/>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algn="r">
                <a:lnSpc>
                  <a:spcPts val="2500"/>
                </a:lnSpc>
              </a:pPr>
              <a:r>
                <a:rPr lang="ja-JP" altLang="en-US" sz="1224" dirty="0"/>
                <a:t>警戒レベル</a:t>
              </a:r>
              <a:r>
                <a:rPr lang="ja-JP" altLang="en-US" sz="2040" b="1" dirty="0">
                  <a:solidFill>
                    <a:srgbClr val="FF0000"/>
                  </a:solidFill>
                </a:rPr>
                <a:t>３</a:t>
              </a:r>
              <a:r>
                <a:rPr lang="ja-JP" altLang="en-US" sz="1224" dirty="0"/>
                <a:t>で</a:t>
              </a:r>
              <a:r>
                <a:rPr lang="ja-JP" altLang="en-US" sz="1224" b="1" dirty="0">
                  <a:solidFill>
                    <a:schemeClr val="accent2"/>
                  </a:solidFill>
                </a:rPr>
                <a:t>避難の準備</a:t>
              </a:r>
              <a:r>
                <a:rPr lang="en-US" altLang="ja-JP" sz="1224" b="1" dirty="0">
                  <a:solidFill>
                    <a:schemeClr val="accent2"/>
                  </a:solidFill>
                </a:rPr>
                <a:t> </a:t>
              </a:r>
              <a:r>
                <a:rPr lang="ja-JP" altLang="en-US" sz="1071" dirty="0"/>
                <a:t>もしくは</a:t>
              </a:r>
              <a:r>
                <a:rPr lang="ja-JP" altLang="en-US" sz="1224" b="1" dirty="0">
                  <a:solidFill>
                    <a:schemeClr val="accent2"/>
                  </a:solidFill>
                </a:rPr>
                <a:t>避難の開始</a:t>
              </a:r>
              <a:endParaRPr lang="en-US" altLang="ja-JP" sz="1224" b="1" dirty="0">
                <a:solidFill>
                  <a:schemeClr val="accent2"/>
                </a:solidFill>
              </a:endParaRPr>
            </a:p>
            <a:p>
              <a:pPr algn="just">
                <a:lnSpc>
                  <a:spcPts val="2500"/>
                </a:lnSpc>
              </a:pPr>
              <a:r>
                <a:rPr lang="ja-JP" altLang="en-US" sz="1224" dirty="0"/>
                <a:t>警戒レベル</a:t>
              </a:r>
              <a:r>
                <a:rPr lang="ja-JP" altLang="en-US" sz="2040" b="1" dirty="0">
                  <a:solidFill>
                    <a:srgbClr val="7030A0"/>
                  </a:solidFill>
                </a:rPr>
                <a:t>４</a:t>
              </a:r>
              <a:r>
                <a:rPr lang="ja-JP" altLang="en-US" sz="1224" dirty="0"/>
                <a:t>で</a:t>
              </a:r>
              <a:r>
                <a:rPr lang="ja-JP" altLang="en-US" sz="1224" b="1" dirty="0">
                  <a:solidFill>
                    <a:schemeClr val="accent2"/>
                  </a:solidFill>
                </a:rPr>
                <a:t>避難完了</a:t>
              </a:r>
            </a:p>
          </p:txBody>
        </p:sp>
        <p:sp>
          <p:nvSpPr>
            <p:cNvPr id="26" name="テキスト ボックス 25">
              <a:extLst>
                <a:ext uri="{FF2B5EF4-FFF2-40B4-BE49-F238E27FC236}">
                  <a16:creationId xmlns:a16="http://schemas.microsoft.com/office/drawing/2014/main" id="{2B570CE6-7BEF-0668-7D2A-BD1197AD125A}"/>
                </a:ext>
              </a:extLst>
            </p:cNvPr>
            <p:cNvSpPr txBox="1"/>
            <p:nvPr/>
          </p:nvSpPr>
          <p:spPr>
            <a:xfrm>
              <a:off x="650357" y="2335510"/>
              <a:ext cx="303256"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けいかい</a:t>
              </a:r>
            </a:p>
          </p:txBody>
        </p:sp>
        <p:sp>
          <p:nvSpPr>
            <p:cNvPr id="29" name="テキスト ボックス 28">
              <a:extLst>
                <a:ext uri="{FF2B5EF4-FFF2-40B4-BE49-F238E27FC236}">
                  <a16:creationId xmlns:a16="http://schemas.microsoft.com/office/drawing/2014/main" id="{6F7FCBE5-1184-F50C-FF09-7EE90CFBD311}"/>
                </a:ext>
              </a:extLst>
            </p:cNvPr>
            <p:cNvSpPr txBox="1"/>
            <p:nvPr/>
          </p:nvSpPr>
          <p:spPr>
            <a:xfrm>
              <a:off x="1762564" y="2334875"/>
              <a:ext cx="223120" cy="110145"/>
            </a:xfrm>
            <a:prstGeom prst="rect">
              <a:avLst/>
            </a:prstGeom>
            <a:noFill/>
          </p:spPr>
          <p:txBody>
            <a:bodyPr wrap="none" lIns="0" tIns="0" rIns="0" bIns="18000" rtlCol="0">
              <a:spAutoFit/>
            </a:bodyPr>
            <a:lstStyle/>
            <a:p>
              <a:pPr algn="ctr"/>
              <a:r>
                <a:rPr kumimoji="1" lang="ja-JP" altLang="en-US" sz="612" dirty="0">
                  <a:solidFill>
                    <a:srgbClr val="ED7D31"/>
                  </a:solidFill>
                  <a:effectLst>
                    <a:glow>
                      <a:schemeClr val="bg1"/>
                    </a:glow>
                  </a:effectLst>
                </a:rPr>
                <a:t>ひなん</a:t>
              </a:r>
            </a:p>
          </p:txBody>
        </p:sp>
        <p:sp>
          <p:nvSpPr>
            <p:cNvPr id="30" name="テキスト ボックス 29">
              <a:extLst>
                <a:ext uri="{FF2B5EF4-FFF2-40B4-BE49-F238E27FC236}">
                  <a16:creationId xmlns:a16="http://schemas.microsoft.com/office/drawing/2014/main" id="{405C5594-A14B-CCEE-298E-664CAEF3D75A}"/>
                </a:ext>
              </a:extLst>
            </p:cNvPr>
            <p:cNvSpPr txBox="1"/>
            <p:nvPr/>
          </p:nvSpPr>
          <p:spPr>
            <a:xfrm>
              <a:off x="1762564" y="2648554"/>
              <a:ext cx="223120" cy="110145"/>
            </a:xfrm>
            <a:prstGeom prst="rect">
              <a:avLst/>
            </a:prstGeom>
            <a:noFill/>
          </p:spPr>
          <p:txBody>
            <a:bodyPr wrap="none" lIns="0" tIns="0" rIns="0" bIns="18000" rtlCol="0">
              <a:spAutoFit/>
            </a:bodyPr>
            <a:lstStyle/>
            <a:p>
              <a:pPr algn="ctr"/>
              <a:r>
                <a:rPr kumimoji="1" lang="ja-JP" altLang="en-US" sz="612" dirty="0">
                  <a:solidFill>
                    <a:srgbClr val="ED7D31"/>
                  </a:solidFill>
                  <a:effectLst>
                    <a:glow>
                      <a:schemeClr val="bg1"/>
                    </a:glow>
                  </a:effectLst>
                </a:rPr>
                <a:t>ひなん</a:t>
              </a:r>
            </a:p>
          </p:txBody>
        </p:sp>
        <p:sp>
          <p:nvSpPr>
            <p:cNvPr id="31" name="テキスト ボックス 30">
              <a:extLst>
                <a:ext uri="{FF2B5EF4-FFF2-40B4-BE49-F238E27FC236}">
                  <a16:creationId xmlns:a16="http://schemas.microsoft.com/office/drawing/2014/main" id="{3135D3B8-27F9-621A-DFF6-8F772923EF11}"/>
                </a:ext>
              </a:extLst>
            </p:cNvPr>
            <p:cNvSpPr txBox="1"/>
            <p:nvPr/>
          </p:nvSpPr>
          <p:spPr>
            <a:xfrm>
              <a:off x="2184301" y="2334875"/>
              <a:ext cx="289115" cy="110145"/>
            </a:xfrm>
            <a:prstGeom prst="rect">
              <a:avLst/>
            </a:prstGeom>
            <a:noFill/>
          </p:spPr>
          <p:txBody>
            <a:bodyPr wrap="none" lIns="0" tIns="0" rIns="0" bIns="18000" rtlCol="0">
              <a:spAutoFit/>
            </a:bodyPr>
            <a:lstStyle/>
            <a:p>
              <a:pPr algn="ctr"/>
              <a:r>
                <a:rPr kumimoji="1" lang="ja-JP" altLang="en-US" sz="612" dirty="0">
                  <a:solidFill>
                    <a:srgbClr val="ED7D31"/>
                  </a:solidFill>
                  <a:effectLst>
                    <a:glow>
                      <a:schemeClr val="bg1"/>
                    </a:glow>
                  </a:effectLst>
                </a:rPr>
                <a:t>じゅんび</a:t>
              </a:r>
            </a:p>
          </p:txBody>
        </p:sp>
        <p:sp>
          <p:nvSpPr>
            <p:cNvPr id="32" name="テキスト ボックス 31">
              <a:extLst>
                <a:ext uri="{FF2B5EF4-FFF2-40B4-BE49-F238E27FC236}">
                  <a16:creationId xmlns:a16="http://schemas.microsoft.com/office/drawing/2014/main" id="{0CF310C9-FCAD-3DBB-FB0E-05FE8E2C52B7}"/>
                </a:ext>
              </a:extLst>
            </p:cNvPr>
            <p:cNvSpPr txBox="1"/>
            <p:nvPr/>
          </p:nvSpPr>
          <p:spPr>
            <a:xfrm>
              <a:off x="1698156" y="2959500"/>
              <a:ext cx="598655" cy="110145"/>
            </a:xfrm>
            <a:prstGeom prst="rect">
              <a:avLst/>
            </a:prstGeom>
            <a:noFill/>
          </p:spPr>
          <p:txBody>
            <a:bodyPr wrap="none" lIns="0" tIns="0" rIns="0" bIns="18000" rtlCol="0">
              <a:spAutoFit/>
            </a:bodyPr>
            <a:lstStyle/>
            <a:p>
              <a:pPr algn="ctr"/>
              <a:r>
                <a:rPr kumimoji="1" lang="ja-JP" altLang="en-US" sz="612" dirty="0">
                  <a:solidFill>
                    <a:srgbClr val="ED7D31"/>
                  </a:solidFill>
                  <a:effectLst>
                    <a:glow>
                      <a:schemeClr val="bg1"/>
                    </a:glow>
                  </a:effectLst>
                </a:rPr>
                <a:t>ひなん かんりょう</a:t>
              </a:r>
            </a:p>
          </p:txBody>
        </p:sp>
        <p:sp>
          <p:nvSpPr>
            <p:cNvPr id="33" name="テキスト ボックス 32">
              <a:extLst>
                <a:ext uri="{FF2B5EF4-FFF2-40B4-BE49-F238E27FC236}">
                  <a16:creationId xmlns:a16="http://schemas.microsoft.com/office/drawing/2014/main" id="{A06CCA55-ADFC-1386-EA7F-8BDAAC516FBE}"/>
                </a:ext>
              </a:extLst>
            </p:cNvPr>
            <p:cNvSpPr txBox="1"/>
            <p:nvPr/>
          </p:nvSpPr>
          <p:spPr>
            <a:xfrm>
              <a:off x="625177" y="2957205"/>
              <a:ext cx="303256"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けいかい</a:t>
              </a:r>
            </a:p>
          </p:txBody>
        </p:sp>
      </p:grpSp>
      <p:grpSp>
        <p:nvGrpSpPr>
          <p:cNvPr id="54" name="グループ化 53">
            <a:extLst>
              <a:ext uri="{FF2B5EF4-FFF2-40B4-BE49-F238E27FC236}">
                <a16:creationId xmlns:a16="http://schemas.microsoft.com/office/drawing/2014/main" id="{D939E997-AC23-59F9-D754-FFA8F5B2AF59}"/>
              </a:ext>
            </a:extLst>
          </p:cNvPr>
          <p:cNvGrpSpPr/>
          <p:nvPr/>
        </p:nvGrpSpPr>
        <p:grpSpPr>
          <a:xfrm>
            <a:off x="2987361" y="2222106"/>
            <a:ext cx="2103719" cy="958899"/>
            <a:chOff x="2928231" y="2408546"/>
            <a:chExt cx="2062079" cy="939919"/>
          </a:xfrm>
        </p:grpSpPr>
        <p:sp>
          <p:nvSpPr>
            <p:cNvPr id="81" name="テキスト ボックス 80">
              <a:extLst>
                <a:ext uri="{FF2B5EF4-FFF2-40B4-BE49-F238E27FC236}">
                  <a16:creationId xmlns:a16="http://schemas.microsoft.com/office/drawing/2014/main" id="{0254F88D-699C-59D3-8F2D-22FCABF87FA8}"/>
                </a:ext>
              </a:extLst>
            </p:cNvPr>
            <p:cNvSpPr txBox="1"/>
            <p:nvPr/>
          </p:nvSpPr>
          <p:spPr>
            <a:xfrm>
              <a:off x="2928231" y="2408546"/>
              <a:ext cx="2062079" cy="939919"/>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algn="just">
                <a:lnSpc>
                  <a:spcPct val="150000"/>
                </a:lnSpc>
              </a:pPr>
              <a:r>
                <a:rPr lang="ja-JP" altLang="en-US" sz="1224" dirty="0"/>
                <a:t>避難する時は大勢で行動し、なるべく大人と一緒に避難しましょう。</a:t>
              </a:r>
            </a:p>
          </p:txBody>
        </p:sp>
        <p:sp>
          <p:nvSpPr>
            <p:cNvPr id="34" name="テキスト ボックス 33">
              <a:extLst>
                <a:ext uri="{FF2B5EF4-FFF2-40B4-BE49-F238E27FC236}">
                  <a16:creationId xmlns:a16="http://schemas.microsoft.com/office/drawing/2014/main" id="{3661C14E-9A3D-FBFE-B188-D9DFFBA5069C}"/>
                </a:ext>
              </a:extLst>
            </p:cNvPr>
            <p:cNvSpPr txBox="1"/>
            <p:nvPr/>
          </p:nvSpPr>
          <p:spPr>
            <a:xfrm>
              <a:off x="3071452" y="2442969"/>
              <a:ext cx="223120"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ひなん</a:t>
              </a:r>
            </a:p>
          </p:txBody>
        </p:sp>
        <p:sp>
          <p:nvSpPr>
            <p:cNvPr id="35" name="テキスト ボックス 34">
              <a:extLst>
                <a:ext uri="{FF2B5EF4-FFF2-40B4-BE49-F238E27FC236}">
                  <a16:creationId xmlns:a16="http://schemas.microsoft.com/office/drawing/2014/main" id="{DD5ED598-24DD-D831-01AE-8B7E896CFCD5}"/>
                </a:ext>
              </a:extLst>
            </p:cNvPr>
            <p:cNvSpPr txBox="1"/>
            <p:nvPr/>
          </p:nvSpPr>
          <p:spPr>
            <a:xfrm>
              <a:off x="4609860" y="2719784"/>
              <a:ext cx="223120"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ひなん</a:t>
              </a:r>
            </a:p>
          </p:txBody>
        </p:sp>
        <p:sp>
          <p:nvSpPr>
            <p:cNvPr id="36" name="テキスト ボックス 35">
              <a:extLst>
                <a:ext uri="{FF2B5EF4-FFF2-40B4-BE49-F238E27FC236}">
                  <a16:creationId xmlns:a16="http://schemas.microsoft.com/office/drawing/2014/main" id="{D54835E9-6A21-802A-80B1-9AE4B3F149AB}"/>
                </a:ext>
              </a:extLst>
            </p:cNvPr>
            <p:cNvSpPr txBox="1"/>
            <p:nvPr/>
          </p:nvSpPr>
          <p:spPr>
            <a:xfrm>
              <a:off x="3966258" y="2442969"/>
              <a:ext cx="304828"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おおぜい</a:t>
              </a:r>
              <a:endParaRPr kumimoji="1" lang="en-US" altLang="ja-JP" sz="612" dirty="0">
                <a:effectLst>
                  <a:glow>
                    <a:schemeClr val="bg1"/>
                  </a:glow>
                </a:effectLst>
              </a:endParaRPr>
            </a:p>
          </p:txBody>
        </p:sp>
        <p:sp>
          <p:nvSpPr>
            <p:cNvPr id="41" name="テキスト ボックス 40">
              <a:extLst>
                <a:ext uri="{FF2B5EF4-FFF2-40B4-BE49-F238E27FC236}">
                  <a16:creationId xmlns:a16="http://schemas.microsoft.com/office/drawing/2014/main" id="{ED3435D9-22D1-9458-30C7-4F5813C5C20B}"/>
                </a:ext>
              </a:extLst>
            </p:cNvPr>
            <p:cNvSpPr txBox="1"/>
            <p:nvPr/>
          </p:nvSpPr>
          <p:spPr>
            <a:xfrm>
              <a:off x="4118809" y="2728183"/>
              <a:ext cx="276545"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いっしょ</a:t>
              </a:r>
              <a:endParaRPr kumimoji="1" lang="en-US" altLang="ja-JP" sz="612" dirty="0">
                <a:effectLst>
                  <a:glow>
                    <a:schemeClr val="bg1"/>
                  </a:glow>
                </a:effectLst>
              </a:endParaRPr>
            </a:p>
          </p:txBody>
        </p:sp>
      </p:grpSp>
      <p:sp>
        <p:nvSpPr>
          <p:cNvPr id="55" name="テキスト ボックス 54">
            <a:extLst>
              <a:ext uri="{FF2B5EF4-FFF2-40B4-BE49-F238E27FC236}">
                <a16:creationId xmlns:a16="http://schemas.microsoft.com/office/drawing/2014/main" id="{EBC298D2-F679-5CA1-B4A1-EED8C0837D25}"/>
              </a:ext>
            </a:extLst>
          </p:cNvPr>
          <p:cNvSpPr txBox="1"/>
          <p:nvPr/>
        </p:nvSpPr>
        <p:spPr>
          <a:xfrm>
            <a:off x="704749" y="4489884"/>
            <a:ext cx="459866" cy="206319"/>
          </a:xfrm>
          <a:prstGeom prst="rect">
            <a:avLst/>
          </a:prstGeom>
          <a:noFill/>
        </p:spPr>
        <p:txBody>
          <a:bodyPr wrap="none" rtlCol="0">
            <a:spAutoFit/>
          </a:bodyPr>
          <a:lstStyle/>
          <a:p>
            <a:pPr algn="ctr"/>
            <a:r>
              <a:rPr kumimoji="1" lang="ja-JP" altLang="en-US" sz="714" dirty="0">
                <a:effectLst>
                  <a:glow>
                    <a:schemeClr val="bg1"/>
                  </a:glow>
                </a:effectLst>
              </a:rPr>
              <a:t>ひなん</a:t>
            </a:r>
          </a:p>
        </p:txBody>
      </p:sp>
      <p:sp>
        <p:nvSpPr>
          <p:cNvPr id="56" name="テキスト ボックス 55">
            <a:extLst>
              <a:ext uri="{FF2B5EF4-FFF2-40B4-BE49-F238E27FC236}">
                <a16:creationId xmlns:a16="http://schemas.microsoft.com/office/drawing/2014/main" id="{067751A9-7813-78F2-7560-C98657F23AF7}"/>
              </a:ext>
            </a:extLst>
          </p:cNvPr>
          <p:cNvSpPr txBox="1"/>
          <p:nvPr/>
        </p:nvSpPr>
        <p:spPr>
          <a:xfrm>
            <a:off x="1701555" y="4498151"/>
            <a:ext cx="533459" cy="206319"/>
          </a:xfrm>
          <a:prstGeom prst="rect">
            <a:avLst/>
          </a:prstGeom>
          <a:noFill/>
        </p:spPr>
        <p:txBody>
          <a:bodyPr wrap="none" rtlCol="0">
            <a:spAutoFit/>
          </a:bodyPr>
          <a:lstStyle/>
          <a:p>
            <a:pPr algn="ctr"/>
            <a:r>
              <a:rPr kumimoji="1" lang="ja-JP" altLang="en-US" sz="714" dirty="0">
                <a:effectLst>
                  <a:glow>
                    <a:schemeClr val="bg1"/>
                  </a:glow>
                </a:effectLst>
              </a:rPr>
              <a:t>ふくそう</a:t>
            </a:r>
          </a:p>
        </p:txBody>
      </p:sp>
      <p:sp>
        <p:nvSpPr>
          <p:cNvPr id="57" name="テキスト ボックス 56">
            <a:extLst>
              <a:ext uri="{FF2B5EF4-FFF2-40B4-BE49-F238E27FC236}">
                <a16:creationId xmlns:a16="http://schemas.microsoft.com/office/drawing/2014/main" id="{DFA463C4-2B43-3D6E-CECA-0EB9BF7A6C0B}"/>
              </a:ext>
            </a:extLst>
          </p:cNvPr>
          <p:cNvSpPr txBox="1"/>
          <p:nvPr/>
        </p:nvSpPr>
        <p:spPr>
          <a:xfrm>
            <a:off x="3188181" y="4511838"/>
            <a:ext cx="369922" cy="206319"/>
          </a:xfrm>
          <a:prstGeom prst="rect">
            <a:avLst/>
          </a:prstGeom>
          <a:noFill/>
        </p:spPr>
        <p:txBody>
          <a:bodyPr wrap="none" rtlCol="0">
            <a:spAutoFit/>
          </a:bodyPr>
          <a:lstStyle/>
          <a:p>
            <a:pPr algn="ctr"/>
            <a:r>
              <a:rPr kumimoji="1" lang="ja-JP" altLang="en-US" sz="714" dirty="0">
                <a:effectLst>
                  <a:glow>
                    <a:schemeClr val="bg1"/>
                  </a:glow>
                </a:effectLst>
              </a:rPr>
              <a:t>まわ</a:t>
            </a:r>
          </a:p>
        </p:txBody>
      </p:sp>
      <p:sp>
        <p:nvSpPr>
          <p:cNvPr id="76" name="吹き出し: 角を丸めた四角形 75">
            <a:extLst>
              <a:ext uri="{FF2B5EF4-FFF2-40B4-BE49-F238E27FC236}">
                <a16:creationId xmlns:a16="http://schemas.microsoft.com/office/drawing/2014/main" id="{41A117A6-CB1D-D6E2-2CC1-D5C4EB1218E4}"/>
              </a:ext>
            </a:extLst>
          </p:cNvPr>
          <p:cNvSpPr/>
          <p:nvPr/>
        </p:nvSpPr>
        <p:spPr>
          <a:xfrm>
            <a:off x="414046" y="5147929"/>
            <a:ext cx="787224" cy="425045"/>
          </a:xfrm>
          <a:prstGeom prst="wedgeRoundRectCallout">
            <a:avLst>
              <a:gd name="adj1" fmla="val 43900"/>
              <a:gd name="adj2" fmla="val 81624"/>
              <a:gd name="adj3" fmla="val 16667"/>
            </a:avLst>
          </a:prstGeom>
          <a:solidFill>
            <a:schemeClr val="bg1">
              <a:alpha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endParaRPr kumimoji="1" lang="ja-JP" altLang="en-US" sz="1836" dirty="0">
              <a:solidFill>
                <a:schemeClr val="tx1"/>
              </a:solidFill>
              <a:latin typeface="+mn-ea"/>
            </a:endParaRPr>
          </a:p>
        </p:txBody>
      </p:sp>
      <p:sp>
        <p:nvSpPr>
          <p:cNvPr id="77" name="テキスト ボックス 76">
            <a:extLst>
              <a:ext uri="{FF2B5EF4-FFF2-40B4-BE49-F238E27FC236}">
                <a16:creationId xmlns:a16="http://schemas.microsoft.com/office/drawing/2014/main" id="{9660DE0A-7B60-761F-DE98-38C6767AE519}"/>
              </a:ext>
            </a:extLst>
          </p:cNvPr>
          <p:cNvSpPr txBox="1"/>
          <p:nvPr/>
        </p:nvSpPr>
        <p:spPr>
          <a:xfrm>
            <a:off x="500551" y="5222986"/>
            <a:ext cx="599523" cy="306815"/>
          </a:xfrm>
          <a:prstGeom prst="rect">
            <a:avLst/>
          </a:prstGeom>
          <a:noFill/>
        </p:spPr>
        <p:txBody>
          <a:bodyPr wrap="none" lIns="0" tIns="0" rIns="0" bIns="0" anchor="ctr">
            <a:spAutoFit/>
          </a:bodyPr>
          <a:lstStyle/>
          <a:p>
            <a:pPr algn="ctr">
              <a:lnSpc>
                <a:spcPts val="1326"/>
              </a:lnSpc>
            </a:pPr>
            <a:r>
              <a:rPr kumimoji="1" lang="ja-JP" altLang="en-US" sz="816" dirty="0"/>
              <a:t>傘や杖で</a:t>
            </a:r>
            <a:endParaRPr kumimoji="1" lang="en-US" altLang="ja-JP" sz="816" dirty="0"/>
          </a:p>
          <a:p>
            <a:pPr algn="ctr">
              <a:lnSpc>
                <a:spcPts val="1326"/>
              </a:lnSpc>
            </a:pPr>
            <a:r>
              <a:rPr kumimoji="1" lang="ja-JP" altLang="en-US" sz="816" dirty="0"/>
              <a:t>確認しながら</a:t>
            </a:r>
            <a:endParaRPr kumimoji="1" lang="en-US" altLang="ja-JP" sz="816" dirty="0"/>
          </a:p>
        </p:txBody>
      </p:sp>
      <p:sp>
        <p:nvSpPr>
          <p:cNvPr id="60" name="テキスト ボックス 59">
            <a:extLst>
              <a:ext uri="{FF2B5EF4-FFF2-40B4-BE49-F238E27FC236}">
                <a16:creationId xmlns:a16="http://schemas.microsoft.com/office/drawing/2014/main" id="{352CE770-AECB-E01A-02E8-14DE7E133D00}"/>
              </a:ext>
            </a:extLst>
          </p:cNvPr>
          <p:cNvSpPr txBox="1"/>
          <p:nvPr/>
        </p:nvSpPr>
        <p:spPr>
          <a:xfrm>
            <a:off x="599152" y="5188409"/>
            <a:ext cx="102592"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かさ</a:t>
            </a:r>
            <a:endParaRPr kumimoji="1" lang="en-US" altLang="ja-JP" sz="408" dirty="0">
              <a:effectLst>
                <a:glow>
                  <a:schemeClr val="bg1"/>
                </a:glow>
              </a:effectLst>
            </a:endParaRPr>
          </a:p>
        </p:txBody>
      </p:sp>
      <p:sp>
        <p:nvSpPr>
          <p:cNvPr id="61" name="テキスト ボックス 60">
            <a:extLst>
              <a:ext uri="{FF2B5EF4-FFF2-40B4-BE49-F238E27FC236}">
                <a16:creationId xmlns:a16="http://schemas.microsoft.com/office/drawing/2014/main" id="{F1A2DE05-C63A-B3E5-5DFC-9E9BA9344671}"/>
              </a:ext>
            </a:extLst>
          </p:cNvPr>
          <p:cNvSpPr txBox="1"/>
          <p:nvPr/>
        </p:nvSpPr>
        <p:spPr>
          <a:xfrm>
            <a:off x="796166" y="5188406"/>
            <a:ext cx="99386"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つえ</a:t>
            </a:r>
            <a:endParaRPr kumimoji="1" lang="en-US" altLang="ja-JP" sz="408" dirty="0">
              <a:effectLst>
                <a:glow>
                  <a:schemeClr val="bg1"/>
                </a:glow>
              </a:effectLst>
            </a:endParaRPr>
          </a:p>
        </p:txBody>
      </p:sp>
      <p:sp>
        <p:nvSpPr>
          <p:cNvPr id="62" name="テキスト ボックス 61">
            <a:extLst>
              <a:ext uri="{FF2B5EF4-FFF2-40B4-BE49-F238E27FC236}">
                <a16:creationId xmlns:a16="http://schemas.microsoft.com/office/drawing/2014/main" id="{D7313C4C-8BC4-22DD-616A-C74711FEF16A}"/>
              </a:ext>
            </a:extLst>
          </p:cNvPr>
          <p:cNvSpPr txBox="1"/>
          <p:nvPr/>
        </p:nvSpPr>
        <p:spPr>
          <a:xfrm>
            <a:off x="509869" y="5357719"/>
            <a:ext cx="197170"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かくにん</a:t>
            </a:r>
            <a:endParaRPr kumimoji="1" lang="en-US" altLang="ja-JP" sz="408" dirty="0">
              <a:effectLst>
                <a:glow>
                  <a:schemeClr val="bg1"/>
                </a:glow>
              </a:effectLst>
            </a:endParaRPr>
          </a:p>
        </p:txBody>
      </p:sp>
      <p:sp>
        <p:nvSpPr>
          <p:cNvPr id="70" name="吹き出し: 角を丸めた四角形 69">
            <a:extLst>
              <a:ext uri="{FF2B5EF4-FFF2-40B4-BE49-F238E27FC236}">
                <a16:creationId xmlns:a16="http://schemas.microsoft.com/office/drawing/2014/main" id="{A5B93F58-93A3-5DF9-7D56-75FBA0C0D191}"/>
              </a:ext>
            </a:extLst>
          </p:cNvPr>
          <p:cNvSpPr/>
          <p:nvPr/>
        </p:nvSpPr>
        <p:spPr>
          <a:xfrm>
            <a:off x="613217" y="6569655"/>
            <a:ext cx="1818492" cy="437515"/>
          </a:xfrm>
          <a:prstGeom prst="wedgeRoundRectCallout">
            <a:avLst>
              <a:gd name="adj1" fmla="val -6463"/>
              <a:gd name="adj2" fmla="val -87386"/>
              <a:gd name="adj3" fmla="val 16667"/>
            </a:avLst>
          </a:prstGeom>
          <a:solidFill>
            <a:schemeClr val="bg1">
              <a:alpha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endParaRPr kumimoji="1" lang="ja-JP" altLang="en-US" sz="1836" dirty="0">
              <a:solidFill>
                <a:schemeClr val="tx1"/>
              </a:solidFill>
              <a:latin typeface="+mn-ea"/>
            </a:endParaRPr>
          </a:p>
        </p:txBody>
      </p:sp>
      <p:sp>
        <p:nvSpPr>
          <p:cNvPr id="71" name="テキスト ボックス 70">
            <a:extLst>
              <a:ext uri="{FF2B5EF4-FFF2-40B4-BE49-F238E27FC236}">
                <a16:creationId xmlns:a16="http://schemas.microsoft.com/office/drawing/2014/main" id="{FC370519-7343-155E-45BC-B8D67340C19E}"/>
              </a:ext>
            </a:extLst>
          </p:cNvPr>
          <p:cNvSpPr txBox="1"/>
          <p:nvPr/>
        </p:nvSpPr>
        <p:spPr>
          <a:xfrm>
            <a:off x="700786" y="6655559"/>
            <a:ext cx="1609415" cy="306815"/>
          </a:xfrm>
          <a:prstGeom prst="rect">
            <a:avLst/>
          </a:prstGeom>
          <a:noFill/>
        </p:spPr>
        <p:txBody>
          <a:bodyPr wrap="none" lIns="0" tIns="0" rIns="0" bIns="0">
            <a:spAutoFit/>
          </a:bodyPr>
          <a:lstStyle/>
          <a:p>
            <a:pPr algn="ctr">
              <a:lnSpc>
                <a:spcPts val="1300"/>
              </a:lnSpc>
            </a:pPr>
            <a:r>
              <a:rPr kumimoji="1" lang="ja-JP" altLang="en-US" sz="816" dirty="0"/>
              <a:t>○運動靴　</a:t>
            </a:r>
            <a:r>
              <a:rPr kumimoji="1" lang="en-US" altLang="ja-JP" sz="816" dirty="0"/>
              <a:t>×</a:t>
            </a:r>
            <a:r>
              <a:rPr kumimoji="1" lang="ja-JP" altLang="en-US" sz="816" dirty="0"/>
              <a:t>長靴</a:t>
            </a:r>
            <a:endParaRPr kumimoji="1" lang="en-US" altLang="ja-JP" sz="816" dirty="0"/>
          </a:p>
          <a:p>
            <a:pPr algn="ctr">
              <a:lnSpc>
                <a:spcPts val="1300"/>
              </a:lnSpc>
            </a:pPr>
            <a:r>
              <a:rPr kumimoji="1" lang="ja-JP" altLang="en-US" sz="816" dirty="0"/>
              <a:t>長靴に水が入ると動きにくくなるよ</a:t>
            </a:r>
            <a:endParaRPr kumimoji="1" lang="en-US" altLang="ja-JP" sz="816" dirty="0"/>
          </a:p>
        </p:txBody>
      </p:sp>
      <p:sp>
        <p:nvSpPr>
          <p:cNvPr id="63" name="テキスト ボックス 62">
            <a:extLst>
              <a:ext uri="{FF2B5EF4-FFF2-40B4-BE49-F238E27FC236}">
                <a16:creationId xmlns:a16="http://schemas.microsoft.com/office/drawing/2014/main" id="{2D372B44-9FB6-9BE1-9E6A-579021EC6AFE}"/>
              </a:ext>
            </a:extLst>
          </p:cNvPr>
          <p:cNvSpPr txBox="1"/>
          <p:nvPr/>
        </p:nvSpPr>
        <p:spPr>
          <a:xfrm>
            <a:off x="1688405" y="6606345"/>
            <a:ext cx="205184"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ながぐつ</a:t>
            </a:r>
            <a:endParaRPr kumimoji="1" lang="en-US" altLang="ja-JP" sz="408" dirty="0">
              <a:effectLst>
                <a:glow>
                  <a:schemeClr val="bg1"/>
                </a:glow>
              </a:effectLst>
            </a:endParaRPr>
          </a:p>
        </p:txBody>
      </p:sp>
      <p:sp>
        <p:nvSpPr>
          <p:cNvPr id="65" name="テキスト ボックス 64">
            <a:extLst>
              <a:ext uri="{FF2B5EF4-FFF2-40B4-BE49-F238E27FC236}">
                <a16:creationId xmlns:a16="http://schemas.microsoft.com/office/drawing/2014/main" id="{488BE196-4A3E-9692-F9BD-A59A4CD08DB2}"/>
              </a:ext>
            </a:extLst>
          </p:cNvPr>
          <p:cNvSpPr txBox="1"/>
          <p:nvPr/>
        </p:nvSpPr>
        <p:spPr>
          <a:xfrm>
            <a:off x="1226625" y="6606345"/>
            <a:ext cx="298159"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うんどうぐつ</a:t>
            </a:r>
            <a:endParaRPr kumimoji="1" lang="en-US" altLang="ja-JP" sz="408" dirty="0">
              <a:effectLst>
                <a:glow>
                  <a:schemeClr val="bg1"/>
                </a:glow>
              </a:effectLst>
            </a:endParaRPr>
          </a:p>
        </p:txBody>
      </p:sp>
      <p:sp>
        <p:nvSpPr>
          <p:cNvPr id="66" name="テキスト ボックス 65">
            <a:extLst>
              <a:ext uri="{FF2B5EF4-FFF2-40B4-BE49-F238E27FC236}">
                <a16:creationId xmlns:a16="http://schemas.microsoft.com/office/drawing/2014/main" id="{37FB8B4C-C1F2-3945-5F89-9357D4236221}"/>
              </a:ext>
            </a:extLst>
          </p:cNvPr>
          <p:cNvSpPr txBox="1"/>
          <p:nvPr/>
        </p:nvSpPr>
        <p:spPr>
          <a:xfrm>
            <a:off x="705066" y="6774548"/>
            <a:ext cx="205184" cy="80950"/>
          </a:xfrm>
          <a:prstGeom prst="rect">
            <a:avLst/>
          </a:prstGeom>
          <a:noFill/>
        </p:spPr>
        <p:txBody>
          <a:bodyPr wrap="none" lIns="0" tIns="0" rIns="0" bIns="18000" rtlCol="0">
            <a:spAutoFit/>
          </a:bodyPr>
          <a:lstStyle/>
          <a:p>
            <a:pPr algn="ctr"/>
            <a:r>
              <a:rPr kumimoji="1" lang="ja-JP" altLang="en-US" sz="408" dirty="0">
                <a:effectLst>
                  <a:glow>
                    <a:schemeClr val="bg1"/>
                  </a:glow>
                </a:effectLst>
              </a:rPr>
              <a:t>ながぐつ</a:t>
            </a:r>
            <a:endParaRPr kumimoji="1" lang="en-US" altLang="ja-JP" sz="408" dirty="0">
              <a:effectLst>
                <a:glow>
                  <a:schemeClr val="bg1"/>
                </a:glow>
              </a:effectLst>
            </a:endParaRPr>
          </a:p>
        </p:txBody>
      </p:sp>
      <p:grpSp>
        <p:nvGrpSpPr>
          <p:cNvPr id="86" name="グループ化 85">
            <a:extLst>
              <a:ext uri="{FF2B5EF4-FFF2-40B4-BE49-F238E27FC236}">
                <a16:creationId xmlns:a16="http://schemas.microsoft.com/office/drawing/2014/main" id="{D07FC31F-4BC8-055C-8F82-3B78B9DDFD34}"/>
              </a:ext>
            </a:extLst>
          </p:cNvPr>
          <p:cNvGrpSpPr/>
          <p:nvPr/>
        </p:nvGrpSpPr>
        <p:grpSpPr>
          <a:xfrm>
            <a:off x="2987361" y="4944660"/>
            <a:ext cx="2104454" cy="958899"/>
            <a:chOff x="2928231" y="4937165"/>
            <a:chExt cx="2062800" cy="939919"/>
          </a:xfrm>
        </p:grpSpPr>
        <p:sp>
          <p:nvSpPr>
            <p:cNvPr id="82" name="テキスト ボックス 81">
              <a:extLst>
                <a:ext uri="{FF2B5EF4-FFF2-40B4-BE49-F238E27FC236}">
                  <a16:creationId xmlns:a16="http://schemas.microsoft.com/office/drawing/2014/main" id="{5C8C0528-551F-9B33-1BF4-66340172CBBC}"/>
                </a:ext>
              </a:extLst>
            </p:cNvPr>
            <p:cNvSpPr txBox="1"/>
            <p:nvPr/>
          </p:nvSpPr>
          <p:spPr>
            <a:xfrm>
              <a:off x="2928231" y="4937165"/>
              <a:ext cx="2062800" cy="939919"/>
            </a:xfrm>
            <a:prstGeom prst="rect">
              <a:avLst/>
            </a:prstGeom>
            <a:noFill/>
          </p:spPr>
          <p:txBody>
            <a:bodyPr wrap="square" lIns="110181" tIns="73454" rIns="110181" bIns="73454" rtlCol="0">
              <a:spAutoFit/>
            </a:bodyPr>
            <a:lstStyle>
              <a:defPPr>
                <a:defRPr lang="en-US"/>
              </a:defPPr>
              <a:lvl1pPr indent="-457200">
                <a:lnSpc>
                  <a:spcPct val="100000"/>
                </a:lnSpc>
                <a:defRPr kumimoji="1" sz="1400"/>
              </a:lvl1pPr>
            </a:lstStyle>
            <a:p>
              <a:pPr algn="just">
                <a:lnSpc>
                  <a:spcPct val="150000"/>
                </a:lnSpc>
              </a:pPr>
              <a:r>
                <a:rPr lang="ja-JP" altLang="en-US" sz="1224" dirty="0"/>
                <a:t>近所のお年寄りや低学年の子に声をかけながら避難しましょう。</a:t>
              </a:r>
            </a:p>
          </p:txBody>
        </p:sp>
        <p:sp>
          <p:nvSpPr>
            <p:cNvPr id="78" name="テキスト ボックス 77">
              <a:extLst>
                <a:ext uri="{FF2B5EF4-FFF2-40B4-BE49-F238E27FC236}">
                  <a16:creationId xmlns:a16="http://schemas.microsoft.com/office/drawing/2014/main" id="{8C9EB380-1A32-A552-DC79-A65E7D31577B}"/>
                </a:ext>
              </a:extLst>
            </p:cNvPr>
            <p:cNvSpPr txBox="1"/>
            <p:nvPr/>
          </p:nvSpPr>
          <p:spPr>
            <a:xfrm>
              <a:off x="4274612" y="4969449"/>
              <a:ext cx="443100"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ていがくねん</a:t>
              </a:r>
              <a:endParaRPr kumimoji="1" lang="en-US" altLang="ja-JP" sz="612" dirty="0">
                <a:effectLst>
                  <a:glow>
                    <a:schemeClr val="bg1"/>
                  </a:glow>
                </a:effectLst>
              </a:endParaRPr>
            </a:p>
          </p:txBody>
        </p:sp>
        <p:sp>
          <p:nvSpPr>
            <p:cNvPr id="84" name="テキスト ボックス 83">
              <a:extLst>
                <a:ext uri="{FF2B5EF4-FFF2-40B4-BE49-F238E27FC236}">
                  <a16:creationId xmlns:a16="http://schemas.microsoft.com/office/drawing/2014/main" id="{484FC3C6-DC88-4227-7804-A411A811E538}"/>
                </a:ext>
              </a:extLst>
            </p:cNvPr>
            <p:cNvSpPr txBox="1"/>
            <p:nvPr/>
          </p:nvSpPr>
          <p:spPr>
            <a:xfrm>
              <a:off x="3703783" y="4969449"/>
              <a:ext cx="212123"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としよ</a:t>
              </a:r>
              <a:endParaRPr kumimoji="1" lang="en-US" altLang="ja-JP" sz="612" dirty="0">
                <a:effectLst>
                  <a:glow>
                    <a:schemeClr val="bg1"/>
                  </a:glow>
                </a:effectLst>
              </a:endParaRPr>
            </a:p>
          </p:txBody>
        </p:sp>
        <p:sp>
          <p:nvSpPr>
            <p:cNvPr id="85" name="テキスト ボックス 84">
              <a:extLst>
                <a:ext uri="{FF2B5EF4-FFF2-40B4-BE49-F238E27FC236}">
                  <a16:creationId xmlns:a16="http://schemas.microsoft.com/office/drawing/2014/main" id="{22098989-3C50-85BC-C31F-7F0F532F37D3}"/>
                </a:ext>
              </a:extLst>
            </p:cNvPr>
            <p:cNvSpPr txBox="1"/>
            <p:nvPr/>
          </p:nvSpPr>
          <p:spPr>
            <a:xfrm>
              <a:off x="4477596" y="5248949"/>
              <a:ext cx="223121" cy="110145"/>
            </a:xfrm>
            <a:prstGeom prst="rect">
              <a:avLst/>
            </a:prstGeom>
            <a:noFill/>
          </p:spPr>
          <p:txBody>
            <a:bodyPr wrap="none" lIns="0" tIns="0" rIns="0" bIns="18000" rtlCol="0">
              <a:spAutoFit/>
            </a:bodyPr>
            <a:lstStyle/>
            <a:p>
              <a:pPr algn="ctr"/>
              <a:r>
                <a:rPr kumimoji="1" lang="ja-JP" altLang="en-US" sz="612" dirty="0">
                  <a:effectLst>
                    <a:glow>
                      <a:schemeClr val="bg1"/>
                    </a:glow>
                  </a:effectLst>
                </a:rPr>
                <a:t>ひなん</a:t>
              </a:r>
            </a:p>
          </p:txBody>
        </p:sp>
      </p:grpSp>
      <p:sp>
        <p:nvSpPr>
          <p:cNvPr id="100" name="テキスト ボックス 99">
            <a:extLst>
              <a:ext uri="{FF2B5EF4-FFF2-40B4-BE49-F238E27FC236}">
                <a16:creationId xmlns:a16="http://schemas.microsoft.com/office/drawing/2014/main" id="{B91A6345-0DAA-0FC1-497F-13D99167A430}"/>
              </a:ext>
            </a:extLst>
          </p:cNvPr>
          <p:cNvSpPr txBox="1"/>
          <p:nvPr/>
        </p:nvSpPr>
        <p:spPr>
          <a:xfrm>
            <a:off x="5855206" y="1226558"/>
            <a:ext cx="2627494" cy="1278396"/>
          </a:xfrm>
          <a:prstGeom prst="rect">
            <a:avLst/>
          </a:prstGeom>
          <a:noFill/>
        </p:spPr>
        <p:txBody>
          <a:bodyPr wrap="square" lIns="110181" tIns="73454" rIns="110181" bIns="73454" rtlCol="0">
            <a:spAutoFit/>
          </a:bodyPr>
          <a:lstStyle>
            <a:defPPr>
              <a:defRPr lang="en-US"/>
            </a:defPPr>
            <a:lvl1pPr indent="-457200">
              <a:lnSpc>
                <a:spcPct val="150000"/>
              </a:lnSpc>
              <a:defRPr kumimoji="1"/>
            </a:lvl1pPr>
          </a:lstStyle>
          <a:p>
            <a:pPr indent="180000" algn="just">
              <a:lnSpc>
                <a:spcPts val="2300"/>
              </a:lnSpc>
            </a:pPr>
            <a:r>
              <a:rPr lang="ja-JP" altLang="en-US" sz="1300" dirty="0"/>
              <a:t>もし水があふれてしまったら、無理に</a:t>
            </a:r>
            <a:r>
              <a:rPr lang="ja-JP" altLang="en-US" sz="1300" dirty="0">
                <a:solidFill>
                  <a:srgbClr val="C00000"/>
                </a:solidFill>
              </a:rPr>
              <a:t>他の場所には移動せず</a:t>
            </a:r>
            <a:r>
              <a:rPr lang="ja-JP" altLang="en-US" sz="1300" dirty="0"/>
              <a:t>に、丈夫な建物の一番上の階に避難しましょう。</a:t>
            </a:r>
            <a:endParaRPr lang="en-US" altLang="ja-JP" sz="1300" dirty="0"/>
          </a:p>
        </p:txBody>
      </p:sp>
      <p:sp>
        <p:nvSpPr>
          <p:cNvPr id="87" name="テキスト ボックス 86">
            <a:extLst>
              <a:ext uri="{FF2B5EF4-FFF2-40B4-BE49-F238E27FC236}">
                <a16:creationId xmlns:a16="http://schemas.microsoft.com/office/drawing/2014/main" id="{AA0545DC-5AC6-54DB-98ED-9A0E6F450F9B}"/>
              </a:ext>
            </a:extLst>
          </p:cNvPr>
          <p:cNvSpPr txBox="1"/>
          <p:nvPr/>
        </p:nvSpPr>
        <p:spPr>
          <a:xfrm>
            <a:off x="6050079" y="1551386"/>
            <a:ext cx="155492"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むり</a:t>
            </a:r>
          </a:p>
        </p:txBody>
      </p:sp>
      <p:sp>
        <p:nvSpPr>
          <p:cNvPr id="88" name="テキスト ボックス 87">
            <a:extLst>
              <a:ext uri="{FF2B5EF4-FFF2-40B4-BE49-F238E27FC236}">
                <a16:creationId xmlns:a16="http://schemas.microsoft.com/office/drawing/2014/main" id="{A144CDB6-C3C1-EBF2-7846-F33502E47DC9}"/>
              </a:ext>
            </a:extLst>
          </p:cNvPr>
          <p:cNvSpPr txBox="1"/>
          <p:nvPr/>
        </p:nvSpPr>
        <p:spPr>
          <a:xfrm>
            <a:off x="7496598" y="1551386"/>
            <a:ext cx="24045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solidFill>
                  <a:srgbClr val="C00000"/>
                </a:solidFill>
              </a:rPr>
              <a:t>いどう</a:t>
            </a:r>
          </a:p>
        </p:txBody>
      </p:sp>
      <p:sp>
        <p:nvSpPr>
          <p:cNvPr id="97" name="テキスト ボックス 96">
            <a:extLst>
              <a:ext uri="{FF2B5EF4-FFF2-40B4-BE49-F238E27FC236}">
                <a16:creationId xmlns:a16="http://schemas.microsoft.com/office/drawing/2014/main" id="{E7D9405A-F0CE-5D6C-C97A-AFCE63EF7DAB}"/>
              </a:ext>
            </a:extLst>
          </p:cNvPr>
          <p:cNvSpPr txBox="1"/>
          <p:nvPr/>
        </p:nvSpPr>
        <p:spPr>
          <a:xfrm>
            <a:off x="5988643" y="1840004"/>
            <a:ext cx="30457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じょうぶ</a:t>
            </a:r>
            <a:endParaRPr lang="en-US" altLang="ja-JP" dirty="0"/>
          </a:p>
        </p:txBody>
      </p:sp>
      <p:sp>
        <p:nvSpPr>
          <p:cNvPr id="98" name="テキスト ボックス 97">
            <a:extLst>
              <a:ext uri="{FF2B5EF4-FFF2-40B4-BE49-F238E27FC236}">
                <a16:creationId xmlns:a16="http://schemas.microsoft.com/office/drawing/2014/main" id="{33D462F5-E60E-6699-3F76-B2611C0FC499}"/>
              </a:ext>
            </a:extLst>
          </p:cNvPr>
          <p:cNvSpPr txBox="1"/>
          <p:nvPr/>
        </p:nvSpPr>
        <p:spPr>
          <a:xfrm>
            <a:off x="6492089" y="1840004"/>
            <a:ext cx="323807"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たてもの</a:t>
            </a:r>
            <a:endParaRPr lang="en-US" altLang="ja-JP" dirty="0"/>
          </a:p>
        </p:txBody>
      </p:sp>
      <p:sp>
        <p:nvSpPr>
          <p:cNvPr id="101" name="テキスト ボックス 100">
            <a:extLst>
              <a:ext uri="{FF2B5EF4-FFF2-40B4-BE49-F238E27FC236}">
                <a16:creationId xmlns:a16="http://schemas.microsoft.com/office/drawing/2014/main" id="{C0A0AC46-6985-BA29-130F-36F65483EE41}"/>
              </a:ext>
            </a:extLst>
          </p:cNvPr>
          <p:cNvSpPr txBox="1"/>
          <p:nvPr/>
        </p:nvSpPr>
        <p:spPr>
          <a:xfrm>
            <a:off x="8086283" y="1840004"/>
            <a:ext cx="242054"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ひなん</a:t>
            </a:r>
          </a:p>
        </p:txBody>
      </p:sp>
      <p:sp>
        <p:nvSpPr>
          <p:cNvPr id="16" name="テキスト ボックス 15">
            <a:extLst>
              <a:ext uri="{FF2B5EF4-FFF2-40B4-BE49-F238E27FC236}">
                <a16:creationId xmlns:a16="http://schemas.microsoft.com/office/drawing/2014/main" id="{3755A896-E57D-0455-2775-236E06205A09}"/>
              </a:ext>
            </a:extLst>
          </p:cNvPr>
          <p:cNvSpPr txBox="1"/>
          <p:nvPr/>
        </p:nvSpPr>
        <p:spPr>
          <a:xfrm>
            <a:off x="6296763" y="2512398"/>
            <a:ext cx="4141126" cy="180425"/>
          </a:xfrm>
          <a:prstGeom prst="rect">
            <a:avLst/>
          </a:prstGeom>
          <a:noFill/>
        </p:spPr>
        <p:txBody>
          <a:bodyPr wrap="none" lIns="36000" tIns="36000" rIns="36000" bIns="36000">
            <a:spAutoFit/>
          </a:bodyPr>
          <a:lstStyle/>
          <a:p>
            <a:pPr algn="r"/>
            <a:r>
              <a:rPr kumimoji="1" lang="en-US" altLang="ja-JP" sz="700" dirty="0"/>
              <a:t>※</a:t>
            </a:r>
            <a:r>
              <a:rPr kumimoji="1" lang="ja-JP" altLang="en-US" sz="700" dirty="0"/>
              <a:t>「家屋倒壊等氾想定区域」に家がある場合は、水があふれる前に必ず他の安全な場所に移動しましょう。</a:t>
            </a:r>
            <a:endParaRPr lang="ja-JP" altLang="en-US" sz="700" dirty="0"/>
          </a:p>
        </p:txBody>
      </p:sp>
      <p:sp>
        <p:nvSpPr>
          <p:cNvPr id="102" name="テキスト ボックス 101">
            <a:extLst>
              <a:ext uri="{FF2B5EF4-FFF2-40B4-BE49-F238E27FC236}">
                <a16:creationId xmlns:a16="http://schemas.microsoft.com/office/drawing/2014/main" id="{4AD3D32C-D4A8-7562-4D87-8BD3AC02B850}"/>
              </a:ext>
            </a:extLst>
          </p:cNvPr>
          <p:cNvSpPr txBox="1"/>
          <p:nvPr/>
        </p:nvSpPr>
        <p:spPr>
          <a:xfrm>
            <a:off x="6465525" y="2488878"/>
            <a:ext cx="969816" cy="61555"/>
          </a:xfrm>
          <a:prstGeom prst="rect">
            <a:avLst/>
          </a:prstGeom>
          <a:noFill/>
        </p:spPr>
        <p:txBody>
          <a:bodyPr wrap="none" lIns="0" tIns="0" rIns="0" bIns="0" rtlCol="0">
            <a:spAutoFit/>
          </a:bodyPr>
          <a:lstStyle/>
          <a:p>
            <a:pPr algn="ctr"/>
            <a:r>
              <a:rPr kumimoji="1" lang="ja-JP" altLang="en-US" sz="400" dirty="0">
                <a:effectLst>
                  <a:glow>
                    <a:schemeClr val="bg1"/>
                  </a:glow>
                </a:effectLst>
              </a:rPr>
              <a:t>かおくとうかいとうはんらんそうていくいき</a:t>
            </a:r>
          </a:p>
        </p:txBody>
      </p:sp>
      <p:sp>
        <p:nvSpPr>
          <p:cNvPr id="104" name="テキスト ボックス 103">
            <a:extLst>
              <a:ext uri="{FF2B5EF4-FFF2-40B4-BE49-F238E27FC236}">
                <a16:creationId xmlns:a16="http://schemas.microsoft.com/office/drawing/2014/main" id="{3D83293A-534E-8C84-F4FF-1614F752A649}"/>
              </a:ext>
            </a:extLst>
          </p:cNvPr>
          <p:cNvSpPr txBox="1"/>
          <p:nvPr/>
        </p:nvSpPr>
        <p:spPr>
          <a:xfrm>
            <a:off x="8864953" y="2488878"/>
            <a:ext cx="147476" cy="61555"/>
          </a:xfrm>
          <a:prstGeom prst="rect">
            <a:avLst/>
          </a:prstGeom>
          <a:noFill/>
        </p:spPr>
        <p:txBody>
          <a:bodyPr wrap="none" lIns="0" tIns="0" rIns="0" bIns="0" rtlCol="0">
            <a:spAutoFit/>
          </a:bodyPr>
          <a:lstStyle/>
          <a:p>
            <a:pPr algn="ctr"/>
            <a:r>
              <a:rPr kumimoji="1" lang="ja-JP" altLang="en-US" sz="400" dirty="0">
                <a:effectLst>
                  <a:glow>
                    <a:schemeClr val="bg1"/>
                  </a:glow>
                </a:effectLst>
              </a:rPr>
              <a:t>かなら</a:t>
            </a:r>
          </a:p>
        </p:txBody>
      </p:sp>
      <p:sp>
        <p:nvSpPr>
          <p:cNvPr id="105" name="テキスト ボックス 104">
            <a:extLst>
              <a:ext uri="{FF2B5EF4-FFF2-40B4-BE49-F238E27FC236}">
                <a16:creationId xmlns:a16="http://schemas.microsoft.com/office/drawing/2014/main" id="{14D45CE8-3E20-CC74-7219-9421E9D5DD9A}"/>
              </a:ext>
            </a:extLst>
          </p:cNvPr>
          <p:cNvSpPr txBox="1"/>
          <p:nvPr/>
        </p:nvSpPr>
        <p:spPr>
          <a:xfrm>
            <a:off x="9792208" y="2488878"/>
            <a:ext cx="147476" cy="61555"/>
          </a:xfrm>
          <a:prstGeom prst="rect">
            <a:avLst/>
          </a:prstGeom>
          <a:noFill/>
        </p:spPr>
        <p:txBody>
          <a:bodyPr wrap="none" lIns="0" tIns="0" rIns="0" bIns="0" rtlCol="0">
            <a:spAutoFit/>
          </a:bodyPr>
          <a:lstStyle/>
          <a:p>
            <a:pPr algn="ctr"/>
            <a:r>
              <a:rPr kumimoji="1" lang="ja-JP" altLang="en-US" sz="400" dirty="0">
                <a:effectLst>
                  <a:glow>
                    <a:schemeClr val="bg1"/>
                  </a:glow>
                </a:effectLst>
              </a:rPr>
              <a:t>いどう</a:t>
            </a:r>
          </a:p>
        </p:txBody>
      </p:sp>
      <p:sp>
        <p:nvSpPr>
          <p:cNvPr id="99" name="テキスト ボックス 98">
            <a:extLst>
              <a:ext uri="{FF2B5EF4-FFF2-40B4-BE49-F238E27FC236}">
                <a16:creationId xmlns:a16="http://schemas.microsoft.com/office/drawing/2014/main" id="{B3B52728-2FB7-AB6B-D347-9C7ED23E39F5}"/>
              </a:ext>
            </a:extLst>
          </p:cNvPr>
          <p:cNvSpPr txBox="1"/>
          <p:nvPr/>
        </p:nvSpPr>
        <p:spPr>
          <a:xfrm>
            <a:off x="2830950" y="1135669"/>
            <a:ext cx="372782" cy="169277"/>
          </a:xfrm>
          <a:prstGeom prst="rect">
            <a:avLst/>
          </a:prstGeom>
          <a:noFill/>
        </p:spPr>
        <p:txBody>
          <a:bodyPr wrap="square" lIns="0" tIns="0" rIns="0" rtlCol="0">
            <a:spAutoFit/>
          </a:bodyPr>
          <a:lstStyle/>
          <a:p>
            <a:pPr algn="ctr"/>
            <a:r>
              <a:rPr kumimoji="1" lang="ja-JP" altLang="en-US" sz="800" dirty="0">
                <a:effectLst>
                  <a:glow rad="127000">
                    <a:schemeClr val="bg1"/>
                  </a:glow>
                </a:effectLst>
                <a:latin typeface="+mn-ea"/>
              </a:rPr>
              <a:t>かなら</a:t>
            </a:r>
          </a:p>
        </p:txBody>
      </p:sp>
      <p:sp>
        <p:nvSpPr>
          <p:cNvPr id="112" name="テキスト ボックス 111">
            <a:extLst>
              <a:ext uri="{FF2B5EF4-FFF2-40B4-BE49-F238E27FC236}">
                <a16:creationId xmlns:a16="http://schemas.microsoft.com/office/drawing/2014/main" id="{26A62808-E7AC-38DD-83A3-F0E2C13742D5}"/>
              </a:ext>
            </a:extLst>
          </p:cNvPr>
          <p:cNvSpPr txBox="1"/>
          <p:nvPr/>
        </p:nvSpPr>
        <p:spPr>
          <a:xfrm>
            <a:off x="8096821" y="3970980"/>
            <a:ext cx="163506"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ふた</a:t>
            </a:r>
            <a:endParaRPr lang="en-US" altLang="ja-JP" dirty="0"/>
          </a:p>
        </p:txBody>
      </p:sp>
      <p:sp>
        <p:nvSpPr>
          <p:cNvPr id="113" name="テキスト ボックス 112">
            <a:extLst>
              <a:ext uri="{FF2B5EF4-FFF2-40B4-BE49-F238E27FC236}">
                <a16:creationId xmlns:a16="http://schemas.microsoft.com/office/drawing/2014/main" id="{6F91CF65-21D1-A70E-6552-21D2BA101D52}"/>
              </a:ext>
            </a:extLst>
          </p:cNvPr>
          <p:cNvSpPr txBox="1"/>
          <p:nvPr/>
        </p:nvSpPr>
        <p:spPr>
          <a:xfrm>
            <a:off x="7001337" y="6695700"/>
            <a:ext cx="165109"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ひざ</a:t>
            </a:r>
            <a:endParaRPr lang="en-US" altLang="ja-JP" dirty="0"/>
          </a:p>
        </p:txBody>
      </p:sp>
      <p:pic>
        <p:nvPicPr>
          <p:cNvPr id="21" name="図 20" descr="部屋 が含まれている画像&#10;&#10;自動的に生成された説明">
            <a:extLst>
              <a:ext uri="{FF2B5EF4-FFF2-40B4-BE49-F238E27FC236}">
                <a16:creationId xmlns:a16="http://schemas.microsoft.com/office/drawing/2014/main" id="{57C611CD-CADF-4DFC-A338-0D63B1A0EB8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5472" y="3152488"/>
            <a:ext cx="1461882" cy="1082892"/>
          </a:xfrm>
          <a:prstGeom prst="rect">
            <a:avLst/>
          </a:prstGeom>
        </p:spPr>
      </p:pic>
      <p:pic>
        <p:nvPicPr>
          <p:cNvPr id="115" name="図 114" descr="部屋 が含まれている画像&#10;&#10;自動的に生成された説明">
            <a:extLst>
              <a:ext uri="{FF2B5EF4-FFF2-40B4-BE49-F238E27FC236}">
                <a16:creationId xmlns:a16="http://schemas.microsoft.com/office/drawing/2014/main" id="{6F0902BD-9BAB-1BF7-5D0A-9CDACEE497C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832216" y="6329759"/>
            <a:ext cx="1406306" cy="1041725"/>
          </a:xfrm>
          <a:prstGeom prst="rect">
            <a:avLst/>
          </a:prstGeom>
        </p:spPr>
      </p:pic>
      <p:sp>
        <p:nvSpPr>
          <p:cNvPr id="18" name="テキスト ボックス 17">
            <a:extLst>
              <a:ext uri="{FF2B5EF4-FFF2-40B4-BE49-F238E27FC236}">
                <a16:creationId xmlns:a16="http://schemas.microsoft.com/office/drawing/2014/main" id="{E679C2AD-1529-86E8-D622-E84DEE1BECCF}"/>
              </a:ext>
            </a:extLst>
          </p:cNvPr>
          <p:cNvSpPr txBox="1"/>
          <p:nvPr/>
        </p:nvSpPr>
        <p:spPr>
          <a:xfrm>
            <a:off x="10165085" y="660961"/>
            <a:ext cx="169918" cy="125547"/>
          </a:xfrm>
          <a:prstGeom prst="rect">
            <a:avLst/>
          </a:prstGeom>
          <a:noFill/>
        </p:spPr>
        <p:txBody>
          <a:bodyPr wrap="none" lIns="0" tIns="0" rIns="0" bIns="0" rtlCol="0">
            <a:spAutoFit/>
          </a:bodyPr>
          <a:lstStyle/>
          <a:p>
            <a:r>
              <a:rPr kumimoji="1" lang="en-US" altLang="ja-JP" sz="816" dirty="0"/>
              <a:t>※1</a:t>
            </a:r>
          </a:p>
        </p:txBody>
      </p:sp>
      <p:sp>
        <p:nvSpPr>
          <p:cNvPr id="6" name="テキスト ボックス 5">
            <a:extLst>
              <a:ext uri="{FF2B5EF4-FFF2-40B4-BE49-F238E27FC236}">
                <a16:creationId xmlns:a16="http://schemas.microsoft.com/office/drawing/2014/main" id="{8CF360FA-3FCD-1B3D-0884-8719F694036A}"/>
              </a:ext>
            </a:extLst>
          </p:cNvPr>
          <p:cNvSpPr txBox="1"/>
          <p:nvPr/>
        </p:nvSpPr>
        <p:spPr>
          <a:xfrm>
            <a:off x="5555013" y="7444091"/>
            <a:ext cx="1620957" cy="200055"/>
          </a:xfrm>
          <a:prstGeom prst="rect">
            <a:avLst/>
          </a:prstGeom>
          <a:noFill/>
        </p:spPr>
        <p:txBody>
          <a:bodyPr wrap="none" rtlCol="0">
            <a:spAutoFit/>
          </a:bodyPr>
          <a:lstStyle/>
          <a:p>
            <a:r>
              <a:rPr kumimoji="1" lang="en-US" altLang="ja-JP" sz="700" dirty="0"/>
              <a:t>※</a:t>
            </a:r>
            <a:r>
              <a:rPr kumimoji="1" lang="ja-JP" altLang="en-US" sz="700" dirty="0"/>
              <a:t>１ 「</a:t>
            </a:r>
            <a:r>
              <a:rPr kumimoji="1" lang="en-US" altLang="ja-JP" sz="700" dirty="0"/>
              <a:t>NHK for school</a:t>
            </a:r>
            <a:r>
              <a:rPr kumimoji="1" lang="ja-JP" altLang="en-US" sz="700" dirty="0"/>
              <a:t>」に移ります</a:t>
            </a:r>
            <a:endParaRPr kumimoji="1" lang="en-US" altLang="ja-JP" sz="700" dirty="0"/>
          </a:p>
        </p:txBody>
      </p:sp>
      <p:sp>
        <p:nvSpPr>
          <p:cNvPr id="19" name="四角形: 角を丸くする 18">
            <a:extLst>
              <a:ext uri="{FF2B5EF4-FFF2-40B4-BE49-F238E27FC236}">
                <a16:creationId xmlns:a16="http://schemas.microsoft.com/office/drawing/2014/main" id="{7280B2B3-D53A-885E-AA3B-231A816FE942}"/>
              </a:ext>
            </a:extLst>
          </p:cNvPr>
          <p:cNvSpPr/>
          <p:nvPr/>
        </p:nvSpPr>
        <p:spPr>
          <a:xfrm>
            <a:off x="5846612" y="782592"/>
            <a:ext cx="2207642" cy="27241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b">
            <a:spAutoFit/>
          </a:bodyPr>
          <a:lstStyle/>
          <a:p>
            <a:pPr algn="ctr"/>
            <a:r>
              <a:rPr kumimoji="1" lang="ja-JP" altLang="en-US" sz="1600" b="1" dirty="0">
                <a:ln w="38100">
                  <a:noFill/>
                </a:ln>
                <a:solidFill>
                  <a:schemeClr val="tx1"/>
                </a:solidFill>
                <a:effectLst>
                  <a:glow rad="76200">
                    <a:schemeClr val="bg1"/>
                  </a:glow>
                </a:effectLst>
              </a:rPr>
              <a:t>水があふれてしまったら</a:t>
            </a:r>
          </a:p>
        </p:txBody>
      </p:sp>
      <p:sp>
        <p:nvSpPr>
          <p:cNvPr id="20" name="四角形: 角を丸くする 19">
            <a:extLst>
              <a:ext uri="{FF2B5EF4-FFF2-40B4-BE49-F238E27FC236}">
                <a16:creationId xmlns:a16="http://schemas.microsoft.com/office/drawing/2014/main" id="{F060C70C-8397-BC68-BC4C-04F5CBBA44DC}"/>
              </a:ext>
            </a:extLst>
          </p:cNvPr>
          <p:cNvSpPr/>
          <p:nvPr/>
        </p:nvSpPr>
        <p:spPr>
          <a:xfrm>
            <a:off x="5846612" y="2990083"/>
            <a:ext cx="3425617" cy="27241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b">
            <a:spAutoFit/>
          </a:bodyPr>
          <a:lstStyle/>
          <a:p>
            <a:pPr algn="ctr"/>
            <a:r>
              <a:rPr kumimoji="1" lang="ja-JP" altLang="en-US" sz="1600" b="1" dirty="0">
                <a:ln w="38100">
                  <a:noFill/>
                </a:ln>
                <a:solidFill>
                  <a:schemeClr val="tx1"/>
                </a:solidFill>
                <a:effectLst>
                  <a:glow rad="76200">
                    <a:schemeClr val="bg1"/>
                  </a:glow>
                </a:effectLst>
              </a:rPr>
              <a:t>もし水があふれたときに移動すると</a:t>
            </a:r>
            <a:r>
              <a:rPr kumimoji="1" lang="en-US" altLang="ja-JP" sz="1600" b="1" dirty="0">
                <a:ln w="38100">
                  <a:noFill/>
                </a:ln>
                <a:solidFill>
                  <a:schemeClr val="tx1"/>
                </a:solidFill>
                <a:effectLst>
                  <a:glow rad="76200">
                    <a:schemeClr val="bg1"/>
                  </a:glow>
                </a:effectLst>
              </a:rPr>
              <a:t>…</a:t>
            </a:r>
          </a:p>
        </p:txBody>
      </p:sp>
      <p:sp>
        <p:nvSpPr>
          <p:cNvPr id="37" name="テキスト ボックス 36">
            <a:extLst>
              <a:ext uri="{FF2B5EF4-FFF2-40B4-BE49-F238E27FC236}">
                <a16:creationId xmlns:a16="http://schemas.microsoft.com/office/drawing/2014/main" id="{584E982A-005D-2E39-5EAE-599D6C12C2AE}"/>
              </a:ext>
            </a:extLst>
          </p:cNvPr>
          <p:cNvSpPr txBox="1"/>
          <p:nvPr/>
        </p:nvSpPr>
        <p:spPr>
          <a:xfrm>
            <a:off x="8147172" y="2915183"/>
            <a:ext cx="24045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effectLst>
                  <a:glow rad="76200">
                    <a:schemeClr val="bg1"/>
                  </a:glow>
                </a:effectLst>
              </a:rPr>
              <a:t>いどう</a:t>
            </a:r>
          </a:p>
        </p:txBody>
      </p:sp>
      <p:sp>
        <p:nvSpPr>
          <p:cNvPr id="39" name="四角形: 角を丸くする 38">
            <a:extLst>
              <a:ext uri="{FF2B5EF4-FFF2-40B4-BE49-F238E27FC236}">
                <a16:creationId xmlns:a16="http://schemas.microsoft.com/office/drawing/2014/main" id="{099BFC6D-C1BB-0B51-C90E-E94981A92E71}"/>
              </a:ext>
            </a:extLst>
          </p:cNvPr>
          <p:cNvSpPr/>
          <p:nvPr/>
        </p:nvSpPr>
        <p:spPr>
          <a:xfrm>
            <a:off x="350730" y="4514670"/>
            <a:ext cx="2361875" cy="2556000"/>
          </a:xfrm>
          <a:prstGeom prst="roundRect">
            <a:avLst>
              <a:gd name="adj" fmla="val 5921"/>
            </a:avLst>
          </a:prstGeom>
          <a:no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dirty="0"/>
          </a:p>
        </p:txBody>
      </p:sp>
      <p:sp>
        <p:nvSpPr>
          <p:cNvPr id="40" name="四角形: 角を丸くする 119">
            <a:extLst>
              <a:ext uri="{FF2B5EF4-FFF2-40B4-BE49-F238E27FC236}">
                <a16:creationId xmlns:a16="http://schemas.microsoft.com/office/drawing/2014/main" id="{3608DF3F-3F1C-4AFE-D06B-24CC1C7F2BB6}"/>
              </a:ext>
            </a:extLst>
          </p:cNvPr>
          <p:cNvSpPr/>
          <p:nvPr/>
        </p:nvSpPr>
        <p:spPr>
          <a:xfrm>
            <a:off x="350730" y="4489884"/>
            <a:ext cx="2361600" cy="398543"/>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rgbClr val="FFC6B9"/>
          </a:solid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ja-JP" altLang="en-US" sz="1428" b="1" dirty="0">
                <a:solidFill>
                  <a:schemeClr val="tx1"/>
                </a:solidFill>
              </a:rPr>
              <a:t>避難しやすい服装で</a:t>
            </a:r>
            <a:endParaRPr lang="en-US" altLang="ja-JP" sz="1428" b="1" dirty="0">
              <a:solidFill>
                <a:schemeClr val="tx1"/>
              </a:solidFill>
            </a:endParaRPr>
          </a:p>
        </p:txBody>
      </p:sp>
      <p:sp>
        <p:nvSpPr>
          <p:cNvPr id="47" name="四角形: 角を丸くする 46">
            <a:extLst>
              <a:ext uri="{FF2B5EF4-FFF2-40B4-BE49-F238E27FC236}">
                <a16:creationId xmlns:a16="http://schemas.microsoft.com/office/drawing/2014/main" id="{FA5090B7-FF4B-CE5F-2A3F-559C2F117FFA}"/>
              </a:ext>
            </a:extLst>
          </p:cNvPr>
          <p:cNvSpPr/>
          <p:nvPr/>
        </p:nvSpPr>
        <p:spPr>
          <a:xfrm>
            <a:off x="2879550" y="4514670"/>
            <a:ext cx="2361875" cy="2556000"/>
          </a:xfrm>
          <a:prstGeom prst="roundRect">
            <a:avLst>
              <a:gd name="adj" fmla="val 5921"/>
            </a:avLst>
          </a:prstGeom>
          <a:no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836"/>
          </a:p>
        </p:txBody>
      </p:sp>
      <p:sp>
        <p:nvSpPr>
          <p:cNvPr id="48" name="四角形: 角を丸くする 119">
            <a:extLst>
              <a:ext uri="{FF2B5EF4-FFF2-40B4-BE49-F238E27FC236}">
                <a16:creationId xmlns:a16="http://schemas.microsoft.com/office/drawing/2014/main" id="{EB80C400-1C6D-4D9A-9B89-8D12F5AFDD15}"/>
              </a:ext>
            </a:extLst>
          </p:cNvPr>
          <p:cNvSpPr/>
          <p:nvPr/>
        </p:nvSpPr>
        <p:spPr>
          <a:xfrm>
            <a:off x="2879550" y="4489884"/>
            <a:ext cx="2361600" cy="398543"/>
          </a:xfrm>
          <a:custGeom>
            <a:avLst/>
            <a:gdLst>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101059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77246 w 2864251"/>
              <a:gd name="connsiteY6" fmla="*/ 606341 h 606341"/>
              <a:gd name="connsiteX7" fmla="*/ 0 w 2864251"/>
              <a:gd name="connsiteY7" fmla="*/ 505282 h 606341"/>
              <a:gd name="connsiteX8" fmla="*/ 0 w 2864251"/>
              <a:gd name="connsiteY8" fmla="*/ 101059 h 606341"/>
              <a:gd name="connsiteX0" fmla="*/ 0 w 2864251"/>
              <a:gd name="connsiteY0" fmla="*/ 101059 h 606341"/>
              <a:gd name="connsiteX1" fmla="*/ 101059 w 2864251"/>
              <a:gd name="connsiteY1" fmla="*/ 0 h 606341"/>
              <a:gd name="connsiteX2" fmla="*/ 2763192 w 2864251"/>
              <a:gd name="connsiteY2" fmla="*/ 0 h 606341"/>
              <a:gd name="connsiteX3" fmla="*/ 2864251 w 2864251"/>
              <a:gd name="connsiteY3" fmla="*/ 101059 h 606341"/>
              <a:gd name="connsiteX4" fmla="*/ 2864251 w 2864251"/>
              <a:gd name="connsiteY4" fmla="*/ 505282 h 606341"/>
              <a:gd name="connsiteX5" fmla="*/ 2763192 w 2864251"/>
              <a:gd name="connsiteY5" fmla="*/ 606341 h 606341"/>
              <a:gd name="connsiteX6" fmla="*/ 55815 w 2864251"/>
              <a:gd name="connsiteY6" fmla="*/ 606341 h 606341"/>
              <a:gd name="connsiteX7" fmla="*/ 0 w 2864251"/>
              <a:gd name="connsiteY7" fmla="*/ 505282 h 606341"/>
              <a:gd name="connsiteX8" fmla="*/ 0 w 2864251"/>
              <a:gd name="connsiteY8" fmla="*/ 101059 h 606341"/>
              <a:gd name="connsiteX0" fmla="*/ 616 w 2864867"/>
              <a:gd name="connsiteY0" fmla="*/ 101059 h 608722"/>
              <a:gd name="connsiteX1" fmla="*/ 101675 w 2864867"/>
              <a:gd name="connsiteY1" fmla="*/ 0 h 608722"/>
              <a:gd name="connsiteX2" fmla="*/ 2763808 w 2864867"/>
              <a:gd name="connsiteY2" fmla="*/ 0 h 608722"/>
              <a:gd name="connsiteX3" fmla="*/ 2864867 w 2864867"/>
              <a:gd name="connsiteY3" fmla="*/ 101059 h 608722"/>
              <a:gd name="connsiteX4" fmla="*/ 2864867 w 2864867"/>
              <a:gd name="connsiteY4" fmla="*/ 505282 h 608722"/>
              <a:gd name="connsiteX5" fmla="*/ 2763808 w 2864867"/>
              <a:gd name="connsiteY5" fmla="*/ 606341 h 608722"/>
              <a:gd name="connsiteX6" fmla="*/ 46906 w 2864867"/>
              <a:gd name="connsiteY6" fmla="*/ 608722 h 608722"/>
              <a:gd name="connsiteX7" fmla="*/ 616 w 2864867"/>
              <a:gd name="connsiteY7" fmla="*/ 505282 h 608722"/>
              <a:gd name="connsiteX8" fmla="*/ 616 w 2864867"/>
              <a:gd name="connsiteY8" fmla="*/ 101059 h 608722"/>
              <a:gd name="connsiteX0" fmla="*/ 8561 w 2872812"/>
              <a:gd name="connsiteY0" fmla="*/ 101059 h 608722"/>
              <a:gd name="connsiteX1" fmla="*/ 109620 w 2872812"/>
              <a:gd name="connsiteY1" fmla="*/ 0 h 608722"/>
              <a:gd name="connsiteX2" fmla="*/ 2771753 w 2872812"/>
              <a:gd name="connsiteY2" fmla="*/ 0 h 608722"/>
              <a:gd name="connsiteX3" fmla="*/ 2872812 w 2872812"/>
              <a:gd name="connsiteY3" fmla="*/ 101059 h 608722"/>
              <a:gd name="connsiteX4" fmla="*/ 2872812 w 2872812"/>
              <a:gd name="connsiteY4" fmla="*/ 505282 h 608722"/>
              <a:gd name="connsiteX5" fmla="*/ 2771753 w 2872812"/>
              <a:gd name="connsiteY5" fmla="*/ 606341 h 608722"/>
              <a:gd name="connsiteX6" fmla="*/ 33419 w 2872812"/>
              <a:gd name="connsiteY6" fmla="*/ 608722 h 608722"/>
              <a:gd name="connsiteX7" fmla="*/ 8561 w 2872812"/>
              <a:gd name="connsiteY7" fmla="*/ 505282 h 608722"/>
              <a:gd name="connsiteX8" fmla="*/ 8561 w 2872812"/>
              <a:gd name="connsiteY8" fmla="*/ 101059 h 608722"/>
              <a:gd name="connsiteX0" fmla="*/ 7314 w 2871565"/>
              <a:gd name="connsiteY0" fmla="*/ 101059 h 608722"/>
              <a:gd name="connsiteX1" fmla="*/ 108373 w 2871565"/>
              <a:gd name="connsiteY1" fmla="*/ 0 h 608722"/>
              <a:gd name="connsiteX2" fmla="*/ 2770506 w 2871565"/>
              <a:gd name="connsiteY2" fmla="*/ 0 h 608722"/>
              <a:gd name="connsiteX3" fmla="*/ 2871565 w 2871565"/>
              <a:gd name="connsiteY3" fmla="*/ 101059 h 608722"/>
              <a:gd name="connsiteX4" fmla="*/ 2871565 w 2871565"/>
              <a:gd name="connsiteY4" fmla="*/ 505282 h 608722"/>
              <a:gd name="connsiteX5" fmla="*/ 2770506 w 2871565"/>
              <a:gd name="connsiteY5" fmla="*/ 606341 h 608722"/>
              <a:gd name="connsiteX6" fmla="*/ 34553 w 2871565"/>
              <a:gd name="connsiteY6" fmla="*/ 608722 h 608722"/>
              <a:gd name="connsiteX7" fmla="*/ 7314 w 2871565"/>
              <a:gd name="connsiteY7" fmla="*/ 505282 h 608722"/>
              <a:gd name="connsiteX8" fmla="*/ 7314 w 2871565"/>
              <a:gd name="connsiteY8" fmla="*/ 101059 h 608722"/>
              <a:gd name="connsiteX0" fmla="*/ 3136 w 2867387"/>
              <a:gd name="connsiteY0" fmla="*/ 101059 h 608722"/>
              <a:gd name="connsiteX1" fmla="*/ 104195 w 2867387"/>
              <a:gd name="connsiteY1" fmla="*/ 0 h 608722"/>
              <a:gd name="connsiteX2" fmla="*/ 2766328 w 2867387"/>
              <a:gd name="connsiteY2" fmla="*/ 0 h 608722"/>
              <a:gd name="connsiteX3" fmla="*/ 2867387 w 2867387"/>
              <a:gd name="connsiteY3" fmla="*/ 101059 h 608722"/>
              <a:gd name="connsiteX4" fmla="*/ 2867387 w 2867387"/>
              <a:gd name="connsiteY4" fmla="*/ 505282 h 608722"/>
              <a:gd name="connsiteX5" fmla="*/ 2766328 w 2867387"/>
              <a:gd name="connsiteY5" fmla="*/ 606341 h 608722"/>
              <a:gd name="connsiteX6" fmla="*/ 39900 w 2867387"/>
              <a:gd name="connsiteY6" fmla="*/ 608722 h 608722"/>
              <a:gd name="connsiteX7" fmla="*/ 3136 w 2867387"/>
              <a:gd name="connsiteY7" fmla="*/ 505282 h 608722"/>
              <a:gd name="connsiteX8" fmla="*/ 3136 w 2867387"/>
              <a:gd name="connsiteY8" fmla="*/ 101059 h 608722"/>
              <a:gd name="connsiteX0" fmla="*/ 1638 w 2865889"/>
              <a:gd name="connsiteY0" fmla="*/ 101059 h 608722"/>
              <a:gd name="connsiteX1" fmla="*/ 102697 w 2865889"/>
              <a:gd name="connsiteY1" fmla="*/ 0 h 608722"/>
              <a:gd name="connsiteX2" fmla="*/ 2764830 w 2865889"/>
              <a:gd name="connsiteY2" fmla="*/ 0 h 608722"/>
              <a:gd name="connsiteX3" fmla="*/ 2865889 w 2865889"/>
              <a:gd name="connsiteY3" fmla="*/ 101059 h 608722"/>
              <a:gd name="connsiteX4" fmla="*/ 2865889 w 2865889"/>
              <a:gd name="connsiteY4" fmla="*/ 505282 h 608722"/>
              <a:gd name="connsiteX5" fmla="*/ 2764830 w 2865889"/>
              <a:gd name="connsiteY5" fmla="*/ 606341 h 608722"/>
              <a:gd name="connsiteX6" fmla="*/ 43165 w 2865889"/>
              <a:gd name="connsiteY6" fmla="*/ 608722 h 608722"/>
              <a:gd name="connsiteX7" fmla="*/ 1638 w 2865889"/>
              <a:gd name="connsiteY7" fmla="*/ 505282 h 608722"/>
              <a:gd name="connsiteX8" fmla="*/ 1638 w 2865889"/>
              <a:gd name="connsiteY8" fmla="*/ 101059 h 608722"/>
              <a:gd name="connsiteX0" fmla="*/ 1638 w 2868219"/>
              <a:gd name="connsiteY0" fmla="*/ 101059 h 608722"/>
              <a:gd name="connsiteX1" fmla="*/ 102697 w 2868219"/>
              <a:gd name="connsiteY1" fmla="*/ 0 h 608722"/>
              <a:gd name="connsiteX2" fmla="*/ 2764830 w 2868219"/>
              <a:gd name="connsiteY2" fmla="*/ 0 h 608722"/>
              <a:gd name="connsiteX3" fmla="*/ 2865889 w 2868219"/>
              <a:gd name="connsiteY3" fmla="*/ 101059 h 608722"/>
              <a:gd name="connsiteX4" fmla="*/ 2865889 w 2868219"/>
              <a:gd name="connsiteY4" fmla="*/ 505282 h 608722"/>
              <a:gd name="connsiteX5" fmla="*/ 2826742 w 2868219"/>
              <a:gd name="connsiteY5" fmla="*/ 606341 h 608722"/>
              <a:gd name="connsiteX6" fmla="*/ 43165 w 2868219"/>
              <a:gd name="connsiteY6" fmla="*/ 608722 h 608722"/>
              <a:gd name="connsiteX7" fmla="*/ 1638 w 2868219"/>
              <a:gd name="connsiteY7" fmla="*/ 505282 h 608722"/>
              <a:gd name="connsiteX8" fmla="*/ 1638 w 2868219"/>
              <a:gd name="connsiteY8" fmla="*/ 101059 h 608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219" h="608722">
                <a:moveTo>
                  <a:pt x="1638" y="101059"/>
                </a:moveTo>
                <a:cubicBezTo>
                  <a:pt x="1638" y="45246"/>
                  <a:pt x="46884" y="0"/>
                  <a:pt x="102697" y="0"/>
                </a:cubicBezTo>
                <a:lnTo>
                  <a:pt x="2764830" y="0"/>
                </a:lnTo>
                <a:cubicBezTo>
                  <a:pt x="2820643" y="0"/>
                  <a:pt x="2865889" y="45246"/>
                  <a:pt x="2865889" y="101059"/>
                </a:cubicBezTo>
                <a:lnTo>
                  <a:pt x="2865889" y="505282"/>
                </a:lnTo>
                <a:cubicBezTo>
                  <a:pt x="2865889" y="561095"/>
                  <a:pt x="2882555" y="606341"/>
                  <a:pt x="2826742" y="606341"/>
                </a:cubicBezTo>
                <a:lnTo>
                  <a:pt x="43165" y="608722"/>
                </a:lnTo>
                <a:cubicBezTo>
                  <a:pt x="-12648" y="608722"/>
                  <a:pt x="1638" y="561095"/>
                  <a:pt x="1638" y="505282"/>
                </a:cubicBezTo>
                <a:lnTo>
                  <a:pt x="1638" y="101059"/>
                </a:lnTo>
                <a:close/>
              </a:path>
            </a:pathLst>
          </a:custGeom>
          <a:solidFill>
            <a:srgbClr val="FFC6B9"/>
          </a:solidFill>
          <a:ln w="25400">
            <a:solidFill>
              <a:srgbClr val="FF826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ja-JP" altLang="en-US" sz="1428" b="1" dirty="0">
                <a:solidFill>
                  <a:schemeClr val="tx1"/>
                </a:solidFill>
              </a:rPr>
              <a:t>周りの人への声かけ</a:t>
            </a:r>
            <a:endParaRPr lang="en-US" altLang="ja-JP" sz="1428" b="1" dirty="0">
              <a:solidFill>
                <a:schemeClr val="tx1"/>
              </a:solidFill>
            </a:endParaRPr>
          </a:p>
        </p:txBody>
      </p:sp>
      <p:sp>
        <p:nvSpPr>
          <p:cNvPr id="12" name="テキスト ボックス 11">
            <a:extLst>
              <a:ext uri="{FF2B5EF4-FFF2-40B4-BE49-F238E27FC236}">
                <a16:creationId xmlns:a16="http://schemas.microsoft.com/office/drawing/2014/main" id="{720A0CC5-67C9-A345-D4B0-0D26848AE17E}"/>
              </a:ext>
            </a:extLst>
          </p:cNvPr>
          <p:cNvSpPr txBox="1"/>
          <p:nvPr/>
        </p:nvSpPr>
        <p:spPr>
          <a:xfrm>
            <a:off x="342000" y="727200"/>
            <a:ext cx="2149678" cy="246221"/>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0070C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solidFill>
                  <a:srgbClr val="249390"/>
                </a:solidFill>
              </a:rPr>
              <a:t>■避難する際の注意点</a:t>
            </a:r>
          </a:p>
        </p:txBody>
      </p:sp>
      <p:grpSp>
        <p:nvGrpSpPr>
          <p:cNvPr id="7" name="グループ化 6">
            <a:extLst>
              <a:ext uri="{FF2B5EF4-FFF2-40B4-BE49-F238E27FC236}">
                <a16:creationId xmlns:a16="http://schemas.microsoft.com/office/drawing/2014/main" id="{B72387C9-9A1D-2341-D8EB-CD25FED5799F}"/>
              </a:ext>
            </a:extLst>
          </p:cNvPr>
          <p:cNvGrpSpPr/>
          <p:nvPr/>
        </p:nvGrpSpPr>
        <p:grpSpPr>
          <a:xfrm>
            <a:off x="8459672" y="79200"/>
            <a:ext cx="2319866" cy="314004"/>
            <a:chOff x="8459672" y="79200"/>
            <a:chExt cx="2319866" cy="314004"/>
          </a:xfrm>
        </p:grpSpPr>
        <p:sp>
          <p:nvSpPr>
            <p:cNvPr id="8" name="テキスト ボックス 7">
              <a:extLst>
                <a:ext uri="{FF2B5EF4-FFF2-40B4-BE49-F238E27FC236}">
                  <a16:creationId xmlns:a16="http://schemas.microsoft.com/office/drawing/2014/main" id="{5D82BDE7-F1CE-6D27-8749-78B4C44D6686}"/>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9" name="テキスト ボックス 8">
              <a:extLst>
                <a:ext uri="{FF2B5EF4-FFF2-40B4-BE49-F238E27FC236}">
                  <a16:creationId xmlns:a16="http://schemas.microsoft.com/office/drawing/2014/main" id="{68273277-74B1-0214-68C0-2E0BD124ADFD}"/>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10" name="テキスト ボックス 9">
              <a:extLst>
                <a:ext uri="{FF2B5EF4-FFF2-40B4-BE49-F238E27FC236}">
                  <a16:creationId xmlns:a16="http://schemas.microsoft.com/office/drawing/2014/main" id="{D6CC1F43-4A9C-3735-4696-232B80850954}"/>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
        <p:nvSpPr>
          <p:cNvPr id="3" name="テキスト ボックス 2">
            <a:extLst>
              <a:ext uri="{FF2B5EF4-FFF2-40B4-BE49-F238E27FC236}">
                <a16:creationId xmlns:a16="http://schemas.microsoft.com/office/drawing/2014/main" id="{9CFB93CA-EC82-75FD-9399-1EDB2763A34C}"/>
              </a:ext>
            </a:extLst>
          </p:cNvPr>
          <p:cNvSpPr txBox="1"/>
          <p:nvPr/>
        </p:nvSpPr>
        <p:spPr>
          <a:xfrm>
            <a:off x="732144" y="631249"/>
            <a:ext cx="242054" cy="136379"/>
          </a:xfrm>
          <a:prstGeom prst="rect">
            <a:avLst/>
          </a:prstGeom>
          <a:noFill/>
        </p:spPr>
        <p:txBody>
          <a:bodyPr wrap="none" lIns="0" tIns="18000" rIns="0" bIns="18000" rtlCol="0">
            <a:spAutoFit/>
          </a:bodyPr>
          <a:lstStyle>
            <a:defPPr>
              <a:defRPr lang="en-US"/>
            </a:defPPr>
            <a:lvl1pPr algn="dist">
              <a:defRPr sz="650">
                <a:solidFill>
                  <a:srgbClr val="0070C0"/>
                </a:solidFill>
              </a:defRPr>
            </a:lvl1pPr>
          </a:lstStyle>
          <a:p>
            <a:r>
              <a:rPr lang="ja-JP" altLang="en-US" dirty="0">
                <a:solidFill>
                  <a:srgbClr val="249390"/>
                </a:solidFill>
              </a:rPr>
              <a:t>ひなん</a:t>
            </a:r>
          </a:p>
        </p:txBody>
      </p:sp>
      <p:sp>
        <p:nvSpPr>
          <p:cNvPr id="4" name="テキスト ボックス 3">
            <a:extLst>
              <a:ext uri="{FF2B5EF4-FFF2-40B4-BE49-F238E27FC236}">
                <a16:creationId xmlns:a16="http://schemas.microsoft.com/office/drawing/2014/main" id="{8622A442-DC7F-A3D1-7D7E-BC0E97E2592A}"/>
              </a:ext>
            </a:extLst>
          </p:cNvPr>
          <p:cNvSpPr txBox="1"/>
          <p:nvPr/>
        </p:nvSpPr>
        <p:spPr>
          <a:xfrm>
            <a:off x="786225" y="4504783"/>
            <a:ext cx="266098" cy="128078"/>
          </a:xfrm>
          <a:prstGeom prst="rect">
            <a:avLst/>
          </a:prstGeom>
          <a:noFill/>
        </p:spPr>
        <p:txBody>
          <a:bodyPr wrap="none" lIns="0" tIns="0" rIns="0" bIns="18000" rtlCol="0">
            <a:spAutoFit/>
          </a:bodyPr>
          <a:lstStyle/>
          <a:p>
            <a:pPr algn="ctr"/>
            <a:r>
              <a:rPr kumimoji="1" lang="ja-JP" altLang="en-US" sz="714" dirty="0">
                <a:effectLst>
                  <a:glow>
                    <a:schemeClr val="bg1"/>
                  </a:glow>
                </a:effectLst>
              </a:rPr>
              <a:t>ひなん</a:t>
            </a:r>
          </a:p>
        </p:txBody>
      </p:sp>
    </p:spTree>
    <p:extLst>
      <p:ext uri="{BB962C8B-B14F-4D97-AF65-F5344CB8AC3E}">
        <p14:creationId xmlns:p14="http://schemas.microsoft.com/office/powerpoint/2010/main" val="3864174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 name="表 2">
            <a:extLst>
              <a:ext uri="{FF2B5EF4-FFF2-40B4-BE49-F238E27FC236}">
                <a16:creationId xmlns:a16="http://schemas.microsoft.com/office/drawing/2014/main" id="{007B8584-D69E-4E21-9CF9-3965AD0452C9}"/>
              </a:ext>
            </a:extLst>
          </p:cNvPr>
          <p:cNvGraphicFramePr>
            <a:graphicFrameLocks noGrp="1"/>
          </p:cNvGraphicFramePr>
          <p:nvPr>
            <p:extLst>
              <p:ext uri="{D42A27DB-BD31-4B8C-83A1-F6EECF244321}">
                <p14:modId xmlns:p14="http://schemas.microsoft.com/office/powerpoint/2010/main" val="3626859113"/>
              </p:ext>
            </p:extLst>
          </p:nvPr>
        </p:nvGraphicFramePr>
        <p:xfrm>
          <a:off x="768120" y="1659826"/>
          <a:ext cx="9461730" cy="5688000"/>
        </p:xfrm>
        <a:graphic>
          <a:graphicData uri="http://schemas.openxmlformats.org/drawingml/2006/table">
            <a:tbl>
              <a:tblPr firstRow="1" bandRow="1">
                <a:tableStyleId>{5C22544A-7EE6-4342-B048-85BDC9FD1C3A}</a:tableStyleId>
              </a:tblPr>
              <a:tblGrid>
                <a:gridCol w="1978107">
                  <a:extLst>
                    <a:ext uri="{9D8B030D-6E8A-4147-A177-3AD203B41FA5}">
                      <a16:colId xmlns:a16="http://schemas.microsoft.com/office/drawing/2014/main" val="2468932887"/>
                    </a:ext>
                  </a:extLst>
                </a:gridCol>
                <a:gridCol w="2174376">
                  <a:extLst>
                    <a:ext uri="{9D8B030D-6E8A-4147-A177-3AD203B41FA5}">
                      <a16:colId xmlns:a16="http://schemas.microsoft.com/office/drawing/2014/main" val="2082035195"/>
                    </a:ext>
                  </a:extLst>
                </a:gridCol>
                <a:gridCol w="2671184">
                  <a:extLst>
                    <a:ext uri="{9D8B030D-6E8A-4147-A177-3AD203B41FA5}">
                      <a16:colId xmlns:a16="http://schemas.microsoft.com/office/drawing/2014/main" val="1962682019"/>
                    </a:ext>
                  </a:extLst>
                </a:gridCol>
                <a:gridCol w="2638063">
                  <a:extLst>
                    <a:ext uri="{9D8B030D-6E8A-4147-A177-3AD203B41FA5}">
                      <a16:colId xmlns:a16="http://schemas.microsoft.com/office/drawing/2014/main" val="2211464402"/>
                    </a:ext>
                  </a:extLst>
                </a:gridCol>
              </a:tblGrid>
              <a:tr h="468000">
                <a:tc>
                  <a:txBody>
                    <a:bodyPr/>
                    <a:lstStyle/>
                    <a:p>
                      <a:pPr algn="ctr"/>
                      <a:r>
                        <a:rPr kumimoji="1" lang="ja-JP" altLang="en-US" sz="1400" dirty="0">
                          <a:solidFill>
                            <a:schemeClr val="tx1"/>
                          </a:solidFill>
                        </a:rPr>
                        <a:t>雨の様子</a:t>
                      </a:r>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9390">
                        <a:alpha val="30000"/>
                      </a:srgbClr>
                    </a:solidFill>
                  </a:tcPr>
                </a:tc>
                <a:tc>
                  <a:txBody>
                    <a:bodyPr/>
                    <a:lstStyle/>
                    <a:p>
                      <a:pPr algn="ctr"/>
                      <a:r>
                        <a:rPr kumimoji="1" lang="ja-JP" altLang="en-US" sz="1400" dirty="0">
                          <a:solidFill>
                            <a:schemeClr val="tx1"/>
                          </a:solidFill>
                        </a:rPr>
                        <a:t>川の状況</a:t>
                      </a:r>
                    </a:p>
                  </a:txBody>
                  <a:tcPr marL="65969" marR="65969" marT="3298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9390">
                        <a:alpha val="30000"/>
                      </a:srgbClr>
                    </a:solidFill>
                  </a:tcPr>
                </a:tc>
                <a:tc>
                  <a:txBody>
                    <a:bodyPr/>
                    <a:lstStyle/>
                    <a:p>
                      <a:pPr algn="ctr"/>
                      <a:r>
                        <a:rPr kumimoji="1" lang="ja-JP" altLang="en-US" sz="1400" dirty="0">
                          <a:solidFill>
                            <a:schemeClr val="tx1"/>
                          </a:solidFill>
                        </a:rPr>
                        <a:t>あなたへの影響</a:t>
                      </a:r>
                    </a:p>
                  </a:txBody>
                  <a:tcPr marL="65969" marR="65969" marT="3240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9390">
                        <a:alpha val="30000"/>
                      </a:srgbClr>
                    </a:solidFill>
                  </a:tcPr>
                </a:tc>
                <a:tc>
                  <a:txBody>
                    <a:bodyPr/>
                    <a:lstStyle/>
                    <a:p>
                      <a:pPr algn="ctr"/>
                      <a:r>
                        <a:rPr kumimoji="1" lang="ja-JP" altLang="en-US" sz="1400" dirty="0">
                          <a:solidFill>
                            <a:schemeClr val="tx1"/>
                          </a:solidFill>
                        </a:rPr>
                        <a:t>取るべき行動</a:t>
                      </a:r>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9390">
                        <a:alpha val="30000"/>
                      </a:srgbClr>
                    </a:solidFill>
                  </a:tcPr>
                </a:tc>
                <a:extLst>
                  <a:ext uri="{0D108BD9-81ED-4DB2-BD59-A6C34878D82A}">
                    <a16:rowId xmlns:a16="http://schemas.microsoft.com/office/drawing/2014/main" val="1931191230"/>
                  </a:ext>
                </a:extLst>
              </a:tr>
              <a:tr h="828000">
                <a:tc>
                  <a:txBody>
                    <a:bodyPr/>
                    <a:lstStyle/>
                    <a:p>
                      <a:pPr algn="ctr"/>
                      <a:r>
                        <a:rPr kumimoji="1" lang="ja-JP" altLang="en-US" sz="1200" dirty="0"/>
                        <a:t>雨が降り始めた</a:t>
                      </a:r>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dirty="0"/>
                        <a:t>普段の様子</a:t>
                      </a:r>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solidFill>
                      <a:schemeClr val="bg1"/>
                    </a:solidFill>
                  </a:tcPr>
                </a:tc>
                <a:tc>
                  <a:txBody>
                    <a:bodyPr/>
                    <a:lstStyle/>
                    <a:p>
                      <a:pPr algn="ct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25683312"/>
                  </a:ext>
                </a:extLst>
              </a:tr>
              <a:tr h="1188000">
                <a:tc>
                  <a:txBody>
                    <a:bodyPr/>
                    <a:lstStyle/>
                    <a:p>
                      <a:pPr algn="ctr"/>
                      <a:r>
                        <a:rPr kumimoji="1" lang="ja-JP" altLang="en-US" sz="1200" dirty="0"/>
                        <a:t>水たまりができる</a:t>
                      </a:r>
                    </a:p>
                  </a:txBody>
                  <a:tcPr marL="65969" marR="65969" marT="32984" marB="329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dirty="0"/>
                        <a:t>普段より水の量が増えている</a:t>
                      </a:r>
                    </a:p>
                  </a:txBody>
                  <a:tcPr marL="65969" marR="65969" marT="32984" marB="329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en-US" altLang="ja-JP"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42892272"/>
                  </a:ext>
                </a:extLst>
              </a:tr>
              <a:tr h="1188000">
                <a:tc>
                  <a:txBody>
                    <a:bodyPr/>
                    <a:lstStyle/>
                    <a:p>
                      <a:pPr algn="ctr"/>
                      <a:r>
                        <a:rPr kumimoji="1" lang="ja-JP" altLang="en-US" sz="1200" dirty="0"/>
                        <a:t>傘をさしてもぬれる</a:t>
                      </a:r>
                    </a:p>
                  </a:txBody>
                  <a:tcPr marL="65969" marR="65969" marT="32984" marB="329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spc="-40" baseline="0" dirty="0"/>
                        <a:t>水面が堤防の高さに迫っている</a:t>
                      </a:r>
                    </a:p>
                  </a:txBody>
                  <a:tcPr marL="65969" marR="65969" marT="32984" marB="3600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en-US" altLang="ja-JP"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solidFill>
                      <a:schemeClr val="bg1"/>
                    </a:solidFill>
                  </a:tcPr>
                </a:tc>
                <a:extLst>
                  <a:ext uri="{0D108BD9-81ED-4DB2-BD59-A6C34878D82A}">
                    <a16:rowId xmlns:a16="http://schemas.microsoft.com/office/drawing/2014/main" val="193594396"/>
                  </a:ext>
                </a:extLst>
              </a:tr>
              <a:tr h="1188000">
                <a:tc rowSpan="2">
                  <a:txBody>
                    <a:bodyPr/>
                    <a:lstStyle/>
                    <a:p>
                      <a:pPr algn="ctr"/>
                      <a:r>
                        <a:rPr kumimoji="1" lang="ja-JP" altLang="en-US" sz="1200" dirty="0"/>
                        <a:t>水しぶきであたり一面が</a:t>
                      </a:r>
                      <a:endParaRPr kumimoji="1" lang="en-US" altLang="ja-JP" sz="1200" dirty="0"/>
                    </a:p>
                    <a:p>
                      <a:pPr algn="ctr"/>
                      <a:r>
                        <a:rPr kumimoji="1" lang="ja-JP" altLang="en-US" sz="1200" dirty="0"/>
                        <a:t>白っぽくなる</a:t>
                      </a:r>
                    </a:p>
                  </a:txBody>
                  <a:tcPr marL="65969" marR="65969" marT="32984" marB="14400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kumimoji="1" lang="ja-JP" altLang="en-US" sz="1200" dirty="0"/>
                        <a:t>水があふれそう</a:t>
                      </a:r>
                    </a:p>
                  </a:txBody>
                  <a:tcPr marL="65969" marR="65969" marT="32984" marB="329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1425550" rtl="0" eaLnBrk="1" fontAlgn="auto" latinLnBrk="0" hangingPunct="1">
                        <a:lnSpc>
                          <a:spcPct val="100000"/>
                        </a:lnSpc>
                        <a:spcBef>
                          <a:spcPts val="0"/>
                        </a:spcBef>
                        <a:spcAft>
                          <a:spcPts val="0"/>
                        </a:spcAft>
                        <a:buClrTx/>
                        <a:buSzTx/>
                        <a:buFontTx/>
                        <a:buNone/>
                        <a:tabLst/>
                        <a:defRPr/>
                      </a:pPr>
                      <a:endParaRPr kumimoji="1" lang="en-US" altLang="ja-JP"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solidFill>
                      <a:schemeClr val="bg1"/>
                    </a:solidFill>
                  </a:tcPr>
                </a:tc>
                <a:extLst>
                  <a:ext uri="{0D108BD9-81ED-4DB2-BD59-A6C34878D82A}">
                    <a16:rowId xmlns:a16="http://schemas.microsoft.com/office/drawing/2014/main" val="914340601"/>
                  </a:ext>
                </a:extLst>
              </a:tr>
              <a:tr h="828000">
                <a:tc vMerge="1">
                  <a:txBody>
                    <a:bodyPr/>
                    <a:lstStyle/>
                    <a:p>
                      <a:pPr algn="ctr"/>
                      <a:endParaRPr kumimoji="1" lang="ja-JP" altLang="en-US"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50000"/>
                        </a:lnSpc>
                      </a:pPr>
                      <a:r>
                        <a:rPr kumimoji="1" lang="ja-JP" altLang="en-US" sz="1200" dirty="0"/>
                        <a:t>水があふれたり、</a:t>
                      </a:r>
                      <a:endParaRPr kumimoji="1" lang="en-US" altLang="ja-JP" sz="1200" dirty="0"/>
                    </a:p>
                    <a:p>
                      <a:pPr algn="ctr">
                        <a:lnSpc>
                          <a:spcPct val="150000"/>
                        </a:lnSpc>
                      </a:pPr>
                      <a:r>
                        <a:rPr kumimoji="1" lang="ja-JP" altLang="en-US" sz="1200" dirty="0"/>
                        <a:t>堤防が壊れたりする</a:t>
                      </a:r>
                    </a:p>
                  </a:txBody>
                  <a:tcPr marL="65969" marR="65969" marT="32984" marB="28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1425550" rtl="0" eaLnBrk="1" fontAlgn="auto" latinLnBrk="0" hangingPunct="1">
                        <a:lnSpc>
                          <a:spcPct val="100000"/>
                        </a:lnSpc>
                        <a:spcBef>
                          <a:spcPts val="0"/>
                        </a:spcBef>
                        <a:spcAft>
                          <a:spcPts val="0"/>
                        </a:spcAft>
                        <a:buClrTx/>
                        <a:buSzTx/>
                        <a:buFontTx/>
                        <a:buNone/>
                        <a:tabLst/>
                        <a:defRPr/>
                      </a:pPr>
                      <a:endParaRPr kumimoji="1" lang="ja-JP" altLang="en-US"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kumimoji="1" lang="en-US" altLang="ja-JP" sz="1200" dirty="0"/>
                    </a:p>
                  </a:txBody>
                  <a:tcPr marL="65969" marR="65969" marT="32984" marB="329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80672307"/>
                  </a:ext>
                </a:extLst>
              </a:tr>
            </a:tbl>
          </a:graphicData>
        </a:graphic>
      </p:graphicFrame>
      <p:sp>
        <p:nvSpPr>
          <p:cNvPr id="50" name="テキスト ボックス 49">
            <a:extLst>
              <a:ext uri="{FF2B5EF4-FFF2-40B4-BE49-F238E27FC236}">
                <a16:creationId xmlns:a16="http://schemas.microsoft.com/office/drawing/2014/main" id="{7DA03737-F982-4DF7-BFAA-450FA61AFC58}"/>
              </a:ext>
            </a:extLst>
          </p:cNvPr>
          <p:cNvSpPr txBox="1"/>
          <p:nvPr/>
        </p:nvSpPr>
        <p:spPr>
          <a:xfrm>
            <a:off x="342000" y="1009260"/>
            <a:ext cx="6321602" cy="585032"/>
          </a:xfrm>
          <a:prstGeom prst="rect">
            <a:avLst/>
          </a:prstGeom>
          <a:noFill/>
        </p:spPr>
        <p:txBody>
          <a:bodyPr wrap="none" tIns="0" bIns="0" rtlCol="0">
            <a:spAutoFit/>
          </a:bodyPr>
          <a:lstStyle>
            <a:defPPr>
              <a:defRPr lang="en-US"/>
            </a:defPPr>
            <a:lvl1pPr indent="181793" algn="just">
              <a:lnSpc>
                <a:spcPts val="3000"/>
              </a:lnSpc>
              <a:defRPr kumimoji="1" sz="1299"/>
            </a:lvl1pPr>
          </a:lstStyle>
          <a:p>
            <a:pPr>
              <a:lnSpc>
                <a:spcPts val="2500"/>
              </a:lnSpc>
            </a:pPr>
            <a:r>
              <a:rPr lang="ja-JP" altLang="en-US" dirty="0"/>
              <a:t>雨の様子、川の状況によって、私たちにどのような影響があるか考えてみましょう。</a:t>
            </a:r>
            <a:endParaRPr lang="en-US" altLang="ja-JP" dirty="0"/>
          </a:p>
          <a:p>
            <a:pPr>
              <a:lnSpc>
                <a:spcPts val="2500"/>
              </a:lnSpc>
            </a:pPr>
            <a:r>
              <a:rPr lang="ja-JP" altLang="en-US" dirty="0"/>
              <a:t>また、そのときにどんな行動を取るべきか、考えてみましょう。</a:t>
            </a:r>
            <a:r>
              <a:rPr lang="en-US" altLang="ja-JP" dirty="0"/>
              <a:t> </a:t>
            </a:r>
            <a:endParaRPr lang="ja-JP" altLang="en-US" dirty="0"/>
          </a:p>
        </p:txBody>
      </p:sp>
      <p:pic>
        <p:nvPicPr>
          <p:cNvPr id="52" name="図 51">
            <a:extLst>
              <a:ext uri="{FF2B5EF4-FFF2-40B4-BE49-F238E27FC236}">
                <a16:creationId xmlns:a16="http://schemas.microsoft.com/office/drawing/2014/main" id="{8E743B80-6383-4568-B90B-ABFAA5E6B4F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334781" y="3057253"/>
            <a:ext cx="829651" cy="835425"/>
          </a:xfrm>
          <a:prstGeom prst="rect">
            <a:avLst/>
          </a:prstGeom>
          <a:ln w="38100">
            <a:solidFill>
              <a:schemeClr val="bg1"/>
            </a:solidFill>
          </a:ln>
        </p:spPr>
      </p:pic>
      <p:pic>
        <p:nvPicPr>
          <p:cNvPr id="53" name="図 52">
            <a:extLst>
              <a:ext uri="{FF2B5EF4-FFF2-40B4-BE49-F238E27FC236}">
                <a16:creationId xmlns:a16="http://schemas.microsoft.com/office/drawing/2014/main" id="{8EAE14C8-203C-4332-B607-8CF057F3D778}"/>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330018" y="4234159"/>
            <a:ext cx="839176" cy="868710"/>
          </a:xfrm>
          <a:prstGeom prst="rect">
            <a:avLst/>
          </a:prstGeom>
          <a:ln w="38100">
            <a:solidFill>
              <a:schemeClr val="bg1"/>
            </a:solidFill>
          </a:ln>
        </p:spPr>
      </p:pic>
      <p:pic>
        <p:nvPicPr>
          <p:cNvPr id="54" name="図 53">
            <a:extLst>
              <a:ext uri="{FF2B5EF4-FFF2-40B4-BE49-F238E27FC236}">
                <a16:creationId xmlns:a16="http://schemas.microsoft.com/office/drawing/2014/main" id="{BFCDD406-9A6C-40D8-ADCE-2935C428ECDC}"/>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302300" y="5792786"/>
            <a:ext cx="894612" cy="925163"/>
          </a:xfrm>
          <a:prstGeom prst="rect">
            <a:avLst/>
          </a:prstGeom>
          <a:ln w="38100">
            <a:solidFill>
              <a:schemeClr val="bg1"/>
            </a:solidFill>
          </a:ln>
        </p:spPr>
      </p:pic>
      <p:sp>
        <p:nvSpPr>
          <p:cNvPr id="57" name="object 234">
            <a:extLst>
              <a:ext uri="{FF2B5EF4-FFF2-40B4-BE49-F238E27FC236}">
                <a16:creationId xmlns:a16="http://schemas.microsoft.com/office/drawing/2014/main" id="{E6F4BCCA-C03A-4DF5-8BE0-7190BC432372}"/>
              </a:ext>
            </a:extLst>
          </p:cNvPr>
          <p:cNvSpPr/>
          <p:nvPr/>
        </p:nvSpPr>
        <p:spPr>
          <a:xfrm>
            <a:off x="3256511" y="3040237"/>
            <a:ext cx="1172868" cy="795268"/>
          </a:xfrm>
          <a:prstGeom prst="rect">
            <a:avLst/>
          </a:prstGeom>
          <a:blipFill>
            <a:blip r:embed="rId6" cstate="print">
              <a:extLst>
                <a:ext uri="{28A0092B-C50C-407E-A947-70E740481C1C}">
                  <a14:useLocalDpi xmlns:a14="http://schemas.microsoft.com/office/drawing/2010/main" val="0"/>
                </a:ext>
              </a:extLst>
            </a:blip>
            <a:stretch>
              <a:fillRect b="1"/>
            </a:stretch>
          </a:blipFill>
        </p:spPr>
        <p:txBody>
          <a:bodyPr wrap="square" lIns="0" tIns="0" rIns="0" bIns="0" rtlCol="0"/>
          <a:lstStyle/>
          <a:p>
            <a:endParaRPr sz="1299" dirty="0"/>
          </a:p>
        </p:txBody>
      </p:sp>
      <p:sp>
        <p:nvSpPr>
          <p:cNvPr id="58" name="object 241">
            <a:extLst>
              <a:ext uri="{FF2B5EF4-FFF2-40B4-BE49-F238E27FC236}">
                <a16:creationId xmlns:a16="http://schemas.microsoft.com/office/drawing/2014/main" id="{FC393191-866B-48FD-8100-2B19D9B4DF83}"/>
              </a:ext>
            </a:extLst>
          </p:cNvPr>
          <p:cNvSpPr/>
          <p:nvPr/>
        </p:nvSpPr>
        <p:spPr>
          <a:xfrm>
            <a:off x="3256511" y="4241564"/>
            <a:ext cx="1172868" cy="777932"/>
          </a:xfrm>
          <a:prstGeom prst="rect">
            <a:avLst/>
          </a:prstGeom>
          <a:blipFill>
            <a:blip r:embed="rId7" cstate="print">
              <a:extLst>
                <a:ext uri="{28A0092B-C50C-407E-A947-70E740481C1C}">
                  <a14:useLocalDpi xmlns:a14="http://schemas.microsoft.com/office/drawing/2010/main" val="0"/>
                </a:ext>
              </a:extLst>
            </a:blip>
            <a:stretch>
              <a:fillRect/>
            </a:stretch>
          </a:blipFill>
        </p:spPr>
        <p:txBody>
          <a:bodyPr wrap="square" lIns="0" tIns="0" rIns="0" bIns="0" rtlCol="0"/>
          <a:lstStyle/>
          <a:p>
            <a:endParaRPr sz="1299" dirty="0"/>
          </a:p>
        </p:txBody>
      </p:sp>
      <p:sp>
        <p:nvSpPr>
          <p:cNvPr id="59" name="object 239">
            <a:extLst>
              <a:ext uri="{FF2B5EF4-FFF2-40B4-BE49-F238E27FC236}">
                <a16:creationId xmlns:a16="http://schemas.microsoft.com/office/drawing/2014/main" id="{21D636CA-1225-476F-8BE6-1BFACCA78048}"/>
              </a:ext>
            </a:extLst>
          </p:cNvPr>
          <p:cNvSpPr/>
          <p:nvPr/>
        </p:nvSpPr>
        <p:spPr>
          <a:xfrm>
            <a:off x="3145251" y="5428123"/>
            <a:ext cx="1395388" cy="862997"/>
          </a:xfrm>
          <a:prstGeom prst="rect">
            <a:avLst/>
          </a:prstGeom>
          <a:blipFill>
            <a:blip r:embed="rId8" cstate="print">
              <a:extLst>
                <a:ext uri="{28A0092B-C50C-407E-A947-70E740481C1C}">
                  <a14:useLocalDpi xmlns:a14="http://schemas.microsoft.com/office/drawing/2010/main" val="0"/>
                </a:ext>
              </a:extLst>
            </a:blip>
            <a:stretch>
              <a:fillRect/>
            </a:stretch>
          </a:blipFill>
        </p:spPr>
        <p:txBody>
          <a:bodyPr wrap="square" lIns="0" tIns="0" rIns="0" bIns="0" rtlCol="0"/>
          <a:lstStyle/>
          <a:p>
            <a:endParaRPr sz="1299" dirty="0"/>
          </a:p>
        </p:txBody>
      </p:sp>
      <p:sp>
        <p:nvSpPr>
          <p:cNvPr id="63" name="テキスト ボックス 62">
            <a:extLst>
              <a:ext uri="{FF2B5EF4-FFF2-40B4-BE49-F238E27FC236}">
                <a16:creationId xmlns:a16="http://schemas.microsoft.com/office/drawing/2014/main" id="{F94446D1-A6E3-46AD-A736-E19FFD617F34}"/>
              </a:ext>
            </a:extLst>
          </p:cNvPr>
          <p:cNvSpPr txBox="1"/>
          <p:nvPr/>
        </p:nvSpPr>
        <p:spPr>
          <a:xfrm>
            <a:off x="1640415" y="987204"/>
            <a:ext cx="44884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じょうきょう</a:t>
            </a:r>
          </a:p>
        </p:txBody>
      </p:sp>
      <p:sp>
        <p:nvSpPr>
          <p:cNvPr id="64" name="テキスト ボックス 63">
            <a:extLst>
              <a:ext uri="{FF2B5EF4-FFF2-40B4-BE49-F238E27FC236}">
                <a16:creationId xmlns:a16="http://schemas.microsoft.com/office/drawing/2014/main" id="{8C83C74E-F2DC-4019-B31B-5E2B6ABAB7C1}"/>
              </a:ext>
            </a:extLst>
          </p:cNvPr>
          <p:cNvSpPr txBox="1"/>
          <p:nvPr/>
        </p:nvSpPr>
        <p:spPr>
          <a:xfrm>
            <a:off x="2730365" y="987204"/>
            <a:ext cx="234038"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わたし</a:t>
            </a:r>
          </a:p>
        </p:txBody>
      </p:sp>
      <p:sp>
        <p:nvSpPr>
          <p:cNvPr id="65" name="テキスト ボックス 64">
            <a:extLst>
              <a:ext uri="{FF2B5EF4-FFF2-40B4-BE49-F238E27FC236}">
                <a16:creationId xmlns:a16="http://schemas.microsoft.com/office/drawing/2014/main" id="{05C92759-C27C-40FF-8386-26A7F06E5722}"/>
              </a:ext>
            </a:extLst>
          </p:cNvPr>
          <p:cNvSpPr txBox="1"/>
          <p:nvPr/>
        </p:nvSpPr>
        <p:spPr>
          <a:xfrm>
            <a:off x="4180396" y="987204"/>
            <a:ext cx="387927"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えいきょう</a:t>
            </a:r>
          </a:p>
        </p:txBody>
      </p:sp>
      <p:sp>
        <p:nvSpPr>
          <p:cNvPr id="66" name="テキスト ボックス 65">
            <a:extLst>
              <a:ext uri="{FF2B5EF4-FFF2-40B4-BE49-F238E27FC236}">
                <a16:creationId xmlns:a16="http://schemas.microsoft.com/office/drawing/2014/main" id="{8028D08E-CFA6-405E-9ACB-3F7A42933A02}"/>
              </a:ext>
            </a:extLst>
          </p:cNvPr>
          <p:cNvSpPr txBox="1"/>
          <p:nvPr/>
        </p:nvSpPr>
        <p:spPr>
          <a:xfrm>
            <a:off x="1571423" y="2372464"/>
            <a:ext cx="75342" cy="110509"/>
          </a:xfrm>
          <a:prstGeom prst="rect">
            <a:avLst/>
          </a:prstGeom>
          <a:noFill/>
        </p:spPr>
        <p:txBody>
          <a:bodyPr wrap="none" lIns="0" tIns="0" rIns="0" bIns="18000" rtlCol="0">
            <a:spAutoFit/>
          </a:bodyPr>
          <a:lstStyle/>
          <a:p>
            <a:pPr algn="ctr"/>
            <a:r>
              <a:rPr kumimoji="1" lang="ja-JP" altLang="en-US" sz="600" dirty="0"/>
              <a:t>ふ</a:t>
            </a:r>
          </a:p>
        </p:txBody>
      </p:sp>
      <p:sp>
        <p:nvSpPr>
          <p:cNvPr id="67" name="テキスト ボックス 66">
            <a:extLst>
              <a:ext uri="{FF2B5EF4-FFF2-40B4-BE49-F238E27FC236}">
                <a16:creationId xmlns:a16="http://schemas.microsoft.com/office/drawing/2014/main" id="{9F2FB681-F48D-42B1-9D9C-FBD98BE7A9EF}"/>
              </a:ext>
            </a:extLst>
          </p:cNvPr>
          <p:cNvSpPr txBox="1"/>
          <p:nvPr/>
        </p:nvSpPr>
        <p:spPr>
          <a:xfrm>
            <a:off x="3495283" y="2372464"/>
            <a:ext cx="224420" cy="110509"/>
          </a:xfrm>
          <a:prstGeom prst="rect">
            <a:avLst/>
          </a:prstGeom>
          <a:noFill/>
        </p:spPr>
        <p:txBody>
          <a:bodyPr wrap="none" lIns="0" tIns="0" rIns="0" bIns="18000" rtlCol="0">
            <a:spAutoFit/>
          </a:bodyPr>
          <a:lstStyle/>
          <a:p>
            <a:pPr algn="ctr"/>
            <a:r>
              <a:rPr kumimoji="1" lang="ja-JP" altLang="en-US" sz="600" dirty="0"/>
              <a:t>ふだん</a:t>
            </a:r>
          </a:p>
        </p:txBody>
      </p:sp>
      <p:sp>
        <p:nvSpPr>
          <p:cNvPr id="69" name="テキスト ボックス 68">
            <a:extLst>
              <a:ext uri="{FF2B5EF4-FFF2-40B4-BE49-F238E27FC236}">
                <a16:creationId xmlns:a16="http://schemas.microsoft.com/office/drawing/2014/main" id="{66E598A9-A0A8-4081-A566-CCFF7F4F30BE}"/>
              </a:ext>
            </a:extLst>
          </p:cNvPr>
          <p:cNvSpPr txBox="1"/>
          <p:nvPr/>
        </p:nvSpPr>
        <p:spPr>
          <a:xfrm>
            <a:off x="2904179" y="3845295"/>
            <a:ext cx="224420" cy="110509"/>
          </a:xfrm>
          <a:prstGeom prst="rect">
            <a:avLst/>
          </a:prstGeom>
          <a:noFill/>
        </p:spPr>
        <p:txBody>
          <a:bodyPr wrap="none" lIns="0" tIns="0" rIns="0" bIns="18000" rtlCol="0">
            <a:spAutoFit/>
          </a:bodyPr>
          <a:lstStyle/>
          <a:p>
            <a:pPr algn="ctr"/>
            <a:r>
              <a:rPr kumimoji="1" lang="ja-JP" altLang="en-US" sz="600" dirty="0"/>
              <a:t>ふだん</a:t>
            </a:r>
          </a:p>
        </p:txBody>
      </p:sp>
      <p:sp>
        <p:nvSpPr>
          <p:cNvPr id="71" name="テキスト ボックス 70">
            <a:extLst>
              <a:ext uri="{FF2B5EF4-FFF2-40B4-BE49-F238E27FC236}">
                <a16:creationId xmlns:a16="http://schemas.microsoft.com/office/drawing/2014/main" id="{6B140B2D-11D7-45BF-A028-72B04C0E8DD5}"/>
              </a:ext>
            </a:extLst>
          </p:cNvPr>
          <p:cNvSpPr txBox="1"/>
          <p:nvPr/>
        </p:nvSpPr>
        <p:spPr>
          <a:xfrm>
            <a:off x="1098065" y="5034991"/>
            <a:ext cx="152286" cy="110509"/>
          </a:xfrm>
          <a:prstGeom prst="rect">
            <a:avLst/>
          </a:prstGeom>
          <a:noFill/>
        </p:spPr>
        <p:txBody>
          <a:bodyPr wrap="none" lIns="0" tIns="0" rIns="0" bIns="18000" rtlCol="0">
            <a:spAutoFit/>
          </a:bodyPr>
          <a:lstStyle/>
          <a:p>
            <a:pPr algn="ctr"/>
            <a:r>
              <a:rPr kumimoji="1" lang="ja-JP" altLang="en-US" sz="600" dirty="0"/>
              <a:t>かさ</a:t>
            </a:r>
          </a:p>
        </p:txBody>
      </p:sp>
      <p:sp>
        <p:nvSpPr>
          <p:cNvPr id="72" name="テキスト ボックス 71">
            <a:extLst>
              <a:ext uri="{FF2B5EF4-FFF2-40B4-BE49-F238E27FC236}">
                <a16:creationId xmlns:a16="http://schemas.microsoft.com/office/drawing/2014/main" id="{2A28FC3E-9B4E-48C8-B19B-00EEA2BB95DC}"/>
              </a:ext>
            </a:extLst>
          </p:cNvPr>
          <p:cNvSpPr txBox="1"/>
          <p:nvPr/>
        </p:nvSpPr>
        <p:spPr>
          <a:xfrm>
            <a:off x="6521516" y="1722322"/>
            <a:ext cx="359073" cy="110509"/>
          </a:xfrm>
          <a:prstGeom prst="rect">
            <a:avLst/>
          </a:prstGeom>
          <a:noFill/>
        </p:spPr>
        <p:txBody>
          <a:bodyPr wrap="none" lIns="0" tIns="0" rIns="0" bIns="18000" rtlCol="0">
            <a:spAutoFit/>
          </a:bodyPr>
          <a:lstStyle/>
          <a:p>
            <a:pPr algn="ctr"/>
            <a:r>
              <a:rPr kumimoji="1" lang="ja-JP" altLang="en-US" sz="600" dirty="0"/>
              <a:t>えいきょう</a:t>
            </a:r>
          </a:p>
        </p:txBody>
      </p:sp>
      <p:sp>
        <p:nvSpPr>
          <p:cNvPr id="73" name="テキスト ボックス 72">
            <a:extLst>
              <a:ext uri="{FF2B5EF4-FFF2-40B4-BE49-F238E27FC236}">
                <a16:creationId xmlns:a16="http://schemas.microsoft.com/office/drawing/2014/main" id="{ECC87C52-9A5A-4CA5-BDFD-09DD0F673974}"/>
              </a:ext>
            </a:extLst>
          </p:cNvPr>
          <p:cNvSpPr txBox="1"/>
          <p:nvPr/>
        </p:nvSpPr>
        <p:spPr>
          <a:xfrm>
            <a:off x="3257852" y="5034991"/>
            <a:ext cx="299762" cy="110509"/>
          </a:xfrm>
          <a:prstGeom prst="rect">
            <a:avLst/>
          </a:prstGeom>
          <a:noFill/>
        </p:spPr>
        <p:txBody>
          <a:bodyPr wrap="none" lIns="0" tIns="0" rIns="0" bIns="18000" rtlCol="0">
            <a:spAutoFit/>
          </a:bodyPr>
          <a:lstStyle/>
          <a:p>
            <a:pPr algn="ctr"/>
            <a:r>
              <a:rPr kumimoji="1" lang="ja-JP" altLang="en-US" sz="600" dirty="0"/>
              <a:t>ていぼう</a:t>
            </a:r>
          </a:p>
        </p:txBody>
      </p:sp>
      <p:sp>
        <p:nvSpPr>
          <p:cNvPr id="74" name="テキスト ボックス 73">
            <a:extLst>
              <a:ext uri="{FF2B5EF4-FFF2-40B4-BE49-F238E27FC236}">
                <a16:creationId xmlns:a16="http://schemas.microsoft.com/office/drawing/2014/main" id="{0D467553-4933-41AC-8DB4-E19DC59793E0}"/>
              </a:ext>
            </a:extLst>
          </p:cNvPr>
          <p:cNvSpPr txBox="1"/>
          <p:nvPr/>
        </p:nvSpPr>
        <p:spPr>
          <a:xfrm>
            <a:off x="3180353" y="6939228"/>
            <a:ext cx="299761" cy="110509"/>
          </a:xfrm>
          <a:prstGeom prst="rect">
            <a:avLst/>
          </a:prstGeom>
          <a:noFill/>
        </p:spPr>
        <p:txBody>
          <a:bodyPr wrap="square" lIns="0" tIns="0" rIns="0" bIns="18000" rtlCol="0">
            <a:spAutoFit/>
          </a:bodyPr>
          <a:lstStyle>
            <a:defPPr>
              <a:defRPr lang="en-US"/>
            </a:defPPr>
            <a:lvl1pPr algn="ctr">
              <a:defRPr kumimoji="1" sz="600"/>
            </a:lvl1pPr>
          </a:lstStyle>
          <a:p>
            <a:r>
              <a:rPr lang="ja-JP" altLang="en-US" dirty="0"/>
              <a:t>ていぼう</a:t>
            </a:r>
          </a:p>
        </p:txBody>
      </p:sp>
      <p:sp>
        <p:nvSpPr>
          <p:cNvPr id="75" name="テキスト ボックス 74">
            <a:extLst>
              <a:ext uri="{FF2B5EF4-FFF2-40B4-BE49-F238E27FC236}">
                <a16:creationId xmlns:a16="http://schemas.microsoft.com/office/drawing/2014/main" id="{4E874AA1-05D5-4655-84F9-013BA6362653}"/>
              </a:ext>
            </a:extLst>
          </p:cNvPr>
          <p:cNvSpPr txBox="1"/>
          <p:nvPr/>
        </p:nvSpPr>
        <p:spPr>
          <a:xfrm>
            <a:off x="3646766" y="6943039"/>
            <a:ext cx="145874" cy="110509"/>
          </a:xfrm>
          <a:prstGeom prst="rect">
            <a:avLst/>
          </a:prstGeom>
          <a:noFill/>
        </p:spPr>
        <p:txBody>
          <a:bodyPr wrap="square" lIns="0" tIns="0" rIns="0" bIns="18000" rtlCol="0">
            <a:spAutoFit/>
          </a:bodyPr>
          <a:lstStyle>
            <a:defPPr>
              <a:defRPr lang="en-US"/>
            </a:defPPr>
            <a:lvl1pPr algn="ctr">
              <a:defRPr kumimoji="1" sz="600"/>
            </a:lvl1pPr>
          </a:lstStyle>
          <a:p>
            <a:r>
              <a:rPr lang="ja-JP" altLang="en-US" dirty="0"/>
              <a:t>こわ</a:t>
            </a:r>
          </a:p>
        </p:txBody>
      </p:sp>
      <p:sp>
        <p:nvSpPr>
          <p:cNvPr id="76" name="テキスト ボックス 75">
            <a:extLst>
              <a:ext uri="{FF2B5EF4-FFF2-40B4-BE49-F238E27FC236}">
                <a16:creationId xmlns:a16="http://schemas.microsoft.com/office/drawing/2014/main" id="{98262209-0BC9-4DDF-9D08-FF4D7A0EE735}"/>
              </a:ext>
            </a:extLst>
          </p:cNvPr>
          <p:cNvSpPr txBox="1"/>
          <p:nvPr/>
        </p:nvSpPr>
        <p:spPr>
          <a:xfrm>
            <a:off x="4143443" y="5034991"/>
            <a:ext cx="147476" cy="110509"/>
          </a:xfrm>
          <a:prstGeom prst="rect">
            <a:avLst/>
          </a:prstGeom>
          <a:noFill/>
        </p:spPr>
        <p:txBody>
          <a:bodyPr wrap="none" lIns="0" tIns="0" rIns="0" bIns="18000" rtlCol="0">
            <a:spAutoFit/>
          </a:bodyPr>
          <a:lstStyle/>
          <a:p>
            <a:pPr algn="ctr"/>
            <a:r>
              <a:rPr kumimoji="1" lang="ja-JP" altLang="en-US" sz="600" dirty="0"/>
              <a:t>せま</a:t>
            </a:r>
          </a:p>
        </p:txBody>
      </p:sp>
      <p:sp>
        <p:nvSpPr>
          <p:cNvPr id="6" name="テキスト ボックス 5">
            <a:extLst>
              <a:ext uri="{FF2B5EF4-FFF2-40B4-BE49-F238E27FC236}">
                <a16:creationId xmlns:a16="http://schemas.microsoft.com/office/drawing/2014/main" id="{409C3F09-573D-4695-3809-39D185A5C9BD}"/>
              </a:ext>
            </a:extLst>
          </p:cNvPr>
          <p:cNvSpPr txBox="1"/>
          <p:nvPr/>
        </p:nvSpPr>
        <p:spPr>
          <a:xfrm>
            <a:off x="506791" y="608400"/>
            <a:ext cx="2813270" cy="307777"/>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r>
              <a:rPr lang="ja-JP" altLang="en-US" sz="2000" dirty="0">
                <a:solidFill>
                  <a:srgbClr val="249390"/>
                </a:solidFill>
                <a:latin typeface="+mj-ea"/>
                <a:ea typeface="+mj-ea"/>
              </a:rPr>
              <a:t>身に危険がある時の行動</a:t>
            </a:r>
            <a:endParaRPr lang="en-US" altLang="ja-JP" sz="2000" dirty="0">
              <a:solidFill>
                <a:srgbClr val="249390"/>
              </a:solidFill>
              <a:latin typeface="+mj-ea"/>
              <a:ea typeface="+mj-ea"/>
            </a:endParaRPr>
          </a:p>
        </p:txBody>
      </p:sp>
      <p:pic>
        <p:nvPicPr>
          <p:cNvPr id="2" name="図 1" descr="ナイフ が含まれている画像&#10;&#10;自動的に生成された説明">
            <a:extLst>
              <a:ext uri="{FF2B5EF4-FFF2-40B4-BE49-F238E27FC236}">
                <a16:creationId xmlns:a16="http://schemas.microsoft.com/office/drawing/2014/main" id="{C68DF1E7-53FE-E3B0-6A5A-7251A325FC4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800000">
            <a:off x="9553494" y="1219449"/>
            <a:ext cx="586099" cy="586099"/>
          </a:xfrm>
          <a:prstGeom prst="rect">
            <a:avLst/>
          </a:prstGeom>
        </p:spPr>
      </p:pic>
      <p:pic>
        <p:nvPicPr>
          <p:cNvPr id="4" name="図 3" descr="ナイフ が含まれている画像&#10;&#10;自動的に生成された説明">
            <a:extLst>
              <a:ext uri="{FF2B5EF4-FFF2-40B4-BE49-F238E27FC236}">
                <a16:creationId xmlns:a16="http://schemas.microsoft.com/office/drawing/2014/main" id="{FA343C5B-38CF-B808-A16C-0A46D084326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10800000">
            <a:off x="7140494" y="1219449"/>
            <a:ext cx="586099" cy="586099"/>
          </a:xfrm>
          <a:prstGeom prst="rect">
            <a:avLst/>
          </a:prstGeom>
        </p:spPr>
      </p:pic>
      <p:sp>
        <p:nvSpPr>
          <p:cNvPr id="10" name="テキスト ボックス 9">
            <a:extLst>
              <a:ext uri="{FF2B5EF4-FFF2-40B4-BE49-F238E27FC236}">
                <a16:creationId xmlns:a16="http://schemas.microsoft.com/office/drawing/2014/main" id="{03606533-1C27-EF18-8F2D-EAD107213E70}"/>
              </a:ext>
            </a:extLst>
          </p:cNvPr>
          <p:cNvSpPr txBox="1"/>
          <p:nvPr/>
        </p:nvSpPr>
        <p:spPr>
          <a:xfrm>
            <a:off x="1098065" y="428654"/>
            <a:ext cx="333425" cy="230832"/>
          </a:xfrm>
          <a:prstGeom prst="rect">
            <a:avLst/>
          </a:prstGeom>
          <a:noFill/>
        </p:spPr>
        <p:txBody>
          <a:bodyPr wrap="none" lIns="0" rIns="0" rtlCol="0">
            <a:spAutoFit/>
          </a:bodyPr>
          <a:lstStyle>
            <a:defPPr>
              <a:defRPr lang="en-US"/>
            </a:defPPr>
            <a:lvl1pPr>
              <a:defRPr sz="900">
                <a:solidFill>
                  <a:srgbClr val="249390"/>
                </a:solidFill>
              </a:defRPr>
            </a:lvl1pPr>
          </a:lstStyle>
          <a:p>
            <a:r>
              <a:rPr lang="ja-JP" altLang="en-US" dirty="0"/>
              <a:t>きけん</a:t>
            </a:r>
          </a:p>
        </p:txBody>
      </p:sp>
      <p:sp>
        <p:nvSpPr>
          <p:cNvPr id="11" name="テキスト ボックス 10">
            <a:extLst>
              <a:ext uri="{FF2B5EF4-FFF2-40B4-BE49-F238E27FC236}">
                <a16:creationId xmlns:a16="http://schemas.microsoft.com/office/drawing/2014/main" id="{41597888-D9AF-24B0-B4F0-2C5418E42B94}"/>
              </a:ext>
            </a:extLst>
          </p:cNvPr>
          <p:cNvSpPr txBox="1"/>
          <p:nvPr/>
        </p:nvSpPr>
        <p:spPr>
          <a:xfrm>
            <a:off x="3798939" y="1722322"/>
            <a:ext cx="415177" cy="110509"/>
          </a:xfrm>
          <a:prstGeom prst="rect">
            <a:avLst/>
          </a:prstGeom>
          <a:noFill/>
        </p:spPr>
        <p:txBody>
          <a:bodyPr wrap="none" lIns="0" tIns="0" rIns="0" bIns="18000" rtlCol="0">
            <a:spAutoFit/>
          </a:bodyPr>
          <a:lstStyle/>
          <a:p>
            <a:pPr algn="ctr"/>
            <a:r>
              <a:rPr kumimoji="1" lang="ja-JP" altLang="en-US" sz="600" dirty="0"/>
              <a:t>じょうきょう</a:t>
            </a:r>
          </a:p>
        </p:txBody>
      </p:sp>
      <p:sp>
        <p:nvSpPr>
          <p:cNvPr id="12" name="テキスト ボックス 11">
            <a:extLst>
              <a:ext uri="{FF2B5EF4-FFF2-40B4-BE49-F238E27FC236}">
                <a16:creationId xmlns:a16="http://schemas.microsoft.com/office/drawing/2014/main" id="{063888A6-0260-22FE-A605-6EE7B56FA18D}"/>
              </a:ext>
            </a:extLst>
          </p:cNvPr>
          <p:cNvSpPr txBox="1"/>
          <p:nvPr/>
        </p:nvSpPr>
        <p:spPr>
          <a:xfrm>
            <a:off x="3729040" y="3845295"/>
            <a:ext cx="201978" cy="110509"/>
          </a:xfrm>
          <a:prstGeom prst="rect">
            <a:avLst/>
          </a:prstGeom>
          <a:noFill/>
        </p:spPr>
        <p:txBody>
          <a:bodyPr wrap="none" lIns="0" tIns="0" rIns="0" bIns="18000" rtlCol="0">
            <a:spAutoFit/>
          </a:bodyPr>
          <a:lstStyle/>
          <a:p>
            <a:pPr algn="ctr"/>
            <a:r>
              <a:rPr kumimoji="1" lang="ja-JP" altLang="en-US" sz="600" dirty="0"/>
              <a:t>りょう</a:t>
            </a:r>
          </a:p>
        </p:txBody>
      </p:sp>
      <p:sp>
        <p:nvSpPr>
          <p:cNvPr id="13" name="テキスト ボックス 12">
            <a:extLst>
              <a:ext uri="{FF2B5EF4-FFF2-40B4-BE49-F238E27FC236}">
                <a16:creationId xmlns:a16="http://schemas.microsoft.com/office/drawing/2014/main" id="{26703B9A-F129-2C9B-818B-14EB2F76DC46}"/>
              </a:ext>
            </a:extLst>
          </p:cNvPr>
          <p:cNvSpPr txBox="1"/>
          <p:nvPr/>
        </p:nvSpPr>
        <p:spPr>
          <a:xfrm>
            <a:off x="4102432" y="3845295"/>
            <a:ext cx="75342" cy="110509"/>
          </a:xfrm>
          <a:prstGeom prst="rect">
            <a:avLst/>
          </a:prstGeom>
          <a:noFill/>
        </p:spPr>
        <p:txBody>
          <a:bodyPr wrap="none" lIns="0" tIns="0" rIns="0" bIns="18000" rtlCol="0">
            <a:spAutoFit/>
          </a:bodyPr>
          <a:lstStyle/>
          <a:p>
            <a:pPr algn="ctr"/>
            <a:r>
              <a:rPr kumimoji="1" lang="ja-JP" altLang="en-US" sz="600" dirty="0"/>
              <a:t>ふ</a:t>
            </a:r>
          </a:p>
        </p:txBody>
      </p:sp>
      <p:grpSp>
        <p:nvGrpSpPr>
          <p:cNvPr id="5" name="グループ化 4">
            <a:extLst>
              <a:ext uri="{FF2B5EF4-FFF2-40B4-BE49-F238E27FC236}">
                <a16:creationId xmlns:a16="http://schemas.microsoft.com/office/drawing/2014/main" id="{FCB06F7D-C40F-5209-74D6-686E8FCE2742}"/>
              </a:ext>
            </a:extLst>
          </p:cNvPr>
          <p:cNvGrpSpPr/>
          <p:nvPr/>
        </p:nvGrpSpPr>
        <p:grpSpPr>
          <a:xfrm>
            <a:off x="8474186" y="79200"/>
            <a:ext cx="2319866" cy="314004"/>
            <a:chOff x="8474186" y="79200"/>
            <a:chExt cx="2319866" cy="314004"/>
          </a:xfrm>
        </p:grpSpPr>
        <p:sp>
          <p:nvSpPr>
            <p:cNvPr id="8" name="テキスト ボックス 7">
              <a:extLst>
                <a:ext uri="{FF2B5EF4-FFF2-40B4-BE49-F238E27FC236}">
                  <a16:creationId xmlns:a16="http://schemas.microsoft.com/office/drawing/2014/main" id="{F9566F65-9CB2-DF17-4F5A-4B37A0BB5CEC}"/>
                </a:ext>
              </a:extLst>
            </p:cNvPr>
            <p:cNvSpPr txBox="1"/>
            <p:nvPr/>
          </p:nvSpPr>
          <p:spPr>
            <a:xfrm>
              <a:off x="8474186"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14" name="テキスト ボックス 13">
              <a:extLst>
                <a:ext uri="{FF2B5EF4-FFF2-40B4-BE49-F238E27FC236}">
                  <a16:creationId xmlns:a16="http://schemas.microsoft.com/office/drawing/2014/main" id="{1910854B-C3BD-6987-A16D-53A02B9B4BCD}"/>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15" name="テキスト ボックス 14">
              <a:extLst>
                <a:ext uri="{FF2B5EF4-FFF2-40B4-BE49-F238E27FC236}">
                  <a16:creationId xmlns:a16="http://schemas.microsoft.com/office/drawing/2014/main" id="{A77F79C3-68FC-E869-FD9F-BD5BAEBCCF75}"/>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Tree>
    <p:extLst>
      <p:ext uri="{BB962C8B-B14F-4D97-AF65-F5344CB8AC3E}">
        <p14:creationId xmlns:p14="http://schemas.microsoft.com/office/powerpoint/2010/main" val="309507948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1">
            <a:extLst>
              <a:ext uri="{FF2B5EF4-FFF2-40B4-BE49-F238E27FC236}">
                <a16:creationId xmlns:a16="http://schemas.microsoft.com/office/drawing/2014/main" id="{817151E0-7CCA-4A63-9E6C-74FF35D4F042}"/>
              </a:ext>
            </a:extLst>
          </p:cNvPr>
          <p:cNvSpPr/>
          <p:nvPr/>
        </p:nvSpPr>
        <p:spPr>
          <a:xfrm>
            <a:off x="5684852" y="3822529"/>
            <a:ext cx="5009628" cy="3468859"/>
          </a:xfrm>
          <a:prstGeom prst="rect">
            <a:avLst/>
          </a:prstGeom>
          <a:solidFill>
            <a:srgbClr val="249390">
              <a:alpha val="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24" name="四角形: 角を丸くする 23">
            <a:extLst>
              <a:ext uri="{FF2B5EF4-FFF2-40B4-BE49-F238E27FC236}">
                <a16:creationId xmlns:a16="http://schemas.microsoft.com/office/drawing/2014/main" id="{9BC82948-8413-4BB1-A523-99D140EFFCBE}"/>
              </a:ext>
            </a:extLst>
          </p:cNvPr>
          <p:cNvSpPr/>
          <p:nvPr/>
        </p:nvSpPr>
        <p:spPr>
          <a:xfrm>
            <a:off x="359269" y="4107148"/>
            <a:ext cx="4911504" cy="3082150"/>
          </a:xfrm>
          <a:prstGeom prst="roundRect">
            <a:avLst>
              <a:gd name="adj" fmla="val 2512"/>
            </a:avLst>
          </a:prstGeom>
          <a:solidFill>
            <a:schemeClr val="bg1"/>
          </a:solidFill>
          <a:ln>
            <a:solidFill>
              <a:schemeClr val="accent3">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1299" dirty="0"/>
              <a:t>コラム</a:t>
            </a:r>
            <a:endParaRPr kumimoji="1" lang="en-US" altLang="ja-JP" sz="1299" dirty="0"/>
          </a:p>
          <a:p>
            <a:pPr algn="ctr"/>
            <a:r>
              <a:rPr kumimoji="1" lang="ja-JP" altLang="en-US" sz="1299" dirty="0"/>
              <a:t>職業紹介？</a:t>
            </a:r>
            <a:endParaRPr kumimoji="1" lang="en-US" altLang="ja-JP" sz="1299" dirty="0"/>
          </a:p>
        </p:txBody>
      </p:sp>
      <p:sp>
        <p:nvSpPr>
          <p:cNvPr id="30" name="テキスト ボックス 29">
            <a:extLst>
              <a:ext uri="{FF2B5EF4-FFF2-40B4-BE49-F238E27FC236}">
                <a16:creationId xmlns:a16="http://schemas.microsoft.com/office/drawing/2014/main" id="{451AFA67-60F8-44F2-9F37-6AF491137912}"/>
              </a:ext>
            </a:extLst>
          </p:cNvPr>
          <p:cNvSpPr txBox="1"/>
          <p:nvPr/>
        </p:nvSpPr>
        <p:spPr>
          <a:xfrm>
            <a:off x="5601312" y="1033763"/>
            <a:ext cx="3044657" cy="1700081"/>
          </a:xfrm>
          <a:prstGeom prst="rect">
            <a:avLst/>
          </a:prstGeom>
          <a:noFill/>
        </p:spPr>
        <p:txBody>
          <a:bodyPr wrap="square" rtlCol="0">
            <a:spAutoFit/>
          </a:bodyPr>
          <a:lstStyle>
            <a:defPPr>
              <a:defRPr lang="en-US"/>
            </a:defPPr>
            <a:lvl1pPr indent="181793" algn="just">
              <a:lnSpc>
                <a:spcPts val="3000"/>
              </a:lnSpc>
              <a:defRPr kumimoji="1" sz="1299"/>
            </a:lvl1pPr>
          </a:lstStyle>
          <a:p>
            <a:pPr>
              <a:lnSpc>
                <a:spcPts val="2600"/>
              </a:lnSpc>
            </a:pPr>
            <a:r>
              <a:rPr lang="ja-JP" altLang="en-US" dirty="0"/>
              <a:t>マイ・タイムラインとは、台風が近づいてきたときに、自分が取るべき行動を時間にそって整理したもののことです。</a:t>
            </a:r>
            <a:endParaRPr lang="en-US" altLang="ja-JP" dirty="0"/>
          </a:p>
          <a:p>
            <a:pPr>
              <a:lnSpc>
                <a:spcPts val="2600"/>
              </a:lnSpc>
            </a:pPr>
            <a:r>
              <a:rPr lang="ja-JP" altLang="en-US" dirty="0"/>
              <a:t>逃げキッドを使うと、詳しいマイ・タイムラインを作ることができます。</a:t>
            </a:r>
            <a:endParaRPr lang="en-US" altLang="ja-JP" dirty="0"/>
          </a:p>
        </p:txBody>
      </p:sp>
      <p:cxnSp>
        <p:nvCxnSpPr>
          <p:cNvPr id="3" name="直線コネクタ 2">
            <a:extLst>
              <a:ext uri="{FF2B5EF4-FFF2-40B4-BE49-F238E27FC236}">
                <a16:creationId xmlns:a16="http://schemas.microsoft.com/office/drawing/2014/main" id="{5C1FE2F6-4D54-4677-9846-9ECA5C484057}"/>
              </a:ext>
            </a:extLst>
          </p:cNvPr>
          <p:cNvCxnSpPr/>
          <p:nvPr/>
        </p:nvCxnSpPr>
        <p:spPr>
          <a:xfrm>
            <a:off x="623394" y="5266610"/>
            <a:ext cx="4387431" cy="0"/>
          </a:xfrm>
          <a:prstGeom prst="line">
            <a:avLst/>
          </a:prstGeom>
          <a:ln w="15875">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29" name="直線コネクタ 28">
            <a:extLst>
              <a:ext uri="{FF2B5EF4-FFF2-40B4-BE49-F238E27FC236}">
                <a16:creationId xmlns:a16="http://schemas.microsoft.com/office/drawing/2014/main" id="{29DC4736-2225-4633-BBAC-5EF0C7C06728}"/>
              </a:ext>
            </a:extLst>
          </p:cNvPr>
          <p:cNvCxnSpPr/>
          <p:nvPr/>
        </p:nvCxnSpPr>
        <p:spPr>
          <a:xfrm>
            <a:off x="623394" y="5703652"/>
            <a:ext cx="4387431" cy="0"/>
          </a:xfrm>
          <a:prstGeom prst="line">
            <a:avLst/>
          </a:prstGeom>
          <a:ln w="15875">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31" name="直線コネクタ 30">
            <a:extLst>
              <a:ext uri="{FF2B5EF4-FFF2-40B4-BE49-F238E27FC236}">
                <a16:creationId xmlns:a16="http://schemas.microsoft.com/office/drawing/2014/main" id="{0EEC144F-066B-4838-9CA5-50FD834E7516}"/>
              </a:ext>
            </a:extLst>
          </p:cNvPr>
          <p:cNvCxnSpPr/>
          <p:nvPr/>
        </p:nvCxnSpPr>
        <p:spPr>
          <a:xfrm>
            <a:off x="623394" y="6140693"/>
            <a:ext cx="4387431" cy="0"/>
          </a:xfrm>
          <a:prstGeom prst="line">
            <a:avLst/>
          </a:prstGeom>
          <a:ln w="15875">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32" name="直線コネクタ 31">
            <a:extLst>
              <a:ext uri="{FF2B5EF4-FFF2-40B4-BE49-F238E27FC236}">
                <a16:creationId xmlns:a16="http://schemas.microsoft.com/office/drawing/2014/main" id="{630CA114-0AFE-4354-897B-FDD12F066810}"/>
              </a:ext>
            </a:extLst>
          </p:cNvPr>
          <p:cNvCxnSpPr/>
          <p:nvPr/>
        </p:nvCxnSpPr>
        <p:spPr>
          <a:xfrm>
            <a:off x="623394" y="6577735"/>
            <a:ext cx="4387431" cy="0"/>
          </a:xfrm>
          <a:prstGeom prst="line">
            <a:avLst/>
          </a:prstGeom>
          <a:ln w="15875">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33" name="直線コネクタ 32">
            <a:extLst>
              <a:ext uri="{FF2B5EF4-FFF2-40B4-BE49-F238E27FC236}">
                <a16:creationId xmlns:a16="http://schemas.microsoft.com/office/drawing/2014/main" id="{D37BD236-1862-4E64-8215-9B147B951D61}"/>
              </a:ext>
            </a:extLst>
          </p:cNvPr>
          <p:cNvCxnSpPr/>
          <p:nvPr/>
        </p:nvCxnSpPr>
        <p:spPr>
          <a:xfrm>
            <a:off x="623394" y="7014776"/>
            <a:ext cx="4387431" cy="0"/>
          </a:xfrm>
          <a:prstGeom prst="line">
            <a:avLst/>
          </a:prstGeom>
          <a:ln w="15875">
            <a:solidFill>
              <a:schemeClr val="tx1"/>
            </a:solidFill>
            <a:prstDash val="lgDash"/>
          </a:ln>
        </p:spPr>
        <p:style>
          <a:lnRef idx="1">
            <a:schemeClr val="accent1"/>
          </a:lnRef>
          <a:fillRef idx="0">
            <a:schemeClr val="accent1"/>
          </a:fillRef>
          <a:effectRef idx="0">
            <a:schemeClr val="accent1"/>
          </a:effectRef>
          <a:fontRef idx="minor">
            <a:schemeClr val="tx1"/>
          </a:fontRef>
        </p:style>
      </p:cxnSp>
      <p:sp>
        <p:nvSpPr>
          <p:cNvPr id="34" name="テキスト ボックス 33">
            <a:extLst>
              <a:ext uri="{FF2B5EF4-FFF2-40B4-BE49-F238E27FC236}">
                <a16:creationId xmlns:a16="http://schemas.microsoft.com/office/drawing/2014/main" id="{CF0B1102-DCDA-43CC-87AB-3B57A4BB0433}"/>
              </a:ext>
            </a:extLst>
          </p:cNvPr>
          <p:cNvSpPr txBox="1"/>
          <p:nvPr/>
        </p:nvSpPr>
        <p:spPr>
          <a:xfrm>
            <a:off x="972620" y="4215901"/>
            <a:ext cx="4301055" cy="641138"/>
          </a:xfrm>
          <a:prstGeom prst="rect">
            <a:avLst/>
          </a:prstGeom>
          <a:noFill/>
        </p:spPr>
        <p:txBody>
          <a:bodyPr wrap="square" rtlCol="0">
            <a:spAutoFit/>
          </a:bodyPr>
          <a:lstStyle/>
          <a:p>
            <a:pPr>
              <a:lnSpc>
                <a:spcPct val="150000"/>
              </a:lnSpc>
            </a:pPr>
            <a:r>
              <a:rPr kumimoji="1" lang="ja-JP" altLang="en-US" sz="1299" dirty="0"/>
              <a:t>水害から命を守るために、あなたが取り組むことや、</a:t>
            </a:r>
            <a:endParaRPr kumimoji="1" lang="en-US" altLang="ja-JP" sz="1299" dirty="0"/>
          </a:p>
          <a:p>
            <a:pPr>
              <a:lnSpc>
                <a:spcPct val="150000"/>
              </a:lnSpc>
            </a:pPr>
            <a:r>
              <a:rPr kumimoji="1" lang="ja-JP" altLang="en-US" sz="1299" dirty="0"/>
              <a:t>心がけることを書き出してみましょう</a:t>
            </a:r>
          </a:p>
        </p:txBody>
      </p:sp>
      <p:sp>
        <p:nvSpPr>
          <p:cNvPr id="35" name="テキスト ボックス 34">
            <a:extLst>
              <a:ext uri="{FF2B5EF4-FFF2-40B4-BE49-F238E27FC236}">
                <a16:creationId xmlns:a16="http://schemas.microsoft.com/office/drawing/2014/main" id="{6D2D6ED5-0FCA-4D96-A9A9-5D0197AA5DDB}"/>
              </a:ext>
            </a:extLst>
          </p:cNvPr>
          <p:cNvSpPr txBox="1"/>
          <p:nvPr/>
        </p:nvSpPr>
        <p:spPr>
          <a:xfrm>
            <a:off x="342000" y="1069200"/>
            <a:ext cx="4881600" cy="1033232"/>
          </a:xfrm>
          <a:prstGeom prst="rect">
            <a:avLst/>
          </a:prstGeom>
          <a:noFill/>
        </p:spPr>
        <p:txBody>
          <a:bodyPr wrap="square" rtlCol="0">
            <a:spAutoFit/>
          </a:bodyPr>
          <a:lstStyle>
            <a:defPPr>
              <a:defRPr lang="en-US"/>
            </a:defPPr>
            <a:lvl1pPr indent="181793" algn="just">
              <a:lnSpc>
                <a:spcPts val="3000"/>
              </a:lnSpc>
              <a:defRPr kumimoji="1" sz="1299"/>
            </a:lvl1pPr>
          </a:lstStyle>
          <a:p>
            <a:pPr>
              <a:lnSpc>
                <a:spcPts val="2600"/>
              </a:lnSpc>
            </a:pPr>
            <a:r>
              <a:rPr lang="ja-JP" altLang="en-US" dirty="0"/>
              <a:t>災害は突然やってきます。しかし、日頃から災害に備えて準備しておくことで、いざという時もあわてずに、命を守る行動を取ることができます。</a:t>
            </a:r>
            <a:endParaRPr lang="en-US" altLang="ja-JP" dirty="0"/>
          </a:p>
        </p:txBody>
      </p:sp>
      <p:sp>
        <p:nvSpPr>
          <p:cNvPr id="40" name="円形吹き出し 9">
            <a:extLst>
              <a:ext uri="{FF2B5EF4-FFF2-40B4-BE49-F238E27FC236}">
                <a16:creationId xmlns:a16="http://schemas.microsoft.com/office/drawing/2014/main" id="{0E3EB431-3848-46FC-AD81-441575374C96}"/>
              </a:ext>
            </a:extLst>
          </p:cNvPr>
          <p:cNvSpPr/>
          <p:nvPr/>
        </p:nvSpPr>
        <p:spPr>
          <a:xfrm>
            <a:off x="2034514" y="2142968"/>
            <a:ext cx="3019333" cy="652419"/>
          </a:xfrm>
          <a:prstGeom prst="wedgeRoundRectCallout">
            <a:avLst>
              <a:gd name="adj1" fmla="val -59403"/>
              <a:gd name="adj2" fmla="val 26199"/>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18000" rtlCol="0" anchor="b"/>
          <a:lstStyle/>
          <a:p>
            <a:pPr algn="ctr">
              <a:lnSpc>
                <a:spcPct val="150000"/>
              </a:lnSpc>
            </a:pPr>
            <a:r>
              <a:rPr lang="ja-JP" altLang="en-US" sz="1299" dirty="0">
                <a:solidFill>
                  <a:schemeClr val="tx1"/>
                </a:solidFill>
              </a:rPr>
              <a:t>「自分は大丈夫」と思わずに、</a:t>
            </a:r>
            <a:endParaRPr lang="en-US" altLang="ja-JP" sz="1299" dirty="0">
              <a:solidFill>
                <a:schemeClr val="tx1"/>
              </a:solidFill>
            </a:endParaRPr>
          </a:p>
          <a:p>
            <a:pPr algn="ctr">
              <a:lnSpc>
                <a:spcPct val="150000"/>
              </a:lnSpc>
            </a:pPr>
            <a:r>
              <a:rPr lang="ja-JP" altLang="en-US" sz="1299" dirty="0">
                <a:solidFill>
                  <a:schemeClr val="tx1"/>
                </a:solidFill>
              </a:rPr>
              <a:t>しっかり備えることが大切だね。</a:t>
            </a:r>
            <a:endParaRPr lang="en-US" altLang="ja-JP" sz="1299" dirty="0">
              <a:solidFill>
                <a:schemeClr val="tx1"/>
              </a:solidFill>
            </a:endParaRPr>
          </a:p>
        </p:txBody>
      </p:sp>
      <p:sp>
        <p:nvSpPr>
          <p:cNvPr id="44" name="円形吹き出し 9">
            <a:extLst>
              <a:ext uri="{FF2B5EF4-FFF2-40B4-BE49-F238E27FC236}">
                <a16:creationId xmlns:a16="http://schemas.microsoft.com/office/drawing/2014/main" id="{1E21DC12-1604-4035-ACCC-EABC29FC52E4}"/>
              </a:ext>
            </a:extLst>
          </p:cNvPr>
          <p:cNvSpPr/>
          <p:nvPr/>
        </p:nvSpPr>
        <p:spPr>
          <a:xfrm>
            <a:off x="6579814" y="3096736"/>
            <a:ext cx="2254858" cy="414031"/>
          </a:xfrm>
          <a:prstGeom prst="wedgeRoundRectCallout">
            <a:avLst>
              <a:gd name="adj1" fmla="val -60605"/>
              <a:gd name="adj2" fmla="val 11704"/>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50000"/>
              </a:lnSpc>
            </a:pPr>
            <a:r>
              <a:rPr lang="ja-JP" altLang="en-US" sz="1154" dirty="0">
                <a:solidFill>
                  <a:schemeClr val="tx1"/>
                </a:solidFill>
              </a:rPr>
              <a:t>家族の人と一緒に作ってみよう</a:t>
            </a:r>
            <a:endParaRPr lang="en-US" altLang="ja-JP" sz="1154" dirty="0">
              <a:solidFill>
                <a:schemeClr val="tx1"/>
              </a:solidFill>
            </a:endParaRPr>
          </a:p>
        </p:txBody>
      </p:sp>
      <p:sp>
        <p:nvSpPr>
          <p:cNvPr id="63" name="テキスト ボックス 62">
            <a:extLst>
              <a:ext uri="{FF2B5EF4-FFF2-40B4-BE49-F238E27FC236}">
                <a16:creationId xmlns:a16="http://schemas.microsoft.com/office/drawing/2014/main" id="{1C791B74-5C84-4F6F-B0E1-8D9A27ACCBE8}"/>
              </a:ext>
            </a:extLst>
          </p:cNvPr>
          <p:cNvSpPr txBox="1"/>
          <p:nvPr/>
        </p:nvSpPr>
        <p:spPr>
          <a:xfrm>
            <a:off x="6104377" y="4674797"/>
            <a:ext cx="4323230" cy="562462"/>
          </a:xfrm>
          <a:prstGeom prst="rect">
            <a:avLst/>
          </a:prstGeom>
          <a:noFill/>
        </p:spPr>
        <p:txBody>
          <a:bodyPr wrap="square" rtlCol="0">
            <a:spAutoFit/>
          </a:bodyPr>
          <a:lstStyle/>
          <a:p>
            <a:pPr>
              <a:lnSpc>
                <a:spcPts val="2000"/>
              </a:lnSpc>
            </a:pPr>
            <a:r>
              <a:rPr kumimoji="1" lang="ja-JP" altLang="en-US" sz="1154" dirty="0"/>
              <a:t>雨の降り方や、水位の上がり方は毎回違います。</a:t>
            </a:r>
            <a:endParaRPr kumimoji="1" lang="en-US" altLang="ja-JP" sz="1154" dirty="0"/>
          </a:p>
          <a:p>
            <a:pPr>
              <a:lnSpc>
                <a:spcPts val="2000"/>
              </a:lnSpc>
            </a:pPr>
            <a:r>
              <a:rPr kumimoji="1" lang="ja-JP" altLang="en-US" sz="1154" dirty="0"/>
              <a:t>洪水は、想定したとおりには起こらないことに注意しましょう。</a:t>
            </a:r>
            <a:endParaRPr kumimoji="1" lang="en-US" altLang="ja-JP" sz="1154" dirty="0"/>
          </a:p>
        </p:txBody>
      </p:sp>
      <p:sp>
        <p:nvSpPr>
          <p:cNvPr id="66" name="四角形: 角を丸くする 65">
            <a:extLst>
              <a:ext uri="{FF2B5EF4-FFF2-40B4-BE49-F238E27FC236}">
                <a16:creationId xmlns:a16="http://schemas.microsoft.com/office/drawing/2014/main" id="{5D580990-5FE2-44A1-8FC6-79933B80EF3B}"/>
              </a:ext>
            </a:extLst>
          </p:cNvPr>
          <p:cNvSpPr/>
          <p:nvPr/>
        </p:nvSpPr>
        <p:spPr>
          <a:xfrm>
            <a:off x="5991917" y="4421964"/>
            <a:ext cx="4455421" cy="818490"/>
          </a:xfrm>
          <a:prstGeom prst="roundRect">
            <a:avLst>
              <a:gd name="adj" fmla="val 5921"/>
            </a:avLst>
          </a:prstGeom>
          <a:noFill/>
          <a:ln w="25400">
            <a:solidFill>
              <a:srgbClr val="24939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49" name="四角形: 角を丸くする 48">
            <a:extLst>
              <a:ext uri="{FF2B5EF4-FFF2-40B4-BE49-F238E27FC236}">
                <a16:creationId xmlns:a16="http://schemas.microsoft.com/office/drawing/2014/main" id="{DE057ECC-41E9-4175-9F35-04E7FFEBD5BF}"/>
              </a:ext>
            </a:extLst>
          </p:cNvPr>
          <p:cNvSpPr/>
          <p:nvPr/>
        </p:nvSpPr>
        <p:spPr>
          <a:xfrm>
            <a:off x="5891696" y="4367961"/>
            <a:ext cx="714132" cy="293114"/>
          </a:xfrm>
          <a:prstGeom prst="roundRect">
            <a:avLst>
              <a:gd name="adj" fmla="val 23264"/>
            </a:avLst>
          </a:prstGeom>
          <a:solidFill>
            <a:schemeClr val="bg1"/>
          </a:solidFill>
          <a:ln w="25400" cap="rnd">
            <a:solidFill>
              <a:srgbClr val="249390"/>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52" name="テキスト ボックス 51">
            <a:extLst>
              <a:ext uri="{FF2B5EF4-FFF2-40B4-BE49-F238E27FC236}">
                <a16:creationId xmlns:a16="http://schemas.microsoft.com/office/drawing/2014/main" id="{34C3477C-F194-4CA9-A0F4-BDC5D6714BE7}"/>
              </a:ext>
            </a:extLst>
          </p:cNvPr>
          <p:cNvSpPr txBox="1"/>
          <p:nvPr/>
        </p:nvSpPr>
        <p:spPr>
          <a:xfrm>
            <a:off x="5908449" y="4352966"/>
            <a:ext cx="640717" cy="341247"/>
          </a:xfrm>
          <a:prstGeom prst="rect">
            <a:avLst/>
          </a:prstGeom>
          <a:noFill/>
        </p:spPr>
        <p:txBody>
          <a:bodyPr wrap="square" rtlCol="0">
            <a:spAutoFit/>
          </a:bodyPr>
          <a:lstStyle/>
          <a:p>
            <a:pPr>
              <a:lnSpc>
                <a:spcPct val="150000"/>
              </a:lnSpc>
            </a:pPr>
            <a:r>
              <a:rPr kumimoji="1" lang="ja-JP" altLang="en-US" sz="1299" b="1" dirty="0"/>
              <a:t>心得</a:t>
            </a:r>
            <a:endParaRPr kumimoji="1" lang="en-US" altLang="ja-JP" sz="1299" b="1" dirty="0"/>
          </a:p>
        </p:txBody>
      </p:sp>
      <p:sp>
        <p:nvSpPr>
          <p:cNvPr id="55" name="テキスト ボックス 54">
            <a:extLst>
              <a:ext uri="{FF2B5EF4-FFF2-40B4-BE49-F238E27FC236}">
                <a16:creationId xmlns:a16="http://schemas.microsoft.com/office/drawing/2014/main" id="{1FEDEB0B-762C-4FB5-A08A-19A94EA29295}"/>
              </a:ext>
            </a:extLst>
          </p:cNvPr>
          <p:cNvSpPr txBox="1"/>
          <p:nvPr/>
        </p:nvSpPr>
        <p:spPr>
          <a:xfrm>
            <a:off x="6584020" y="4385956"/>
            <a:ext cx="3029522" cy="341247"/>
          </a:xfrm>
          <a:prstGeom prst="rect">
            <a:avLst/>
          </a:prstGeom>
          <a:noFill/>
        </p:spPr>
        <p:txBody>
          <a:bodyPr wrap="square" rtlCol="0">
            <a:spAutoFit/>
          </a:bodyPr>
          <a:lstStyle/>
          <a:p>
            <a:pPr>
              <a:lnSpc>
                <a:spcPct val="150000"/>
              </a:lnSpc>
            </a:pPr>
            <a:r>
              <a:rPr kumimoji="1" lang="ja-JP" altLang="en-US" sz="1299" b="1" dirty="0"/>
              <a:t>あくまで行動の目安としよう！</a:t>
            </a:r>
            <a:endParaRPr kumimoji="1" lang="en-US" altLang="ja-JP" sz="1299" b="1" dirty="0"/>
          </a:p>
        </p:txBody>
      </p:sp>
      <p:sp>
        <p:nvSpPr>
          <p:cNvPr id="97" name="四角形: 角を丸くする 96">
            <a:extLst>
              <a:ext uri="{FF2B5EF4-FFF2-40B4-BE49-F238E27FC236}">
                <a16:creationId xmlns:a16="http://schemas.microsoft.com/office/drawing/2014/main" id="{56A4B075-203D-42C2-BA1E-BBF7328FE9FF}"/>
              </a:ext>
            </a:extLst>
          </p:cNvPr>
          <p:cNvSpPr/>
          <p:nvPr/>
        </p:nvSpPr>
        <p:spPr>
          <a:xfrm>
            <a:off x="5991917" y="5355782"/>
            <a:ext cx="4455421" cy="857071"/>
          </a:xfrm>
          <a:prstGeom prst="roundRect">
            <a:avLst>
              <a:gd name="adj" fmla="val 5921"/>
            </a:avLst>
          </a:prstGeom>
          <a:noFill/>
          <a:ln w="25400">
            <a:solidFill>
              <a:srgbClr val="24939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98" name="四角形: 角を丸くする 97">
            <a:extLst>
              <a:ext uri="{FF2B5EF4-FFF2-40B4-BE49-F238E27FC236}">
                <a16:creationId xmlns:a16="http://schemas.microsoft.com/office/drawing/2014/main" id="{6E8AF065-58E4-4EEC-A9C1-060C765A409F}"/>
              </a:ext>
            </a:extLst>
          </p:cNvPr>
          <p:cNvSpPr/>
          <p:nvPr/>
        </p:nvSpPr>
        <p:spPr>
          <a:xfrm>
            <a:off x="5891696" y="5301780"/>
            <a:ext cx="714132" cy="293114"/>
          </a:xfrm>
          <a:prstGeom prst="roundRect">
            <a:avLst>
              <a:gd name="adj" fmla="val 23264"/>
            </a:avLst>
          </a:prstGeom>
          <a:solidFill>
            <a:schemeClr val="bg1"/>
          </a:solidFill>
          <a:ln w="25400" cap="rnd">
            <a:solidFill>
              <a:srgbClr val="249390"/>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99" name="テキスト ボックス 98">
            <a:extLst>
              <a:ext uri="{FF2B5EF4-FFF2-40B4-BE49-F238E27FC236}">
                <a16:creationId xmlns:a16="http://schemas.microsoft.com/office/drawing/2014/main" id="{D77DECB6-4628-4ACB-A1EB-408B44ED88DF}"/>
              </a:ext>
            </a:extLst>
          </p:cNvPr>
          <p:cNvSpPr txBox="1"/>
          <p:nvPr/>
        </p:nvSpPr>
        <p:spPr>
          <a:xfrm>
            <a:off x="5908449" y="5267735"/>
            <a:ext cx="675571" cy="341247"/>
          </a:xfrm>
          <a:prstGeom prst="rect">
            <a:avLst/>
          </a:prstGeom>
          <a:noFill/>
        </p:spPr>
        <p:txBody>
          <a:bodyPr wrap="square" rtlCol="0">
            <a:spAutoFit/>
          </a:bodyPr>
          <a:lstStyle/>
          <a:p>
            <a:pPr>
              <a:lnSpc>
                <a:spcPct val="150000"/>
              </a:lnSpc>
            </a:pPr>
            <a:r>
              <a:rPr kumimoji="1" lang="ja-JP" altLang="en-US" sz="1299" b="1" dirty="0"/>
              <a:t>心得</a:t>
            </a:r>
            <a:endParaRPr kumimoji="1" lang="en-US" altLang="ja-JP" sz="1299" b="1" dirty="0"/>
          </a:p>
        </p:txBody>
      </p:sp>
      <p:sp>
        <p:nvSpPr>
          <p:cNvPr id="100" name="テキスト ボックス 99">
            <a:extLst>
              <a:ext uri="{FF2B5EF4-FFF2-40B4-BE49-F238E27FC236}">
                <a16:creationId xmlns:a16="http://schemas.microsoft.com/office/drawing/2014/main" id="{822BC4C4-175A-45AD-9544-2487B8273F2F}"/>
              </a:ext>
            </a:extLst>
          </p:cNvPr>
          <p:cNvSpPr txBox="1"/>
          <p:nvPr/>
        </p:nvSpPr>
        <p:spPr>
          <a:xfrm>
            <a:off x="6584020" y="5319775"/>
            <a:ext cx="3029522" cy="341247"/>
          </a:xfrm>
          <a:prstGeom prst="rect">
            <a:avLst/>
          </a:prstGeom>
          <a:noFill/>
        </p:spPr>
        <p:txBody>
          <a:bodyPr wrap="square" rtlCol="0">
            <a:spAutoFit/>
          </a:bodyPr>
          <a:lstStyle/>
          <a:p>
            <a:pPr>
              <a:lnSpc>
                <a:spcPct val="150000"/>
              </a:lnSpc>
            </a:pPr>
            <a:r>
              <a:rPr kumimoji="1" lang="ja-JP" altLang="en-US" sz="1299" b="1" dirty="0"/>
              <a:t>使ってみよう！</a:t>
            </a:r>
            <a:endParaRPr kumimoji="1" lang="en-US" altLang="ja-JP" sz="1299" b="1" dirty="0"/>
          </a:p>
        </p:txBody>
      </p:sp>
      <p:sp>
        <p:nvSpPr>
          <p:cNvPr id="108" name="四角形: 角を丸くする 107">
            <a:extLst>
              <a:ext uri="{FF2B5EF4-FFF2-40B4-BE49-F238E27FC236}">
                <a16:creationId xmlns:a16="http://schemas.microsoft.com/office/drawing/2014/main" id="{45CE0E4F-1377-48EC-BC4B-4A82D13D0959}"/>
              </a:ext>
            </a:extLst>
          </p:cNvPr>
          <p:cNvSpPr/>
          <p:nvPr/>
        </p:nvSpPr>
        <p:spPr>
          <a:xfrm>
            <a:off x="5991917" y="6332227"/>
            <a:ext cx="4455421" cy="857071"/>
          </a:xfrm>
          <a:prstGeom prst="roundRect">
            <a:avLst>
              <a:gd name="adj" fmla="val 5921"/>
            </a:avLst>
          </a:prstGeom>
          <a:noFill/>
          <a:ln w="25400">
            <a:solidFill>
              <a:srgbClr val="24939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09" name="四角形: 角を丸くする 108">
            <a:extLst>
              <a:ext uri="{FF2B5EF4-FFF2-40B4-BE49-F238E27FC236}">
                <a16:creationId xmlns:a16="http://schemas.microsoft.com/office/drawing/2014/main" id="{EDD41BB6-042F-41AD-9745-C97541295926}"/>
              </a:ext>
            </a:extLst>
          </p:cNvPr>
          <p:cNvSpPr/>
          <p:nvPr/>
        </p:nvSpPr>
        <p:spPr>
          <a:xfrm>
            <a:off x="5891696" y="6278225"/>
            <a:ext cx="714132" cy="293114"/>
          </a:xfrm>
          <a:prstGeom prst="roundRect">
            <a:avLst>
              <a:gd name="adj" fmla="val 23264"/>
            </a:avLst>
          </a:prstGeom>
          <a:solidFill>
            <a:schemeClr val="bg1"/>
          </a:solidFill>
          <a:ln w="25400" cap="rnd">
            <a:solidFill>
              <a:srgbClr val="249390"/>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110" name="テキスト ボックス 109">
            <a:extLst>
              <a:ext uri="{FF2B5EF4-FFF2-40B4-BE49-F238E27FC236}">
                <a16:creationId xmlns:a16="http://schemas.microsoft.com/office/drawing/2014/main" id="{B3EBDED0-E9A4-4240-B316-5F4B2677F7E6}"/>
              </a:ext>
            </a:extLst>
          </p:cNvPr>
          <p:cNvSpPr txBox="1"/>
          <p:nvPr/>
        </p:nvSpPr>
        <p:spPr>
          <a:xfrm>
            <a:off x="5908449" y="6244180"/>
            <a:ext cx="740239" cy="341247"/>
          </a:xfrm>
          <a:prstGeom prst="rect">
            <a:avLst/>
          </a:prstGeom>
          <a:noFill/>
        </p:spPr>
        <p:txBody>
          <a:bodyPr wrap="square" rtlCol="0">
            <a:spAutoFit/>
          </a:bodyPr>
          <a:lstStyle/>
          <a:p>
            <a:pPr>
              <a:lnSpc>
                <a:spcPct val="150000"/>
              </a:lnSpc>
            </a:pPr>
            <a:r>
              <a:rPr kumimoji="1" lang="ja-JP" altLang="en-US" sz="1299" b="1" dirty="0"/>
              <a:t>心得</a:t>
            </a:r>
            <a:endParaRPr kumimoji="1" lang="en-US" altLang="ja-JP" sz="1299" b="1" dirty="0"/>
          </a:p>
        </p:txBody>
      </p:sp>
      <p:sp>
        <p:nvSpPr>
          <p:cNvPr id="111" name="テキスト ボックス 110">
            <a:extLst>
              <a:ext uri="{FF2B5EF4-FFF2-40B4-BE49-F238E27FC236}">
                <a16:creationId xmlns:a16="http://schemas.microsoft.com/office/drawing/2014/main" id="{BD82D4FB-1726-42C0-BF13-6ABCCFE847DE}"/>
              </a:ext>
            </a:extLst>
          </p:cNvPr>
          <p:cNvSpPr txBox="1"/>
          <p:nvPr/>
        </p:nvSpPr>
        <p:spPr>
          <a:xfrm>
            <a:off x="6584020" y="6296221"/>
            <a:ext cx="3029522" cy="341247"/>
          </a:xfrm>
          <a:prstGeom prst="rect">
            <a:avLst/>
          </a:prstGeom>
          <a:noFill/>
        </p:spPr>
        <p:txBody>
          <a:bodyPr wrap="square" rtlCol="0">
            <a:spAutoFit/>
          </a:bodyPr>
          <a:lstStyle/>
          <a:p>
            <a:pPr>
              <a:lnSpc>
                <a:spcPct val="150000"/>
              </a:lnSpc>
            </a:pPr>
            <a:r>
              <a:rPr kumimoji="1" lang="ja-JP" altLang="en-US" sz="1299" b="1" dirty="0"/>
              <a:t>何度も見直そう！</a:t>
            </a:r>
            <a:endParaRPr kumimoji="1" lang="en-US" altLang="ja-JP" sz="1299" b="1" dirty="0"/>
          </a:p>
        </p:txBody>
      </p:sp>
      <p:sp>
        <p:nvSpPr>
          <p:cNvPr id="113" name="テキスト ボックス 112">
            <a:extLst>
              <a:ext uri="{FF2B5EF4-FFF2-40B4-BE49-F238E27FC236}">
                <a16:creationId xmlns:a16="http://schemas.microsoft.com/office/drawing/2014/main" id="{6B191DAE-428F-4AB9-9176-54DDE55EE1BD}"/>
              </a:ext>
            </a:extLst>
          </p:cNvPr>
          <p:cNvSpPr txBox="1"/>
          <p:nvPr/>
        </p:nvSpPr>
        <p:spPr>
          <a:xfrm>
            <a:off x="6104377" y="5610497"/>
            <a:ext cx="4323230" cy="579902"/>
          </a:xfrm>
          <a:prstGeom prst="rect">
            <a:avLst/>
          </a:prstGeom>
          <a:noFill/>
        </p:spPr>
        <p:txBody>
          <a:bodyPr wrap="square" rtlCol="0">
            <a:spAutoFit/>
          </a:bodyPr>
          <a:lstStyle/>
          <a:p>
            <a:pPr>
              <a:lnSpc>
                <a:spcPts val="2000"/>
              </a:lnSpc>
            </a:pPr>
            <a:r>
              <a:rPr kumimoji="1" lang="ja-JP" altLang="en-US" sz="1154" dirty="0"/>
              <a:t>作ったマイ・タイムラインを使って、避難の訓練をしてみましょう。</a:t>
            </a:r>
            <a:endParaRPr kumimoji="1" lang="en-US" altLang="ja-JP" sz="1154" dirty="0"/>
          </a:p>
          <a:p>
            <a:pPr>
              <a:lnSpc>
                <a:spcPts val="2000"/>
              </a:lnSpc>
            </a:pPr>
            <a:r>
              <a:rPr kumimoji="1" lang="ja-JP" altLang="en-US" sz="1154" dirty="0"/>
              <a:t>実際に使うことで、ぬけているところを確認できます。</a:t>
            </a:r>
            <a:endParaRPr kumimoji="1" lang="en-US" altLang="ja-JP" sz="1154" dirty="0"/>
          </a:p>
        </p:txBody>
      </p:sp>
      <p:sp>
        <p:nvSpPr>
          <p:cNvPr id="114" name="テキスト ボックス 113">
            <a:extLst>
              <a:ext uri="{FF2B5EF4-FFF2-40B4-BE49-F238E27FC236}">
                <a16:creationId xmlns:a16="http://schemas.microsoft.com/office/drawing/2014/main" id="{1BC895F0-8EED-49CA-B4F7-67272BF31802}"/>
              </a:ext>
            </a:extLst>
          </p:cNvPr>
          <p:cNvSpPr txBox="1"/>
          <p:nvPr/>
        </p:nvSpPr>
        <p:spPr>
          <a:xfrm>
            <a:off x="6104377" y="6596374"/>
            <a:ext cx="4323230" cy="579902"/>
          </a:xfrm>
          <a:prstGeom prst="rect">
            <a:avLst/>
          </a:prstGeom>
          <a:noFill/>
        </p:spPr>
        <p:txBody>
          <a:bodyPr wrap="square" rtlCol="0">
            <a:spAutoFit/>
          </a:bodyPr>
          <a:lstStyle/>
          <a:p>
            <a:pPr>
              <a:lnSpc>
                <a:spcPts val="2000"/>
              </a:lnSpc>
            </a:pPr>
            <a:r>
              <a:rPr kumimoji="1" lang="ja-JP" altLang="en-US" sz="1154" dirty="0"/>
              <a:t>作って終わりではなく、環境の変化や、毎年の災害をふまえて、</a:t>
            </a:r>
            <a:endParaRPr kumimoji="1" lang="en-US" altLang="ja-JP" sz="1154" dirty="0"/>
          </a:p>
          <a:p>
            <a:pPr>
              <a:lnSpc>
                <a:spcPts val="2000"/>
              </a:lnSpc>
            </a:pPr>
            <a:r>
              <a:rPr kumimoji="1" lang="ja-JP" altLang="en-US" sz="1154" dirty="0"/>
              <a:t>何度も見直しましょう。</a:t>
            </a:r>
            <a:endParaRPr kumimoji="1" lang="en-US" altLang="ja-JP" sz="1154" dirty="0"/>
          </a:p>
        </p:txBody>
      </p:sp>
      <p:sp>
        <p:nvSpPr>
          <p:cNvPr id="46" name="テキスト ボックス 45">
            <a:extLst>
              <a:ext uri="{FF2B5EF4-FFF2-40B4-BE49-F238E27FC236}">
                <a16:creationId xmlns:a16="http://schemas.microsoft.com/office/drawing/2014/main" id="{9D8A484C-428C-4AC5-9DBD-C1AE50996D7E}"/>
              </a:ext>
            </a:extLst>
          </p:cNvPr>
          <p:cNvSpPr txBox="1"/>
          <p:nvPr/>
        </p:nvSpPr>
        <p:spPr>
          <a:xfrm>
            <a:off x="6234805" y="3868464"/>
            <a:ext cx="2599867" cy="424027"/>
          </a:xfrm>
          <a:prstGeom prst="rect">
            <a:avLst/>
          </a:prstGeom>
          <a:noFill/>
          <a:ln>
            <a:noFill/>
          </a:ln>
        </p:spPr>
        <p:txBody>
          <a:bodyPr wrap="square" rtlCol="0">
            <a:spAutoFit/>
          </a:bodyPr>
          <a:lstStyle/>
          <a:p>
            <a:pPr>
              <a:lnSpc>
                <a:spcPct val="150000"/>
              </a:lnSpc>
            </a:pPr>
            <a:r>
              <a:rPr kumimoji="1" lang="ja-JP" altLang="en-US" sz="1731" b="1" dirty="0"/>
              <a:t>マイ・タイムラインの心得</a:t>
            </a:r>
            <a:endParaRPr kumimoji="1" lang="en-US" altLang="ja-JP" sz="1731" b="1" dirty="0"/>
          </a:p>
        </p:txBody>
      </p:sp>
      <p:pic>
        <p:nvPicPr>
          <p:cNvPr id="10" name="図 9" descr="食器, プレート, 挿絵, カップ が含まれている画像&#10;&#10;自動的に生成された説明">
            <a:extLst>
              <a:ext uri="{FF2B5EF4-FFF2-40B4-BE49-F238E27FC236}">
                <a16:creationId xmlns:a16="http://schemas.microsoft.com/office/drawing/2014/main" id="{16EA433D-1A6C-4FAA-96B7-B51943418137}"/>
              </a:ext>
            </a:extLst>
          </p:cNvPr>
          <p:cNvPicPr>
            <a:picLocks noChangeAspect="1"/>
          </p:cNvPicPr>
          <p:nvPr/>
        </p:nvPicPr>
        <p:blipFill>
          <a:blip r:embed="rId3">
            <a:duotone>
              <a:prstClr val="black"/>
              <a:srgbClr val="249390">
                <a:tint val="45000"/>
                <a:satMod val="400000"/>
              </a:srgbClr>
            </a:duotone>
            <a:extLst>
              <a:ext uri="{28A0092B-C50C-407E-A947-70E740481C1C}">
                <a14:useLocalDpi xmlns:a14="http://schemas.microsoft.com/office/drawing/2010/main" val="0"/>
              </a:ext>
            </a:extLst>
          </a:blip>
          <a:stretch>
            <a:fillRect/>
          </a:stretch>
        </p:blipFill>
        <p:spPr>
          <a:xfrm>
            <a:off x="5781418" y="3855250"/>
            <a:ext cx="464996" cy="464996"/>
          </a:xfrm>
          <a:prstGeom prst="rect">
            <a:avLst/>
          </a:prstGeom>
        </p:spPr>
      </p:pic>
      <p:grpSp>
        <p:nvGrpSpPr>
          <p:cNvPr id="69" name="グループ化 68">
            <a:extLst>
              <a:ext uri="{FF2B5EF4-FFF2-40B4-BE49-F238E27FC236}">
                <a16:creationId xmlns:a16="http://schemas.microsoft.com/office/drawing/2014/main" id="{BCAF55A0-B8BB-4631-A4F0-199D2EC80E27}"/>
              </a:ext>
            </a:extLst>
          </p:cNvPr>
          <p:cNvGrpSpPr/>
          <p:nvPr/>
        </p:nvGrpSpPr>
        <p:grpSpPr>
          <a:xfrm>
            <a:off x="4722458" y="3619481"/>
            <a:ext cx="390259" cy="390259"/>
            <a:chOff x="15172608" y="7828058"/>
            <a:chExt cx="734034" cy="734034"/>
          </a:xfrm>
        </p:grpSpPr>
        <p:sp>
          <p:nvSpPr>
            <p:cNvPr id="71" name="楕円 70">
              <a:extLst>
                <a:ext uri="{FF2B5EF4-FFF2-40B4-BE49-F238E27FC236}">
                  <a16:creationId xmlns:a16="http://schemas.microsoft.com/office/drawing/2014/main" id="{5B0BE399-B7A1-4709-86F3-3169946B7F1A}"/>
                </a:ext>
              </a:extLst>
            </p:cNvPr>
            <p:cNvSpPr/>
            <p:nvPr/>
          </p:nvSpPr>
          <p:spPr>
            <a:xfrm>
              <a:off x="15172608" y="7828058"/>
              <a:ext cx="734034" cy="734034"/>
            </a:xfrm>
            <a:prstGeom prst="ellipse">
              <a:avLst/>
            </a:prstGeom>
            <a:solidFill>
              <a:srgbClr val="FFFF00"/>
            </a:solidFill>
            <a:ln w="571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a:p>
          </p:txBody>
        </p:sp>
        <p:sp>
          <p:nvSpPr>
            <p:cNvPr id="72" name="二等辺三角形 71">
              <a:hlinkClick r:id="rId4"/>
              <a:extLst>
                <a:ext uri="{FF2B5EF4-FFF2-40B4-BE49-F238E27FC236}">
                  <a16:creationId xmlns:a16="http://schemas.microsoft.com/office/drawing/2014/main" id="{29466131-D2FA-4B5F-8BA4-EDF9E12C1810}"/>
                </a:ext>
              </a:extLst>
            </p:cNvPr>
            <p:cNvSpPr/>
            <p:nvPr/>
          </p:nvSpPr>
          <p:spPr>
            <a:xfrm rot="5400000">
              <a:off x="15366294" y="8008555"/>
              <a:ext cx="432726" cy="373040"/>
            </a:xfrm>
            <a:prstGeom prst="triangle">
              <a:avLst/>
            </a:prstGeom>
            <a:solidFill>
              <a:srgbClr val="17B8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dirty="0"/>
            </a:p>
          </p:txBody>
        </p:sp>
      </p:grpSp>
      <p:grpSp>
        <p:nvGrpSpPr>
          <p:cNvPr id="73" name="グループ化 72">
            <a:extLst>
              <a:ext uri="{FF2B5EF4-FFF2-40B4-BE49-F238E27FC236}">
                <a16:creationId xmlns:a16="http://schemas.microsoft.com/office/drawing/2014/main" id="{65F8200C-53C8-479B-9912-87D922944B86}"/>
              </a:ext>
            </a:extLst>
          </p:cNvPr>
          <p:cNvGrpSpPr/>
          <p:nvPr/>
        </p:nvGrpSpPr>
        <p:grpSpPr>
          <a:xfrm>
            <a:off x="1854003" y="3553912"/>
            <a:ext cx="2776347" cy="502117"/>
            <a:chOff x="4209064" y="6928558"/>
            <a:chExt cx="2123484" cy="824598"/>
          </a:xfrm>
        </p:grpSpPr>
        <p:sp>
          <p:nvSpPr>
            <p:cNvPr id="74" name="矢印: 右 73">
              <a:extLst>
                <a:ext uri="{FF2B5EF4-FFF2-40B4-BE49-F238E27FC236}">
                  <a16:creationId xmlns:a16="http://schemas.microsoft.com/office/drawing/2014/main" id="{56A616AE-C28E-4627-A7A8-A116B0CA630B}"/>
                </a:ext>
              </a:extLst>
            </p:cNvPr>
            <p:cNvSpPr/>
            <p:nvPr/>
          </p:nvSpPr>
          <p:spPr>
            <a:xfrm>
              <a:off x="4213361" y="6928558"/>
              <a:ext cx="2119187" cy="824598"/>
            </a:xfrm>
            <a:prstGeom prst="rightArrow">
              <a:avLst>
                <a:gd name="adj1" fmla="val 50000"/>
                <a:gd name="adj2" fmla="val 51825"/>
              </a:avLst>
            </a:prstGeom>
            <a:solidFill>
              <a:srgbClr val="33CCCC"/>
            </a:solidFill>
            <a:ln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sz="1299" dirty="0"/>
            </a:p>
          </p:txBody>
        </p:sp>
        <p:sp>
          <p:nvSpPr>
            <p:cNvPr id="75" name="テキスト ボックス 74">
              <a:extLst>
                <a:ext uri="{FF2B5EF4-FFF2-40B4-BE49-F238E27FC236}">
                  <a16:creationId xmlns:a16="http://schemas.microsoft.com/office/drawing/2014/main" id="{1F174E38-598C-49A3-90ED-1BABA5791F19}"/>
                </a:ext>
              </a:extLst>
            </p:cNvPr>
            <p:cNvSpPr txBox="1"/>
            <p:nvPr/>
          </p:nvSpPr>
          <p:spPr>
            <a:xfrm>
              <a:off x="4209064" y="7192598"/>
              <a:ext cx="1987446" cy="553040"/>
            </a:xfrm>
            <a:prstGeom prst="rect">
              <a:avLst/>
            </a:prstGeom>
            <a:noFill/>
          </p:spPr>
          <p:txBody>
            <a:bodyPr wrap="square" rtlCol="0">
              <a:spAutoFit/>
            </a:bodyPr>
            <a:lstStyle/>
            <a:p>
              <a:r>
                <a:rPr kumimoji="1" lang="ja-JP" altLang="en-US" sz="794" dirty="0"/>
                <a:t>動画を見て、避難の大切さについてもう一度考えよう</a:t>
              </a:r>
              <a:endParaRPr kumimoji="1" lang="en-US" altLang="ja-JP" sz="794" dirty="0"/>
            </a:p>
          </p:txBody>
        </p:sp>
      </p:grpSp>
      <p:sp>
        <p:nvSpPr>
          <p:cNvPr id="76" name="円形吹き出し 9">
            <a:extLst>
              <a:ext uri="{FF2B5EF4-FFF2-40B4-BE49-F238E27FC236}">
                <a16:creationId xmlns:a16="http://schemas.microsoft.com/office/drawing/2014/main" id="{DC3F5BCD-52A4-47C7-8E65-34BDD2400074}"/>
              </a:ext>
            </a:extLst>
          </p:cNvPr>
          <p:cNvSpPr/>
          <p:nvPr/>
        </p:nvSpPr>
        <p:spPr>
          <a:xfrm>
            <a:off x="462376" y="3030080"/>
            <a:ext cx="3107708" cy="553900"/>
          </a:xfrm>
          <a:prstGeom prst="wedgeRoundRectCallout">
            <a:avLst>
              <a:gd name="adj1" fmla="val 56228"/>
              <a:gd name="adj2" fmla="val 12556"/>
              <a:gd name="adj3" fmla="val 1666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lIns="72000" tIns="36000" rIns="72000" bIns="36000" rtlCol="0" anchor="ctr" anchorCtr="0">
            <a:spAutoFit/>
          </a:bodyPr>
          <a:lstStyle/>
          <a:p>
            <a:pPr algn="ctr">
              <a:lnSpc>
                <a:spcPts val="1800"/>
              </a:lnSpc>
            </a:pPr>
            <a:r>
              <a:rPr lang="ja-JP" altLang="en-US" sz="1299" dirty="0">
                <a:solidFill>
                  <a:schemeClr val="tx1"/>
                </a:solidFill>
              </a:rPr>
              <a:t>自分の命を守る行動が、</a:t>
            </a:r>
            <a:endParaRPr lang="en-US" altLang="ja-JP" sz="1299" dirty="0">
              <a:solidFill>
                <a:schemeClr val="tx1"/>
              </a:solidFill>
            </a:endParaRPr>
          </a:p>
          <a:p>
            <a:pPr algn="ctr">
              <a:lnSpc>
                <a:spcPts val="1800"/>
              </a:lnSpc>
            </a:pPr>
            <a:r>
              <a:rPr lang="ja-JP" altLang="en-US" sz="1299" spc="-30" dirty="0">
                <a:solidFill>
                  <a:schemeClr val="tx1"/>
                </a:solidFill>
              </a:rPr>
              <a:t>他の人の命を守ることにもつながります。</a:t>
            </a:r>
            <a:endParaRPr lang="en-US" altLang="ja-JP" sz="1299" spc="-30" dirty="0">
              <a:solidFill>
                <a:schemeClr val="tx1"/>
              </a:solidFill>
            </a:endParaRPr>
          </a:p>
        </p:txBody>
      </p:sp>
      <p:sp>
        <p:nvSpPr>
          <p:cNvPr id="4" name="テキスト ボックス 3">
            <a:extLst>
              <a:ext uri="{FF2B5EF4-FFF2-40B4-BE49-F238E27FC236}">
                <a16:creationId xmlns:a16="http://schemas.microsoft.com/office/drawing/2014/main" id="{1E81B582-F0D0-4464-94F0-5E18FCB24F2E}"/>
              </a:ext>
            </a:extLst>
          </p:cNvPr>
          <p:cNvSpPr txBox="1"/>
          <p:nvPr/>
        </p:nvSpPr>
        <p:spPr>
          <a:xfrm>
            <a:off x="609096" y="1095668"/>
            <a:ext cx="33182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さいがい</a:t>
            </a:r>
          </a:p>
        </p:txBody>
      </p:sp>
      <p:sp>
        <p:nvSpPr>
          <p:cNvPr id="67" name="テキスト ボックス 66">
            <a:extLst>
              <a:ext uri="{FF2B5EF4-FFF2-40B4-BE49-F238E27FC236}">
                <a16:creationId xmlns:a16="http://schemas.microsoft.com/office/drawing/2014/main" id="{67990339-9988-4E8D-810B-9722D97F63D0}"/>
              </a:ext>
            </a:extLst>
          </p:cNvPr>
          <p:cNvSpPr txBox="1"/>
          <p:nvPr/>
        </p:nvSpPr>
        <p:spPr>
          <a:xfrm>
            <a:off x="1124167" y="1095668"/>
            <a:ext cx="322203"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とつぜん</a:t>
            </a:r>
          </a:p>
        </p:txBody>
      </p:sp>
      <p:sp>
        <p:nvSpPr>
          <p:cNvPr id="77" name="テキスト ボックス 76">
            <a:extLst>
              <a:ext uri="{FF2B5EF4-FFF2-40B4-BE49-F238E27FC236}">
                <a16:creationId xmlns:a16="http://schemas.microsoft.com/office/drawing/2014/main" id="{0F5703A6-E80F-4448-A7C7-71137B0711DA}"/>
              </a:ext>
            </a:extLst>
          </p:cNvPr>
          <p:cNvSpPr txBox="1"/>
          <p:nvPr/>
        </p:nvSpPr>
        <p:spPr>
          <a:xfrm>
            <a:off x="3077545" y="1095668"/>
            <a:ext cx="24045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ひごろ</a:t>
            </a:r>
          </a:p>
        </p:txBody>
      </p:sp>
      <p:sp>
        <p:nvSpPr>
          <p:cNvPr id="84" name="テキスト ボックス 83">
            <a:extLst>
              <a:ext uri="{FF2B5EF4-FFF2-40B4-BE49-F238E27FC236}">
                <a16:creationId xmlns:a16="http://schemas.microsoft.com/office/drawing/2014/main" id="{3CA08D41-1E9A-4496-A0D5-73C37E2F6FF5}"/>
              </a:ext>
            </a:extLst>
          </p:cNvPr>
          <p:cNvSpPr txBox="1"/>
          <p:nvPr/>
        </p:nvSpPr>
        <p:spPr>
          <a:xfrm>
            <a:off x="4188299" y="1095668"/>
            <a:ext cx="16030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そな</a:t>
            </a:r>
          </a:p>
        </p:txBody>
      </p:sp>
      <p:sp>
        <p:nvSpPr>
          <p:cNvPr id="85" name="テキスト ボックス 84">
            <a:extLst>
              <a:ext uri="{FF2B5EF4-FFF2-40B4-BE49-F238E27FC236}">
                <a16:creationId xmlns:a16="http://schemas.microsoft.com/office/drawing/2014/main" id="{F547CC37-EA33-4698-8A42-EDEA7D1A5F0C}"/>
              </a:ext>
            </a:extLst>
          </p:cNvPr>
          <p:cNvSpPr txBox="1"/>
          <p:nvPr/>
        </p:nvSpPr>
        <p:spPr>
          <a:xfrm>
            <a:off x="2992016" y="2463749"/>
            <a:ext cx="160300" cy="118075"/>
          </a:xfrm>
          <a:prstGeom prst="rect">
            <a:avLst/>
          </a:prstGeom>
          <a:noFill/>
        </p:spPr>
        <p:txBody>
          <a:bodyPr wrap="none" lIns="0" tIns="0" rIns="0" bIns="18000" rtlCol="0">
            <a:spAutoFit/>
          </a:bodyPr>
          <a:lstStyle/>
          <a:p>
            <a:pPr algn="ctr"/>
            <a:r>
              <a:rPr kumimoji="1" lang="ja-JP" altLang="en-US" sz="649" dirty="0"/>
              <a:t>そな</a:t>
            </a:r>
          </a:p>
        </p:txBody>
      </p:sp>
      <p:sp>
        <p:nvSpPr>
          <p:cNvPr id="86" name="テキスト ボックス 85">
            <a:extLst>
              <a:ext uri="{FF2B5EF4-FFF2-40B4-BE49-F238E27FC236}">
                <a16:creationId xmlns:a16="http://schemas.microsoft.com/office/drawing/2014/main" id="{41B7BEAE-2722-43BB-8978-760B4553120F}"/>
              </a:ext>
            </a:extLst>
          </p:cNvPr>
          <p:cNvSpPr txBox="1"/>
          <p:nvPr/>
        </p:nvSpPr>
        <p:spPr>
          <a:xfrm>
            <a:off x="891759" y="4487366"/>
            <a:ext cx="537862" cy="192232"/>
          </a:xfrm>
          <a:prstGeom prst="rect">
            <a:avLst/>
          </a:prstGeom>
          <a:noFill/>
        </p:spPr>
        <p:txBody>
          <a:bodyPr wrap="square" rtlCol="0">
            <a:spAutoFit/>
          </a:bodyPr>
          <a:lstStyle/>
          <a:p>
            <a:pPr algn="ctr"/>
            <a:r>
              <a:rPr kumimoji="1" lang="ja-JP" altLang="en-US" sz="649" dirty="0"/>
              <a:t>こころ</a:t>
            </a:r>
            <a:endParaRPr kumimoji="1" lang="en-US" altLang="ja-JP" sz="649" dirty="0"/>
          </a:p>
        </p:txBody>
      </p:sp>
      <p:sp>
        <p:nvSpPr>
          <p:cNvPr id="88" name="テキスト ボックス 87">
            <a:extLst>
              <a:ext uri="{FF2B5EF4-FFF2-40B4-BE49-F238E27FC236}">
                <a16:creationId xmlns:a16="http://schemas.microsoft.com/office/drawing/2014/main" id="{3707EB07-3DEE-4E06-9896-AB33C7F4C4E3}"/>
              </a:ext>
            </a:extLst>
          </p:cNvPr>
          <p:cNvSpPr txBox="1"/>
          <p:nvPr/>
        </p:nvSpPr>
        <p:spPr>
          <a:xfrm>
            <a:off x="5921563" y="2057649"/>
            <a:ext cx="80150"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に</a:t>
            </a:r>
          </a:p>
        </p:txBody>
      </p:sp>
      <p:sp>
        <p:nvSpPr>
          <p:cNvPr id="89" name="テキスト ボックス 88">
            <a:extLst>
              <a:ext uri="{FF2B5EF4-FFF2-40B4-BE49-F238E27FC236}">
                <a16:creationId xmlns:a16="http://schemas.microsoft.com/office/drawing/2014/main" id="{A066760B-FB39-4B8D-B990-7219A12E5D82}"/>
              </a:ext>
            </a:extLst>
          </p:cNvPr>
          <p:cNvSpPr txBox="1"/>
          <p:nvPr/>
        </p:nvSpPr>
        <p:spPr>
          <a:xfrm>
            <a:off x="7416120" y="2059813"/>
            <a:ext cx="152286"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くわ</a:t>
            </a:r>
          </a:p>
        </p:txBody>
      </p:sp>
      <p:sp>
        <p:nvSpPr>
          <p:cNvPr id="8" name="テキスト ボックス 7">
            <a:extLst>
              <a:ext uri="{FF2B5EF4-FFF2-40B4-BE49-F238E27FC236}">
                <a16:creationId xmlns:a16="http://schemas.microsoft.com/office/drawing/2014/main" id="{CEC04996-826A-49B2-94A0-A7358E8688E4}"/>
              </a:ext>
            </a:extLst>
          </p:cNvPr>
          <p:cNvSpPr txBox="1"/>
          <p:nvPr/>
        </p:nvSpPr>
        <p:spPr>
          <a:xfrm>
            <a:off x="7390292" y="3122611"/>
            <a:ext cx="450764" cy="181140"/>
          </a:xfrm>
          <a:prstGeom prst="rect">
            <a:avLst/>
          </a:prstGeom>
          <a:noFill/>
        </p:spPr>
        <p:txBody>
          <a:bodyPr wrap="none" rtlCol="0">
            <a:spAutoFit/>
          </a:bodyPr>
          <a:lstStyle/>
          <a:p>
            <a:pPr algn="ctr"/>
            <a:r>
              <a:rPr kumimoji="1" lang="ja-JP" altLang="en-US" sz="577" dirty="0"/>
              <a:t>いっしょ</a:t>
            </a:r>
          </a:p>
        </p:txBody>
      </p:sp>
      <p:sp>
        <p:nvSpPr>
          <p:cNvPr id="91" name="テキスト ボックス 90">
            <a:extLst>
              <a:ext uri="{FF2B5EF4-FFF2-40B4-BE49-F238E27FC236}">
                <a16:creationId xmlns:a16="http://schemas.microsoft.com/office/drawing/2014/main" id="{A354EFEB-6BF7-45F8-AC61-1DEFD6625276}"/>
              </a:ext>
            </a:extLst>
          </p:cNvPr>
          <p:cNvSpPr txBox="1"/>
          <p:nvPr/>
        </p:nvSpPr>
        <p:spPr>
          <a:xfrm>
            <a:off x="6427993" y="4649691"/>
            <a:ext cx="256802" cy="181140"/>
          </a:xfrm>
          <a:prstGeom prst="rect">
            <a:avLst/>
          </a:prstGeom>
          <a:noFill/>
        </p:spPr>
        <p:txBody>
          <a:bodyPr wrap="none" rtlCol="0">
            <a:spAutoFit/>
          </a:bodyPr>
          <a:lstStyle/>
          <a:p>
            <a:pPr algn="ctr"/>
            <a:r>
              <a:rPr kumimoji="1" lang="ja-JP" altLang="en-US" sz="577" dirty="0"/>
              <a:t>ふ</a:t>
            </a:r>
          </a:p>
        </p:txBody>
      </p:sp>
      <p:sp>
        <p:nvSpPr>
          <p:cNvPr id="92" name="テキスト ボックス 91">
            <a:extLst>
              <a:ext uri="{FF2B5EF4-FFF2-40B4-BE49-F238E27FC236}">
                <a16:creationId xmlns:a16="http://schemas.microsoft.com/office/drawing/2014/main" id="{C5BEF4B6-E0D5-4785-8A57-3729A7D7A2A3}"/>
              </a:ext>
            </a:extLst>
          </p:cNvPr>
          <p:cNvSpPr txBox="1"/>
          <p:nvPr/>
        </p:nvSpPr>
        <p:spPr>
          <a:xfrm>
            <a:off x="8489466" y="4649494"/>
            <a:ext cx="328936" cy="181140"/>
          </a:xfrm>
          <a:prstGeom prst="rect">
            <a:avLst/>
          </a:prstGeom>
          <a:noFill/>
        </p:spPr>
        <p:txBody>
          <a:bodyPr wrap="none" rtlCol="0">
            <a:spAutoFit/>
          </a:bodyPr>
          <a:lstStyle/>
          <a:p>
            <a:pPr algn="ctr"/>
            <a:r>
              <a:rPr kumimoji="1" lang="ja-JP" altLang="en-US" sz="577" dirty="0"/>
              <a:t>ちが</a:t>
            </a:r>
          </a:p>
        </p:txBody>
      </p:sp>
      <p:sp>
        <p:nvSpPr>
          <p:cNvPr id="93" name="テキスト ボックス 92">
            <a:extLst>
              <a:ext uri="{FF2B5EF4-FFF2-40B4-BE49-F238E27FC236}">
                <a16:creationId xmlns:a16="http://schemas.microsoft.com/office/drawing/2014/main" id="{9D92272F-B73E-465E-AF20-F072C203C400}"/>
              </a:ext>
            </a:extLst>
          </p:cNvPr>
          <p:cNvSpPr txBox="1"/>
          <p:nvPr/>
        </p:nvSpPr>
        <p:spPr>
          <a:xfrm>
            <a:off x="6119643" y="4907775"/>
            <a:ext cx="463589" cy="181140"/>
          </a:xfrm>
          <a:prstGeom prst="rect">
            <a:avLst/>
          </a:prstGeom>
          <a:noFill/>
        </p:spPr>
        <p:txBody>
          <a:bodyPr wrap="none" rtlCol="0">
            <a:spAutoFit/>
          </a:bodyPr>
          <a:lstStyle/>
          <a:p>
            <a:pPr algn="ctr"/>
            <a:r>
              <a:rPr kumimoji="1" lang="ja-JP" altLang="en-US" sz="577" dirty="0"/>
              <a:t>こうずい</a:t>
            </a:r>
          </a:p>
        </p:txBody>
      </p:sp>
      <p:sp>
        <p:nvSpPr>
          <p:cNvPr id="94" name="テキスト ボックス 93">
            <a:extLst>
              <a:ext uri="{FF2B5EF4-FFF2-40B4-BE49-F238E27FC236}">
                <a16:creationId xmlns:a16="http://schemas.microsoft.com/office/drawing/2014/main" id="{FB823D13-6679-49D1-AF3A-31AD85E18983}"/>
              </a:ext>
            </a:extLst>
          </p:cNvPr>
          <p:cNvSpPr txBox="1"/>
          <p:nvPr/>
        </p:nvSpPr>
        <p:spPr>
          <a:xfrm>
            <a:off x="8305509" y="5585813"/>
            <a:ext cx="397866" cy="181140"/>
          </a:xfrm>
          <a:prstGeom prst="rect">
            <a:avLst/>
          </a:prstGeom>
          <a:noFill/>
        </p:spPr>
        <p:txBody>
          <a:bodyPr wrap="none" rtlCol="0">
            <a:spAutoFit/>
          </a:bodyPr>
          <a:lstStyle/>
          <a:p>
            <a:pPr algn="ctr"/>
            <a:r>
              <a:rPr kumimoji="1" lang="ja-JP" altLang="en-US" sz="577" dirty="0"/>
              <a:t>ひなん</a:t>
            </a:r>
          </a:p>
        </p:txBody>
      </p:sp>
      <p:sp>
        <p:nvSpPr>
          <p:cNvPr id="95" name="テキスト ボックス 94">
            <a:extLst>
              <a:ext uri="{FF2B5EF4-FFF2-40B4-BE49-F238E27FC236}">
                <a16:creationId xmlns:a16="http://schemas.microsoft.com/office/drawing/2014/main" id="{05F022FB-AACB-4729-91D9-99067B8F1DC9}"/>
              </a:ext>
            </a:extLst>
          </p:cNvPr>
          <p:cNvSpPr txBox="1"/>
          <p:nvPr/>
        </p:nvSpPr>
        <p:spPr>
          <a:xfrm>
            <a:off x="6110308" y="5848021"/>
            <a:ext cx="465192" cy="181140"/>
          </a:xfrm>
          <a:prstGeom prst="rect">
            <a:avLst/>
          </a:prstGeom>
          <a:noFill/>
        </p:spPr>
        <p:txBody>
          <a:bodyPr wrap="none" rtlCol="0">
            <a:spAutoFit/>
          </a:bodyPr>
          <a:lstStyle/>
          <a:p>
            <a:pPr algn="ctr"/>
            <a:r>
              <a:rPr kumimoji="1" lang="ja-JP" altLang="en-US" sz="577" dirty="0"/>
              <a:t>じっさい</a:t>
            </a:r>
          </a:p>
        </p:txBody>
      </p:sp>
      <p:sp>
        <p:nvSpPr>
          <p:cNvPr id="96" name="テキスト ボックス 95">
            <a:extLst>
              <a:ext uri="{FF2B5EF4-FFF2-40B4-BE49-F238E27FC236}">
                <a16:creationId xmlns:a16="http://schemas.microsoft.com/office/drawing/2014/main" id="{B98551B9-C09B-481E-B1D9-6574D5556BAB}"/>
              </a:ext>
            </a:extLst>
          </p:cNvPr>
          <p:cNvSpPr txBox="1"/>
          <p:nvPr/>
        </p:nvSpPr>
        <p:spPr>
          <a:xfrm>
            <a:off x="8587409" y="5849102"/>
            <a:ext cx="461986" cy="181140"/>
          </a:xfrm>
          <a:prstGeom prst="rect">
            <a:avLst/>
          </a:prstGeom>
          <a:noFill/>
        </p:spPr>
        <p:txBody>
          <a:bodyPr wrap="none" rtlCol="0">
            <a:spAutoFit/>
          </a:bodyPr>
          <a:lstStyle/>
          <a:p>
            <a:pPr algn="ctr"/>
            <a:r>
              <a:rPr kumimoji="1" lang="ja-JP" altLang="en-US" sz="577" dirty="0"/>
              <a:t>かくにん</a:t>
            </a:r>
          </a:p>
        </p:txBody>
      </p:sp>
      <p:sp>
        <p:nvSpPr>
          <p:cNvPr id="102" name="テキスト ボックス 101">
            <a:extLst>
              <a:ext uri="{FF2B5EF4-FFF2-40B4-BE49-F238E27FC236}">
                <a16:creationId xmlns:a16="http://schemas.microsoft.com/office/drawing/2014/main" id="{5E40746C-DD3B-497C-A038-4BD02C060293}"/>
              </a:ext>
            </a:extLst>
          </p:cNvPr>
          <p:cNvSpPr txBox="1"/>
          <p:nvPr/>
        </p:nvSpPr>
        <p:spPr>
          <a:xfrm>
            <a:off x="7556446" y="6567370"/>
            <a:ext cx="529312" cy="181140"/>
          </a:xfrm>
          <a:prstGeom prst="rect">
            <a:avLst/>
          </a:prstGeom>
          <a:noFill/>
        </p:spPr>
        <p:txBody>
          <a:bodyPr wrap="none" rtlCol="0">
            <a:spAutoFit/>
          </a:bodyPr>
          <a:lstStyle/>
          <a:p>
            <a:pPr algn="ctr"/>
            <a:r>
              <a:rPr kumimoji="1" lang="ja-JP" altLang="en-US" sz="577" dirty="0"/>
              <a:t>かんきょう</a:t>
            </a:r>
          </a:p>
        </p:txBody>
      </p:sp>
      <p:sp>
        <p:nvSpPr>
          <p:cNvPr id="103" name="テキスト ボックス 102">
            <a:extLst>
              <a:ext uri="{FF2B5EF4-FFF2-40B4-BE49-F238E27FC236}">
                <a16:creationId xmlns:a16="http://schemas.microsoft.com/office/drawing/2014/main" id="{26505ECD-A1F6-418E-9582-FB3E829C79E7}"/>
              </a:ext>
            </a:extLst>
          </p:cNvPr>
          <p:cNvSpPr txBox="1"/>
          <p:nvPr/>
        </p:nvSpPr>
        <p:spPr>
          <a:xfrm>
            <a:off x="8991915" y="6573802"/>
            <a:ext cx="478016" cy="181140"/>
          </a:xfrm>
          <a:prstGeom prst="rect">
            <a:avLst/>
          </a:prstGeom>
          <a:noFill/>
        </p:spPr>
        <p:txBody>
          <a:bodyPr wrap="none" rtlCol="0">
            <a:spAutoFit/>
          </a:bodyPr>
          <a:lstStyle/>
          <a:p>
            <a:pPr algn="ctr"/>
            <a:r>
              <a:rPr kumimoji="1" lang="ja-JP" altLang="en-US" sz="577" dirty="0"/>
              <a:t>さいがい</a:t>
            </a:r>
          </a:p>
        </p:txBody>
      </p:sp>
      <p:sp>
        <p:nvSpPr>
          <p:cNvPr id="11" name="テキスト ボックス 10">
            <a:extLst>
              <a:ext uri="{FF2B5EF4-FFF2-40B4-BE49-F238E27FC236}">
                <a16:creationId xmlns:a16="http://schemas.microsoft.com/office/drawing/2014/main" id="{2D8A5403-59F2-43C4-80B1-3A17D17057D8}"/>
              </a:ext>
            </a:extLst>
          </p:cNvPr>
          <p:cNvSpPr txBox="1"/>
          <p:nvPr/>
        </p:nvSpPr>
        <p:spPr>
          <a:xfrm>
            <a:off x="8129887" y="3836123"/>
            <a:ext cx="598241" cy="225575"/>
          </a:xfrm>
          <a:prstGeom prst="rect">
            <a:avLst/>
          </a:prstGeom>
          <a:noFill/>
        </p:spPr>
        <p:txBody>
          <a:bodyPr wrap="none" rtlCol="0">
            <a:spAutoFit/>
          </a:bodyPr>
          <a:lstStyle/>
          <a:p>
            <a:r>
              <a:rPr kumimoji="1" lang="ja-JP" altLang="en-US" sz="866" b="1" dirty="0"/>
              <a:t>こころえ</a:t>
            </a:r>
          </a:p>
        </p:txBody>
      </p:sp>
      <p:sp>
        <p:nvSpPr>
          <p:cNvPr id="90" name="テキスト ボックス 89">
            <a:extLst>
              <a:ext uri="{FF2B5EF4-FFF2-40B4-BE49-F238E27FC236}">
                <a16:creationId xmlns:a16="http://schemas.microsoft.com/office/drawing/2014/main" id="{CA367ED9-F497-43EF-87A7-22E819D93A0C}"/>
              </a:ext>
            </a:extLst>
          </p:cNvPr>
          <p:cNvSpPr txBox="1"/>
          <p:nvPr/>
        </p:nvSpPr>
        <p:spPr>
          <a:xfrm>
            <a:off x="5926608" y="4339074"/>
            <a:ext cx="460382" cy="181140"/>
          </a:xfrm>
          <a:prstGeom prst="rect">
            <a:avLst/>
          </a:prstGeom>
          <a:noFill/>
        </p:spPr>
        <p:txBody>
          <a:bodyPr wrap="none" rtlCol="0">
            <a:spAutoFit/>
          </a:bodyPr>
          <a:lstStyle/>
          <a:p>
            <a:r>
              <a:rPr kumimoji="1" lang="ja-JP" altLang="en-US" sz="577" b="1" dirty="0"/>
              <a:t>こころえ</a:t>
            </a:r>
          </a:p>
        </p:txBody>
      </p:sp>
      <p:sp>
        <p:nvSpPr>
          <p:cNvPr id="104" name="テキスト ボックス 103">
            <a:extLst>
              <a:ext uri="{FF2B5EF4-FFF2-40B4-BE49-F238E27FC236}">
                <a16:creationId xmlns:a16="http://schemas.microsoft.com/office/drawing/2014/main" id="{FC152083-E640-4093-BC0F-6BF4E98AA0B9}"/>
              </a:ext>
            </a:extLst>
          </p:cNvPr>
          <p:cNvSpPr txBox="1"/>
          <p:nvPr/>
        </p:nvSpPr>
        <p:spPr>
          <a:xfrm>
            <a:off x="5934712" y="5265438"/>
            <a:ext cx="460382" cy="181140"/>
          </a:xfrm>
          <a:prstGeom prst="rect">
            <a:avLst/>
          </a:prstGeom>
          <a:noFill/>
        </p:spPr>
        <p:txBody>
          <a:bodyPr wrap="none" rtlCol="0">
            <a:spAutoFit/>
          </a:bodyPr>
          <a:lstStyle/>
          <a:p>
            <a:r>
              <a:rPr kumimoji="1" lang="ja-JP" altLang="en-US" sz="577" b="1" dirty="0"/>
              <a:t>こころえ</a:t>
            </a:r>
          </a:p>
        </p:txBody>
      </p:sp>
      <p:sp>
        <p:nvSpPr>
          <p:cNvPr id="105" name="テキスト ボックス 104">
            <a:extLst>
              <a:ext uri="{FF2B5EF4-FFF2-40B4-BE49-F238E27FC236}">
                <a16:creationId xmlns:a16="http://schemas.microsoft.com/office/drawing/2014/main" id="{46710F57-4342-4AFA-B416-DA18F3D5D78D}"/>
              </a:ext>
            </a:extLst>
          </p:cNvPr>
          <p:cNvSpPr txBox="1"/>
          <p:nvPr/>
        </p:nvSpPr>
        <p:spPr>
          <a:xfrm>
            <a:off x="5949969" y="6236975"/>
            <a:ext cx="460382" cy="181140"/>
          </a:xfrm>
          <a:prstGeom prst="rect">
            <a:avLst/>
          </a:prstGeom>
          <a:noFill/>
        </p:spPr>
        <p:txBody>
          <a:bodyPr wrap="none" rtlCol="0">
            <a:spAutoFit/>
          </a:bodyPr>
          <a:lstStyle/>
          <a:p>
            <a:r>
              <a:rPr kumimoji="1" lang="ja-JP" altLang="en-US" sz="577" b="1" dirty="0"/>
              <a:t>こころえ</a:t>
            </a:r>
          </a:p>
        </p:txBody>
      </p:sp>
      <p:sp>
        <p:nvSpPr>
          <p:cNvPr id="106" name="テキスト ボックス 105">
            <a:extLst>
              <a:ext uri="{FF2B5EF4-FFF2-40B4-BE49-F238E27FC236}">
                <a16:creationId xmlns:a16="http://schemas.microsoft.com/office/drawing/2014/main" id="{C8175E29-AF2D-419E-B842-017CDE1DFA86}"/>
              </a:ext>
            </a:extLst>
          </p:cNvPr>
          <p:cNvSpPr txBox="1"/>
          <p:nvPr/>
        </p:nvSpPr>
        <p:spPr>
          <a:xfrm>
            <a:off x="3098801" y="2169220"/>
            <a:ext cx="471283" cy="118075"/>
          </a:xfrm>
          <a:prstGeom prst="rect">
            <a:avLst/>
          </a:prstGeom>
          <a:noFill/>
        </p:spPr>
        <p:txBody>
          <a:bodyPr wrap="none" lIns="0" tIns="0" rIns="0" bIns="18000" rtlCol="0">
            <a:spAutoFit/>
          </a:bodyPr>
          <a:lstStyle/>
          <a:p>
            <a:pPr algn="ctr"/>
            <a:r>
              <a:rPr kumimoji="1" lang="ja-JP" altLang="en-US" sz="649" dirty="0"/>
              <a:t>だいじょうぶ</a:t>
            </a:r>
          </a:p>
        </p:txBody>
      </p:sp>
      <p:sp>
        <p:nvSpPr>
          <p:cNvPr id="107" name="テキスト ボックス 106">
            <a:extLst>
              <a:ext uri="{FF2B5EF4-FFF2-40B4-BE49-F238E27FC236}">
                <a16:creationId xmlns:a16="http://schemas.microsoft.com/office/drawing/2014/main" id="{FCCB20FF-DF5C-4C3F-96D5-9DB17ED810D0}"/>
              </a:ext>
            </a:extLst>
          </p:cNvPr>
          <p:cNvSpPr txBox="1"/>
          <p:nvPr/>
        </p:nvSpPr>
        <p:spPr>
          <a:xfrm>
            <a:off x="2460124" y="3664335"/>
            <a:ext cx="332142" cy="153440"/>
          </a:xfrm>
          <a:prstGeom prst="rect">
            <a:avLst/>
          </a:prstGeom>
          <a:noFill/>
        </p:spPr>
        <p:txBody>
          <a:bodyPr wrap="none" rtlCol="0">
            <a:spAutoFit/>
          </a:bodyPr>
          <a:lstStyle/>
          <a:p>
            <a:pPr algn="ctr"/>
            <a:r>
              <a:rPr kumimoji="1" lang="ja-JP" altLang="en-US" sz="397" dirty="0"/>
              <a:t>ひなん</a:t>
            </a:r>
          </a:p>
        </p:txBody>
      </p:sp>
      <p:sp>
        <p:nvSpPr>
          <p:cNvPr id="12" name="テキスト ボックス 11">
            <a:extLst>
              <a:ext uri="{FF2B5EF4-FFF2-40B4-BE49-F238E27FC236}">
                <a16:creationId xmlns:a16="http://schemas.microsoft.com/office/drawing/2014/main" id="{D46A4674-4E4B-ADF9-3683-5C8EF59BEE15}"/>
              </a:ext>
            </a:extLst>
          </p:cNvPr>
          <p:cNvSpPr txBox="1"/>
          <p:nvPr/>
        </p:nvSpPr>
        <p:spPr>
          <a:xfrm>
            <a:off x="359269" y="608400"/>
            <a:ext cx="3097163" cy="307777"/>
          </a:xfrm>
          <a:prstGeom prst="rect">
            <a:avLst/>
          </a:prstGeom>
          <a:noFill/>
        </p:spPr>
        <p:txBody>
          <a:bodyPr wrap="squar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gn="l"/>
            <a:r>
              <a:rPr lang="ja-JP" altLang="en-US" sz="2000" dirty="0">
                <a:solidFill>
                  <a:srgbClr val="249390"/>
                </a:solidFill>
                <a:latin typeface="+mj-ea"/>
                <a:ea typeface="+mj-ea"/>
              </a:rPr>
              <a:t>マイタイムライン</a:t>
            </a:r>
            <a:endParaRPr lang="en-US" altLang="ja-JP" sz="2000" dirty="0">
              <a:solidFill>
                <a:srgbClr val="249390"/>
              </a:solidFill>
              <a:latin typeface="+mj-ea"/>
              <a:ea typeface="+mj-ea"/>
            </a:endParaRPr>
          </a:p>
        </p:txBody>
      </p:sp>
      <p:sp>
        <p:nvSpPr>
          <p:cNvPr id="15" name="テキスト ボックス 14">
            <a:extLst>
              <a:ext uri="{FF2B5EF4-FFF2-40B4-BE49-F238E27FC236}">
                <a16:creationId xmlns:a16="http://schemas.microsoft.com/office/drawing/2014/main" id="{E7DC06BE-7929-0582-ED0C-65602C587AD9}"/>
              </a:ext>
            </a:extLst>
          </p:cNvPr>
          <p:cNvSpPr txBox="1"/>
          <p:nvPr/>
        </p:nvSpPr>
        <p:spPr>
          <a:xfrm>
            <a:off x="5494852" y="680805"/>
            <a:ext cx="2832046" cy="338554"/>
          </a:xfrm>
          <a:prstGeom prst="rect">
            <a:avLst/>
          </a:prstGeom>
        </p:spPr>
        <p:style>
          <a:lnRef idx="0">
            <a:scrgbClr r="0" g="0" b="0"/>
          </a:lnRef>
          <a:fillRef idx="0">
            <a:scrgbClr r="0" g="0" b="0"/>
          </a:fillRef>
          <a:effectRef idx="0">
            <a:scrgbClr r="0" g="0" b="0"/>
          </a:effectRef>
          <a:fontRef idx="minor">
            <a:schemeClr val="tx1"/>
          </a:fontRef>
        </p:style>
        <p:txBody>
          <a:bodyPr wrap="none" lIns="108000" tIns="0" rIns="0" bIns="0" rtlCol="0" anchor="ctr" anchorCtr="0">
            <a:spAutoFit/>
          </a:bodyPr>
          <a:lstStyle>
            <a:defPPr>
              <a:defRPr lang="en-US"/>
            </a:defPPr>
            <a:lvl1pPr indent="0">
              <a:defRPr sz="1600" b="1">
                <a:solidFill>
                  <a:srgbClr val="249390"/>
                </a:solidFill>
                <a:latin typeface="+mj-ea"/>
                <a:ea typeface="+mj-ea"/>
              </a:defRPr>
            </a:lvl1pPr>
            <a:lvl2pPr indent="0">
              <a:defRPr sz="1100"/>
            </a:lvl2pPr>
            <a:lvl3pPr indent="0">
              <a:defRPr sz="1100"/>
            </a:lvl3pPr>
            <a:lvl4pPr indent="0">
              <a:defRPr sz="1100"/>
            </a:lvl4pPr>
            <a:lvl5pPr indent="0">
              <a:defRPr sz="1100"/>
            </a:lvl5pPr>
            <a:lvl6pPr indent="0">
              <a:defRPr sz="1100"/>
            </a:lvl6pPr>
            <a:lvl7pPr indent="0">
              <a:defRPr sz="1100"/>
            </a:lvl7pPr>
            <a:lvl8pPr indent="0">
              <a:defRPr sz="1100"/>
            </a:lvl8pPr>
            <a:lvl9pPr indent="0">
              <a:defRPr sz="1100"/>
            </a:lvl9pPr>
          </a:lstStyle>
          <a:p>
            <a:r>
              <a:rPr lang="ja-JP" altLang="en-US" dirty="0"/>
              <a:t>■マイ・タイムラインを作ろう</a:t>
            </a:r>
          </a:p>
        </p:txBody>
      </p:sp>
      <p:pic>
        <p:nvPicPr>
          <p:cNvPr id="17" name="図 16" descr="座る, 立つ, 時計 が含まれている画像&#10;&#10;自動的に生成された説明">
            <a:extLst>
              <a:ext uri="{FF2B5EF4-FFF2-40B4-BE49-F238E27FC236}">
                <a16:creationId xmlns:a16="http://schemas.microsoft.com/office/drawing/2014/main" id="{B6C43D92-E919-E161-8587-A04F2CE08945}"/>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3710210" y="2764091"/>
            <a:ext cx="686638" cy="819889"/>
          </a:xfrm>
          <a:prstGeom prst="rect">
            <a:avLst/>
          </a:prstGeom>
        </p:spPr>
      </p:pic>
      <p:pic>
        <p:nvPicPr>
          <p:cNvPr id="18" name="図 17" descr="挿絵 が含まれている画像&#10;&#10;自動的に生成された説明">
            <a:extLst>
              <a:ext uri="{FF2B5EF4-FFF2-40B4-BE49-F238E27FC236}">
                <a16:creationId xmlns:a16="http://schemas.microsoft.com/office/drawing/2014/main" id="{E016A184-3366-FC6C-B96A-5E0C83B46E04}"/>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1091190" y="2027338"/>
            <a:ext cx="668117" cy="847836"/>
          </a:xfrm>
          <a:prstGeom prst="rect">
            <a:avLst/>
          </a:prstGeom>
        </p:spPr>
      </p:pic>
      <p:pic>
        <p:nvPicPr>
          <p:cNvPr id="19" name="図 18" descr="挿絵, シャツ が含まれている画像&#10;&#10;自動的に生成された説明">
            <a:extLst>
              <a:ext uri="{FF2B5EF4-FFF2-40B4-BE49-F238E27FC236}">
                <a16:creationId xmlns:a16="http://schemas.microsoft.com/office/drawing/2014/main" id="{A0DACBCB-8E5B-F5EC-47EA-6A86C5098A36}"/>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467035" y="2026074"/>
            <a:ext cx="636743" cy="853049"/>
          </a:xfrm>
          <a:prstGeom prst="rect">
            <a:avLst/>
          </a:prstGeom>
        </p:spPr>
      </p:pic>
      <p:pic>
        <p:nvPicPr>
          <p:cNvPr id="28" name="図 27">
            <a:extLst>
              <a:ext uri="{FF2B5EF4-FFF2-40B4-BE49-F238E27FC236}">
                <a16:creationId xmlns:a16="http://schemas.microsoft.com/office/drawing/2014/main" id="{C10F9CEF-096B-5643-99F4-DCC3A60524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33369" y="1142816"/>
            <a:ext cx="1130609" cy="1607729"/>
          </a:xfrm>
          <a:prstGeom prst="rect">
            <a:avLst/>
          </a:prstGeom>
          <a:ln>
            <a:solidFill>
              <a:schemeClr val="tx1"/>
            </a:solidFill>
          </a:ln>
          <a:effectLst>
            <a:outerShdw blurRad="50800" dist="38100" dir="2700000" algn="tl" rotWithShape="0">
              <a:prstClr val="black">
                <a:alpha val="40000"/>
              </a:prstClr>
            </a:outerShdw>
          </a:effectLst>
        </p:spPr>
      </p:pic>
      <p:pic>
        <p:nvPicPr>
          <p:cNvPr id="47" name="図 46">
            <a:extLst>
              <a:ext uri="{FF2B5EF4-FFF2-40B4-BE49-F238E27FC236}">
                <a16:creationId xmlns:a16="http://schemas.microsoft.com/office/drawing/2014/main" id="{A86D5F02-905C-F75D-D741-DD589363477B}"/>
              </a:ext>
            </a:extLst>
          </p:cNvPr>
          <p:cNvPicPr>
            <a:picLocks noChangeAspect="1"/>
          </p:cNvPicPr>
          <p:nvPr/>
        </p:nvPicPr>
        <p:blipFill rotWithShape="1">
          <a:blip r:embed="rId9">
            <a:extLst>
              <a:ext uri="{28A0092B-C50C-407E-A947-70E740481C1C}">
                <a14:useLocalDpi xmlns:a14="http://schemas.microsoft.com/office/drawing/2010/main" val="0"/>
              </a:ext>
            </a:extLst>
          </a:blip>
          <a:srcRect r="-1"/>
          <a:stretch/>
        </p:blipFill>
        <p:spPr>
          <a:xfrm>
            <a:off x="9018212" y="1625094"/>
            <a:ext cx="1189393" cy="1607729"/>
          </a:xfrm>
          <a:prstGeom prst="rect">
            <a:avLst/>
          </a:prstGeom>
          <a:ln>
            <a:solidFill>
              <a:schemeClr val="tx1"/>
            </a:solidFill>
          </a:ln>
          <a:effectLst>
            <a:outerShdw blurRad="50800" dist="38100" dir="2700000" algn="tl" rotWithShape="0">
              <a:prstClr val="black">
                <a:alpha val="40000"/>
              </a:prstClr>
            </a:outerShdw>
          </a:effectLst>
        </p:spPr>
      </p:pic>
      <p:pic>
        <p:nvPicPr>
          <p:cNvPr id="39" name="図 38">
            <a:extLst>
              <a:ext uri="{FF2B5EF4-FFF2-40B4-BE49-F238E27FC236}">
                <a16:creationId xmlns:a16="http://schemas.microsoft.com/office/drawing/2014/main" id="{17FAC92E-F9EC-1041-7C28-2010E374A36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361839" y="2107372"/>
            <a:ext cx="1144358" cy="1607729"/>
          </a:xfrm>
          <a:prstGeom prst="rect">
            <a:avLst/>
          </a:prstGeom>
          <a:ln>
            <a:solidFill>
              <a:schemeClr val="tx1"/>
            </a:solidFill>
          </a:ln>
          <a:effectLst>
            <a:outerShdw blurRad="50800" dist="38100" dir="2700000" algn="tl" rotWithShape="0">
              <a:prstClr val="black">
                <a:alpha val="40000"/>
              </a:prstClr>
            </a:outerShdw>
          </a:effectLst>
        </p:spPr>
      </p:pic>
      <p:pic>
        <p:nvPicPr>
          <p:cNvPr id="48" name="図 47" descr="座る, 立つ, 時計 が含まれている画像&#10;&#10;自動的に生成された説明">
            <a:extLst>
              <a:ext uri="{FF2B5EF4-FFF2-40B4-BE49-F238E27FC236}">
                <a16:creationId xmlns:a16="http://schemas.microsoft.com/office/drawing/2014/main" id="{B3D2A0B1-07D2-827A-4EA8-B1B97CFB54AA}"/>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flipH="1">
            <a:off x="5648598" y="2834344"/>
            <a:ext cx="686638" cy="819889"/>
          </a:xfrm>
          <a:prstGeom prst="rect">
            <a:avLst/>
          </a:prstGeom>
        </p:spPr>
      </p:pic>
      <p:sp>
        <p:nvSpPr>
          <p:cNvPr id="7" name="テキスト ボックス 6">
            <a:extLst>
              <a:ext uri="{FF2B5EF4-FFF2-40B4-BE49-F238E27FC236}">
                <a16:creationId xmlns:a16="http://schemas.microsoft.com/office/drawing/2014/main" id="{2FEF4B68-51E3-A9E3-CA5A-09D3D1707BAA}"/>
              </a:ext>
            </a:extLst>
          </p:cNvPr>
          <p:cNvSpPr txBox="1"/>
          <p:nvPr/>
        </p:nvSpPr>
        <p:spPr>
          <a:xfrm>
            <a:off x="3668068" y="1095668"/>
            <a:ext cx="331821"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さいがい</a:t>
            </a:r>
          </a:p>
        </p:txBody>
      </p:sp>
      <p:sp>
        <p:nvSpPr>
          <p:cNvPr id="9" name="テキスト ボックス 8">
            <a:extLst>
              <a:ext uri="{FF2B5EF4-FFF2-40B4-BE49-F238E27FC236}">
                <a16:creationId xmlns:a16="http://schemas.microsoft.com/office/drawing/2014/main" id="{43977435-0867-9164-A029-3DF41058E7AA}"/>
              </a:ext>
            </a:extLst>
          </p:cNvPr>
          <p:cNvSpPr txBox="1"/>
          <p:nvPr/>
        </p:nvSpPr>
        <p:spPr>
          <a:xfrm>
            <a:off x="4673910" y="1095668"/>
            <a:ext cx="310983" cy="118203"/>
          </a:xfrm>
          <a:prstGeom prst="rect">
            <a:avLst/>
          </a:prstGeom>
          <a:noFill/>
        </p:spPr>
        <p:txBody>
          <a:bodyPr wrap="none" lIns="0" tIns="0" rIns="0" bIns="18000" rtlCol="0" anchor="ctr" anchorCtr="0">
            <a:spAutoFit/>
          </a:bodyPr>
          <a:lstStyle>
            <a:defPPr>
              <a:defRPr lang="en-US"/>
            </a:defPPr>
            <a:lvl1pPr algn="ctr">
              <a:defRPr sz="650"/>
            </a:lvl1pPr>
          </a:lstStyle>
          <a:p>
            <a:r>
              <a:rPr lang="ja-JP" altLang="en-US" dirty="0"/>
              <a:t>じゅんび</a:t>
            </a:r>
          </a:p>
        </p:txBody>
      </p:sp>
      <p:sp>
        <p:nvSpPr>
          <p:cNvPr id="14" name="テキスト ボックス 13">
            <a:extLst>
              <a:ext uri="{FF2B5EF4-FFF2-40B4-BE49-F238E27FC236}">
                <a16:creationId xmlns:a16="http://schemas.microsoft.com/office/drawing/2014/main" id="{E1E2F55B-6566-7362-8FBC-80DC2BEE524E}"/>
              </a:ext>
            </a:extLst>
          </p:cNvPr>
          <p:cNvSpPr txBox="1"/>
          <p:nvPr/>
        </p:nvSpPr>
        <p:spPr>
          <a:xfrm>
            <a:off x="8683681" y="5585813"/>
            <a:ext cx="457176" cy="181140"/>
          </a:xfrm>
          <a:prstGeom prst="rect">
            <a:avLst/>
          </a:prstGeom>
          <a:noFill/>
        </p:spPr>
        <p:txBody>
          <a:bodyPr wrap="none" rtlCol="0">
            <a:spAutoFit/>
          </a:bodyPr>
          <a:lstStyle/>
          <a:p>
            <a:pPr algn="ctr"/>
            <a:r>
              <a:rPr kumimoji="1" lang="ja-JP" altLang="en-US" sz="577" dirty="0"/>
              <a:t>くんれん</a:t>
            </a:r>
          </a:p>
        </p:txBody>
      </p:sp>
      <p:sp>
        <p:nvSpPr>
          <p:cNvPr id="22" name="テキスト ボックス 21">
            <a:extLst>
              <a:ext uri="{FF2B5EF4-FFF2-40B4-BE49-F238E27FC236}">
                <a16:creationId xmlns:a16="http://schemas.microsoft.com/office/drawing/2014/main" id="{B8B0F558-57CD-1C10-335C-BD5474DCB924}"/>
              </a:ext>
            </a:extLst>
          </p:cNvPr>
          <p:cNvSpPr txBox="1"/>
          <p:nvPr/>
        </p:nvSpPr>
        <p:spPr>
          <a:xfrm>
            <a:off x="962367" y="4196093"/>
            <a:ext cx="537862" cy="192232"/>
          </a:xfrm>
          <a:prstGeom prst="rect">
            <a:avLst/>
          </a:prstGeom>
          <a:noFill/>
        </p:spPr>
        <p:txBody>
          <a:bodyPr wrap="square" rtlCol="0">
            <a:spAutoFit/>
          </a:bodyPr>
          <a:lstStyle/>
          <a:p>
            <a:pPr algn="dist"/>
            <a:r>
              <a:rPr kumimoji="1" lang="ja-JP" altLang="en-US" sz="649" dirty="0"/>
              <a:t>すいがい</a:t>
            </a:r>
            <a:endParaRPr kumimoji="1" lang="en-US" altLang="ja-JP" sz="649" dirty="0"/>
          </a:p>
        </p:txBody>
      </p:sp>
      <p:sp>
        <p:nvSpPr>
          <p:cNvPr id="27" name="テキスト ボックス 26">
            <a:extLst>
              <a:ext uri="{FF2B5EF4-FFF2-40B4-BE49-F238E27FC236}">
                <a16:creationId xmlns:a16="http://schemas.microsoft.com/office/drawing/2014/main" id="{B4C44FE0-9F7F-5C70-F794-2D34E1FF49AE}"/>
              </a:ext>
            </a:extLst>
          </p:cNvPr>
          <p:cNvSpPr txBox="1"/>
          <p:nvPr/>
        </p:nvSpPr>
        <p:spPr>
          <a:xfrm>
            <a:off x="5136199" y="3619481"/>
            <a:ext cx="166712" cy="123111"/>
          </a:xfrm>
          <a:prstGeom prst="rect">
            <a:avLst/>
          </a:prstGeom>
          <a:noFill/>
        </p:spPr>
        <p:txBody>
          <a:bodyPr wrap="none" lIns="0" tIns="0" rIns="0" bIns="0" rtlCol="0">
            <a:spAutoFit/>
          </a:bodyPr>
          <a:lstStyle/>
          <a:p>
            <a:r>
              <a:rPr kumimoji="1" lang="en-US" altLang="ja-JP" sz="800" dirty="0"/>
              <a:t>※1</a:t>
            </a:r>
          </a:p>
        </p:txBody>
      </p:sp>
      <p:sp>
        <p:nvSpPr>
          <p:cNvPr id="36" name="テキスト ボックス 35">
            <a:extLst>
              <a:ext uri="{FF2B5EF4-FFF2-40B4-BE49-F238E27FC236}">
                <a16:creationId xmlns:a16="http://schemas.microsoft.com/office/drawing/2014/main" id="{A966219B-4F0E-64F4-1170-92BA11FEDCD5}"/>
              </a:ext>
            </a:extLst>
          </p:cNvPr>
          <p:cNvSpPr txBox="1"/>
          <p:nvPr/>
        </p:nvSpPr>
        <p:spPr>
          <a:xfrm>
            <a:off x="8055831" y="6567370"/>
            <a:ext cx="399469" cy="181140"/>
          </a:xfrm>
          <a:prstGeom prst="rect">
            <a:avLst/>
          </a:prstGeom>
          <a:noFill/>
        </p:spPr>
        <p:txBody>
          <a:bodyPr wrap="none" rtlCol="0">
            <a:spAutoFit/>
          </a:bodyPr>
          <a:lstStyle/>
          <a:p>
            <a:pPr algn="ctr"/>
            <a:r>
              <a:rPr kumimoji="1" lang="ja-JP" altLang="en-US" sz="577" dirty="0"/>
              <a:t>へんか</a:t>
            </a:r>
          </a:p>
        </p:txBody>
      </p:sp>
      <p:sp>
        <p:nvSpPr>
          <p:cNvPr id="41" name="テキスト ボックス 40">
            <a:extLst>
              <a:ext uri="{FF2B5EF4-FFF2-40B4-BE49-F238E27FC236}">
                <a16:creationId xmlns:a16="http://schemas.microsoft.com/office/drawing/2014/main" id="{38D69ABE-5DC1-C833-5FC7-A147DFECCB59}"/>
              </a:ext>
            </a:extLst>
          </p:cNvPr>
          <p:cNvSpPr txBox="1"/>
          <p:nvPr/>
        </p:nvSpPr>
        <p:spPr>
          <a:xfrm>
            <a:off x="549357" y="7444091"/>
            <a:ext cx="2610010" cy="307777"/>
          </a:xfrm>
          <a:prstGeom prst="rect">
            <a:avLst/>
          </a:prstGeom>
          <a:noFill/>
        </p:spPr>
        <p:txBody>
          <a:bodyPr wrap="none" rtlCol="0">
            <a:spAutoFit/>
          </a:bodyPr>
          <a:lstStyle/>
          <a:p>
            <a:r>
              <a:rPr kumimoji="1" lang="en-US" altLang="ja-JP" sz="700" dirty="0"/>
              <a:t>※1</a:t>
            </a:r>
            <a:r>
              <a:rPr kumimoji="1" lang="ja-JP" altLang="en-US" sz="700" dirty="0"/>
              <a:t>「</a:t>
            </a:r>
            <a:r>
              <a:rPr kumimoji="1" lang="en-US" altLang="ja-JP" sz="700" dirty="0"/>
              <a:t>NHK for school</a:t>
            </a:r>
            <a:r>
              <a:rPr kumimoji="1" lang="ja-JP" altLang="en-US" sz="700" dirty="0"/>
              <a:t>」に移ります</a:t>
            </a:r>
            <a:endParaRPr kumimoji="1" lang="en-US" altLang="ja-JP" sz="700" dirty="0"/>
          </a:p>
          <a:p>
            <a:r>
              <a:rPr kumimoji="1" lang="en-US" altLang="ja-JP" sz="700" dirty="0"/>
              <a:t>※2</a:t>
            </a:r>
            <a:r>
              <a:rPr kumimoji="1" lang="ja-JP" altLang="en-US" sz="700" dirty="0"/>
              <a:t>利根川上流河川</a:t>
            </a:r>
            <a:r>
              <a:rPr kumimoji="1" lang="ja-JP" altLang="en-US" sz="700"/>
              <a:t>事務所「防災教育</a:t>
            </a:r>
            <a:r>
              <a:rPr kumimoji="1" lang="ja-JP" altLang="en-US" sz="700" dirty="0"/>
              <a:t>支援」のサイトに移ります</a:t>
            </a:r>
            <a:endParaRPr kumimoji="1" lang="en-US" altLang="ja-JP" sz="700" dirty="0"/>
          </a:p>
        </p:txBody>
      </p:sp>
      <p:sp>
        <p:nvSpPr>
          <p:cNvPr id="53" name="テキスト ボックス 52">
            <a:extLst>
              <a:ext uri="{FF2B5EF4-FFF2-40B4-BE49-F238E27FC236}">
                <a16:creationId xmlns:a16="http://schemas.microsoft.com/office/drawing/2014/main" id="{C23C33CB-89AA-EFBE-137D-124D9463D14F}"/>
              </a:ext>
            </a:extLst>
          </p:cNvPr>
          <p:cNvSpPr txBox="1"/>
          <p:nvPr/>
        </p:nvSpPr>
        <p:spPr>
          <a:xfrm>
            <a:off x="8618167" y="691459"/>
            <a:ext cx="181140" cy="123111"/>
          </a:xfrm>
          <a:prstGeom prst="rect">
            <a:avLst/>
          </a:prstGeom>
          <a:noFill/>
        </p:spPr>
        <p:txBody>
          <a:bodyPr wrap="none" lIns="0" tIns="0" rIns="0" bIns="0" rtlCol="0">
            <a:spAutoFit/>
          </a:bodyPr>
          <a:lstStyle/>
          <a:p>
            <a:r>
              <a:rPr kumimoji="1" lang="en-US" altLang="ja-JP" sz="800" dirty="0"/>
              <a:t>※2</a:t>
            </a:r>
          </a:p>
        </p:txBody>
      </p:sp>
      <p:pic>
        <p:nvPicPr>
          <p:cNvPr id="54" name="図 53" descr="ナイフ が含まれている画像&#10;&#10;自動的に生成された説明">
            <a:extLst>
              <a:ext uri="{FF2B5EF4-FFF2-40B4-BE49-F238E27FC236}">
                <a16:creationId xmlns:a16="http://schemas.microsoft.com/office/drawing/2014/main" id="{7CD49321-9D18-2472-4210-5AF4CFB0125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10800000">
            <a:off x="436902" y="4237624"/>
            <a:ext cx="586099" cy="586099"/>
          </a:xfrm>
          <a:prstGeom prst="rect">
            <a:avLst/>
          </a:prstGeom>
        </p:spPr>
      </p:pic>
      <p:grpSp>
        <p:nvGrpSpPr>
          <p:cNvPr id="42" name="グループ化 41">
            <a:extLst>
              <a:ext uri="{FF2B5EF4-FFF2-40B4-BE49-F238E27FC236}">
                <a16:creationId xmlns:a16="http://schemas.microsoft.com/office/drawing/2014/main" id="{0690A434-C192-FA39-D4A2-84091767B8C9}"/>
              </a:ext>
            </a:extLst>
          </p:cNvPr>
          <p:cNvGrpSpPr/>
          <p:nvPr/>
        </p:nvGrpSpPr>
        <p:grpSpPr>
          <a:xfrm>
            <a:off x="6357537" y="4377732"/>
            <a:ext cx="193964" cy="369332"/>
            <a:chOff x="6317213" y="4317407"/>
            <a:chExt cx="193964" cy="369332"/>
          </a:xfrm>
        </p:grpSpPr>
        <p:sp>
          <p:nvSpPr>
            <p:cNvPr id="56" name="テキスト ボックス 55">
              <a:extLst>
                <a:ext uri="{FF2B5EF4-FFF2-40B4-BE49-F238E27FC236}">
                  <a16:creationId xmlns:a16="http://schemas.microsoft.com/office/drawing/2014/main" id="{77742FF4-A92D-4100-955B-47839E13CC71}"/>
                </a:ext>
              </a:extLst>
            </p:cNvPr>
            <p:cNvSpPr txBox="1"/>
            <p:nvPr/>
          </p:nvSpPr>
          <p:spPr>
            <a:xfrm>
              <a:off x="6317213" y="4317407"/>
              <a:ext cx="193964"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38100">
                    <a:solidFill>
                      <a:sysClr val="windowText" lastClr="000000"/>
                    </a:solidFill>
                  </a:ln>
                  <a:solidFill>
                    <a:srgbClr val="FFFF00"/>
                  </a:solidFill>
                  <a:effectLst/>
                </a:rPr>
                <a:t>1</a:t>
              </a:r>
              <a:endParaRPr lang="ja-JP" altLang="en-US" sz="2400" dirty="0">
                <a:ln w="38100">
                  <a:solidFill>
                    <a:sysClr val="windowText" lastClr="000000"/>
                  </a:solidFill>
                </a:ln>
                <a:solidFill>
                  <a:srgbClr val="FFFF00"/>
                </a:solidFill>
                <a:effectLst/>
              </a:endParaRPr>
            </a:p>
          </p:txBody>
        </p:sp>
        <p:sp>
          <p:nvSpPr>
            <p:cNvPr id="5" name="テキスト ボックス 4">
              <a:extLst>
                <a:ext uri="{FF2B5EF4-FFF2-40B4-BE49-F238E27FC236}">
                  <a16:creationId xmlns:a16="http://schemas.microsoft.com/office/drawing/2014/main" id="{B05F4CA2-97D3-4695-4DAA-12392F464009}"/>
                </a:ext>
              </a:extLst>
            </p:cNvPr>
            <p:cNvSpPr txBox="1"/>
            <p:nvPr/>
          </p:nvSpPr>
          <p:spPr>
            <a:xfrm>
              <a:off x="6317213" y="4317407"/>
              <a:ext cx="193964"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6350">
                    <a:noFill/>
                  </a:ln>
                  <a:solidFill>
                    <a:srgbClr val="FFFF00"/>
                  </a:solidFill>
                  <a:effectLst/>
                </a:rPr>
                <a:t>1</a:t>
              </a:r>
              <a:endParaRPr lang="ja-JP" altLang="en-US" sz="2400" dirty="0">
                <a:ln w="6350">
                  <a:noFill/>
                </a:ln>
                <a:solidFill>
                  <a:srgbClr val="FFFF00"/>
                </a:solidFill>
                <a:effectLst/>
              </a:endParaRPr>
            </a:p>
          </p:txBody>
        </p:sp>
      </p:grpSp>
      <p:grpSp>
        <p:nvGrpSpPr>
          <p:cNvPr id="26" name="グループ化 25">
            <a:extLst>
              <a:ext uri="{FF2B5EF4-FFF2-40B4-BE49-F238E27FC236}">
                <a16:creationId xmlns:a16="http://schemas.microsoft.com/office/drawing/2014/main" id="{1E8236FE-9911-D088-D768-338493D33FFE}"/>
              </a:ext>
            </a:extLst>
          </p:cNvPr>
          <p:cNvGrpSpPr/>
          <p:nvPr/>
        </p:nvGrpSpPr>
        <p:grpSpPr>
          <a:xfrm>
            <a:off x="6337500" y="5302137"/>
            <a:ext cx="234038" cy="369332"/>
            <a:chOff x="6317213" y="5210062"/>
            <a:chExt cx="234038" cy="369332"/>
          </a:xfrm>
        </p:grpSpPr>
        <p:sp>
          <p:nvSpPr>
            <p:cNvPr id="101" name="テキスト ボックス 100">
              <a:extLst>
                <a:ext uri="{FF2B5EF4-FFF2-40B4-BE49-F238E27FC236}">
                  <a16:creationId xmlns:a16="http://schemas.microsoft.com/office/drawing/2014/main" id="{F643FE32-EA74-4C5B-8C3B-31ED98F2AA82}"/>
                </a:ext>
              </a:extLst>
            </p:cNvPr>
            <p:cNvSpPr txBox="1"/>
            <p:nvPr/>
          </p:nvSpPr>
          <p:spPr>
            <a:xfrm>
              <a:off x="6317213" y="5210062"/>
              <a:ext cx="234038"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38100">
                    <a:solidFill>
                      <a:sysClr val="windowText" lastClr="000000"/>
                    </a:solidFill>
                  </a:ln>
                  <a:solidFill>
                    <a:srgbClr val="FFFF00"/>
                  </a:solidFill>
                  <a:effectLst/>
                </a:rPr>
                <a:t>2</a:t>
              </a:r>
              <a:endParaRPr lang="ja-JP" altLang="en-US" sz="2400" dirty="0">
                <a:ln w="38100">
                  <a:solidFill>
                    <a:sysClr val="windowText" lastClr="000000"/>
                  </a:solidFill>
                </a:ln>
                <a:solidFill>
                  <a:srgbClr val="FFFF00"/>
                </a:solidFill>
                <a:effectLst/>
              </a:endParaRPr>
            </a:p>
          </p:txBody>
        </p:sp>
        <p:sp>
          <p:nvSpPr>
            <p:cNvPr id="6" name="テキスト ボックス 5">
              <a:extLst>
                <a:ext uri="{FF2B5EF4-FFF2-40B4-BE49-F238E27FC236}">
                  <a16:creationId xmlns:a16="http://schemas.microsoft.com/office/drawing/2014/main" id="{D6C41936-A3D1-5FF9-5E21-C76F860A4845}"/>
                </a:ext>
              </a:extLst>
            </p:cNvPr>
            <p:cNvSpPr txBox="1"/>
            <p:nvPr/>
          </p:nvSpPr>
          <p:spPr>
            <a:xfrm>
              <a:off x="6317213" y="5210062"/>
              <a:ext cx="234038"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6350">
                    <a:noFill/>
                  </a:ln>
                  <a:solidFill>
                    <a:srgbClr val="FFFF00"/>
                  </a:solidFill>
                  <a:effectLst/>
                </a:rPr>
                <a:t>2</a:t>
              </a:r>
              <a:endParaRPr lang="ja-JP" altLang="en-US" sz="2400" dirty="0">
                <a:ln w="6350">
                  <a:noFill/>
                </a:ln>
                <a:solidFill>
                  <a:srgbClr val="FFFF00"/>
                </a:solidFill>
                <a:effectLst/>
              </a:endParaRPr>
            </a:p>
          </p:txBody>
        </p:sp>
      </p:grpSp>
      <p:grpSp>
        <p:nvGrpSpPr>
          <p:cNvPr id="51" name="グループ化 50">
            <a:extLst>
              <a:ext uri="{FF2B5EF4-FFF2-40B4-BE49-F238E27FC236}">
                <a16:creationId xmlns:a16="http://schemas.microsoft.com/office/drawing/2014/main" id="{C6C1F649-E079-35BB-C324-3515ADD876AE}"/>
              </a:ext>
            </a:extLst>
          </p:cNvPr>
          <p:cNvGrpSpPr/>
          <p:nvPr/>
        </p:nvGrpSpPr>
        <p:grpSpPr>
          <a:xfrm>
            <a:off x="6337500" y="6276334"/>
            <a:ext cx="234038" cy="369332"/>
            <a:chOff x="6317213" y="6144969"/>
            <a:chExt cx="234038" cy="369332"/>
          </a:xfrm>
        </p:grpSpPr>
        <p:sp>
          <p:nvSpPr>
            <p:cNvPr id="112" name="テキスト ボックス 111">
              <a:extLst>
                <a:ext uri="{FF2B5EF4-FFF2-40B4-BE49-F238E27FC236}">
                  <a16:creationId xmlns:a16="http://schemas.microsoft.com/office/drawing/2014/main" id="{34140955-6DBC-45B4-839D-2FD1EF81D1C4}"/>
                </a:ext>
              </a:extLst>
            </p:cNvPr>
            <p:cNvSpPr txBox="1"/>
            <p:nvPr/>
          </p:nvSpPr>
          <p:spPr>
            <a:xfrm>
              <a:off x="6317213" y="6144969"/>
              <a:ext cx="234038"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38100">
                    <a:solidFill>
                      <a:sysClr val="windowText" lastClr="000000"/>
                    </a:solidFill>
                  </a:ln>
                  <a:solidFill>
                    <a:srgbClr val="FFFF00"/>
                  </a:solidFill>
                  <a:effectLst/>
                </a:rPr>
                <a:t>3</a:t>
              </a:r>
              <a:endParaRPr lang="ja-JP" altLang="en-US" sz="2400" dirty="0">
                <a:ln w="38100">
                  <a:solidFill>
                    <a:sysClr val="windowText" lastClr="000000"/>
                  </a:solidFill>
                </a:ln>
                <a:solidFill>
                  <a:srgbClr val="FFFF00"/>
                </a:solidFill>
                <a:effectLst/>
              </a:endParaRPr>
            </a:p>
          </p:txBody>
        </p:sp>
        <p:sp>
          <p:nvSpPr>
            <p:cNvPr id="25" name="テキスト ボックス 24">
              <a:extLst>
                <a:ext uri="{FF2B5EF4-FFF2-40B4-BE49-F238E27FC236}">
                  <a16:creationId xmlns:a16="http://schemas.microsoft.com/office/drawing/2014/main" id="{8700C291-DABC-E17C-4832-86EA941ADD34}"/>
                </a:ext>
              </a:extLst>
            </p:cNvPr>
            <p:cNvSpPr txBox="1"/>
            <p:nvPr/>
          </p:nvSpPr>
          <p:spPr>
            <a:xfrm>
              <a:off x="6317213" y="6144969"/>
              <a:ext cx="234038" cy="369332"/>
            </a:xfrm>
            <a:prstGeom prst="rect">
              <a:avLst/>
            </a:prstGeom>
            <a:noFill/>
          </p:spPr>
          <p:txBody>
            <a:bodyPr wrap="none" lIns="0" tIns="0" rIns="0" bIns="0" rtlCol="0">
              <a:spAutoFit/>
            </a:bodyPr>
            <a:lstStyle>
              <a:defPPr>
                <a:defRPr lang="en-US"/>
              </a:defPPr>
              <a:lvl1pPr indent="0" algn="ctr">
                <a:lnSpc>
                  <a:spcPct val="100000"/>
                </a:lnSpc>
                <a:defRPr kumimoji="1" sz="4800" b="1">
                  <a:solidFill>
                    <a:schemeClr val="bg1"/>
                  </a:solidFill>
                  <a:effectLst>
                    <a:glow rad="63500">
                      <a:schemeClr val="tx1"/>
                    </a:glow>
                  </a:effectLst>
                </a:defRPr>
              </a:lvl1pPr>
            </a:lstStyle>
            <a:p>
              <a:r>
                <a:rPr lang="en-US" altLang="ja-JP" sz="2400" dirty="0">
                  <a:ln w="6350">
                    <a:noFill/>
                  </a:ln>
                  <a:solidFill>
                    <a:srgbClr val="FFFF00"/>
                  </a:solidFill>
                  <a:effectLst/>
                </a:rPr>
                <a:t>3</a:t>
              </a:r>
              <a:endParaRPr lang="ja-JP" altLang="en-US" sz="2400" dirty="0">
                <a:ln w="6350">
                  <a:noFill/>
                </a:ln>
                <a:solidFill>
                  <a:srgbClr val="FFFF00"/>
                </a:solidFill>
                <a:effectLst/>
              </a:endParaRPr>
            </a:p>
          </p:txBody>
        </p:sp>
      </p:grpSp>
      <p:grpSp>
        <p:nvGrpSpPr>
          <p:cNvPr id="13" name="グループ化 12">
            <a:extLst>
              <a:ext uri="{FF2B5EF4-FFF2-40B4-BE49-F238E27FC236}">
                <a16:creationId xmlns:a16="http://schemas.microsoft.com/office/drawing/2014/main" id="{E5BC6E9E-1BBB-8611-D380-101992D830F8}"/>
              </a:ext>
            </a:extLst>
          </p:cNvPr>
          <p:cNvGrpSpPr/>
          <p:nvPr/>
        </p:nvGrpSpPr>
        <p:grpSpPr>
          <a:xfrm>
            <a:off x="8276432" y="681662"/>
            <a:ext cx="310977" cy="310977"/>
            <a:chOff x="8276432" y="681662"/>
            <a:chExt cx="310977" cy="310977"/>
          </a:xfrm>
        </p:grpSpPr>
        <p:sp>
          <p:nvSpPr>
            <p:cNvPr id="61" name="楕円 60">
              <a:extLst>
                <a:ext uri="{FF2B5EF4-FFF2-40B4-BE49-F238E27FC236}">
                  <a16:creationId xmlns:a16="http://schemas.microsoft.com/office/drawing/2014/main" id="{AB493EDD-C196-3B26-171E-3441B3691FA8}"/>
                </a:ext>
              </a:extLst>
            </p:cNvPr>
            <p:cNvSpPr/>
            <p:nvPr/>
          </p:nvSpPr>
          <p:spPr>
            <a:xfrm>
              <a:off x="8276432" y="681662"/>
              <a:ext cx="310977" cy="310977"/>
            </a:xfrm>
            <a:prstGeom prst="ellipse">
              <a:avLst/>
            </a:prstGeom>
            <a:solidFill>
              <a:srgbClr val="FFFF00"/>
            </a:solidFill>
            <a:ln w="31750">
              <a:solidFill>
                <a:srgbClr val="17B8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pic>
          <p:nvPicPr>
            <p:cNvPr id="62" name="グラフィックス 61" descr="カーソル 枠線">
              <a:hlinkClick r:id="rId12"/>
              <a:extLst>
                <a:ext uri="{FF2B5EF4-FFF2-40B4-BE49-F238E27FC236}">
                  <a16:creationId xmlns:a16="http://schemas.microsoft.com/office/drawing/2014/main" id="{67763F21-5A74-51FD-8EAC-6FADFA3AAA2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302250" y="715664"/>
              <a:ext cx="259335" cy="259335"/>
            </a:xfrm>
            <a:prstGeom prst="rect">
              <a:avLst/>
            </a:prstGeom>
          </p:spPr>
        </p:pic>
      </p:grpSp>
      <p:grpSp>
        <p:nvGrpSpPr>
          <p:cNvPr id="37" name="グループ化 36">
            <a:extLst>
              <a:ext uri="{FF2B5EF4-FFF2-40B4-BE49-F238E27FC236}">
                <a16:creationId xmlns:a16="http://schemas.microsoft.com/office/drawing/2014/main" id="{4355F36F-AF43-80D1-538E-FF844C7A245B}"/>
              </a:ext>
            </a:extLst>
          </p:cNvPr>
          <p:cNvGrpSpPr/>
          <p:nvPr/>
        </p:nvGrpSpPr>
        <p:grpSpPr>
          <a:xfrm>
            <a:off x="8459672" y="79200"/>
            <a:ext cx="2319866" cy="314004"/>
            <a:chOff x="8459672" y="79200"/>
            <a:chExt cx="2319866" cy="314004"/>
          </a:xfrm>
        </p:grpSpPr>
        <p:sp>
          <p:nvSpPr>
            <p:cNvPr id="38" name="テキスト ボックス 37">
              <a:extLst>
                <a:ext uri="{FF2B5EF4-FFF2-40B4-BE49-F238E27FC236}">
                  <a16:creationId xmlns:a16="http://schemas.microsoft.com/office/drawing/2014/main" id="{FD91DF7B-023B-E7FF-46F9-6305405AC2ED}"/>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43" name="テキスト ボックス 42">
              <a:extLst>
                <a:ext uri="{FF2B5EF4-FFF2-40B4-BE49-F238E27FC236}">
                  <a16:creationId xmlns:a16="http://schemas.microsoft.com/office/drawing/2014/main" id="{7777B3F9-9DF9-AF5A-0DD9-B6897CF64ED3}"/>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45" name="テキスト ボックス 44">
              <a:extLst>
                <a:ext uri="{FF2B5EF4-FFF2-40B4-BE49-F238E27FC236}">
                  <a16:creationId xmlns:a16="http://schemas.microsoft.com/office/drawing/2014/main" id="{538B0B64-D620-8223-4155-7ACCA270898E}"/>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Tree>
    <p:extLst>
      <p:ext uri="{BB962C8B-B14F-4D97-AF65-F5344CB8AC3E}">
        <p14:creationId xmlns:p14="http://schemas.microsoft.com/office/powerpoint/2010/main" val="355345287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図 11">
            <a:extLst>
              <a:ext uri="{FF2B5EF4-FFF2-40B4-BE49-F238E27FC236}">
                <a16:creationId xmlns:a16="http://schemas.microsoft.com/office/drawing/2014/main" id="{C56DDBB0-B4BD-94CC-9779-66584340A5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0448" y="859997"/>
            <a:ext cx="4247845" cy="6298338"/>
          </a:xfrm>
          <a:prstGeom prst="rect">
            <a:avLst/>
          </a:prstGeom>
        </p:spPr>
      </p:pic>
      <p:sp>
        <p:nvSpPr>
          <p:cNvPr id="4" name="テキスト ボックス 3">
            <a:extLst>
              <a:ext uri="{FF2B5EF4-FFF2-40B4-BE49-F238E27FC236}">
                <a16:creationId xmlns:a16="http://schemas.microsoft.com/office/drawing/2014/main" id="{0608EECA-E03D-3251-A982-383BD8FBF595}"/>
              </a:ext>
            </a:extLst>
          </p:cNvPr>
          <p:cNvSpPr txBox="1"/>
          <p:nvPr/>
        </p:nvSpPr>
        <p:spPr>
          <a:xfrm>
            <a:off x="1061846" y="1013361"/>
            <a:ext cx="3732866" cy="1200329"/>
          </a:xfrm>
          <a:prstGeom prst="wedgeRectCallout">
            <a:avLst>
              <a:gd name="adj1" fmla="val 48271"/>
              <a:gd name="adj2" fmla="val 74528"/>
            </a:avLst>
          </a:prstGeom>
          <a:noFill/>
          <a:ln>
            <a:solidFill>
              <a:schemeClr val="tx1"/>
            </a:solidFill>
          </a:ln>
        </p:spPr>
        <p:txBody>
          <a:bodyPr wrap="square" rtlCol="0">
            <a:spAutoFit/>
          </a:bodyPr>
          <a:lstStyle/>
          <a:p>
            <a:pPr>
              <a:spcBef>
                <a:spcPts val="600"/>
              </a:spcBef>
              <a:spcAft>
                <a:spcPts val="600"/>
              </a:spcAft>
            </a:pPr>
            <a:r>
              <a:rPr kumimoji="1" lang="ja-JP" altLang="en-US" sz="2400" b="1" dirty="0">
                <a:latin typeface="メイリオ" panose="020B0604030504040204" pitchFamily="50" charset="-128"/>
                <a:ea typeface="メイリオ" panose="020B0604030504040204" pitchFamily="50" charset="-128"/>
              </a:rPr>
              <a:t>実際にマイタイムライン作成のためのチェックシートを埋めてみよう！</a:t>
            </a:r>
            <a:endParaRPr kumimoji="1" lang="en-US" altLang="ja-JP" sz="2400" b="1" dirty="0">
              <a:latin typeface="メイリオ" panose="020B0604030504040204" pitchFamily="50" charset="-128"/>
              <a:ea typeface="メイリオ" panose="020B0604030504040204" pitchFamily="50" charset="-128"/>
            </a:endParaRPr>
          </a:p>
        </p:txBody>
      </p:sp>
      <p:sp>
        <p:nvSpPr>
          <p:cNvPr id="5" name="テキスト ボックス 4">
            <a:extLst>
              <a:ext uri="{FF2B5EF4-FFF2-40B4-BE49-F238E27FC236}">
                <a16:creationId xmlns:a16="http://schemas.microsoft.com/office/drawing/2014/main" id="{1C5C1FB1-FF90-E4CA-5F2B-239DB0043353}"/>
              </a:ext>
            </a:extLst>
          </p:cNvPr>
          <p:cNvSpPr txBox="1"/>
          <p:nvPr/>
        </p:nvSpPr>
        <p:spPr>
          <a:xfrm>
            <a:off x="1012019" y="3605270"/>
            <a:ext cx="4524208" cy="2730299"/>
          </a:xfrm>
          <a:prstGeom prst="rect">
            <a:avLst/>
          </a:prstGeom>
          <a:noFill/>
          <a:ln w="28575">
            <a:noFill/>
          </a:ln>
        </p:spPr>
        <p:txBody>
          <a:bodyPr wrap="square" rtlCol="0">
            <a:spAutoFit/>
          </a:bodyPr>
          <a:lstStyle/>
          <a:p>
            <a:r>
              <a:rPr kumimoji="1" lang="ja-JP" altLang="en-US" sz="2000" b="1" dirty="0">
                <a:solidFill>
                  <a:srgbClr val="249390"/>
                </a:solidFill>
              </a:rPr>
              <a:t>右のチェックシートを使って</a:t>
            </a:r>
            <a:endParaRPr kumimoji="1" lang="en-US" altLang="ja-JP" sz="2000" b="1" dirty="0">
              <a:solidFill>
                <a:srgbClr val="249390"/>
              </a:solidFill>
            </a:endParaRPr>
          </a:p>
          <a:p>
            <a:pPr marL="285753" indent="-285753">
              <a:lnSpc>
                <a:spcPct val="150000"/>
              </a:lnSpc>
              <a:buFont typeface="Wingdings" panose="05000000000000000000" pitchFamily="2" charset="2"/>
              <a:buChar char="p"/>
            </a:pPr>
            <a:r>
              <a:rPr kumimoji="1" lang="ja-JP" altLang="en-US" sz="2000" dirty="0"/>
              <a:t>自分の住んでいる地域の水害リスク</a:t>
            </a:r>
            <a:endParaRPr kumimoji="1" lang="en-US" altLang="ja-JP" sz="2000" dirty="0"/>
          </a:p>
          <a:p>
            <a:pPr marL="285753" indent="-285753">
              <a:lnSpc>
                <a:spcPct val="150000"/>
              </a:lnSpc>
              <a:buFont typeface="Wingdings" panose="05000000000000000000" pitchFamily="2" charset="2"/>
              <a:buChar char="p"/>
            </a:pPr>
            <a:r>
              <a:rPr kumimoji="1" lang="ja-JP" altLang="en-US" sz="2000" dirty="0"/>
              <a:t>家庭の状況</a:t>
            </a:r>
            <a:endParaRPr kumimoji="1" lang="en-US" altLang="ja-JP" sz="2000" dirty="0"/>
          </a:p>
          <a:p>
            <a:pPr marL="285753" indent="-285753">
              <a:lnSpc>
                <a:spcPct val="150000"/>
              </a:lnSpc>
              <a:buFont typeface="Wingdings" panose="05000000000000000000" pitchFamily="2" charset="2"/>
              <a:buChar char="p"/>
            </a:pPr>
            <a:r>
              <a:rPr kumimoji="1" lang="ja-JP" altLang="en-US" sz="2000" dirty="0"/>
              <a:t>避難先と避難に係る時間</a:t>
            </a:r>
            <a:endParaRPr kumimoji="1" lang="en-US" altLang="ja-JP" sz="2000" dirty="0"/>
          </a:p>
          <a:p>
            <a:endParaRPr kumimoji="1" lang="en-US" altLang="ja-JP" sz="2000" dirty="0"/>
          </a:p>
          <a:p>
            <a:r>
              <a:rPr kumimoji="1" lang="ja-JP" altLang="en-US" sz="2000" dirty="0"/>
              <a:t>の確認が行えます</a:t>
            </a:r>
            <a:endParaRPr kumimoji="1" lang="en-US" altLang="ja-JP" sz="2000" dirty="0"/>
          </a:p>
          <a:p>
            <a:endParaRPr kumimoji="1" lang="en-US" altLang="ja-JP" sz="2142" dirty="0"/>
          </a:p>
        </p:txBody>
      </p:sp>
      <p:pic>
        <p:nvPicPr>
          <p:cNvPr id="6" name="図 5" descr="座る, 立つ, 時計 が含まれている画像&#10;&#10;自動的に生成された説明">
            <a:extLst>
              <a:ext uri="{FF2B5EF4-FFF2-40B4-BE49-F238E27FC236}">
                <a16:creationId xmlns:a16="http://schemas.microsoft.com/office/drawing/2014/main" id="{CE653C26-196A-ACEA-C0A8-2B1894F98778}"/>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4726088" y="2412992"/>
            <a:ext cx="660658" cy="788869"/>
          </a:xfrm>
          <a:prstGeom prst="rect">
            <a:avLst/>
          </a:prstGeom>
        </p:spPr>
      </p:pic>
      <p:grpSp>
        <p:nvGrpSpPr>
          <p:cNvPr id="8" name="グループ化 7">
            <a:extLst>
              <a:ext uri="{FF2B5EF4-FFF2-40B4-BE49-F238E27FC236}">
                <a16:creationId xmlns:a16="http://schemas.microsoft.com/office/drawing/2014/main" id="{59A9EDBA-C1B6-40D8-CFA1-F321E4F039B4}"/>
              </a:ext>
            </a:extLst>
          </p:cNvPr>
          <p:cNvGrpSpPr/>
          <p:nvPr/>
        </p:nvGrpSpPr>
        <p:grpSpPr>
          <a:xfrm>
            <a:off x="8459672" y="79200"/>
            <a:ext cx="2319866" cy="314004"/>
            <a:chOff x="8459672" y="79200"/>
            <a:chExt cx="2319866" cy="314004"/>
          </a:xfrm>
        </p:grpSpPr>
        <p:sp>
          <p:nvSpPr>
            <p:cNvPr id="9" name="テキスト ボックス 8">
              <a:extLst>
                <a:ext uri="{FF2B5EF4-FFF2-40B4-BE49-F238E27FC236}">
                  <a16:creationId xmlns:a16="http://schemas.microsoft.com/office/drawing/2014/main" id="{311BBBBE-51EC-FF57-E4AA-7677217EDBC4}"/>
                </a:ext>
              </a:extLst>
            </p:cNvPr>
            <p:cNvSpPr txBox="1"/>
            <p:nvPr/>
          </p:nvSpPr>
          <p:spPr>
            <a:xfrm>
              <a:off x="8459672" y="131594"/>
              <a:ext cx="2319866" cy="261610"/>
            </a:xfrm>
            <a:prstGeom prst="rect">
              <a:avLst/>
            </a:prstGeom>
            <a:noFill/>
          </p:spPr>
          <p:txBody>
            <a:bodyPr wrap="none" rtlCol="0">
              <a:spAutoFit/>
            </a:bodyPr>
            <a:lstStyle/>
            <a:p>
              <a:r>
                <a:rPr kumimoji="1" lang="ja-JP" altLang="en-US" sz="1100" dirty="0"/>
                <a:t>●</a:t>
              </a:r>
              <a:r>
                <a:rPr kumimoji="1" lang="en-US" altLang="ja-JP" sz="1100" dirty="0"/>
                <a:t>.</a:t>
              </a:r>
              <a:r>
                <a:rPr kumimoji="1" lang="ja-JP" altLang="en-US" sz="1100" dirty="0"/>
                <a:t>水害時に私たちが取るべき行動</a:t>
              </a:r>
            </a:p>
          </p:txBody>
        </p:sp>
        <p:sp>
          <p:nvSpPr>
            <p:cNvPr id="10" name="テキスト ボックス 9">
              <a:extLst>
                <a:ext uri="{FF2B5EF4-FFF2-40B4-BE49-F238E27FC236}">
                  <a16:creationId xmlns:a16="http://schemas.microsoft.com/office/drawing/2014/main" id="{3F36AFC1-DB88-414A-35AC-96D456D14C26}"/>
                </a:ext>
              </a:extLst>
            </p:cNvPr>
            <p:cNvSpPr txBox="1"/>
            <p:nvPr/>
          </p:nvSpPr>
          <p:spPr>
            <a:xfrm>
              <a:off x="8721272" y="79200"/>
              <a:ext cx="375103"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すいがいじ</a:t>
              </a:r>
            </a:p>
          </p:txBody>
        </p:sp>
        <p:sp>
          <p:nvSpPr>
            <p:cNvPr id="11" name="テキスト ボックス 10">
              <a:extLst>
                <a:ext uri="{FF2B5EF4-FFF2-40B4-BE49-F238E27FC236}">
                  <a16:creationId xmlns:a16="http://schemas.microsoft.com/office/drawing/2014/main" id="{8984D476-02EF-2F74-5C2B-A9DC7AD25828}"/>
                </a:ext>
              </a:extLst>
            </p:cNvPr>
            <p:cNvSpPr txBox="1"/>
            <p:nvPr/>
          </p:nvSpPr>
          <p:spPr>
            <a:xfrm>
              <a:off x="9219894" y="79200"/>
              <a:ext cx="218008" cy="128685"/>
            </a:xfrm>
            <a:prstGeom prst="rect">
              <a:avLst/>
            </a:prstGeom>
            <a:noFill/>
          </p:spPr>
          <p:txBody>
            <a:bodyPr wrap="none" lIns="0" tIns="18000" rIns="0" bIns="18000" rtlCol="0" anchor="ctr" anchorCtr="0">
              <a:spAutoFit/>
            </a:bodyPr>
            <a:lstStyle>
              <a:defPPr>
                <a:defRPr lang="en-US"/>
              </a:defPPr>
              <a:lvl1pPr algn="ctr">
                <a:defRPr sz="600"/>
              </a:lvl1pPr>
            </a:lstStyle>
            <a:p>
              <a:r>
                <a:rPr lang="ja-JP" altLang="en-US" dirty="0"/>
                <a:t>わたし</a:t>
              </a:r>
            </a:p>
          </p:txBody>
        </p:sp>
      </p:grpSp>
      <p:sp>
        <p:nvSpPr>
          <p:cNvPr id="13" name="テキスト ボックス 12">
            <a:extLst>
              <a:ext uri="{FF2B5EF4-FFF2-40B4-BE49-F238E27FC236}">
                <a16:creationId xmlns:a16="http://schemas.microsoft.com/office/drawing/2014/main" id="{10DFDB1F-DD76-226B-022D-62B02D20D295}"/>
              </a:ext>
            </a:extLst>
          </p:cNvPr>
          <p:cNvSpPr txBox="1"/>
          <p:nvPr/>
        </p:nvSpPr>
        <p:spPr>
          <a:xfrm>
            <a:off x="1363980" y="4816287"/>
            <a:ext cx="777240" cy="215444"/>
          </a:xfrm>
          <a:prstGeom prst="rect">
            <a:avLst/>
          </a:prstGeom>
          <a:noFill/>
        </p:spPr>
        <p:txBody>
          <a:bodyPr wrap="square" rtlCol="0">
            <a:spAutoFit/>
          </a:bodyPr>
          <a:lstStyle/>
          <a:p>
            <a:pPr algn="dist"/>
            <a:r>
              <a:rPr kumimoji="1" lang="ja-JP" altLang="en-US" sz="800" dirty="0"/>
              <a:t>ひなんさき</a:t>
            </a:r>
            <a:endParaRPr kumimoji="1" lang="en-US" altLang="ja-JP" sz="800" dirty="0"/>
          </a:p>
        </p:txBody>
      </p:sp>
      <p:sp>
        <p:nvSpPr>
          <p:cNvPr id="14" name="テキスト ボックス 13">
            <a:extLst>
              <a:ext uri="{FF2B5EF4-FFF2-40B4-BE49-F238E27FC236}">
                <a16:creationId xmlns:a16="http://schemas.microsoft.com/office/drawing/2014/main" id="{B138C56F-A12A-3831-2BF9-76C0547F94F3}"/>
              </a:ext>
            </a:extLst>
          </p:cNvPr>
          <p:cNvSpPr txBox="1"/>
          <p:nvPr/>
        </p:nvSpPr>
        <p:spPr>
          <a:xfrm>
            <a:off x="2369820" y="4816287"/>
            <a:ext cx="525780" cy="215444"/>
          </a:xfrm>
          <a:prstGeom prst="rect">
            <a:avLst/>
          </a:prstGeom>
          <a:noFill/>
        </p:spPr>
        <p:txBody>
          <a:bodyPr wrap="square" rtlCol="0">
            <a:spAutoFit/>
          </a:bodyPr>
          <a:lstStyle/>
          <a:p>
            <a:pPr algn="dist"/>
            <a:r>
              <a:rPr kumimoji="1" lang="ja-JP" altLang="en-US" sz="800" dirty="0"/>
              <a:t>ひなん</a:t>
            </a:r>
            <a:endParaRPr kumimoji="1" lang="en-US" altLang="ja-JP" sz="800" dirty="0"/>
          </a:p>
        </p:txBody>
      </p:sp>
      <p:sp>
        <p:nvSpPr>
          <p:cNvPr id="15" name="テキスト ボックス 14">
            <a:extLst>
              <a:ext uri="{FF2B5EF4-FFF2-40B4-BE49-F238E27FC236}">
                <a16:creationId xmlns:a16="http://schemas.microsoft.com/office/drawing/2014/main" id="{43D9F81E-755E-5480-7378-1F935293086E}"/>
              </a:ext>
            </a:extLst>
          </p:cNvPr>
          <p:cNvSpPr txBox="1"/>
          <p:nvPr/>
        </p:nvSpPr>
        <p:spPr>
          <a:xfrm>
            <a:off x="4093628" y="3888234"/>
            <a:ext cx="632460" cy="215444"/>
          </a:xfrm>
          <a:prstGeom prst="rect">
            <a:avLst/>
          </a:prstGeom>
          <a:noFill/>
        </p:spPr>
        <p:txBody>
          <a:bodyPr wrap="square" rtlCol="0">
            <a:spAutoFit/>
          </a:bodyPr>
          <a:lstStyle/>
          <a:p>
            <a:pPr algn="dist"/>
            <a:r>
              <a:rPr kumimoji="1" lang="ja-JP" altLang="en-US" sz="800" dirty="0"/>
              <a:t>すいがい</a:t>
            </a:r>
            <a:endParaRPr kumimoji="1" lang="en-US" altLang="ja-JP" sz="800" dirty="0"/>
          </a:p>
        </p:txBody>
      </p:sp>
      <p:sp>
        <p:nvSpPr>
          <p:cNvPr id="16" name="テキスト ボックス 15">
            <a:extLst>
              <a:ext uri="{FF2B5EF4-FFF2-40B4-BE49-F238E27FC236}">
                <a16:creationId xmlns:a16="http://schemas.microsoft.com/office/drawing/2014/main" id="{6B1326DD-8C4F-C980-DE5E-2452A510EB9D}"/>
              </a:ext>
            </a:extLst>
          </p:cNvPr>
          <p:cNvSpPr txBox="1"/>
          <p:nvPr/>
        </p:nvSpPr>
        <p:spPr>
          <a:xfrm>
            <a:off x="1301245" y="5506306"/>
            <a:ext cx="603755" cy="215444"/>
          </a:xfrm>
          <a:prstGeom prst="rect">
            <a:avLst/>
          </a:prstGeom>
          <a:noFill/>
        </p:spPr>
        <p:txBody>
          <a:bodyPr wrap="square" rtlCol="0">
            <a:spAutoFit/>
          </a:bodyPr>
          <a:lstStyle/>
          <a:p>
            <a:pPr algn="dist"/>
            <a:r>
              <a:rPr kumimoji="1" lang="ja-JP" altLang="en-US" sz="800" dirty="0"/>
              <a:t>かくにん</a:t>
            </a:r>
            <a:endParaRPr kumimoji="1" lang="en-US" altLang="ja-JP" sz="800" dirty="0"/>
          </a:p>
        </p:txBody>
      </p:sp>
      <p:sp>
        <p:nvSpPr>
          <p:cNvPr id="17" name="テキスト ボックス 16">
            <a:extLst>
              <a:ext uri="{FF2B5EF4-FFF2-40B4-BE49-F238E27FC236}">
                <a16:creationId xmlns:a16="http://schemas.microsoft.com/office/drawing/2014/main" id="{EA58DD23-0195-74D9-A19D-5549C9AAE2D3}"/>
              </a:ext>
            </a:extLst>
          </p:cNvPr>
          <p:cNvSpPr txBox="1"/>
          <p:nvPr/>
        </p:nvSpPr>
        <p:spPr>
          <a:xfrm>
            <a:off x="3084022" y="4816287"/>
            <a:ext cx="525780" cy="215444"/>
          </a:xfrm>
          <a:prstGeom prst="rect">
            <a:avLst/>
          </a:prstGeom>
          <a:noFill/>
        </p:spPr>
        <p:txBody>
          <a:bodyPr wrap="square" rtlCol="0">
            <a:spAutoFit/>
          </a:bodyPr>
          <a:lstStyle/>
          <a:p>
            <a:r>
              <a:rPr kumimoji="1" lang="ja-JP" altLang="en-US" sz="800" dirty="0"/>
              <a:t>かか</a:t>
            </a:r>
            <a:endParaRPr kumimoji="1" lang="en-US" altLang="ja-JP" sz="800" dirty="0"/>
          </a:p>
        </p:txBody>
      </p:sp>
    </p:spTree>
    <p:extLst>
      <p:ext uri="{BB962C8B-B14F-4D97-AF65-F5344CB8AC3E}">
        <p14:creationId xmlns:p14="http://schemas.microsoft.com/office/powerpoint/2010/main" val="13580320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EC92B97B-4791-4E99-894E-144B2838F31C}"/>
              </a:ext>
            </a:extLst>
          </p:cNvPr>
          <p:cNvSpPr txBox="1"/>
          <p:nvPr/>
        </p:nvSpPr>
        <p:spPr>
          <a:xfrm>
            <a:off x="552405" y="4160532"/>
            <a:ext cx="10027913" cy="2246192"/>
          </a:xfrm>
          <a:prstGeom prst="rect">
            <a:avLst/>
          </a:prstGeom>
          <a:noFill/>
        </p:spPr>
        <p:txBody>
          <a:bodyPr wrap="square" rtlCol="0">
            <a:spAutoFit/>
          </a:bodyPr>
          <a:lstStyle/>
          <a:p>
            <a:pPr marL="518379" indent="-518379" defTabSz="518379">
              <a:spcBef>
                <a:spcPts val="1361"/>
              </a:spcBef>
              <a:spcAft>
                <a:spcPts val="680"/>
              </a:spcAft>
              <a:buFont typeface="Wingdings" panose="05000000000000000000" pitchFamily="2" charset="2"/>
              <a:buChar char="ü"/>
            </a:pPr>
            <a:r>
              <a:rPr kumimoji="1" lang="ja-JP" altLang="en-US" sz="4082" b="1" dirty="0">
                <a:solidFill>
                  <a:prstClr val="black"/>
                </a:solidFill>
                <a:latin typeface="メイリオ" panose="020B0604030504040204" pitchFamily="50" charset="-128"/>
                <a:ea typeface="メイリオ" panose="020B0604030504040204" pitchFamily="50" charset="-128"/>
              </a:rPr>
              <a:t>防災や避難に関係する質問をします</a:t>
            </a:r>
            <a:endParaRPr kumimoji="1" lang="en-US" altLang="ja-JP" sz="4082" b="1" dirty="0">
              <a:solidFill>
                <a:prstClr val="black"/>
              </a:solidFill>
              <a:latin typeface="メイリオ" panose="020B0604030504040204" pitchFamily="50" charset="-128"/>
              <a:ea typeface="メイリオ" panose="020B0604030504040204" pitchFamily="50" charset="-128"/>
            </a:endParaRPr>
          </a:p>
          <a:p>
            <a:pPr marL="518379" indent="-518379" defTabSz="518379">
              <a:spcBef>
                <a:spcPts val="1361"/>
              </a:spcBef>
              <a:spcAft>
                <a:spcPts val="680"/>
              </a:spcAft>
              <a:buFont typeface="Wingdings" panose="05000000000000000000" pitchFamily="2" charset="2"/>
              <a:buChar char="ü"/>
            </a:pPr>
            <a:r>
              <a:rPr kumimoji="1" lang="ja-JP" altLang="en-US" sz="4082" b="1" dirty="0">
                <a:solidFill>
                  <a:prstClr val="black"/>
                </a:solidFill>
                <a:latin typeface="メイリオ" panose="020B0604030504040204" pitchFamily="50" charset="-128"/>
                <a:ea typeface="メイリオ" panose="020B0604030504040204" pitchFamily="50" charset="-128"/>
              </a:rPr>
              <a:t>班の人と話し合って「</a:t>
            </a:r>
            <a:r>
              <a:rPr kumimoji="1" lang="en-US" altLang="ja-JP" sz="4082" b="1" dirty="0">
                <a:solidFill>
                  <a:prstClr val="black"/>
                </a:solidFill>
                <a:latin typeface="メイリオ" panose="020B0604030504040204" pitchFamily="50" charset="-128"/>
                <a:ea typeface="メイリオ" panose="020B0604030504040204" pitchFamily="50" charset="-128"/>
              </a:rPr>
              <a:t>Yes</a:t>
            </a:r>
            <a:r>
              <a:rPr kumimoji="1" lang="ja-JP" altLang="en-US" sz="4082" b="1" dirty="0">
                <a:solidFill>
                  <a:prstClr val="black"/>
                </a:solidFill>
                <a:latin typeface="メイリオ" panose="020B0604030504040204" pitchFamily="50" charset="-128"/>
                <a:ea typeface="メイリオ" panose="020B0604030504040204" pitchFamily="50" charset="-128"/>
              </a:rPr>
              <a:t>」か「</a:t>
            </a:r>
            <a:r>
              <a:rPr kumimoji="1" lang="en-US" altLang="ja-JP" sz="4082" b="1" dirty="0">
                <a:solidFill>
                  <a:prstClr val="black"/>
                </a:solidFill>
                <a:latin typeface="メイリオ" panose="020B0604030504040204" pitchFamily="50" charset="-128"/>
                <a:ea typeface="メイリオ" panose="020B0604030504040204" pitchFamily="50" charset="-128"/>
              </a:rPr>
              <a:t>No</a:t>
            </a:r>
            <a:r>
              <a:rPr kumimoji="1" lang="ja-JP" altLang="en-US" sz="4082" b="1" dirty="0">
                <a:solidFill>
                  <a:prstClr val="black"/>
                </a:solidFill>
                <a:latin typeface="メイリオ" panose="020B0604030504040204" pitchFamily="50" charset="-128"/>
                <a:ea typeface="メイリオ" panose="020B0604030504040204" pitchFamily="50" charset="-128"/>
              </a:rPr>
              <a:t>」かを決めてください　</a:t>
            </a:r>
            <a:endParaRPr kumimoji="1" lang="en-US" altLang="ja-JP" sz="4082" b="1" dirty="0">
              <a:solidFill>
                <a:prstClr val="black"/>
              </a:solidFill>
              <a:latin typeface="メイリオ" panose="020B0604030504040204" pitchFamily="50" charset="-128"/>
              <a:ea typeface="メイリオ" panose="020B0604030504040204" pitchFamily="50" charset="-128"/>
            </a:endParaRPr>
          </a:p>
        </p:txBody>
      </p:sp>
      <p:sp>
        <p:nvSpPr>
          <p:cNvPr id="11" name="正方形/長方形 10">
            <a:extLst>
              <a:ext uri="{FF2B5EF4-FFF2-40B4-BE49-F238E27FC236}">
                <a16:creationId xmlns:a16="http://schemas.microsoft.com/office/drawing/2014/main" id="{12348CBE-C3C7-42B8-AB25-0859277AA310}"/>
              </a:ext>
            </a:extLst>
          </p:cNvPr>
          <p:cNvSpPr/>
          <p:nvPr/>
        </p:nvSpPr>
        <p:spPr>
          <a:xfrm>
            <a:off x="48743" y="-1"/>
            <a:ext cx="10858969" cy="1019789"/>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r>
              <a:rPr kumimoji="1" lang="ja-JP" altLang="en-US" sz="4082" dirty="0">
                <a:solidFill>
                  <a:srgbClr val="5B9BD5">
                    <a:lumMod val="50000"/>
                  </a:srgbClr>
                </a:solidFill>
                <a:latin typeface="HG創英角ﾎﾟｯﾌﾟ体" panose="040B0A09000000000000" pitchFamily="49" charset="-128"/>
                <a:ea typeface="HG創英角ﾎﾟｯﾌﾟ体" panose="040B0A09000000000000" pitchFamily="49" charset="-128"/>
              </a:rPr>
              <a:t>安全に逃げるために必要な行動を考えよう</a:t>
            </a:r>
          </a:p>
        </p:txBody>
      </p:sp>
      <p:sp>
        <p:nvSpPr>
          <p:cNvPr id="14" name="正方形/長方形 13">
            <a:extLst>
              <a:ext uri="{FF2B5EF4-FFF2-40B4-BE49-F238E27FC236}">
                <a16:creationId xmlns:a16="http://schemas.microsoft.com/office/drawing/2014/main" id="{6B2F92B0-C4E1-4ADC-A991-7941C7FA9DA5}"/>
              </a:ext>
            </a:extLst>
          </p:cNvPr>
          <p:cNvSpPr/>
          <p:nvPr/>
        </p:nvSpPr>
        <p:spPr>
          <a:xfrm>
            <a:off x="48742" y="77118"/>
            <a:ext cx="10810227" cy="7698457"/>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dirty="0">
              <a:solidFill>
                <a:prstClr val="white"/>
              </a:solidFill>
              <a:latin typeface="Calibri" panose="020F0502020204030204"/>
              <a:ea typeface="游ゴシック" panose="020B0400000000000000" pitchFamily="50" charset="-128"/>
            </a:endParaRPr>
          </a:p>
        </p:txBody>
      </p:sp>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39900" y="1556203"/>
            <a:ext cx="10027912" cy="205884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4082" b="1" dirty="0">
                <a:solidFill>
                  <a:prstClr val="white"/>
                </a:solidFill>
                <a:effectLst>
                  <a:outerShdw blurRad="38100" dist="38100" dir="2700000" algn="tl">
                    <a:srgbClr val="000000">
                      <a:alpha val="43137"/>
                    </a:srgbClr>
                  </a:outerShdw>
                </a:effectLst>
                <a:latin typeface="メイリオ" panose="020B0604030504040204" pitchFamily="50" charset="-128"/>
                <a:ea typeface="メイリオ" panose="020B0604030504040204" pitchFamily="50" charset="-128"/>
              </a:rPr>
              <a:t>水防災シミュレーションゲーム</a:t>
            </a:r>
          </a:p>
        </p:txBody>
      </p:sp>
      <p:sp>
        <p:nvSpPr>
          <p:cNvPr id="5" name="テキスト ボックス 4">
            <a:extLst>
              <a:ext uri="{FF2B5EF4-FFF2-40B4-BE49-F238E27FC236}">
                <a16:creationId xmlns:a16="http://schemas.microsoft.com/office/drawing/2014/main" id="{59627A93-921D-9C69-794B-FA93C1542DAB}"/>
              </a:ext>
            </a:extLst>
          </p:cNvPr>
          <p:cNvSpPr txBox="1"/>
          <p:nvPr/>
        </p:nvSpPr>
        <p:spPr>
          <a:xfrm>
            <a:off x="2164814" y="-45235"/>
            <a:ext cx="391099" cy="369332"/>
          </a:xfrm>
          <a:prstGeom prst="rect">
            <a:avLst/>
          </a:prstGeom>
          <a:noFill/>
        </p:spPr>
        <p:txBody>
          <a:bodyPr wrap="square">
            <a:spAutoFit/>
          </a:bodyPr>
          <a:lstStyle/>
          <a:p>
            <a:r>
              <a:rPr lang="ja-JP" altLang="en-US" dirty="0"/>
              <a:t>に</a:t>
            </a:r>
          </a:p>
        </p:txBody>
      </p:sp>
      <p:sp>
        <p:nvSpPr>
          <p:cNvPr id="8" name="テキスト ボックス 7">
            <a:extLst>
              <a:ext uri="{FF2B5EF4-FFF2-40B4-BE49-F238E27FC236}">
                <a16:creationId xmlns:a16="http://schemas.microsoft.com/office/drawing/2014/main" id="{E8C4658B-91C0-8879-231D-77D2040C3A76}"/>
              </a:ext>
            </a:extLst>
          </p:cNvPr>
          <p:cNvSpPr txBox="1"/>
          <p:nvPr/>
        </p:nvSpPr>
        <p:spPr>
          <a:xfrm>
            <a:off x="1823292" y="1709803"/>
            <a:ext cx="1647021" cy="369332"/>
          </a:xfrm>
          <a:prstGeom prst="rect">
            <a:avLst/>
          </a:prstGeom>
          <a:noFill/>
        </p:spPr>
        <p:txBody>
          <a:bodyPr wrap="square">
            <a:spAutoFit/>
          </a:bodyPr>
          <a:lstStyle/>
          <a:p>
            <a:r>
              <a:rPr kumimoji="1" lang="ja-JP" altLang="en-US" sz="1800" b="1" dirty="0">
                <a:solidFill>
                  <a:prstClr val="white"/>
                </a:solidFill>
                <a:effectLst>
                  <a:outerShdw blurRad="38100" dist="38100" dir="2700000" algn="tl">
                    <a:srgbClr val="000000">
                      <a:alpha val="43137"/>
                    </a:srgbClr>
                  </a:outerShdw>
                </a:effectLst>
                <a:latin typeface="メイリオ" panose="020B0604030504040204" pitchFamily="50" charset="-128"/>
                <a:ea typeface="メイリオ" panose="020B0604030504040204" pitchFamily="50" charset="-128"/>
              </a:rPr>
              <a:t>みずぼうさい</a:t>
            </a:r>
            <a:endParaRPr lang="ja-JP" altLang="en-US" dirty="0"/>
          </a:p>
        </p:txBody>
      </p:sp>
      <p:sp>
        <p:nvSpPr>
          <p:cNvPr id="10" name="テキスト ボックス 9">
            <a:extLst>
              <a:ext uri="{FF2B5EF4-FFF2-40B4-BE49-F238E27FC236}">
                <a16:creationId xmlns:a16="http://schemas.microsoft.com/office/drawing/2014/main" id="{1CA9C7CB-405A-B2A1-7147-EE6D1108272B}"/>
              </a:ext>
            </a:extLst>
          </p:cNvPr>
          <p:cNvSpPr txBox="1"/>
          <p:nvPr/>
        </p:nvSpPr>
        <p:spPr>
          <a:xfrm>
            <a:off x="1129230" y="3875603"/>
            <a:ext cx="1173295" cy="369332"/>
          </a:xfrm>
          <a:prstGeom prst="rect">
            <a:avLst/>
          </a:prstGeom>
          <a:noFill/>
        </p:spPr>
        <p:txBody>
          <a:bodyPr wrap="square">
            <a:spAutoFit/>
          </a:bodyPr>
          <a:lstStyle/>
          <a:p>
            <a:r>
              <a:rPr kumimoji="1" lang="ja-JP" altLang="en-US" sz="1800" dirty="0">
                <a:solidFill>
                  <a:prstClr val="black"/>
                </a:solidFill>
                <a:latin typeface="メイリオ" panose="020B0604030504040204" pitchFamily="50" charset="-128"/>
                <a:ea typeface="メイリオ" panose="020B0604030504040204" pitchFamily="50" charset="-128"/>
              </a:rPr>
              <a:t>ぼうさい</a:t>
            </a:r>
            <a:endParaRPr lang="ja-JP" altLang="en-US" dirty="0"/>
          </a:p>
        </p:txBody>
      </p:sp>
      <p:sp>
        <p:nvSpPr>
          <p:cNvPr id="12" name="テキスト ボックス 11">
            <a:extLst>
              <a:ext uri="{FF2B5EF4-FFF2-40B4-BE49-F238E27FC236}">
                <a16:creationId xmlns:a16="http://schemas.microsoft.com/office/drawing/2014/main" id="{ECD0898B-5FA7-72CA-FE2E-3CD2C63DB673}"/>
              </a:ext>
            </a:extLst>
          </p:cNvPr>
          <p:cNvSpPr txBox="1"/>
          <p:nvPr/>
        </p:nvSpPr>
        <p:spPr>
          <a:xfrm>
            <a:off x="2806188" y="3875603"/>
            <a:ext cx="1173295" cy="369332"/>
          </a:xfrm>
          <a:prstGeom prst="rect">
            <a:avLst/>
          </a:prstGeom>
          <a:noFill/>
        </p:spPr>
        <p:txBody>
          <a:bodyPr wrap="square">
            <a:spAutoFit/>
          </a:bodyPr>
          <a:lstStyle/>
          <a:p>
            <a:r>
              <a:rPr kumimoji="1" lang="ja-JP" altLang="en-US" sz="1800" dirty="0">
                <a:solidFill>
                  <a:prstClr val="black"/>
                </a:solidFill>
                <a:latin typeface="メイリオ" panose="020B0604030504040204" pitchFamily="50" charset="-128"/>
                <a:ea typeface="メイリオ" panose="020B0604030504040204" pitchFamily="50" charset="-128"/>
              </a:rPr>
              <a:t>ひなん</a:t>
            </a:r>
            <a:endParaRPr lang="ja-JP" altLang="en-US" dirty="0"/>
          </a:p>
        </p:txBody>
      </p:sp>
      <p:sp>
        <p:nvSpPr>
          <p:cNvPr id="13" name="テキスト ボックス 12">
            <a:extLst>
              <a:ext uri="{FF2B5EF4-FFF2-40B4-BE49-F238E27FC236}">
                <a16:creationId xmlns:a16="http://schemas.microsoft.com/office/drawing/2014/main" id="{890D8F13-52EB-258B-104A-4143C2C86F4D}"/>
              </a:ext>
            </a:extLst>
          </p:cNvPr>
          <p:cNvSpPr txBox="1"/>
          <p:nvPr/>
        </p:nvSpPr>
        <p:spPr>
          <a:xfrm>
            <a:off x="6341583" y="3875603"/>
            <a:ext cx="1173295" cy="369332"/>
          </a:xfrm>
          <a:prstGeom prst="rect">
            <a:avLst/>
          </a:prstGeom>
          <a:noFill/>
        </p:spPr>
        <p:txBody>
          <a:bodyPr wrap="square">
            <a:spAutoFit/>
          </a:bodyPr>
          <a:lstStyle/>
          <a:p>
            <a:r>
              <a:rPr lang="ja-JP" altLang="en-US" dirty="0"/>
              <a:t>しつもん</a:t>
            </a:r>
          </a:p>
        </p:txBody>
      </p:sp>
    </p:spTree>
    <p:extLst>
      <p:ext uri="{BB962C8B-B14F-4D97-AF65-F5344CB8AC3E}">
        <p14:creationId xmlns:p14="http://schemas.microsoft.com/office/powerpoint/2010/main" val="30021940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1</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B7E5B5AD-8A85-4488-90B6-BEF965B321C4}"/>
              </a:ext>
            </a:extLst>
          </p:cNvPr>
          <p:cNvSpPr txBox="1"/>
          <p:nvPr/>
        </p:nvSpPr>
        <p:spPr>
          <a:xfrm>
            <a:off x="2097942" y="6278778"/>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749E8641-464F-4761-9BAE-1BEAC0CA49CE}"/>
              </a:ext>
            </a:extLst>
          </p:cNvPr>
          <p:cNvSpPr txBox="1"/>
          <p:nvPr/>
        </p:nvSpPr>
        <p:spPr>
          <a:xfrm>
            <a:off x="6846979" y="6278778"/>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3" name="四角形: 角を丸くする 2">
            <a:extLst>
              <a:ext uri="{FF2B5EF4-FFF2-40B4-BE49-F238E27FC236}">
                <a16:creationId xmlns:a16="http://schemas.microsoft.com/office/drawing/2014/main" id="{AED6A1F5-BD14-4997-B6EA-4F67201E60E4}"/>
              </a:ext>
            </a:extLst>
          </p:cNvPr>
          <p:cNvSpPr/>
          <p:nvPr/>
        </p:nvSpPr>
        <p:spPr>
          <a:xfrm>
            <a:off x="529634" y="1008794"/>
            <a:ext cx="9840628" cy="660460"/>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台風が関東に接近しています。</a:t>
            </a:r>
          </a:p>
        </p:txBody>
      </p:sp>
      <p:sp>
        <p:nvSpPr>
          <p:cNvPr id="13" name="四角形: 角を丸くする 12">
            <a:extLst>
              <a:ext uri="{FF2B5EF4-FFF2-40B4-BE49-F238E27FC236}">
                <a16:creationId xmlns:a16="http://schemas.microsoft.com/office/drawing/2014/main" id="{7F5DF4CE-0F49-424B-A6AD-38285A429DF8}"/>
              </a:ext>
            </a:extLst>
          </p:cNvPr>
          <p:cNvSpPr/>
          <p:nvPr/>
        </p:nvSpPr>
        <p:spPr>
          <a:xfrm>
            <a:off x="529634" y="4800073"/>
            <a:ext cx="9840628" cy="955194"/>
          </a:xfrm>
          <a:prstGeom prst="roundRect">
            <a:avLst>
              <a:gd name="adj" fmla="val 1912"/>
            </a:avLst>
          </a:prstGeom>
          <a:ln/>
        </p:spPr>
        <p:style>
          <a:lnRef idx="0">
            <a:schemeClr val="accent6"/>
          </a:lnRef>
          <a:fillRef idx="3">
            <a:schemeClr val="accent6"/>
          </a:fillRef>
          <a:effectRef idx="3">
            <a:schemeClr val="accent6"/>
          </a:effectRef>
          <a:fontRef idx="minor">
            <a:schemeClr val="lt1"/>
          </a:fontRef>
        </p:style>
        <p:txBody>
          <a:bodyPr tIns="122450" rtlCol="0" anchor="ctr"/>
          <a:lstStyle/>
          <a:p>
            <a:pPr algn="ctr" defTabSz="518379"/>
            <a:r>
              <a:rPr kumimoji="1" lang="ja-JP" altLang="en-US" sz="3175" b="1" dirty="0">
                <a:solidFill>
                  <a:prstClr val="white"/>
                </a:solidFill>
                <a:latin typeface="メイリオ" panose="020B0604030504040204" pitchFamily="50" charset="-128"/>
                <a:ea typeface="メイリオ" panose="020B0604030504040204" pitchFamily="50" charset="-128"/>
              </a:rPr>
              <a:t>このような時でも川の様子に注意する？</a:t>
            </a:r>
            <a:endParaRPr kumimoji="1" lang="en-US" altLang="ja-JP" sz="3175" b="1" dirty="0">
              <a:solidFill>
                <a:prstClr val="white"/>
              </a:solidFill>
              <a:latin typeface="メイリオ" panose="020B0604030504040204" pitchFamily="50" charset="-128"/>
              <a:ea typeface="メイリオ" panose="020B0604030504040204" pitchFamily="50" charset="-128"/>
            </a:endParaRPr>
          </a:p>
        </p:txBody>
      </p:sp>
      <p:sp>
        <p:nvSpPr>
          <p:cNvPr id="16" name="四角形: 角を丸くする 15">
            <a:extLst>
              <a:ext uri="{FF2B5EF4-FFF2-40B4-BE49-F238E27FC236}">
                <a16:creationId xmlns:a16="http://schemas.microsoft.com/office/drawing/2014/main" id="{CC056FC4-7F22-44B4-B495-D2A62D261593}"/>
              </a:ext>
            </a:extLst>
          </p:cNvPr>
          <p:cNvSpPr/>
          <p:nvPr/>
        </p:nvSpPr>
        <p:spPr>
          <a:xfrm>
            <a:off x="529634" y="3461428"/>
            <a:ext cx="9840628" cy="815138"/>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〇〇市ではまだ雨は降っていません。</a:t>
            </a:r>
          </a:p>
        </p:txBody>
      </p:sp>
      <p:sp>
        <p:nvSpPr>
          <p:cNvPr id="17" name="四角形: 角を丸くする 16">
            <a:extLst>
              <a:ext uri="{FF2B5EF4-FFF2-40B4-BE49-F238E27FC236}">
                <a16:creationId xmlns:a16="http://schemas.microsoft.com/office/drawing/2014/main" id="{4130DC50-D4E0-4123-9514-119D22EEACB9}"/>
              </a:ext>
            </a:extLst>
          </p:cNvPr>
          <p:cNvSpPr/>
          <p:nvPr/>
        </p:nvSpPr>
        <p:spPr>
          <a:xfrm>
            <a:off x="529634" y="1877306"/>
            <a:ext cx="9840628" cy="1394256"/>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lnSpc>
                <a:spcPct val="150000"/>
              </a:lnSpc>
            </a:pPr>
            <a:r>
              <a:rPr kumimoji="1" lang="ja-JP" altLang="en-US" sz="3175" dirty="0">
                <a:solidFill>
                  <a:prstClr val="black"/>
                </a:solidFill>
                <a:latin typeface="メイリオ" panose="020B0604030504040204" pitchFamily="50" charset="-128"/>
                <a:ea typeface="メイリオ" panose="020B0604030504040204" pitchFamily="50" charset="-128"/>
              </a:rPr>
              <a:t>台風の影響で、埼玉県の北側にある群馬県では大雨が降っています。</a:t>
            </a:r>
          </a:p>
        </p:txBody>
      </p:sp>
      <p:sp>
        <p:nvSpPr>
          <p:cNvPr id="4" name="正方形/長方形 3">
            <a:extLst>
              <a:ext uri="{FF2B5EF4-FFF2-40B4-BE49-F238E27FC236}">
                <a16:creationId xmlns:a16="http://schemas.microsoft.com/office/drawing/2014/main" id="{01F9BF21-17D9-9A75-FB55-576B55E7002E}"/>
              </a:ext>
            </a:extLst>
          </p:cNvPr>
          <p:cNvSpPr/>
          <p:nvPr/>
        </p:nvSpPr>
        <p:spPr>
          <a:xfrm>
            <a:off x="44834" y="5439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6" name="テキスト ボックス 5">
            <a:extLst>
              <a:ext uri="{FF2B5EF4-FFF2-40B4-BE49-F238E27FC236}">
                <a16:creationId xmlns:a16="http://schemas.microsoft.com/office/drawing/2014/main" id="{7F3B343B-31A7-15DF-2EC0-A26D699700C0}"/>
              </a:ext>
            </a:extLst>
          </p:cNvPr>
          <p:cNvSpPr txBox="1"/>
          <p:nvPr/>
        </p:nvSpPr>
        <p:spPr>
          <a:xfrm>
            <a:off x="1765453" y="1883237"/>
            <a:ext cx="988764"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えいきょう</a:t>
            </a:r>
            <a:endParaRPr lang="ja-JP" altLang="en-US" sz="1200" dirty="0"/>
          </a:p>
        </p:txBody>
      </p:sp>
      <p:sp>
        <p:nvSpPr>
          <p:cNvPr id="7" name="テキスト ボックス 6">
            <a:extLst>
              <a:ext uri="{FF2B5EF4-FFF2-40B4-BE49-F238E27FC236}">
                <a16:creationId xmlns:a16="http://schemas.microsoft.com/office/drawing/2014/main" id="{60AC9FD9-D59E-BA71-ACFC-599590A7EFFC}"/>
              </a:ext>
            </a:extLst>
          </p:cNvPr>
          <p:cNvSpPr txBox="1"/>
          <p:nvPr/>
        </p:nvSpPr>
        <p:spPr>
          <a:xfrm>
            <a:off x="3495653" y="1883237"/>
            <a:ext cx="1142447"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さいたまけん</a:t>
            </a:r>
            <a:endParaRPr lang="ja-JP" altLang="en-US" sz="1200" dirty="0"/>
          </a:p>
        </p:txBody>
      </p:sp>
      <p:sp>
        <p:nvSpPr>
          <p:cNvPr id="8" name="テキスト ボックス 7">
            <a:extLst>
              <a:ext uri="{FF2B5EF4-FFF2-40B4-BE49-F238E27FC236}">
                <a16:creationId xmlns:a16="http://schemas.microsoft.com/office/drawing/2014/main" id="{402B6B16-986F-28C3-AF5F-7A136A6FA6E3}"/>
              </a:ext>
            </a:extLst>
          </p:cNvPr>
          <p:cNvSpPr txBox="1"/>
          <p:nvPr/>
        </p:nvSpPr>
        <p:spPr>
          <a:xfrm>
            <a:off x="7076135" y="1883237"/>
            <a:ext cx="1142447"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ぐんまけん</a:t>
            </a:r>
            <a:endParaRPr lang="ja-JP" altLang="en-US" sz="1200" dirty="0"/>
          </a:p>
        </p:txBody>
      </p:sp>
      <p:sp>
        <p:nvSpPr>
          <p:cNvPr id="9" name="テキスト ボックス 8">
            <a:extLst>
              <a:ext uri="{FF2B5EF4-FFF2-40B4-BE49-F238E27FC236}">
                <a16:creationId xmlns:a16="http://schemas.microsoft.com/office/drawing/2014/main" id="{9432870C-DF27-7ABB-7054-ED50DE0EFE56}"/>
              </a:ext>
            </a:extLst>
          </p:cNvPr>
          <p:cNvSpPr txBox="1"/>
          <p:nvPr/>
        </p:nvSpPr>
        <p:spPr>
          <a:xfrm>
            <a:off x="1038340" y="2562244"/>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11" name="テキスト ボックス 10">
            <a:extLst>
              <a:ext uri="{FF2B5EF4-FFF2-40B4-BE49-F238E27FC236}">
                <a16:creationId xmlns:a16="http://schemas.microsoft.com/office/drawing/2014/main" id="{CD02AFFE-D8E5-EEFC-88F1-1182D040EF34}"/>
              </a:ext>
            </a:extLst>
          </p:cNvPr>
          <p:cNvSpPr txBox="1"/>
          <p:nvPr/>
        </p:nvSpPr>
        <p:spPr>
          <a:xfrm>
            <a:off x="4288316" y="3440951"/>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Tree>
    <p:extLst>
      <p:ext uri="{BB962C8B-B14F-4D97-AF65-F5344CB8AC3E}">
        <p14:creationId xmlns:p14="http://schemas.microsoft.com/office/powerpoint/2010/main" val="9568176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1</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ECC90E36-B7DE-43E8-9832-81836C0AD2E8}"/>
              </a:ext>
            </a:extLst>
          </p:cNvPr>
          <p:cNvSpPr txBox="1"/>
          <p:nvPr/>
        </p:nvSpPr>
        <p:spPr>
          <a:xfrm>
            <a:off x="435811" y="1953469"/>
            <a:ext cx="9991986" cy="5556073"/>
          </a:xfrm>
          <a:prstGeom prst="rect">
            <a:avLst/>
          </a:prstGeom>
          <a:noFill/>
        </p:spPr>
        <p:txBody>
          <a:bodyPr wrap="square" rtlCol="0">
            <a:spAutoFit/>
          </a:bodyPr>
          <a:lstStyle/>
          <a:p>
            <a:pPr marL="518379" indent="-518379" defTabSz="518379">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川の水は高いところ（上流）から低いところ（下流）に流れていきます。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lnSpc>
                <a:spcPct val="150000"/>
              </a:lnSpc>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〇〇市で雨が降っていなくても、利根川の上流側の群馬県で雨が降った場合、〇〇市近辺でも水位が上昇する場合があります。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〇〇市内だけでなく、</a:t>
            </a:r>
            <a:r>
              <a:rPr kumimoji="1" lang="ja-JP" altLang="en-US" sz="3628" b="1" u="sng" dirty="0">
                <a:solidFill>
                  <a:srgbClr val="FF0000"/>
                </a:solidFill>
                <a:latin typeface="メイリオ" panose="020B0604030504040204" pitchFamily="50" charset="-128"/>
                <a:ea typeface="メイリオ" panose="020B0604030504040204" pitchFamily="50" charset="-128"/>
              </a:rPr>
              <a:t>上流側の天気や川の様子にも注意</a:t>
            </a:r>
            <a:r>
              <a:rPr kumimoji="1" lang="ja-JP" altLang="en-US" sz="3628" b="1" dirty="0">
                <a:solidFill>
                  <a:prstClr val="black"/>
                </a:solidFill>
                <a:latin typeface="メイリオ" panose="020B0604030504040204" pitchFamily="50" charset="-128"/>
                <a:ea typeface="メイリオ" panose="020B0604030504040204" pitchFamily="50" charset="-128"/>
              </a:rPr>
              <a:t>しましょう。</a:t>
            </a:r>
            <a:endParaRPr kumimoji="1" lang="en-US" altLang="ja-JP" sz="3628" b="1"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D8E5539F-8CC4-45F0-896A-9E235FBEC0A5}"/>
              </a:ext>
            </a:extLst>
          </p:cNvPr>
          <p:cNvSpPr txBox="1"/>
          <p:nvPr/>
        </p:nvSpPr>
        <p:spPr>
          <a:xfrm>
            <a:off x="1786241" y="437379"/>
            <a:ext cx="3355018" cy="1034579"/>
          </a:xfrm>
          <a:prstGeom prst="rect">
            <a:avLst/>
          </a:prstGeom>
          <a:noFill/>
        </p:spPr>
        <p:txBody>
          <a:bodyPr wrap="square" rtlCol="0">
            <a:spAutoFit/>
          </a:bodyPr>
          <a:lstStyle/>
          <a:p>
            <a:pPr algn="ctr" defTabSz="518379">
              <a:spcBef>
                <a:spcPts val="1361"/>
              </a:spcBef>
              <a:spcAft>
                <a:spcPts val="680"/>
              </a:spcAft>
            </a:pPr>
            <a:r>
              <a:rPr kumimoji="1" lang="ja-JP" altLang="en-US" sz="6123" b="1" dirty="0">
                <a:solidFill>
                  <a:prstClr val="black"/>
                </a:solidFill>
                <a:latin typeface="メイリオ" panose="020B0604030504040204" pitchFamily="50" charset="-128"/>
                <a:ea typeface="メイリオ" panose="020B0604030504040204" pitchFamily="50" charset="-128"/>
              </a:rPr>
              <a:t>正解は</a:t>
            </a:r>
            <a:endParaRPr kumimoji="1" lang="en-US" altLang="ja-JP" sz="6123" b="1" dirty="0">
              <a:solidFill>
                <a:srgbClr val="FF0000"/>
              </a:solidFill>
              <a:latin typeface="メイリオ" panose="020B0604030504040204" pitchFamily="50" charset="-128"/>
              <a:ea typeface="メイリオ" panose="020B0604030504040204" pitchFamily="50" charset="-128"/>
            </a:endParaRPr>
          </a:p>
        </p:txBody>
      </p:sp>
      <p:sp>
        <p:nvSpPr>
          <p:cNvPr id="8" name="テキスト ボックス 7">
            <a:extLst>
              <a:ext uri="{FF2B5EF4-FFF2-40B4-BE49-F238E27FC236}">
                <a16:creationId xmlns:a16="http://schemas.microsoft.com/office/drawing/2014/main" id="{F536DBA7-A1BB-44A3-8B1A-A51A33C2A103}"/>
              </a:ext>
            </a:extLst>
          </p:cNvPr>
          <p:cNvSpPr txBox="1"/>
          <p:nvPr/>
        </p:nvSpPr>
        <p:spPr>
          <a:xfrm>
            <a:off x="4789698" y="337370"/>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09942BAD-D8BA-4851-8263-CD99F41FE8F1}"/>
              </a:ext>
            </a:extLst>
          </p:cNvPr>
          <p:cNvSpPr txBox="1"/>
          <p:nvPr/>
        </p:nvSpPr>
        <p:spPr>
          <a:xfrm>
            <a:off x="6937217" y="487737"/>
            <a:ext cx="3916934" cy="929742"/>
          </a:xfrm>
          <a:prstGeom prst="rect">
            <a:avLst/>
          </a:prstGeom>
          <a:noFill/>
        </p:spPr>
        <p:txBody>
          <a:bodyPr wrap="square">
            <a:spAutoFit/>
          </a:bodyPr>
          <a:lstStyle/>
          <a:p>
            <a:pPr defTabSz="518379">
              <a:spcBef>
                <a:spcPts val="1361"/>
              </a:spcBef>
              <a:spcAft>
                <a:spcPts val="1361"/>
              </a:spcAft>
            </a:pPr>
            <a:r>
              <a:rPr kumimoji="1" lang="ja-JP" altLang="en-US" sz="2721" b="1" dirty="0">
                <a:solidFill>
                  <a:prstClr val="black"/>
                </a:solidFill>
                <a:latin typeface="メイリオ" panose="020B0604030504040204" pitchFamily="50" charset="-128"/>
                <a:ea typeface="メイリオ" panose="020B0604030504040204" pitchFamily="50" charset="-128"/>
              </a:rPr>
              <a:t>雨が降っていなくても川の様子に注意する</a:t>
            </a:r>
            <a:endParaRPr kumimoji="1" lang="en-US" altLang="ja-JP" sz="2721" b="1" dirty="0">
              <a:solidFill>
                <a:prstClr val="black"/>
              </a:solidFill>
              <a:latin typeface="メイリオ" panose="020B0604030504040204" pitchFamily="50" charset="-128"/>
              <a:ea typeface="メイリオ" panose="020B0604030504040204" pitchFamily="50" charset="-128"/>
            </a:endParaRPr>
          </a:p>
        </p:txBody>
      </p:sp>
      <p:sp>
        <p:nvSpPr>
          <p:cNvPr id="3" name="正方形/長方形 2">
            <a:extLst>
              <a:ext uri="{FF2B5EF4-FFF2-40B4-BE49-F238E27FC236}">
                <a16:creationId xmlns:a16="http://schemas.microsoft.com/office/drawing/2014/main" id="{8202D7CA-93F9-3D83-77C7-39FCAFA9D78F}"/>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4" name="テキスト ボックス 3">
            <a:extLst>
              <a:ext uri="{FF2B5EF4-FFF2-40B4-BE49-F238E27FC236}">
                <a16:creationId xmlns:a16="http://schemas.microsoft.com/office/drawing/2014/main" id="{64B5ED09-32E9-AEDF-2ACF-20F8AF15C403}"/>
              </a:ext>
            </a:extLst>
          </p:cNvPr>
          <p:cNvSpPr txBox="1"/>
          <p:nvPr/>
        </p:nvSpPr>
        <p:spPr>
          <a:xfrm>
            <a:off x="7717812" y="312962"/>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5" name="テキスト ボックス 4">
            <a:extLst>
              <a:ext uri="{FF2B5EF4-FFF2-40B4-BE49-F238E27FC236}">
                <a16:creationId xmlns:a16="http://schemas.microsoft.com/office/drawing/2014/main" id="{B9CAAD12-A54A-C7C1-9DB0-2373AB8927C3}"/>
              </a:ext>
            </a:extLst>
          </p:cNvPr>
          <p:cNvSpPr txBox="1"/>
          <p:nvPr/>
        </p:nvSpPr>
        <p:spPr>
          <a:xfrm>
            <a:off x="5234877" y="4250011"/>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6" name="テキスト ボックス 5">
            <a:extLst>
              <a:ext uri="{FF2B5EF4-FFF2-40B4-BE49-F238E27FC236}">
                <a16:creationId xmlns:a16="http://schemas.microsoft.com/office/drawing/2014/main" id="{BCB41263-BDDD-29BF-42E4-AF80941D8DC3}"/>
              </a:ext>
            </a:extLst>
          </p:cNvPr>
          <p:cNvSpPr txBox="1"/>
          <p:nvPr/>
        </p:nvSpPr>
        <p:spPr>
          <a:xfrm>
            <a:off x="8009264" y="3455415"/>
            <a:ext cx="126693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とねがわ</a:t>
            </a:r>
            <a:endParaRPr lang="ja-JP" altLang="en-US" sz="1200" dirty="0"/>
          </a:p>
        </p:txBody>
      </p:sp>
      <p:sp>
        <p:nvSpPr>
          <p:cNvPr id="10" name="テキスト ボックス 9">
            <a:extLst>
              <a:ext uri="{FF2B5EF4-FFF2-40B4-BE49-F238E27FC236}">
                <a16:creationId xmlns:a16="http://schemas.microsoft.com/office/drawing/2014/main" id="{9D1809BE-4C56-6B65-FBF4-6795434D1269}"/>
              </a:ext>
            </a:extLst>
          </p:cNvPr>
          <p:cNvSpPr txBox="1"/>
          <p:nvPr/>
        </p:nvSpPr>
        <p:spPr>
          <a:xfrm>
            <a:off x="2467778" y="4223718"/>
            <a:ext cx="129999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ぐんまけん</a:t>
            </a:r>
            <a:endParaRPr lang="ja-JP" altLang="en-US" sz="1200" dirty="0"/>
          </a:p>
        </p:txBody>
      </p:sp>
      <p:sp>
        <p:nvSpPr>
          <p:cNvPr id="11" name="テキスト ボックス 10">
            <a:extLst>
              <a:ext uri="{FF2B5EF4-FFF2-40B4-BE49-F238E27FC236}">
                <a16:creationId xmlns:a16="http://schemas.microsoft.com/office/drawing/2014/main" id="{0220DA07-26E8-CB97-8AFB-9824830A72D9}"/>
              </a:ext>
            </a:extLst>
          </p:cNvPr>
          <p:cNvSpPr txBox="1"/>
          <p:nvPr/>
        </p:nvSpPr>
        <p:spPr>
          <a:xfrm>
            <a:off x="2414315" y="193513"/>
            <a:ext cx="135345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せいかい</a:t>
            </a:r>
            <a:endParaRPr lang="ja-JP" altLang="en-US" sz="1200" dirty="0"/>
          </a:p>
        </p:txBody>
      </p:sp>
      <p:sp>
        <p:nvSpPr>
          <p:cNvPr id="13" name="テキスト ボックス 12">
            <a:extLst>
              <a:ext uri="{FF2B5EF4-FFF2-40B4-BE49-F238E27FC236}">
                <a16:creationId xmlns:a16="http://schemas.microsoft.com/office/drawing/2014/main" id="{F026142C-6615-1A23-DAA6-DFFB35719AEC}"/>
              </a:ext>
            </a:extLst>
          </p:cNvPr>
          <p:cNvSpPr txBox="1"/>
          <p:nvPr/>
        </p:nvSpPr>
        <p:spPr>
          <a:xfrm>
            <a:off x="3194892" y="5122343"/>
            <a:ext cx="129999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じょうしょう</a:t>
            </a:r>
            <a:endParaRPr lang="ja-JP" altLang="en-US" sz="1200" dirty="0"/>
          </a:p>
        </p:txBody>
      </p:sp>
      <p:sp>
        <p:nvSpPr>
          <p:cNvPr id="14" name="テキスト ボックス 13">
            <a:extLst>
              <a:ext uri="{FF2B5EF4-FFF2-40B4-BE49-F238E27FC236}">
                <a16:creationId xmlns:a16="http://schemas.microsoft.com/office/drawing/2014/main" id="{10C61DC4-FB9E-2573-8A36-E6028EA12D45}"/>
              </a:ext>
            </a:extLst>
          </p:cNvPr>
          <p:cNvSpPr txBox="1"/>
          <p:nvPr/>
        </p:nvSpPr>
        <p:spPr>
          <a:xfrm>
            <a:off x="3828684" y="3426622"/>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Tree>
    <p:extLst>
      <p:ext uri="{BB962C8B-B14F-4D97-AF65-F5344CB8AC3E}">
        <p14:creationId xmlns:p14="http://schemas.microsoft.com/office/powerpoint/2010/main" val="97768495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2</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B7E5B5AD-8A85-4488-90B6-BEF965B321C4}"/>
              </a:ext>
            </a:extLst>
          </p:cNvPr>
          <p:cNvSpPr txBox="1"/>
          <p:nvPr/>
        </p:nvSpPr>
        <p:spPr>
          <a:xfrm>
            <a:off x="2097942" y="5749607"/>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749E8641-464F-4761-9BAE-1BEAC0CA49CE}"/>
              </a:ext>
            </a:extLst>
          </p:cNvPr>
          <p:cNvSpPr txBox="1"/>
          <p:nvPr/>
        </p:nvSpPr>
        <p:spPr>
          <a:xfrm>
            <a:off x="6846979" y="5749607"/>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3" name="四角形: 角を丸くする 2">
            <a:extLst>
              <a:ext uri="{FF2B5EF4-FFF2-40B4-BE49-F238E27FC236}">
                <a16:creationId xmlns:a16="http://schemas.microsoft.com/office/drawing/2014/main" id="{AED6A1F5-BD14-4997-B6EA-4F67201E60E4}"/>
              </a:ext>
            </a:extLst>
          </p:cNvPr>
          <p:cNvSpPr/>
          <p:nvPr/>
        </p:nvSpPr>
        <p:spPr>
          <a:xfrm>
            <a:off x="529634" y="875018"/>
            <a:ext cx="9840628" cy="786508"/>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〇〇市内で大雨が降り続いています。</a:t>
            </a:r>
          </a:p>
        </p:txBody>
      </p:sp>
      <p:sp>
        <p:nvSpPr>
          <p:cNvPr id="11" name="四角形: 角を丸くする 10">
            <a:extLst>
              <a:ext uri="{FF2B5EF4-FFF2-40B4-BE49-F238E27FC236}">
                <a16:creationId xmlns:a16="http://schemas.microsoft.com/office/drawing/2014/main" id="{EF302813-A2A3-4B96-A19A-0E2A9798FA82}"/>
              </a:ext>
            </a:extLst>
          </p:cNvPr>
          <p:cNvSpPr/>
          <p:nvPr/>
        </p:nvSpPr>
        <p:spPr>
          <a:xfrm>
            <a:off x="529634" y="1846866"/>
            <a:ext cx="9840628" cy="2284459"/>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lnSpc>
                <a:spcPct val="150000"/>
              </a:lnSpc>
            </a:pPr>
            <a:r>
              <a:rPr kumimoji="1" lang="ja-JP" altLang="en-US" sz="3175" dirty="0">
                <a:solidFill>
                  <a:prstClr val="black"/>
                </a:solidFill>
                <a:latin typeface="メイリオ" panose="020B0604030504040204" pitchFamily="50" charset="-128"/>
                <a:ea typeface="メイリオ" panose="020B0604030504040204" pitchFamily="50" charset="-128"/>
              </a:rPr>
              <a:t>〇〇市からは、避難指示などの避難情報はまだ出されていませんが、あなたの家族が「心配だから避難しよう」と言いました。</a:t>
            </a:r>
          </a:p>
        </p:txBody>
      </p:sp>
      <p:sp>
        <p:nvSpPr>
          <p:cNvPr id="13" name="四角形: 角を丸くする 12">
            <a:extLst>
              <a:ext uri="{FF2B5EF4-FFF2-40B4-BE49-F238E27FC236}">
                <a16:creationId xmlns:a16="http://schemas.microsoft.com/office/drawing/2014/main" id="{7F5DF4CE-0F49-424B-A6AD-38285A429DF8}"/>
              </a:ext>
            </a:extLst>
          </p:cNvPr>
          <p:cNvSpPr/>
          <p:nvPr/>
        </p:nvSpPr>
        <p:spPr>
          <a:xfrm>
            <a:off x="529634" y="4326392"/>
            <a:ext cx="9840628" cy="955194"/>
          </a:xfrm>
          <a:prstGeom prst="roundRect">
            <a:avLst>
              <a:gd name="adj" fmla="val 1912"/>
            </a:avLst>
          </a:prstGeom>
          <a:ln/>
        </p:spPr>
        <p:style>
          <a:lnRef idx="0">
            <a:schemeClr val="accent6"/>
          </a:lnRef>
          <a:fillRef idx="3">
            <a:schemeClr val="accent6"/>
          </a:fillRef>
          <a:effectRef idx="3">
            <a:schemeClr val="accent6"/>
          </a:effectRef>
          <a:fontRef idx="minor">
            <a:schemeClr val="lt1"/>
          </a:fontRef>
        </p:style>
        <p:txBody>
          <a:bodyPr tIns="122450" rtlCol="0" anchor="ctr"/>
          <a:lstStyle/>
          <a:p>
            <a:pPr algn="ctr" defTabSz="518379"/>
            <a:r>
              <a:rPr kumimoji="1" lang="ja-JP" altLang="en-US" sz="3175" b="1" dirty="0">
                <a:solidFill>
                  <a:prstClr val="white"/>
                </a:solidFill>
                <a:latin typeface="メイリオ" panose="020B0604030504040204" pitchFamily="50" charset="-128"/>
                <a:ea typeface="メイリオ" panose="020B0604030504040204" pitchFamily="50" charset="-128"/>
              </a:rPr>
              <a:t>避難情報が出されていなくても避難してよい？</a:t>
            </a:r>
            <a:endParaRPr kumimoji="1" lang="en-US" altLang="ja-JP" sz="3175" b="1" dirty="0">
              <a:solidFill>
                <a:prstClr val="white"/>
              </a:solidFill>
              <a:latin typeface="メイリオ" panose="020B0604030504040204" pitchFamily="50" charset="-128"/>
              <a:ea typeface="メイリオ" panose="020B0604030504040204" pitchFamily="50" charset="-128"/>
            </a:endParaRPr>
          </a:p>
        </p:txBody>
      </p:sp>
      <p:sp>
        <p:nvSpPr>
          <p:cNvPr id="4" name="正方形/長方形 3">
            <a:extLst>
              <a:ext uri="{FF2B5EF4-FFF2-40B4-BE49-F238E27FC236}">
                <a16:creationId xmlns:a16="http://schemas.microsoft.com/office/drawing/2014/main" id="{A37B2F26-47AC-21AD-F449-57C7C11F7211}"/>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5" name="テキスト ボックス 4">
            <a:extLst>
              <a:ext uri="{FF2B5EF4-FFF2-40B4-BE49-F238E27FC236}">
                <a16:creationId xmlns:a16="http://schemas.microsoft.com/office/drawing/2014/main" id="{E3031807-09DC-7342-9286-B6E31CF4792D}"/>
              </a:ext>
            </a:extLst>
          </p:cNvPr>
          <p:cNvSpPr txBox="1"/>
          <p:nvPr/>
        </p:nvSpPr>
        <p:spPr>
          <a:xfrm>
            <a:off x="3910988" y="841119"/>
            <a:ext cx="344136"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6" name="テキスト ボックス 5">
            <a:extLst>
              <a:ext uri="{FF2B5EF4-FFF2-40B4-BE49-F238E27FC236}">
                <a16:creationId xmlns:a16="http://schemas.microsoft.com/office/drawing/2014/main" id="{191E19F4-031C-DE32-E8CD-06B86CD947DE}"/>
              </a:ext>
            </a:extLst>
          </p:cNvPr>
          <p:cNvSpPr txBox="1"/>
          <p:nvPr/>
        </p:nvSpPr>
        <p:spPr>
          <a:xfrm>
            <a:off x="8879594" y="2594927"/>
            <a:ext cx="1273755"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7" name="テキスト ボックス 6">
            <a:extLst>
              <a:ext uri="{FF2B5EF4-FFF2-40B4-BE49-F238E27FC236}">
                <a16:creationId xmlns:a16="http://schemas.microsoft.com/office/drawing/2014/main" id="{FE0B646B-5D29-4556-27F6-6330B3F6AD74}"/>
              </a:ext>
            </a:extLst>
          </p:cNvPr>
          <p:cNvSpPr txBox="1"/>
          <p:nvPr/>
        </p:nvSpPr>
        <p:spPr>
          <a:xfrm>
            <a:off x="1355610" y="4347282"/>
            <a:ext cx="1484664"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ひなんじょうほう</a:t>
            </a:r>
            <a:endParaRPr lang="ja-JP" altLang="en-US" sz="1200" dirty="0">
              <a:solidFill>
                <a:schemeClr val="bg1"/>
              </a:solidFill>
            </a:endParaRPr>
          </a:p>
        </p:txBody>
      </p:sp>
      <p:sp>
        <p:nvSpPr>
          <p:cNvPr id="8" name="テキスト ボックス 7">
            <a:extLst>
              <a:ext uri="{FF2B5EF4-FFF2-40B4-BE49-F238E27FC236}">
                <a16:creationId xmlns:a16="http://schemas.microsoft.com/office/drawing/2014/main" id="{88A4E046-3112-E066-322C-82C166160754}"/>
              </a:ext>
            </a:extLst>
          </p:cNvPr>
          <p:cNvSpPr txBox="1"/>
          <p:nvPr/>
        </p:nvSpPr>
        <p:spPr>
          <a:xfrm>
            <a:off x="6846979" y="4347282"/>
            <a:ext cx="842794"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ひなん</a:t>
            </a:r>
            <a:endParaRPr lang="ja-JP" altLang="en-US" sz="1200" dirty="0">
              <a:solidFill>
                <a:schemeClr val="bg1"/>
              </a:solidFill>
            </a:endParaRPr>
          </a:p>
        </p:txBody>
      </p:sp>
      <p:sp>
        <p:nvSpPr>
          <p:cNvPr id="9" name="テキスト ボックス 8">
            <a:extLst>
              <a:ext uri="{FF2B5EF4-FFF2-40B4-BE49-F238E27FC236}">
                <a16:creationId xmlns:a16="http://schemas.microsoft.com/office/drawing/2014/main" id="{B80334F1-5751-2D1A-0611-4D2CA0508462}"/>
              </a:ext>
            </a:extLst>
          </p:cNvPr>
          <p:cNvSpPr txBox="1"/>
          <p:nvPr/>
        </p:nvSpPr>
        <p:spPr>
          <a:xfrm>
            <a:off x="3426246" y="1905591"/>
            <a:ext cx="160846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ひなんしじ</a:t>
            </a:r>
            <a:endParaRPr lang="ja-JP" altLang="en-US" sz="1200" dirty="0"/>
          </a:p>
        </p:txBody>
      </p:sp>
      <p:sp>
        <p:nvSpPr>
          <p:cNvPr id="14" name="テキスト ボックス 13">
            <a:extLst>
              <a:ext uri="{FF2B5EF4-FFF2-40B4-BE49-F238E27FC236}">
                <a16:creationId xmlns:a16="http://schemas.microsoft.com/office/drawing/2014/main" id="{E266967A-FD5A-E73D-71F5-588D36EE82D9}"/>
              </a:ext>
            </a:extLst>
          </p:cNvPr>
          <p:cNvSpPr txBox="1"/>
          <p:nvPr/>
        </p:nvSpPr>
        <p:spPr>
          <a:xfrm>
            <a:off x="6317108" y="1905591"/>
            <a:ext cx="160846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ひなんじょうほう</a:t>
            </a:r>
            <a:endParaRPr lang="ja-JP" altLang="en-US" sz="1200" dirty="0"/>
          </a:p>
        </p:txBody>
      </p:sp>
    </p:spTree>
    <p:extLst>
      <p:ext uri="{BB962C8B-B14F-4D97-AF65-F5344CB8AC3E}">
        <p14:creationId xmlns:p14="http://schemas.microsoft.com/office/powerpoint/2010/main" val="277387453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2</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ECC90E36-B7DE-43E8-9832-81836C0AD2E8}"/>
              </a:ext>
            </a:extLst>
          </p:cNvPr>
          <p:cNvSpPr txBox="1"/>
          <p:nvPr/>
        </p:nvSpPr>
        <p:spPr>
          <a:xfrm>
            <a:off x="435811" y="1715824"/>
            <a:ext cx="9991986" cy="5765553"/>
          </a:xfrm>
          <a:prstGeom prst="rect">
            <a:avLst/>
          </a:prstGeom>
          <a:noFill/>
        </p:spPr>
        <p:txBody>
          <a:bodyPr wrap="square" rtlCol="0">
            <a:spAutoFit/>
          </a:bodyPr>
          <a:lstStyle/>
          <a:p>
            <a:pPr marL="518379" indent="-518379" defTabSz="518379">
              <a:lnSpc>
                <a:spcPct val="150000"/>
              </a:lnSpc>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危険を感じたら、〇〇市から避難情報が出されるのを待たずに</a:t>
            </a:r>
            <a:r>
              <a:rPr kumimoji="1" lang="ja-JP" altLang="en-US" sz="3628" b="1" u="sng" dirty="0">
                <a:solidFill>
                  <a:srgbClr val="FF0000"/>
                </a:solidFill>
                <a:latin typeface="メイリオ" panose="020B0604030504040204" pitchFamily="50" charset="-128"/>
                <a:ea typeface="メイリオ" panose="020B0604030504040204" pitchFamily="50" charset="-128"/>
              </a:rPr>
              <a:t>自主的に避難</a:t>
            </a:r>
            <a:r>
              <a:rPr kumimoji="1" lang="ja-JP" altLang="en-US" sz="3628" b="1" dirty="0">
                <a:solidFill>
                  <a:prstClr val="black"/>
                </a:solidFill>
                <a:latin typeface="メイリオ" panose="020B0604030504040204" pitchFamily="50" charset="-128"/>
                <a:ea typeface="メイリオ" panose="020B0604030504040204" pitchFamily="50" charset="-128"/>
              </a:rPr>
              <a:t>しましょう。</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lnSpc>
                <a:spcPct val="150000"/>
              </a:lnSpc>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避難所に避難する場合は、</a:t>
            </a:r>
            <a:r>
              <a:rPr kumimoji="1" lang="ja-JP" altLang="en-US" sz="3628" b="1" u="sng" dirty="0">
                <a:solidFill>
                  <a:srgbClr val="FF0000"/>
                </a:solidFill>
                <a:latin typeface="メイリオ" panose="020B0604030504040204" pitchFamily="50" charset="-128"/>
                <a:ea typeface="メイリオ" panose="020B0604030504040204" pitchFamily="50" charset="-128"/>
              </a:rPr>
              <a:t>避難所の準備ができているか事前に確認</a:t>
            </a:r>
            <a:r>
              <a:rPr kumimoji="1" lang="ja-JP" altLang="en-US" sz="3628" b="1" dirty="0">
                <a:solidFill>
                  <a:prstClr val="black"/>
                </a:solidFill>
                <a:latin typeface="メイリオ" panose="020B0604030504040204" pitchFamily="50" charset="-128"/>
                <a:ea typeface="メイリオ" panose="020B0604030504040204" pitchFamily="50" charset="-128"/>
              </a:rPr>
              <a:t>しましょう。</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lnSpc>
                <a:spcPct val="150000"/>
              </a:lnSpc>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避難所の開設状況や混雑状況を確認できる</a:t>
            </a:r>
            <a:r>
              <a:rPr kumimoji="1" lang="ja-JP" altLang="en-US" sz="3628" b="1" u="sng" dirty="0">
                <a:solidFill>
                  <a:srgbClr val="FF0000"/>
                </a:solidFill>
                <a:latin typeface="メイリオ" panose="020B0604030504040204" pitchFamily="50" charset="-128"/>
                <a:ea typeface="メイリオ" panose="020B0604030504040204" pitchFamily="50" charset="-128"/>
              </a:rPr>
              <a:t>「避難所混雑情報サイト」</a:t>
            </a:r>
            <a:r>
              <a:rPr kumimoji="1" lang="ja-JP" altLang="en-US" sz="3628" b="1" dirty="0">
                <a:solidFill>
                  <a:prstClr val="black"/>
                </a:solidFill>
                <a:latin typeface="メイリオ" panose="020B0604030504040204" pitchFamily="50" charset="-128"/>
                <a:ea typeface="メイリオ" panose="020B0604030504040204" pitchFamily="50" charset="-128"/>
              </a:rPr>
              <a:t>もあります。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D8E5539F-8CC4-45F0-896A-9E235FBEC0A5}"/>
              </a:ext>
            </a:extLst>
          </p:cNvPr>
          <p:cNvSpPr txBox="1"/>
          <p:nvPr/>
        </p:nvSpPr>
        <p:spPr>
          <a:xfrm>
            <a:off x="1786241" y="437379"/>
            <a:ext cx="3355018" cy="1034579"/>
          </a:xfrm>
          <a:prstGeom prst="rect">
            <a:avLst/>
          </a:prstGeom>
          <a:noFill/>
        </p:spPr>
        <p:txBody>
          <a:bodyPr wrap="square" rtlCol="0">
            <a:spAutoFit/>
          </a:bodyPr>
          <a:lstStyle/>
          <a:p>
            <a:pPr algn="ctr" defTabSz="518379">
              <a:spcBef>
                <a:spcPts val="1361"/>
              </a:spcBef>
              <a:spcAft>
                <a:spcPts val="680"/>
              </a:spcAft>
            </a:pPr>
            <a:r>
              <a:rPr kumimoji="1" lang="ja-JP" altLang="en-US" sz="6123" b="1" dirty="0">
                <a:solidFill>
                  <a:prstClr val="black"/>
                </a:solidFill>
                <a:latin typeface="メイリオ" panose="020B0604030504040204" pitchFamily="50" charset="-128"/>
                <a:ea typeface="メイリオ" panose="020B0604030504040204" pitchFamily="50" charset="-128"/>
              </a:rPr>
              <a:t>正解は</a:t>
            </a:r>
            <a:endParaRPr kumimoji="1" lang="en-US" altLang="ja-JP" sz="6123" b="1" dirty="0">
              <a:solidFill>
                <a:srgbClr val="FF0000"/>
              </a:solidFill>
              <a:latin typeface="メイリオ" panose="020B0604030504040204" pitchFamily="50" charset="-128"/>
              <a:ea typeface="メイリオ" panose="020B0604030504040204" pitchFamily="50" charset="-128"/>
            </a:endParaRPr>
          </a:p>
        </p:txBody>
      </p:sp>
      <p:sp>
        <p:nvSpPr>
          <p:cNvPr id="8" name="テキスト ボックス 7">
            <a:extLst>
              <a:ext uri="{FF2B5EF4-FFF2-40B4-BE49-F238E27FC236}">
                <a16:creationId xmlns:a16="http://schemas.microsoft.com/office/drawing/2014/main" id="{F536DBA7-A1BB-44A3-8B1A-A51A33C2A103}"/>
              </a:ext>
            </a:extLst>
          </p:cNvPr>
          <p:cNvSpPr txBox="1"/>
          <p:nvPr/>
        </p:nvSpPr>
        <p:spPr>
          <a:xfrm>
            <a:off x="4789698" y="337370"/>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09942BAD-D8BA-4851-8263-CD99F41FE8F1}"/>
              </a:ext>
            </a:extLst>
          </p:cNvPr>
          <p:cNvSpPr txBox="1"/>
          <p:nvPr/>
        </p:nvSpPr>
        <p:spPr>
          <a:xfrm>
            <a:off x="6937217" y="350750"/>
            <a:ext cx="3916934" cy="1296124"/>
          </a:xfrm>
          <a:prstGeom prst="rect">
            <a:avLst/>
          </a:prstGeom>
          <a:noFill/>
        </p:spPr>
        <p:txBody>
          <a:bodyPr wrap="square">
            <a:spAutoFit/>
          </a:bodyPr>
          <a:lstStyle/>
          <a:p>
            <a:pPr defTabSz="518379">
              <a:lnSpc>
                <a:spcPct val="150000"/>
              </a:lnSpc>
              <a:spcBef>
                <a:spcPts val="1361"/>
              </a:spcBef>
              <a:spcAft>
                <a:spcPts val="1361"/>
              </a:spcAft>
            </a:pPr>
            <a:r>
              <a:rPr kumimoji="1" lang="ja-JP" altLang="en-US" sz="2721" b="1" dirty="0">
                <a:solidFill>
                  <a:prstClr val="black"/>
                </a:solidFill>
                <a:latin typeface="メイリオ" panose="020B0604030504040204" pitchFamily="50" charset="-128"/>
                <a:ea typeface="メイリオ" panose="020B0604030504040204" pitchFamily="50" charset="-128"/>
              </a:rPr>
              <a:t>避難情報が出る前に　避難してもよい</a:t>
            </a:r>
            <a:endParaRPr kumimoji="1" lang="en-US" altLang="ja-JP" sz="2721" b="1" dirty="0">
              <a:solidFill>
                <a:prstClr val="black"/>
              </a:solidFill>
              <a:latin typeface="メイリオ" panose="020B0604030504040204" pitchFamily="50" charset="-128"/>
              <a:ea typeface="メイリオ" panose="020B0604030504040204" pitchFamily="50" charset="-128"/>
            </a:endParaRPr>
          </a:p>
        </p:txBody>
      </p:sp>
      <p:sp>
        <p:nvSpPr>
          <p:cNvPr id="3" name="正方形/長方形 2">
            <a:extLst>
              <a:ext uri="{FF2B5EF4-FFF2-40B4-BE49-F238E27FC236}">
                <a16:creationId xmlns:a16="http://schemas.microsoft.com/office/drawing/2014/main" id="{BB8569FA-7B69-6C18-3E62-BCA3F45B9863}"/>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4" name="テキスト ボックス 3">
            <a:extLst>
              <a:ext uri="{FF2B5EF4-FFF2-40B4-BE49-F238E27FC236}">
                <a16:creationId xmlns:a16="http://schemas.microsoft.com/office/drawing/2014/main" id="{726C6B07-97CA-ADEF-B520-0DC2C9D47661}"/>
              </a:ext>
            </a:extLst>
          </p:cNvPr>
          <p:cNvSpPr txBox="1"/>
          <p:nvPr/>
        </p:nvSpPr>
        <p:spPr>
          <a:xfrm>
            <a:off x="2414315" y="193513"/>
            <a:ext cx="135345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せいかい</a:t>
            </a:r>
            <a:endParaRPr lang="ja-JP" altLang="en-US" sz="1200" dirty="0"/>
          </a:p>
        </p:txBody>
      </p:sp>
      <p:sp>
        <p:nvSpPr>
          <p:cNvPr id="5" name="テキスト ボックス 4">
            <a:extLst>
              <a:ext uri="{FF2B5EF4-FFF2-40B4-BE49-F238E27FC236}">
                <a16:creationId xmlns:a16="http://schemas.microsoft.com/office/drawing/2014/main" id="{DE080688-A93F-30DD-E7B0-02C2A5FF0055}"/>
              </a:ext>
            </a:extLst>
          </p:cNvPr>
          <p:cNvSpPr txBox="1"/>
          <p:nvPr/>
        </p:nvSpPr>
        <p:spPr>
          <a:xfrm>
            <a:off x="7089413" y="298879"/>
            <a:ext cx="1353456" cy="276999"/>
          </a:xfrm>
          <a:prstGeom prst="rect">
            <a:avLst/>
          </a:prstGeom>
          <a:noFill/>
        </p:spPr>
        <p:txBody>
          <a:bodyPr wrap="square">
            <a:spAutoFit/>
          </a:bodyPr>
          <a:lstStyle/>
          <a:p>
            <a:r>
              <a:rPr lang="ja-JP" altLang="en-US" sz="1200" dirty="0"/>
              <a:t>ひなんじょうほう</a:t>
            </a:r>
          </a:p>
        </p:txBody>
      </p:sp>
      <p:sp>
        <p:nvSpPr>
          <p:cNvPr id="6" name="テキスト ボックス 5">
            <a:extLst>
              <a:ext uri="{FF2B5EF4-FFF2-40B4-BE49-F238E27FC236}">
                <a16:creationId xmlns:a16="http://schemas.microsoft.com/office/drawing/2014/main" id="{C840501A-4122-E406-2AA4-EA3A8E7C29F5}"/>
              </a:ext>
            </a:extLst>
          </p:cNvPr>
          <p:cNvSpPr txBox="1"/>
          <p:nvPr/>
        </p:nvSpPr>
        <p:spPr>
          <a:xfrm>
            <a:off x="6745165" y="2496319"/>
            <a:ext cx="666462" cy="276999"/>
          </a:xfrm>
          <a:prstGeom prst="rect">
            <a:avLst/>
          </a:prstGeom>
          <a:noFill/>
        </p:spPr>
        <p:txBody>
          <a:bodyPr wrap="square">
            <a:spAutoFit/>
          </a:bodyPr>
          <a:lstStyle/>
          <a:p>
            <a:r>
              <a:rPr lang="ja-JP" altLang="en-US" sz="1200" dirty="0">
                <a:solidFill>
                  <a:srgbClr val="FF0000"/>
                </a:solidFill>
              </a:rPr>
              <a:t>ひなん</a:t>
            </a:r>
          </a:p>
        </p:txBody>
      </p:sp>
      <p:sp>
        <p:nvSpPr>
          <p:cNvPr id="10" name="テキスト ボックス 9">
            <a:extLst>
              <a:ext uri="{FF2B5EF4-FFF2-40B4-BE49-F238E27FC236}">
                <a16:creationId xmlns:a16="http://schemas.microsoft.com/office/drawing/2014/main" id="{379FFFB3-FB93-FF31-3755-629C5F5C3AA5}"/>
              </a:ext>
            </a:extLst>
          </p:cNvPr>
          <p:cNvSpPr txBox="1"/>
          <p:nvPr/>
        </p:nvSpPr>
        <p:spPr>
          <a:xfrm>
            <a:off x="11882014" y="3525774"/>
            <a:ext cx="393853"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11" name="テキスト ボックス 10">
            <a:extLst>
              <a:ext uri="{FF2B5EF4-FFF2-40B4-BE49-F238E27FC236}">
                <a16:creationId xmlns:a16="http://schemas.microsoft.com/office/drawing/2014/main" id="{BBE772C8-E2EF-D48B-A803-325D1954C539}"/>
              </a:ext>
            </a:extLst>
          </p:cNvPr>
          <p:cNvSpPr txBox="1"/>
          <p:nvPr/>
        </p:nvSpPr>
        <p:spPr>
          <a:xfrm>
            <a:off x="1068637" y="1715824"/>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きけん</a:t>
            </a:r>
            <a:endParaRPr lang="ja-JP" altLang="en-US" sz="1200" dirty="0"/>
          </a:p>
        </p:txBody>
      </p:sp>
      <p:sp>
        <p:nvSpPr>
          <p:cNvPr id="13" name="テキスト ボックス 12">
            <a:extLst>
              <a:ext uri="{FF2B5EF4-FFF2-40B4-BE49-F238E27FC236}">
                <a16:creationId xmlns:a16="http://schemas.microsoft.com/office/drawing/2014/main" id="{75534B99-D545-C8F3-5B1A-0699D06425FD}"/>
              </a:ext>
            </a:extLst>
          </p:cNvPr>
          <p:cNvSpPr txBox="1"/>
          <p:nvPr/>
        </p:nvSpPr>
        <p:spPr>
          <a:xfrm>
            <a:off x="7078396" y="1715824"/>
            <a:ext cx="179036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ひなんじょうほう</a:t>
            </a:r>
            <a:endParaRPr lang="ja-JP" altLang="en-US" sz="1200" dirty="0"/>
          </a:p>
        </p:txBody>
      </p:sp>
      <p:sp>
        <p:nvSpPr>
          <p:cNvPr id="14" name="テキスト ボックス 13">
            <a:extLst>
              <a:ext uri="{FF2B5EF4-FFF2-40B4-BE49-F238E27FC236}">
                <a16:creationId xmlns:a16="http://schemas.microsoft.com/office/drawing/2014/main" id="{2658A770-B073-4C2C-3B18-02E5E0577011}"/>
              </a:ext>
            </a:extLst>
          </p:cNvPr>
          <p:cNvSpPr txBox="1"/>
          <p:nvPr/>
        </p:nvSpPr>
        <p:spPr>
          <a:xfrm>
            <a:off x="2886420" y="3749286"/>
            <a:ext cx="881351"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15" name="テキスト ボックス 14">
            <a:extLst>
              <a:ext uri="{FF2B5EF4-FFF2-40B4-BE49-F238E27FC236}">
                <a16:creationId xmlns:a16="http://schemas.microsoft.com/office/drawing/2014/main" id="{566B45EC-CECF-AB7B-D620-7B2EF393254A}"/>
              </a:ext>
            </a:extLst>
          </p:cNvPr>
          <p:cNvSpPr txBox="1"/>
          <p:nvPr/>
        </p:nvSpPr>
        <p:spPr>
          <a:xfrm>
            <a:off x="1068638" y="3749286"/>
            <a:ext cx="1386610"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ひなんじょ</a:t>
            </a:r>
            <a:endParaRPr lang="ja-JP" altLang="en-US" sz="1200" dirty="0"/>
          </a:p>
        </p:txBody>
      </p:sp>
      <p:sp>
        <p:nvSpPr>
          <p:cNvPr id="16" name="テキスト ボックス 15">
            <a:extLst>
              <a:ext uri="{FF2B5EF4-FFF2-40B4-BE49-F238E27FC236}">
                <a16:creationId xmlns:a16="http://schemas.microsoft.com/office/drawing/2014/main" id="{5266B155-77F7-0338-46CB-6375ECE23C3C}"/>
              </a:ext>
            </a:extLst>
          </p:cNvPr>
          <p:cNvSpPr txBox="1"/>
          <p:nvPr/>
        </p:nvSpPr>
        <p:spPr>
          <a:xfrm>
            <a:off x="1672060" y="6566947"/>
            <a:ext cx="1116000"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ひなんじょ</a:t>
            </a:r>
            <a:endParaRPr lang="ja-JP" altLang="en-US" sz="1200" dirty="0">
              <a:solidFill>
                <a:srgbClr val="FF0000"/>
              </a:solidFill>
            </a:endParaRPr>
          </a:p>
        </p:txBody>
      </p:sp>
      <p:sp>
        <p:nvSpPr>
          <p:cNvPr id="17" name="テキスト ボックス 16">
            <a:extLst>
              <a:ext uri="{FF2B5EF4-FFF2-40B4-BE49-F238E27FC236}">
                <a16:creationId xmlns:a16="http://schemas.microsoft.com/office/drawing/2014/main" id="{52AF6B59-4446-11FD-82EB-117FAE3D2A3B}"/>
              </a:ext>
            </a:extLst>
          </p:cNvPr>
          <p:cNvSpPr txBox="1"/>
          <p:nvPr/>
        </p:nvSpPr>
        <p:spPr>
          <a:xfrm>
            <a:off x="4481679" y="4598600"/>
            <a:ext cx="1386610"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かくにん</a:t>
            </a:r>
            <a:endParaRPr lang="ja-JP" altLang="en-US" sz="1200" dirty="0">
              <a:solidFill>
                <a:srgbClr val="FF0000"/>
              </a:solidFill>
            </a:endParaRPr>
          </a:p>
        </p:txBody>
      </p:sp>
      <p:sp>
        <p:nvSpPr>
          <p:cNvPr id="18" name="テキスト ボックス 17">
            <a:extLst>
              <a:ext uri="{FF2B5EF4-FFF2-40B4-BE49-F238E27FC236}">
                <a16:creationId xmlns:a16="http://schemas.microsoft.com/office/drawing/2014/main" id="{338291B1-2CF7-DAD1-E63A-44919E6B8583}"/>
              </a:ext>
            </a:extLst>
          </p:cNvPr>
          <p:cNvSpPr txBox="1"/>
          <p:nvPr/>
        </p:nvSpPr>
        <p:spPr>
          <a:xfrm>
            <a:off x="2842316" y="5775282"/>
            <a:ext cx="194738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かいせつじょうきょう</a:t>
            </a:r>
            <a:endParaRPr lang="ja-JP" altLang="en-US" sz="1200" dirty="0"/>
          </a:p>
        </p:txBody>
      </p:sp>
      <p:sp>
        <p:nvSpPr>
          <p:cNvPr id="20" name="テキスト ボックス 19">
            <a:extLst>
              <a:ext uri="{FF2B5EF4-FFF2-40B4-BE49-F238E27FC236}">
                <a16:creationId xmlns:a16="http://schemas.microsoft.com/office/drawing/2014/main" id="{AD82321B-F476-772B-1EF3-542EBBC4312D}"/>
              </a:ext>
            </a:extLst>
          </p:cNvPr>
          <p:cNvSpPr txBox="1"/>
          <p:nvPr/>
        </p:nvSpPr>
        <p:spPr>
          <a:xfrm>
            <a:off x="5131014" y="5775282"/>
            <a:ext cx="194738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こんざつじょうきょう</a:t>
            </a:r>
            <a:endParaRPr lang="ja-JP" altLang="en-US" sz="1200" dirty="0"/>
          </a:p>
        </p:txBody>
      </p:sp>
      <p:sp>
        <p:nvSpPr>
          <p:cNvPr id="21" name="テキスト ボックス 20">
            <a:extLst>
              <a:ext uri="{FF2B5EF4-FFF2-40B4-BE49-F238E27FC236}">
                <a16:creationId xmlns:a16="http://schemas.microsoft.com/office/drawing/2014/main" id="{418EFA0C-74B3-53E2-914B-0D866499C3C8}"/>
              </a:ext>
            </a:extLst>
          </p:cNvPr>
          <p:cNvSpPr txBox="1"/>
          <p:nvPr/>
        </p:nvSpPr>
        <p:spPr>
          <a:xfrm>
            <a:off x="7465463" y="5775282"/>
            <a:ext cx="977405"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かくにん</a:t>
            </a:r>
            <a:endParaRPr lang="ja-JP" altLang="en-US" sz="1200" dirty="0"/>
          </a:p>
        </p:txBody>
      </p:sp>
      <p:sp>
        <p:nvSpPr>
          <p:cNvPr id="22" name="テキスト ボックス 21">
            <a:extLst>
              <a:ext uri="{FF2B5EF4-FFF2-40B4-BE49-F238E27FC236}">
                <a16:creationId xmlns:a16="http://schemas.microsoft.com/office/drawing/2014/main" id="{0E21A1F0-FF01-2777-DDDD-D73A3E5A9B13}"/>
              </a:ext>
            </a:extLst>
          </p:cNvPr>
          <p:cNvSpPr txBox="1"/>
          <p:nvPr/>
        </p:nvSpPr>
        <p:spPr>
          <a:xfrm>
            <a:off x="1068638" y="5775281"/>
            <a:ext cx="1386610"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ひなんじょ</a:t>
            </a:r>
            <a:endParaRPr lang="ja-JP" altLang="en-US" sz="1200" dirty="0"/>
          </a:p>
        </p:txBody>
      </p:sp>
      <p:sp>
        <p:nvSpPr>
          <p:cNvPr id="24" name="テキスト ボックス 23">
            <a:extLst>
              <a:ext uri="{FF2B5EF4-FFF2-40B4-BE49-F238E27FC236}">
                <a16:creationId xmlns:a16="http://schemas.microsoft.com/office/drawing/2014/main" id="{3385DA3A-8437-4AC6-BEA4-44D13F137BFA}"/>
              </a:ext>
            </a:extLst>
          </p:cNvPr>
          <p:cNvSpPr txBox="1"/>
          <p:nvPr/>
        </p:nvSpPr>
        <p:spPr>
          <a:xfrm>
            <a:off x="7089412" y="949993"/>
            <a:ext cx="754597" cy="276999"/>
          </a:xfrm>
          <a:prstGeom prst="rect">
            <a:avLst/>
          </a:prstGeom>
          <a:noFill/>
        </p:spPr>
        <p:txBody>
          <a:bodyPr wrap="square">
            <a:spAutoFit/>
          </a:bodyPr>
          <a:lstStyle/>
          <a:p>
            <a:r>
              <a:rPr lang="ja-JP" altLang="en-US" sz="1200" dirty="0"/>
              <a:t>ひなん</a:t>
            </a:r>
          </a:p>
        </p:txBody>
      </p:sp>
      <p:sp>
        <p:nvSpPr>
          <p:cNvPr id="19" name="テキスト ボックス 18">
            <a:extLst>
              <a:ext uri="{FF2B5EF4-FFF2-40B4-BE49-F238E27FC236}">
                <a16:creationId xmlns:a16="http://schemas.microsoft.com/office/drawing/2014/main" id="{C2493508-03C3-FF6B-9F72-65A5B1956294}"/>
              </a:ext>
            </a:extLst>
          </p:cNvPr>
          <p:cNvSpPr txBox="1"/>
          <p:nvPr/>
        </p:nvSpPr>
        <p:spPr>
          <a:xfrm>
            <a:off x="4982493" y="2496319"/>
            <a:ext cx="1188815" cy="276999"/>
          </a:xfrm>
          <a:prstGeom prst="rect">
            <a:avLst/>
          </a:prstGeom>
          <a:noFill/>
        </p:spPr>
        <p:txBody>
          <a:bodyPr wrap="square">
            <a:spAutoFit/>
          </a:bodyPr>
          <a:lstStyle/>
          <a:p>
            <a:r>
              <a:rPr lang="ja-JP" altLang="en-US" sz="1200" dirty="0">
                <a:solidFill>
                  <a:srgbClr val="FF0000"/>
                </a:solidFill>
              </a:rPr>
              <a:t>じしゅてき</a:t>
            </a:r>
          </a:p>
        </p:txBody>
      </p:sp>
      <p:sp>
        <p:nvSpPr>
          <p:cNvPr id="26" name="テキスト ボックス 25">
            <a:extLst>
              <a:ext uri="{FF2B5EF4-FFF2-40B4-BE49-F238E27FC236}">
                <a16:creationId xmlns:a16="http://schemas.microsoft.com/office/drawing/2014/main" id="{762E58B6-3178-5D22-DD4D-BA3834231471}"/>
              </a:ext>
            </a:extLst>
          </p:cNvPr>
          <p:cNvSpPr txBox="1"/>
          <p:nvPr/>
        </p:nvSpPr>
        <p:spPr>
          <a:xfrm>
            <a:off x="2837415" y="6566947"/>
            <a:ext cx="1947382"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こんざつじょうほう</a:t>
            </a:r>
            <a:endParaRPr lang="ja-JP" altLang="en-US" sz="1200" dirty="0">
              <a:solidFill>
                <a:srgbClr val="FF0000"/>
              </a:solidFill>
            </a:endParaRPr>
          </a:p>
        </p:txBody>
      </p:sp>
    </p:spTree>
    <p:extLst>
      <p:ext uri="{BB962C8B-B14F-4D97-AF65-F5344CB8AC3E}">
        <p14:creationId xmlns:p14="http://schemas.microsoft.com/office/powerpoint/2010/main" val="37384332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3</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B7E5B5AD-8A85-4488-90B6-BEF965B321C4}"/>
              </a:ext>
            </a:extLst>
          </p:cNvPr>
          <p:cNvSpPr txBox="1"/>
          <p:nvPr/>
        </p:nvSpPr>
        <p:spPr>
          <a:xfrm>
            <a:off x="2097942" y="6210382"/>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749E8641-464F-4761-9BAE-1BEAC0CA49CE}"/>
              </a:ext>
            </a:extLst>
          </p:cNvPr>
          <p:cNvSpPr txBox="1"/>
          <p:nvPr/>
        </p:nvSpPr>
        <p:spPr>
          <a:xfrm>
            <a:off x="6846979" y="6210382"/>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8" name="四角形: 角を丸くする 7">
            <a:extLst>
              <a:ext uri="{FF2B5EF4-FFF2-40B4-BE49-F238E27FC236}">
                <a16:creationId xmlns:a16="http://schemas.microsoft.com/office/drawing/2014/main" id="{DC8CB685-D848-4C84-9569-342E1EEA41C0}"/>
              </a:ext>
            </a:extLst>
          </p:cNvPr>
          <p:cNvSpPr/>
          <p:nvPr/>
        </p:nvSpPr>
        <p:spPr>
          <a:xfrm>
            <a:off x="529634" y="933066"/>
            <a:ext cx="9840628" cy="907103"/>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〇〇市から「避難指示」が出されました。</a:t>
            </a:r>
          </a:p>
        </p:txBody>
      </p:sp>
      <p:sp>
        <p:nvSpPr>
          <p:cNvPr id="9" name="四角形: 角を丸くする 8">
            <a:extLst>
              <a:ext uri="{FF2B5EF4-FFF2-40B4-BE49-F238E27FC236}">
                <a16:creationId xmlns:a16="http://schemas.microsoft.com/office/drawing/2014/main" id="{86320F52-23A9-417C-B790-9E42E0DF1949}"/>
              </a:ext>
            </a:extLst>
          </p:cNvPr>
          <p:cNvSpPr/>
          <p:nvPr/>
        </p:nvSpPr>
        <p:spPr>
          <a:xfrm>
            <a:off x="529634" y="1972493"/>
            <a:ext cx="9840628" cy="1299287"/>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lnSpc>
                <a:spcPct val="150000"/>
              </a:lnSpc>
            </a:pPr>
            <a:r>
              <a:rPr kumimoji="1" lang="ja-JP" altLang="en-US" sz="3175" dirty="0">
                <a:solidFill>
                  <a:prstClr val="black"/>
                </a:solidFill>
                <a:latin typeface="メイリオ" panose="020B0604030504040204" pitchFamily="50" charset="-128"/>
                <a:ea typeface="メイリオ" panose="020B0604030504040204" pitchFamily="50" charset="-128"/>
              </a:rPr>
              <a:t>避難しようと家の外に出ると、道路の近くの水路から水があふれていました。</a:t>
            </a:r>
          </a:p>
        </p:txBody>
      </p:sp>
      <p:sp>
        <p:nvSpPr>
          <p:cNvPr id="11" name="四角形: 角を丸くする 10">
            <a:extLst>
              <a:ext uri="{FF2B5EF4-FFF2-40B4-BE49-F238E27FC236}">
                <a16:creationId xmlns:a16="http://schemas.microsoft.com/office/drawing/2014/main" id="{BAAF2084-9C43-42AE-B84D-C61C130196DC}"/>
              </a:ext>
            </a:extLst>
          </p:cNvPr>
          <p:cNvSpPr/>
          <p:nvPr/>
        </p:nvSpPr>
        <p:spPr>
          <a:xfrm>
            <a:off x="529634" y="5007051"/>
            <a:ext cx="9840628" cy="955193"/>
          </a:xfrm>
          <a:prstGeom prst="roundRect">
            <a:avLst>
              <a:gd name="adj" fmla="val 1912"/>
            </a:avLst>
          </a:prstGeom>
          <a:ln/>
        </p:spPr>
        <p:style>
          <a:lnRef idx="0">
            <a:schemeClr val="accent6"/>
          </a:lnRef>
          <a:fillRef idx="3">
            <a:schemeClr val="accent6"/>
          </a:fillRef>
          <a:effectRef idx="3">
            <a:schemeClr val="accent6"/>
          </a:effectRef>
          <a:fontRef idx="minor">
            <a:schemeClr val="lt1"/>
          </a:fontRef>
        </p:style>
        <p:txBody>
          <a:bodyPr tIns="122450" rtlCol="0" anchor="ctr"/>
          <a:lstStyle/>
          <a:p>
            <a:pPr algn="ctr" defTabSz="518379"/>
            <a:r>
              <a:rPr kumimoji="1" lang="ja-JP" altLang="en-US" sz="3175" b="1" dirty="0">
                <a:solidFill>
                  <a:prstClr val="white"/>
                </a:solidFill>
                <a:latin typeface="メイリオ" panose="020B0604030504040204" pitchFamily="50" charset="-128"/>
                <a:ea typeface="メイリオ" panose="020B0604030504040204" pitchFamily="50" charset="-128"/>
              </a:rPr>
              <a:t>このような状態でも</a:t>
            </a:r>
            <a:r>
              <a:rPr kumimoji="1" lang="ja-JP" altLang="en-US" sz="3175" b="1" dirty="0">
                <a:solidFill>
                  <a:srgbClr val="FF0000"/>
                </a:solidFill>
                <a:effectLst>
                  <a:outerShdw blurRad="38100" dist="38100" dir="2700000" algn="tl">
                    <a:srgbClr val="000000">
                      <a:alpha val="43137"/>
                    </a:srgbClr>
                  </a:outerShdw>
                </a:effectLst>
                <a:latin typeface="メイリオ" panose="020B0604030504040204" pitchFamily="50" charset="-128"/>
                <a:ea typeface="メイリオ" panose="020B0604030504040204" pitchFamily="50" charset="-128"/>
              </a:rPr>
              <a:t>必ず</a:t>
            </a:r>
            <a:r>
              <a:rPr kumimoji="1" lang="ja-JP" altLang="en-US" sz="3175" b="1" dirty="0">
                <a:solidFill>
                  <a:prstClr val="white"/>
                </a:solidFill>
                <a:latin typeface="メイリオ" panose="020B0604030504040204" pitchFamily="50" charset="-128"/>
                <a:ea typeface="メイリオ" panose="020B0604030504040204" pitchFamily="50" charset="-128"/>
              </a:rPr>
              <a:t>避難しないといけない？</a:t>
            </a:r>
          </a:p>
        </p:txBody>
      </p:sp>
      <p:sp>
        <p:nvSpPr>
          <p:cNvPr id="13" name="四角形: 角を丸くする 12">
            <a:extLst>
              <a:ext uri="{FF2B5EF4-FFF2-40B4-BE49-F238E27FC236}">
                <a16:creationId xmlns:a16="http://schemas.microsoft.com/office/drawing/2014/main" id="{2F64252A-3B8B-47E4-B894-C7097CF93939}"/>
              </a:ext>
            </a:extLst>
          </p:cNvPr>
          <p:cNvSpPr/>
          <p:nvPr/>
        </p:nvSpPr>
        <p:spPr>
          <a:xfrm>
            <a:off x="529634" y="3404105"/>
            <a:ext cx="9840628" cy="1377216"/>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lnSpc>
                <a:spcPct val="150000"/>
              </a:lnSpc>
            </a:pPr>
            <a:r>
              <a:rPr kumimoji="1" lang="ja-JP" altLang="en-US" sz="3175" dirty="0">
                <a:solidFill>
                  <a:prstClr val="black"/>
                </a:solidFill>
                <a:latin typeface="メイリオ" panose="020B0604030504040204" pitchFamily="50" charset="-128"/>
                <a:ea typeface="メイリオ" panose="020B0604030504040204" pitchFamily="50" charset="-128"/>
              </a:rPr>
              <a:t>今は夜でまわりは真っ暗、そして激しい雨が降っていて移動するには危険な状態です。</a:t>
            </a:r>
          </a:p>
        </p:txBody>
      </p:sp>
      <p:sp>
        <p:nvSpPr>
          <p:cNvPr id="3" name="正方形/長方形 2">
            <a:extLst>
              <a:ext uri="{FF2B5EF4-FFF2-40B4-BE49-F238E27FC236}">
                <a16:creationId xmlns:a16="http://schemas.microsoft.com/office/drawing/2014/main" id="{321881EF-57FF-8299-C5C2-F219E551BE79}"/>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4" name="テキスト ボックス 3">
            <a:extLst>
              <a:ext uri="{FF2B5EF4-FFF2-40B4-BE49-F238E27FC236}">
                <a16:creationId xmlns:a16="http://schemas.microsoft.com/office/drawing/2014/main" id="{6FF63153-CDF6-CB94-6AD1-0A3AF4BBAEC8}"/>
              </a:ext>
            </a:extLst>
          </p:cNvPr>
          <p:cNvSpPr txBox="1"/>
          <p:nvPr/>
        </p:nvSpPr>
        <p:spPr>
          <a:xfrm>
            <a:off x="3040656" y="933066"/>
            <a:ext cx="160846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ひなんしじ</a:t>
            </a:r>
            <a:endParaRPr lang="ja-JP" altLang="en-US" sz="1200" dirty="0"/>
          </a:p>
        </p:txBody>
      </p:sp>
      <p:sp>
        <p:nvSpPr>
          <p:cNvPr id="5" name="テキスト ボックス 4">
            <a:extLst>
              <a:ext uri="{FF2B5EF4-FFF2-40B4-BE49-F238E27FC236}">
                <a16:creationId xmlns:a16="http://schemas.microsoft.com/office/drawing/2014/main" id="{111A0CB1-76F1-7F2E-8D19-0695ADD849FF}"/>
              </a:ext>
            </a:extLst>
          </p:cNvPr>
          <p:cNvSpPr txBox="1"/>
          <p:nvPr/>
        </p:nvSpPr>
        <p:spPr>
          <a:xfrm>
            <a:off x="659568" y="1949433"/>
            <a:ext cx="83872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7" name="テキスト ボックス 6">
            <a:extLst>
              <a:ext uri="{FF2B5EF4-FFF2-40B4-BE49-F238E27FC236}">
                <a16:creationId xmlns:a16="http://schemas.microsoft.com/office/drawing/2014/main" id="{7D4C40C1-A112-AD71-D8FB-CC4473A969CA}"/>
              </a:ext>
            </a:extLst>
          </p:cNvPr>
          <p:cNvSpPr txBox="1"/>
          <p:nvPr/>
        </p:nvSpPr>
        <p:spPr>
          <a:xfrm>
            <a:off x="8704093" y="3414469"/>
            <a:ext cx="344136" cy="276999"/>
          </a:xfrm>
          <a:prstGeom prst="rect">
            <a:avLst/>
          </a:prstGeom>
          <a:noFill/>
        </p:spPr>
        <p:txBody>
          <a:bodyPr wrap="square">
            <a:spAutoFit/>
          </a:bodyPr>
          <a:lstStyle/>
          <a:p>
            <a:r>
              <a:rPr kumimoji="1" lang="ja-JP" altLang="en-US" sz="1200" dirty="0">
                <a:solidFill>
                  <a:prstClr val="black"/>
                </a:solidFill>
                <a:latin typeface="メイリオ" panose="020B0604030504040204" pitchFamily="50" charset="-128"/>
                <a:ea typeface="メイリオ" panose="020B0604030504040204" pitchFamily="50" charset="-128"/>
              </a:rPr>
              <a:t>ふ</a:t>
            </a:r>
            <a:endParaRPr lang="ja-JP" altLang="en-US" sz="1200" dirty="0"/>
          </a:p>
        </p:txBody>
      </p:sp>
      <p:sp>
        <p:nvSpPr>
          <p:cNvPr id="14" name="テキスト ボックス 13">
            <a:extLst>
              <a:ext uri="{FF2B5EF4-FFF2-40B4-BE49-F238E27FC236}">
                <a16:creationId xmlns:a16="http://schemas.microsoft.com/office/drawing/2014/main" id="{18CA6903-DC0F-82E4-7C4E-C8279021CBE2}"/>
              </a:ext>
            </a:extLst>
          </p:cNvPr>
          <p:cNvSpPr txBox="1"/>
          <p:nvPr/>
        </p:nvSpPr>
        <p:spPr>
          <a:xfrm>
            <a:off x="3844887" y="4104204"/>
            <a:ext cx="83872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きけん</a:t>
            </a:r>
            <a:endParaRPr lang="ja-JP" altLang="en-US" sz="1200" dirty="0"/>
          </a:p>
        </p:txBody>
      </p:sp>
      <p:sp>
        <p:nvSpPr>
          <p:cNvPr id="15" name="テキスト ボックス 14">
            <a:extLst>
              <a:ext uri="{FF2B5EF4-FFF2-40B4-BE49-F238E27FC236}">
                <a16:creationId xmlns:a16="http://schemas.microsoft.com/office/drawing/2014/main" id="{90677948-1D63-5F5F-145D-9670ADE83683}"/>
              </a:ext>
            </a:extLst>
          </p:cNvPr>
          <p:cNvSpPr txBox="1"/>
          <p:nvPr/>
        </p:nvSpPr>
        <p:spPr>
          <a:xfrm>
            <a:off x="4957591" y="4104204"/>
            <a:ext cx="101355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じょうたい</a:t>
            </a:r>
            <a:endParaRPr lang="ja-JP" altLang="en-US" sz="1200" dirty="0"/>
          </a:p>
        </p:txBody>
      </p:sp>
      <p:sp>
        <p:nvSpPr>
          <p:cNvPr id="16" name="テキスト ボックス 15">
            <a:extLst>
              <a:ext uri="{FF2B5EF4-FFF2-40B4-BE49-F238E27FC236}">
                <a16:creationId xmlns:a16="http://schemas.microsoft.com/office/drawing/2014/main" id="{D880F4A1-67BE-08FC-5BFE-D1F3F00EEEA9}"/>
              </a:ext>
            </a:extLst>
          </p:cNvPr>
          <p:cNvSpPr txBox="1"/>
          <p:nvPr/>
        </p:nvSpPr>
        <p:spPr>
          <a:xfrm>
            <a:off x="5464367" y="5029558"/>
            <a:ext cx="838726"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ひなん</a:t>
            </a:r>
            <a:endParaRPr lang="ja-JP" altLang="en-US" sz="1200" dirty="0">
              <a:solidFill>
                <a:schemeClr val="bg1"/>
              </a:solidFill>
            </a:endParaRPr>
          </a:p>
        </p:txBody>
      </p:sp>
      <p:sp>
        <p:nvSpPr>
          <p:cNvPr id="17" name="テキスト ボックス 16">
            <a:extLst>
              <a:ext uri="{FF2B5EF4-FFF2-40B4-BE49-F238E27FC236}">
                <a16:creationId xmlns:a16="http://schemas.microsoft.com/office/drawing/2014/main" id="{3EB4169D-1A9E-B6F7-886B-767337823510}"/>
              </a:ext>
            </a:extLst>
          </p:cNvPr>
          <p:cNvSpPr txBox="1"/>
          <p:nvPr/>
        </p:nvSpPr>
        <p:spPr>
          <a:xfrm>
            <a:off x="2930488" y="5051592"/>
            <a:ext cx="1013552"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じょうたい</a:t>
            </a:r>
            <a:endParaRPr lang="ja-JP" altLang="en-US" sz="1200" dirty="0">
              <a:solidFill>
                <a:schemeClr val="bg1"/>
              </a:solidFill>
            </a:endParaRPr>
          </a:p>
        </p:txBody>
      </p:sp>
    </p:spTree>
    <p:extLst>
      <p:ext uri="{BB962C8B-B14F-4D97-AF65-F5344CB8AC3E}">
        <p14:creationId xmlns:p14="http://schemas.microsoft.com/office/powerpoint/2010/main" val="174495638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3</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ECC90E36-B7DE-43E8-9832-81836C0AD2E8}"/>
              </a:ext>
            </a:extLst>
          </p:cNvPr>
          <p:cNvSpPr txBox="1"/>
          <p:nvPr/>
        </p:nvSpPr>
        <p:spPr>
          <a:xfrm>
            <a:off x="253302" y="1576755"/>
            <a:ext cx="10401108" cy="6243953"/>
          </a:xfrm>
          <a:prstGeom prst="rect">
            <a:avLst/>
          </a:prstGeom>
          <a:noFill/>
        </p:spPr>
        <p:txBody>
          <a:bodyPr wrap="square" rtlCol="0">
            <a:spAutoFit/>
          </a:bodyPr>
          <a:lstStyle/>
          <a:p>
            <a:pPr marL="518379" indent="-518379" defTabSz="518379">
              <a:lnSpc>
                <a:spcPct val="150000"/>
              </a:lnSpc>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避難している途中で怪我をしたり事故が起きたりするので、移動するのが危険な状態の時は、</a:t>
            </a:r>
            <a:r>
              <a:rPr kumimoji="1" lang="ja-JP" altLang="en-US" sz="3628" b="1" u="sng" dirty="0">
                <a:solidFill>
                  <a:srgbClr val="FF0000"/>
                </a:solidFill>
                <a:latin typeface="メイリオ" panose="020B0604030504040204" pitchFamily="50" charset="-128"/>
                <a:ea typeface="メイリオ" panose="020B0604030504040204" pitchFamily="50" charset="-128"/>
              </a:rPr>
              <a:t>無理に避難しないほうがいい時も</a:t>
            </a:r>
            <a:r>
              <a:rPr kumimoji="1" lang="ja-JP" altLang="en-US" sz="3628" b="1" dirty="0">
                <a:solidFill>
                  <a:prstClr val="black"/>
                </a:solidFill>
                <a:latin typeface="メイリオ" panose="020B0604030504040204" pitchFamily="50" charset="-128"/>
                <a:ea typeface="メイリオ" panose="020B0604030504040204" pitchFamily="50" charset="-128"/>
              </a:rPr>
              <a:t>あります。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lnSpc>
                <a:spcPct val="150000"/>
              </a:lnSpc>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一方で、</a:t>
            </a:r>
            <a:r>
              <a:rPr kumimoji="1" lang="ja-JP" altLang="en-US" sz="3628" b="1" u="sng" dirty="0">
                <a:solidFill>
                  <a:srgbClr val="FF0000"/>
                </a:solidFill>
                <a:latin typeface="メイリオ" panose="020B0604030504040204" pitchFamily="50" charset="-128"/>
                <a:ea typeface="メイリオ" panose="020B0604030504040204" pitchFamily="50" charset="-128"/>
              </a:rPr>
              <a:t>避難しないことで命に関わる</a:t>
            </a:r>
            <a:r>
              <a:rPr kumimoji="1" lang="ja-JP" altLang="en-US" sz="3628" b="1" dirty="0">
                <a:solidFill>
                  <a:prstClr val="black"/>
                </a:solidFill>
                <a:latin typeface="メイリオ" panose="020B0604030504040204" pitchFamily="50" charset="-128"/>
                <a:ea typeface="メイリオ" panose="020B0604030504040204" pitchFamily="50" charset="-128"/>
              </a:rPr>
              <a:t>ようなことになる場合もあります。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a:p>
            <a:pPr marL="518379" indent="-518379" defTabSz="518379">
              <a:lnSpc>
                <a:spcPct val="150000"/>
              </a:lnSpc>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安全な状態で避難するためには、</a:t>
            </a:r>
            <a:r>
              <a:rPr kumimoji="1" lang="ja-JP" altLang="en-US" sz="3628" b="1" u="sng" dirty="0">
                <a:solidFill>
                  <a:srgbClr val="FF0000"/>
                </a:solidFill>
                <a:latin typeface="メイリオ" panose="020B0604030504040204" pitchFamily="50" charset="-128"/>
                <a:ea typeface="メイリオ" panose="020B0604030504040204" pitchFamily="50" charset="-128"/>
              </a:rPr>
              <a:t>少し先のことまで考えて早めに行動</a:t>
            </a:r>
            <a:r>
              <a:rPr kumimoji="1" lang="ja-JP" altLang="en-US" sz="3628" b="1" dirty="0">
                <a:solidFill>
                  <a:prstClr val="black"/>
                </a:solidFill>
                <a:latin typeface="メイリオ" panose="020B0604030504040204" pitchFamily="50" charset="-128"/>
                <a:ea typeface="メイリオ" panose="020B0604030504040204" pitchFamily="50" charset="-128"/>
              </a:rPr>
              <a:t>することが大事です。</a:t>
            </a:r>
            <a:endParaRPr kumimoji="1" lang="en-US" altLang="ja-JP" sz="3628" b="1"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A4D5844C-A633-4C48-909F-DC21AD531CF5}"/>
              </a:ext>
            </a:extLst>
          </p:cNvPr>
          <p:cNvSpPr txBox="1"/>
          <p:nvPr/>
        </p:nvSpPr>
        <p:spPr>
          <a:xfrm>
            <a:off x="4946746" y="234436"/>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8" name="テキスト ボックス 7">
            <a:extLst>
              <a:ext uri="{FF2B5EF4-FFF2-40B4-BE49-F238E27FC236}">
                <a16:creationId xmlns:a16="http://schemas.microsoft.com/office/drawing/2014/main" id="{0B4B58F8-4B45-45E4-8101-3B5F75AA3C32}"/>
              </a:ext>
            </a:extLst>
          </p:cNvPr>
          <p:cNvSpPr txBox="1"/>
          <p:nvPr/>
        </p:nvSpPr>
        <p:spPr>
          <a:xfrm>
            <a:off x="1897713" y="349302"/>
            <a:ext cx="3355018" cy="1034579"/>
          </a:xfrm>
          <a:prstGeom prst="rect">
            <a:avLst/>
          </a:prstGeom>
          <a:noFill/>
        </p:spPr>
        <p:txBody>
          <a:bodyPr wrap="square" rtlCol="0">
            <a:spAutoFit/>
          </a:bodyPr>
          <a:lstStyle/>
          <a:p>
            <a:pPr algn="ctr" defTabSz="518379">
              <a:spcBef>
                <a:spcPts val="1361"/>
              </a:spcBef>
              <a:spcAft>
                <a:spcPts val="680"/>
              </a:spcAft>
            </a:pPr>
            <a:r>
              <a:rPr kumimoji="1" lang="ja-JP" altLang="en-US" sz="6123" b="1" dirty="0">
                <a:solidFill>
                  <a:prstClr val="black"/>
                </a:solidFill>
                <a:latin typeface="メイリオ" panose="020B0604030504040204" pitchFamily="50" charset="-128"/>
                <a:ea typeface="メイリオ" panose="020B0604030504040204" pitchFamily="50" charset="-128"/>
              </a:rPr>
              <a:t>正解は</a:t>
            </a:r>
            <a:endParaRPr kumimoji="1" lang="en-US" altLang="ja-JP" sz="6123" b="1" dirty="0">
              <a:solidFill>
                <a:srgbClr val="FF0000"/>
              </a:solidFill>
              <a:latin typeface="メイリオ" panose="020B0604030504040204" pitchFamily="50" charset="-128"/>
              <a:ea typeface="メイリオ" panose="020B0604030504040204" pitchFamily="50" charset="-128"/>
            </a:endParaRPr>
          </a:p>
        </p:txBody>
      </p:sp>
      <p:sp>
        <p:nvSpPr>
          <p:cNvPr id="11" name="テキスト ボックス 10">
            <a:extLst>
              <a:ext uri="{FF2B5EF4-FFF2-40B4-BE49-F238E27FC236}">
                <a16:creationId xmlns:a16="http://schemas.microsoft.com/office/drawing/2014/main" id="{6BC9DA54-4FF8-43DE-A2B0-037E391A00D6}"/>
              </a:ext>
            </a:extLst>
          </p:cNvPr>
          <p:cNvSpPr txBox="1"/>
          <p:nvPr/>
        </p:nvSpPr>
        <p:spPr>
          <a:xfrm>
            <a:off x="7148194" y="401648"/>
            <a:ext cx="3345553" cy="929742"/>
          </a:xfrm>
          <a:prstGeom prst="rect">
            <a:avLst/>
          </a:prstGeom>
          <a:noFill/>
        </p:spPr>
        <p:txBody>
          <a:bodyPr wrap="square">
            <a:spAutoFit/>
          </a:bodyPr>
          <a:lstStyle/>
          <a:p>
            <a:pPr defTabSz="518379"/>
            <a:r>
              <a:rPr kumimoji="1" lang="ja-JP" altLang="en-US" sz="2721" b="1" dirty="0">
                <a:solidFill>
                  <a:prstClr val="black"/>
                </a:solidFill>
                <a:latin typeface="メイリオ" panose="020B0604030504040204" pitchFamily="50" charset="-128"/>
                <a:ea typeface="メイリオ" panose="020B0604030504040204" pitchFamily="50" charset="-128"/>
              </a:rPr>
              <a:t>必ず避難しなくてもいい</a:t>
            </a:r>
            <a:endParaRPr lang="ja-JP" altLang="en-US" sz="2721" dirty="0">
              <a:solidFill>
                <a:prstClr val="black"/>
              </a:solidFill>
              <a:latin typeface="Calibri" panose="020F0502020204030204"/>
              <a:ea typeface="游ゴシック" panose="020B0400000000000000" pitchFamily="50" charset="-128"/>
            </a:endParaRPr>
          </a:p>
        </p:txBody>
      </p:sp>
      <p:sp>
        <p:nvSpPr>
          <p:cNvPr id="3" name="正方形/長方形 2">
            <a:extLst>
              <a:ext uri="{FF2B5EF4-FFF2-40B4-BE49-F238E27FC236}">
                <a16:creationId xmlns:a16="http://schemas.microsoft.com/office/drawing/2014/main" id="{8AF67037-046E-F18B-2F70-046BEC21363F}"/>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4" name="テキスト ボックス 3">
            <a:extLst>
              <a:ext uri="{FF2B5EF4-FFF2-40B4-BE49-F238E27FC236}">
                <a16:creationId xmlns:a16="http://schemas.microsoft.com/office/drawing/2014/main" id="{52839759-D0F7-65EE-5F92-1BDEE88E73E0}"/>
              </a:ext>
            </a:extLst>
          </p:cNvPr>
          <p:cNvSpPr txBox="1"/>
          <p:nvPr/>
        </p:nvSpPr>
        <p:spPr>
          <a:xfrm>
            <a:off x="2414315" y="193513"/>
            <a:ext cx="135345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せいかい</a:t>
            </a:r>
            <a:endParaRPr lang="ja-JP" altLang="en-US" sz="1200" dirty="0"/>
          </a:p>
        </p:txBody>
      </p:sp>
      <p:sp>
        <p:nvSpPr>
          <p:cNvPr id="5" name="テキスト ボックス 4">
            <a:extLst>
              <a:ext uri="{FF2B5EF4-FFF2-40B4-BE49-F238E27FC236}">
                <a16:creationId xmlns:a16="http://schemas.microsoft.com/office/drawing/2014/main" id="{B2063AAF-467A-5C63-2C76-E380FF3B69D8}"/>
              </a:ext>
            </a:extLst>
          </p:cNvPr>
          <p:cNvSpPr txBox="1"/>
          <p:nvPr/>
        </p:nvSpPr>
        <p:spPr>
          <a:xfrm>
            <a:off x="7931447" y="193513"/>
            <a:ext cx="754597" cy="276999"/>
          </a:xfrm>
          <a:prstGeom prst="rect">
            <a:avLst/>
          </a:prstGeom>
          <a:noFill/>
        </p:spPr>
        <p:txBody>
          <a:bodyPr wrap="square">
            <a:spAutoFit/>
          </a:bodyPr>
          <a:lstStyle/>
          <a:p>
            <a:r>
              <a:rPr lang="ja-JP" altLang="en-US" sz="1200" dirty="0"/>
              <a:t>ひなん</a:t>
            </a:r>
          </a:p>
        </p:txBody>
      </p:sp>
      <p:sp>
        <p:nvSpPr>
          <p:cNvPr id="12" name="テキスト ボックス 11">
            <a:extLst>
              <a:ext uri="{FF2B5EF4-FFF2-40B4-BE49-F238E27FC236}">
                <a16:creationId xmlns:a16="http://schemas.microsoft.com/office/drawing/2014/main" id="{037D1132-0D32-BDC0-F3C9-D63BE3D23C9E}"/>
              </a:ext>
            </a:extLst>
          </p:cNvPr>
          <p:cNvSpPr txBox="1"/>
          <p:nvPr/>
        </p:nvSpPr>
        <p:spPr>
          <a:xfrm>
            <a:off x="871710" y="1604680"/>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14" name="テキスト ボックス 13">
            <a:extLst>
              <a:ext uri="{FF2B5EF4-FFF2-40B4-BE49-F238E27FC236}">
                <a16:creationId xmlns:a16="http://schemas.microsoft.com/office/drawing/2014/main" id="{A7EC2001-E35D-89D7-EE90-5FF454718540}"/>
              </a:ext>
            </a:extLst>
          </p:cNvPr>
          <p:cNvSpPr txBox="1"/>
          <p:nvPr/>
        </p:nvSpPr>
        <p:spPr>
          <a:xfrm>
            <a:off x="4946746" y="1604680"/>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けが</a:t>
            </a:r>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5" name="テキスト ボックス 14">
            <a:extLst>
              <a:ext uri="{FF2B5EF4-FFF2-40B4-BE49-F238E27FC236}">
                <a16:creationId xmlns:a16="http://schemas.microsoft.com/office/drawing/2014/main" id="{03E66EC1-D375-AAE3-C80B-88150158BB2A}"/>
              </a:ext>
            </a:extLst>
          </p:cNvPr>
          <p:cNvSpPr txBox="1"/>
          <p:nvPr/>
        </p:nvSpPr>
        <p:spPr>
          <a:xfrm>
            <a:off x="7747466" y="1604680"/>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じこ</a:t>
            </a:r>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6" name="テキスト ボックス 15">
            <a:extLst>
              <a:ext uri="{FF2B5EF4-FFF2-40B4-BE49-F238E27FC236}">
                <a16:creationId xmlns:a16="http://schemas.microsoft.com/office/drawing/2014/main" id="{00426D03-F8D3-03B4-3A94-139E2C33C3B2}"/>
              </a:ext>
            </a:extLst>
          </p:cNvPr>
          <p:cNvSpPr txBox="1"/>
          <p:nvPr/>
        </p:nvSpPr>
        <p:spPr>
          <a:xfrm>
            <a:off x="6348324" y="2408911"/>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きけん</a:t>
            </a:r>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7" name="テキスト ボックス 16">
            <a:extLst>
              <a:ext uri="{FF2B5EF4-FFF2-40B4-BE49-F238E27FC236}">
                <a16:creationId xmlns:a16="http://schemas.microsoft.com/office/drawing/2014/main" id="{FF7DCBDD-6C75-0E02-2D4E-F1936CCF454A}"/>
              </a:ext>
            </a:extLst>
          </p:cNvPr>
          <p:cNvSpPr txBox="1"/>
          <p:nvPr/>
        </p:nvSpPr>
        <p:spPr>
          <a:xfrm>
            <a:off x="3620811" y="2416145"/>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いどう</a:t>
            </a:r>
            <a:endParaRPr lang="ja-JP" altLang="en-US" sz="1200" dirty="0"/>
          </a:p>
        </p:txBody>
      </p:sp>
      <p:sp>
        <p:nvSpPr>
          <p:cNvPr id="18" name="テキスト ボックス 17">
            <a:extLst>
              <a:ext uri="{FF2B5EF4-FFF2-40B4-BE49-F238E27FC236}">
                <a16:creationId xmlns:a16="http://schemas.microsoft.com/office/drawing/2014/main" id="{3733477A-5646-7D60-8E90-6EDF1FE0D0BD}"/>
              </a:ext>
            </a:extLst>
          </p:cNvPr>
          <p:cNvSpPr txBox="1"/>
          <p:nvPr/>
        </p:nvSpPr>
        <p:spPr>
          <a:xfrm>
            <a:off x="7681364" y="2419928"/>
            <a:ext cx="1043994"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じょうたい</a:t>
            </a:r>
            <a:endParaRPr kumimoji="1"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9" name="テキスト ボックス 18">
            <a:extLst>
              <a:ext uri="{FF2B5EF4-FFF2-40B4-BE49-F238E27FC236}">
                <a16:creationId xmlns:a16="http://schemas.microsoft.com/office/drawing/2014/main" id="{5D86015A-610D-156E-A710-68FA891C3815}"/>
              </a:ext>
            </a:extLst>
          </p:cNvPr>
          <p:cNvSpPr txBox="1"/>
          <p:nvPr/>
        </p:nvSpPr>
        <p:spPr>
          <a:xfrm>
            <a:off x="2257013" y="3257210"/>
            <a:ext cx="938578"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ひなん</a:t>
            </a:r>
            <a:endParaRPr lang="ja-JP" altLang="en-US" sz="1200" dirty="0">
              <a:solidFill>
                <a:srgbClr val="FF0000"/>
              </a:solidFill>
            </a:endParaRPr>
          </a:p>
        </p:txBody>
      </p:sp>
      <p:sp>
        <p:nvSpPr>
          <p:cNvPr id="20" name="テキスト ボックス 19">
            <a:extLst>
              <a:ext uri="{FF2B5EF4-FFF2-40B4-BE49-F238E27FC236}">
                <a16:creationId xmlns:a16="http://schemas.microsoft.com/office/drawing/2014/main" id="{C1323579-3638-FF8F-34D7-7CB289CBE46D}"/>
              </a:ext>
            </a:extLst>
          </p:cNvPr>
          <p:cNvSpPr txBox="1"/>
          <p:nvPr/>
        </p:nvSpPr>
        <p:spPr>
          <a:xfrm>
            <a:off x="871710" y="3257210"/>
            <a:ext cx="938578"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むり</a:t>
            </a:r>
            <a:endParaRPr lang="ja-JP" altLang="en-US" sz="1200" dirty="0">
              <a:solidFill>
                <a:srgbClr val="FF0000"/>
              </a:solidFill>
            </a:endParaRPr>
          </a:p>
        </p:txBody>
      </p:sp>
      <p:sp>
        <p:nvSpPr>
          <p:cNvPr id="21" name="テキスト ボックス 20">
            <a:extLst>
              <a:ext uri="{FF2B5EF4-FFF2-40B4-BE49-F238E27FC236}">
                <a16:creationId xmlns:a16="http://schemas.microsoft.com/office/drawing/2014/main" id="{6C38618F-38AE-1337-3F84-5477A24991AE}"/>
              </a:ext>
            </a:extLst>
          </p:cNvPr>
          <p:cNvSpPr txBox="1"/>
          <p:nvPr/>
        </p:nvSpPr>
        <p:spPr>
          <a:xfrm>
            <a:off x="2682233" y="4290184"/>
            <a:ext cx="938578"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ひなん</a:t>
            </a:r>
            <a:endParaRPr lang="ja-JP" altLang="en-US" sz="1200" dirty="0">
              <a:solidFill>
                <a:srgbClr val="FF0000"/>
              </a:solidFill>
            </a:endParaRPr>
          </a:p>
        </p:txBody>
      </p:sp>
      <p:sp>
        <p:nvSpPr>
          <p:cNvPr id="22" name="テキスト ボックス 21">
            <a:extLst>
              <a:ext uri="{FF2B5EF4-FFF2-40B4-BE49-F238E27FC236}">
                <a16:creationId xmlns:a16="http://schemas.microsoft.com/office/drawing/2014/main" id="{6A3EA722-8343-91B2-934D-C4EFE4E45BC1}"/>
              </a:ext>
            </a:extLst>
          </p:cNvPr>
          <p:cNvSpPr txBox="1"/>
          <p:nvPr/>
        </p:nvSpPr>
        <p:spPr>
          <a:xfrm>
            <a:off x="3620811" y="6072095"/>
            <a:ext cx="938578"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23" name="テキスト ボックス 22">
            <a:extLst>
              <a:ext uri="{FF2B5EF4-FFF2-40B4-BE49-F238E27FC236}">
                <a16:creationId xmlns:a16="http://schemas.microsoft.com/office/drawing/2014/main" id="{93D785C2-E200-4C75-66E3-07E8DAB5BFEF}"/>
              </a:ext>
            </a:extLst>
          </p:cNvPr>
          <p:cNvSpPr txBox="1"/>
          <p:nvPr/>
        </p:nvSpPr>
        <p:spPr>
          <a:xfrm>
            <a:off x="2158561" y="6072095"/>
            <a:ext cx="113548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じょうたい</a:t>
            </a:r>
            <a:endParaRPr lang="ja-JP" altLang="en-US" sz="1200" dirty="0"/>
          </a:p>
        </p:txBody>
      </p:sp>
    </p:spTree>
    <p:extLst>
      <p:ext uri="{BB962C8B-B14F-4D97-AF65-F5344CB8AC3E}">
        <p14:creationId xmlns:p14="http://schemas.microsoft.com/office/powerpoint/2010/main" val="284307817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a:t>
            </a:r>
            <a:r>
              <a:rPr kumimoji="1" lang="en-US" altLang="ja-JP" sz="2721" b="1" dirty="0">
                <a:solidFill>
                  <a:prstClr val="white"/>
                </a:solidFill>
                <a:latin typeface="メイリオ" panose="020B0604030504040204" pitchFamily="50" charset="-128"/>
                <a:ea typeface="メイリオ" panose="020B0604030504040204" pitchFamily="50" charset="-128"/>
              </a:rPr>
              <a:t>4</a:t>
            </a:r>
            <a:r>
              <a:rPr kumimoji="1" lang="ja-JP" altLang="en-US" sz="2721" b="1" dirty="0">
                <a:solidFill>
                  <a:prstClr val="white"/>
                </a:solidFill>
                <a:latin typeface="メイリオ" panose="020B0604030504040204" pitchFamily="50" charset="-128"/>
                <a:ea typeface="メイリオ" panose="020B0604030504040204" pitchFamily="50" charset="-128"/>
              </a:rPr>
              <a:t>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10" name="テキスト ボックス 9">
            <a:extLst>
              <a:ext uri="{FF2B5EF4-FFF2-40B4-BE49-F238E27FC236}">
                <a16:creationId xmlns:a16="http://schemas.microsoft.com/office/drawing/2014/main" id="{B7E5B5AD-8A85-4488-90B6-BEF965B321C4}"/>
              </a:ext>
            </a:extLst>
          </p:cNvPr>
          <p:cNvSpPr txBox="1"/>
          <p:nvPr/>
        </p:nvSpPr>
        <p:spPr>
          <a:xfrm>
            <a:off x="2097942" y="5186035"/>
            <a:ext cx="2157182" cy="1243867"/>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Yes</a:t>
            </a:r>
            <a:endParaRPr lang="ja-JP" altLang="en-US" sz="7483" dirty="0">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749E8641-464F-4761-9BAE-1BEAC0CA49CE}"/>
              </a:ext>
            </a:extLst>
          </p:cNvPr>
          <p:cNvSpPr txBox="1"/>
          <p:nvPr/>
        </p:nvSpPr>
        <p:spPr>
          <a:xfrm>
            <a:off x="6846979" y="5186035"/>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7" name="四角形: 角を丸くする 6">
            <a:extLst>
              <a:ext uri="{FF2B5EF4-FFF2-40B4-BE49-F238E27FC236}">
                <a16:creationId xmlns:a16="http://schemas.microsoft.com/office/drawing/2014/main" id="{A258033A-E2F9-4A9D-8310-17126E17DCBD}"/>
              </a:ext>
            </a:extLst>
          </p:cNvPr>
          <p:cNvSpPr/>
          <p:nvPr/>
        </p:nvSpPr>
        <p:spPr>
          <a:xfrm>
            <a:off x="529634" y="959626"/>
            <a:ext cx="9840628" cy="1001376"/>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家族と一緒に避難所に避難することになりました。</a:t>
            </a:r>
          </a:p>
        </p:txBody>
      </p:sp>
      <p:sp>
        <p:nvSpPr>
          <p:cNvPr id="8" name="四角形: 角を丸くする 7">
            <a:extLst>
              <a:ext uri="{FF2B5EF4-FFF2-40B4-BE49-F238E27FC236}">
                <a16:creationId xmlns:a16="http://schemas.microsoft.com/office/drawing/2014/main" id="{4F53EF2A-08BD-4CD5-8224-1E4A3F02B0A5}"/>
              </a:ext>
            </a:extLst>
          </p:cNvPr>
          <p:cNvSpPr/>
          <p:nvPr/>
        </p:nvSpPr>
        <p:spPr>
          <a:xfrm>
            <a:off x="529634" y="2199585"/>
            <a:ext cx="9840628" cy="933586"/>
          </a:xfrm>
          <a:prstGeom prst="roundRect">
            <a:avLst>
              <a:gd name="adj" fmla="val 1912"/>
            </a:avLst>
          </a:prstGeom>
          <a:solidFill>
            <a:schemeClr val="accent6">
              <a:lumMod val="20000"/>
              <a:lumOff val="80000"/>
            </a:schemeClr>
          </a:solidFill>
          <a:ln>
            <a:solidFill>
              <a:schemeClr val="accent6"/>
            </a:solidFill>
          </a:ln>
        </p:spPr>
        <p:style>
          <a:lnRef idx="2">
            <a:schemeClr val="accent4"/>
          </a:lnRef>
          <a:fillRef idx="1">
            <a:schemeClr val="lt1"/>
          </a:fillRef>
          <a:effectRef idx="0">
            <a:schemeClr val="accent4"/>
          </a:effectRef>
          <a:fontRef idx="minor">
            <a:schemeClr val="dk1"/>
          </a:fontRef>
        </p:style>
        <p:txBody>
          <a:bodyPr tIns="122450" rtlCol="0" anchor="ctr"/>
          <a:lstStyle/>
          <a:p>
            <a:pPr defTabSz="518379"/>
            <a:r>
              <a:rPr kumimoji="1" lang="ja-JP" altLang="en-US" sz="3175" dirty="0">
                <a:solidFill>
                  <a:prstClr val="black"/>
                </a:solidFill>
                <a:latin typeface="メイリオ" panose="020B0604030504040204" pitchFamily="50" charset="-128"/>
                <a:ea typeface="メイリオ" panose="020B0604030504040204" pitchFamily="50" charset="-128"/>
              </a:rPr>
              <a:t>家の前の道路は、大雨で水びだしになっています。</a:t>
            </a:r>
          </a:p>
        </p:txBody>
      </p:sp>
      <p:sp>
        <p:nvSpPr>
          <p:cNvPr id="9" name="四角形: 角を丸くする 8">
            <a:extLst>
              <a:ext uri="{FF2B5EF4-FFF2-40B4-BE49-F238E27FC236}">
                <a16:creationId xmlns:a16="http://schemas.microsoft.com/office/drawing/2014/main" id="{4B9E0230-0187-4BF6-8376-F3EAC3DF1BA0}"/>
              </a:ext>
            </a:extLst>
          </p:cNvPr>
          <p:cNvSpPr/>
          <p:nvPr/>
        </p:nvSpPr>
        <p:spPr>
          <a:xfrm>
            <a:off x="529634" y="3634247"/>
            <a:ext cx="9840628" cy="1050712"/>
          </a:xfrm>
          <a:prstGeom prst="roundRect">
            <a:avLst>
              <a:gd name="adj" fmla="val 1912"/>
            </a:avLst>
          </a:prstGeom>
          <a:ln/>
        </p:spPr>
        <p:style>
          <a:lnRef idx="0">
            <a:schemeClr val="accent6"/>
          </a:lnRef>
          <a:fillRef idx="3">
            <a:schemeClr val="accent6"/>
          </a:fillRef>
          <a:effectRef idx="3">
            <a:schemeClr val="accent6"/>
          </a:effectRef>
          <a:fontRef idx="minor">
            <a:schemeClr val="lt1"/>
          </a:fontRef>
        </p:style>
        <p:txBody>
          <a:bodyPr tIns="122450" rtlCol="0" anchor="ctr"/>
          <a:lstStyle/>
          <a:p>
            <a:pPr algn="ctr" defTabSz="518379"/>
            <a:r>
              <a:rPr kumimoji="1" lang="ja-JP" altLang="en-US" sz="3175" b="1" dirty="0">
                <a:solidFill>
                  <a:prstClr val="white"/>
                </a:solidFill>
                <a:latin typeface="メイリオ" panose="020B0604030504040204" pitchFamily="50" charset="-128"/>
                <a:ea typeface="メイリオ" panose="020B0604030504040204" pitchFamily="50" charset="-128"/>
              </a:rPr>
              <a:t>避難する時は</a:t>
            </a:r>
            <a:r>
              <a:rPr kumimoji="1" lang="ja-JP" altLang="en-US" sz="4535" b="1" dirty="0">
                <a:solidFill>
                  <a:prstClr val="white"/>
                </a:solidFill>
                <a:latin typeface="メイリオ" panose="020B0604030504040204" pitchFamily="50" charset="-128"/>
                <a:ea typeface="メイリオ" panose="020B0604030504040204" pitchFamily="50" charset="-128"/>
              </a:rPr>
              <a:t>「長ぐつ」</a:t>
            </a:r>
            <a:r>
              <a:rPr kumimoji="1" lang="ja-JP" altLang="en-US" sz="3175" b="1" dirty="0">
                <a:solidFill>
                  <a:prstClr val="white"/>
                </a:solidFill>
                <a:latin typeface="メイリオ" panose="020B0604030504040204" pitchFamily="50" charset="-128"/>
                <a:ea typeface="メイリオ" panose="020B0604030504040204" pitchFamily="50" charset="-128"/>
              </a:rPr>
              <a:t>をはいて逃げる？</a:t>
            </a:r>
          </a:p>
        </p:txBody>
      </p:sp>
      <p:sp>
        <p:nvSpPr>
          <p:cNvPr id="3" name="正方形/長方形 2">
            <a:extLst>
              <a:ext uri="{FF2B5EF4-FFF2-40B4-BE49-F238E27FC236}">
                <a16:creationId xmlns:a16="http://schemas.microsoft.com/office/drawing/2014/main" id="{E961CC8D-BC31-ADFC-1D1B-258F72CC9FAD}"/>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4" name="テキスト ボックス 3">
            <a:extLst>
              <a:ext uri="{FF2B5EF4-FFF2-40B4-BE49-F238E27FC236}">
                <a16:creationId xmlns:a16="http://schemas.microsoft.com/office/drawing/2014/main" id="{DDB3B3A9-72FD-E554-CF39-09709FAB1387}"/>
              </a:ext>
            </a:extLst>
          </p:cNvPr>
          <p:cNvSpPr txBox="1"/>
          <p:nvPr/>
        </p:nvSpPr>
        <p:spPr>
          <a:xfrm>
            <a:off x="2853370" y="1003694"/>
            <a:ext cx="1608462"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ひなんじょ</a:t>
            </a:r>
            <a:endParaRPr lang="ja-JP" altLang="en-US" sz="1200" dirty="0"/>
          </a:p>
        </p:txBody>
      </p:sp>
      <p:sp>
        <p:nvSpPr>
          <p:cNvPr id="5" name="テキスト ボックス 4">
            <a:extLst>
              <a:ext uri="{FF2B5EF4-FFF2-40B4-BE49-F238E27FC236}">
                <a16:creationId xmlns:a16="http://schemas.microsoft.com/office/drawing/2014/main" id="{CDEE468E-4676-6A4A-A761-4165D8EDDFAB}"/>
              </a:ext>
            </a:extLst>
          </p:cNvPr>
          <p:cNvSpPr txBox="1"/>
          <p:nvPr/>
        </p:nvSpPr>
        <p:spPr>
          <a:xfrm>
            <a:off x="4682168" y="1003694"/>
            <a:ext cx="771687"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ひなん</a:t>
            </a:r>
            <a:endParaRPr lang="ja-JP" altLang="en-US" sz="1200" dirty="0"/>
          </a:p>
        </p:txBody>
      </p:sp>
      <p:sp>
        <p:nvSpPr>
          <p:cNvPr id="6" name="テキスト ボックス 5">
            <a:extLst>
              <a:ext uri="{FF2B5EF4-FFF2-40B4-BE49-F238E27FC236}">
                <a16:creationId xmlns:a16="http://schemas.microsoft.com/office/drawing/2014/main" id="{96575622-7160-87DB-8BEB-DF07BC0CCB9A}"/>
              </a:ext>
            </a:extLst>
          </p:cNvPr>
          <p:cNvSpPr txBox="1"/>
          <p:nvPr/>
        </p:nvSpPr>
        <p:spPr>
          <a:xfrm>
            <a:off x="1200838" y="3749286"/>
            <a:ext cx="771687"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ひなん</a:t>
            </a:r>
            <a:endParaRPr lang="ja-JP" altLang="en-US" sz="1200" dirty="0">
              <a:solidFill>
                <a:schemeClr val="bg1"/>
              </a:solidFill>
            </a:endParaRPr>
          </a:p>
        </p:txBody>
      </p:sp>
      <p:sp>
        <p:nvSpPr>
          <p:cNvPr id="11" name="テキスト ボックス 10">
            <a:extLst>
              <a:ext uri="{FF2B5EF4-FFF2-40B4-BE49-F238E27FC236}">
                <a16:creationId xmlns:a16="http://schemas.microsoft.com/office/drawing/2014/main" id="{C9893B5D-BCF6-38A8-008E-2DFD43BB8547}"/>
              </a:ext>
            </a:extLst>
          </p:cNvPr>
          <p:cNvSpPr txBox="1"/>
          <p:nvPr/>
        </p:nvSpPr>
        <p:spPr>
          <a:xfrm>
            <a:off x="7925570" y="3749286"/>
            <a:ext cx="771687" cy="276999"/>
          </a:xfrm>
          <a:prstGeom prst="rect">
            <a:avLst/>
          </a:prstGeom>
          <a:noFill/>
        </p:spPr>
        <p:txBody>
          <a:bodyPr wrap="square">
            <a:spAutoFit/>
          </a:bodyPr>
          <a:lstStyle/>
          <a:p>
            <a:pPr algn="ctr"/>
            <a:r>
              <a:rPr kumimoji="1" lang="ja-JP" altLang="en-US" sz="1200" dirty="0">
                <a:solidFill>
                  <a:schemeClr val="bg1"/>
                </a:solidFill>
                <a:latin typeface="メイリオ" panose="020B0604030504040204" pitchFamily="50" charset="-128"/>
                <a:ea typeface="メイリオ" panose="020B0604030504040204" pitchFamily="50" charset="-128"/>
              </a:rPr>
              <a:t>に</a:t>
            </a:r>
            <a:endParaRPr lang="ja-JP" altLang="en-US" sz="1200" dirty="0">
              <a:solidFill>
                <a:schemeClr val="bg1"/>
              </a:solidFill>
            </a:endParaRPr>
          </a:p>
        </p:txBody>
      </p:sp>
    </p:spTree>
    <p:extLst>
      <p:ext uri="{BB962C8B-B14F-4D97-AF65-F5344CB8AC3E}">
        <p14:creationId xmlns:p14="http://schemas.microsoft.com/office/powerpoint/2010/main" val="21508466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C:\Users\kt701486\AppData\Local\Microsoft\Windows\Temporary Internet Files\Content.IE5\Q5UDICCB\lgi01a201404090600[1].jpg">
            <a:extLst>
              <a:ext uri="{FF2B5EF4-FFF2-40B4-BE49-F238E27FC236}">
                <a16:creationId xmlns:a16="http://schemas.microsoft.com/office/drawing/2014/main" id="{AE51644D-284E-8831-2A52-E3D68A9082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0512" y="5373376"/>
            <a:ext cx="1650510" cy="1733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リボン: カーブして上方向に曲がる 1">
            <a:extLst>
              <a:ext uri="{FF2B5EF4-FFF2-40B4-BE49-F238E27FC236}">
                <a16:creationId xmlns:a16="http://schemas.microsoft.com/office/drawing/2014/main" id="{DB4052FA-EF3F-4CD1-816B-065186A9015E}"/>
              </a:ext>
            </a:extLst>
          </p:cNvPr>
          <p:cNvSpPr/>
          <p:nvPr/>
        </p:nvSpPr>
        <p:spPr>
          <a:xfrm>
            <a:off x="413969" y="140282"/>
            <a:ext cx="1854061" cy="660460"/>
          </a:xfrm>
          <a:prstGeom prst="ellipseRibbon2">
            <a:avLst>
              <a:gd name="adj1" fmla="val 25000"/>
              <a:gd name="adj2" fmla="val 100000"/>
              <a:gd name="adj3" fmla="val 12500"/>
            </a:avLst>
          </a:prstGeom>
        </p:spPr>
        <p:style>
          <a:lnRef idx="3">
            <a:schemeClr val="lt1"/>
          </a:lnRef>
          <a:fillRef idx="1">
            <a:schemeClr val="accent4"/>
          </a:fillRef>
          <a:effectRef idx="1">
            <a:schemeClr val="accent4"/>
          </a:effectRef>
          <a:fontRef idx="minor">
            <a:schemeClr val="lt1"/>
          </a:fontRef>
        </p:style>
        <p:txBody>
          <a:bodyPr rtlCol="0" anchor="ctr"/>
          <a:lstStyle/>
          <a:p>
            <a:pPr algn="ctr" defTabSz="518379"/>
            <a:r>
              <a:rPr kumimoji="1" lang="ja-JP" altLang="en-US" sz="2721" b="1" dirty="0">
                <a:solidFill>
                  <a:prstClr val="white"/>
                </a:solidFill>
                <a:latin typeface="メイリオ" panose="020B0604030504040204" pitchFamily="50" charset="-128"/>
                <a:ea typeface="メイリオ" panose="020B0604030504040204" pitchFamily="50" charset="-128"/>
              </a:rPr>
              <a:t>第４問</a:t>
            </a:r>
            <a:endParaRPr kumimoji="1" lang="en-US" altLang="ja-JP" sz="2721" b="1" dirty="0">
              <a:solidFill>
                <a:prstClr val="white"/>
              </a:solidFill>
              <a:latin typeface="メイリオ" panose="020B0604030504040204" pitchFamily="50" charset="-128"/>
              <a:ea typeface="メイリオ" panose="020B0604030504040204" pitchFamily="50" charset="-128"/>
            </a:endParaRPr>
          </a:p>
        </p:txBody>
      </p:sp>
      <p:sp>
        <p:nvSpPr>
          <p:cNvPr id="9" name="テキスト ボックス 8">
            <a:extLst>
              <a:ext uri="{FF2B5EF4-FFF2-40B4-BE49-F238E27FC236}">
                <a16:creationId xmlns:a16="http://schemas.microsoft.com/office/drawing/2014/main" id="{ECC90E36-B7DE-43E8-9832-81836C0AD2E8}"/>
              </a:ext>
            </a:extLst>
          </p:cNvPr>
          <p:cNvSpPr txBox="1"/>
          <p:nvPr/>
        </p:nvSpPr>
        <p:spPr>
          <a:xfrm>
            <a:off x="457862" y="1796407"/>
            <a:ext cx="9991986" cy="2607573"/>
          </a:xfrm>
          <a:prstGeom prst="rect">
            <a:avLst/>
          </a:prstGeom>
          <a:noFill/>
        </p:spPr>
        <p:txBody>
          <a:bodyPr wrap="square" rtlCol="0">
            <a:spAutoFit/>
          </a:bodyPr>
          <a:lstStyle/>
          <a:p>
            <a:pPr marL="518379" indent="-518379" defTabSz="518379">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長ぐつは、水が入ってしまうと、</a:t>
            </a:r>
            <a:r>
              <a:rPr kumimoji="1" lang="ja-JP" altLang="en-US" sz="3628" b="1" u="sng" dirty="0">
                <a:solidFill>
                  <a:srgbClr val="FF0000"/>
                </a:solidFill>
                <a:latin typeface="メイリオ" panose="020B0604030504040204" pitchFamily="50" charset="-128"/>
                <a:ea typeface="メイリオ" panose="020B0604030504040204" pitchFamily="50" charset="-128"/>
              </a:rPr>
              <a:t>動きにくくなってしまいます。</a:t>
            </a:r>
            <a:endParaRPr kumimoji="1" lang="en-US" altLang="ja-JP" sz="3628" b="1" u="sng" dirty="0">
              <a:solidFill>
                <a:srgbClr val="FF0000"/>
              </a:solidFill>
              <a:latin typeface="メイリオ" panose="020B0604030504040204" pitchFamily="50" charset="-128"/>
              <a:ea typeface="メイリオ" panose="020B0604030504040204" pitchFamily="50" charset="-128"/>
            </a:endParaRPr>
          </a:p>
          <a:p>
            <a:pPr defTabSz="518379">
              <a:spcBef>
                <a:spcPts val="1361"/>
              </a:spcBef>
              <a:spcAft>
                <a:spcPts val="1361"/>
              </a:spcAft>
            </a:pPr>
            <a:endParaRPr kumimoji="1" lang="en-US" altLang="ja-JP" sz="794" b="1" u="sng" dirty="0">
              <a:solidFill>
                <a:srgbClr val="FF0000"/>
              </a:solidFill>
              <a:latin typeface="メイリオ" panose="020B0604030504040204" pitchFamily="50" charset="-128"/>
              <a:ea typeface="メイリオ" panose="020B0604030504040204" pitchFamily="50" charset="-128"/>
            </a:endParaRPr>
          </a:p>
          <a:p>
            <a:pPr marL="518379" indent="-518379" defTabSz="518379">
              <a:spcBef>
                <a:spcPts val="1361"/>
              </a:spcBef>
              <a:spcAft>
                <a:spcPts val="1361"/>
              </a:spcAft>
              <a:buFont typeface="Wingdings" panose="05000000000000000000" pitchFamily="2" charset="2"/>
              <a:buChar char="l"/>
            </a:pPr>
            <a:r>
              <a:rPr kumimoji="1" lang="ja-JP" altLang="en-US" sz="3628" b="1" dirty="0">
                <a:solidFill>
                  <a:prstClr val="black"/>
                </a:solidFill>
                <a:latin typeface="メイリオ" panose="020B0604030504040204" pitchFamily="50" charset="-128"/>
                <a:ea typeface="メイリオ" panose="020B0604030504040204" pitchFamily="50" charset="-128"/>
              </a:rPr>
              <a:t>長ぐつではなく、</a:t>
            </a:r>
            <a:r>
              <a:rPr kumimoji="1" lang="ja-JP" altLang="en-US" sz="3628" b="1" u="sng" dirty="0">
                <a:solidFill>
                  <a:srgbClr val="FF0000"/>
                </a:solidFill>
                <a:latin typeface="メイリオ" panose="020B0604030504040204" pitchFamily="50" charset="-128"/>
                <a:ea typeface="メイリオ" panose="020B0604030504040204" pitchFamily="50" charset="-128"/>
              </a:rPr>
              <a:t>動きやすい靴</a:t>
            </a:r>
            <a:r>
              <a:rPr kumimoji="1" lang="ja-JP" altLang="en-US" sz="3628" b="1" dirty="0">
                <a:solidFill>
                  <a:prstClr val="black"/>
                </a:solidFill>
                <a:latin typeface="メイリオ" panose="020B0604030504040204" pitchFamily="50" charset="-128"/>
                <a:ea typeface="メイリオ" panose="020B0604030504040204" pitchFamily="50" charset="-128"/>
              </a:rPr>
              <a:t>で避難しよう。</a:t>
            </a:r>
            <a:endParaRPr kumimoji="1" lang="en-US" altLang="ja-JP" sz="3628" b="1"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A4D5844C-A633-4C48-909F-DC21AD531CF5}"/>
              </a:ext>
            </a:extLst>
          </p:cNvPr>
          <p:cNvSpPr txBox="1"/>
          <p:nvPr/>
        </p:nvSpPr>
        <p:spPr>
          <a:xfrm>
            <a:off x="4946746" y="234436"/>
            <a:ext cx="2157182" cy="124386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defTabSz="518379"/>
            <a:r>
              <a:rPr kumimoji="1" lang="en-US" altLang="ja-JP" sz="7483" b="1" dirty="0">
                <a:solidFill>
                  <a:prstClr val="white"/>
                </a:solidFill>
                <a:latin typeface="メイリオ" panose="020B0604030504040204" pitchFamily="50" charset="-128"/>
                <a:ea typeface="メイリオ" panose="020B0604030504040204" pitchFamily="50" charset="-128"/>
              </a:rPr>
              <a:t>No</a:t>
            </a:r>
            <a:endParaRPr lang="ja-JP" altLang="en-US" sz="7483" dirty="0">
              <a:solidFill>
                <a:prstClr val="white"/>
              </a:solidFill>
              <a:latin typeface="Calibri" panose="020F0502020204030204"/>
              <a:ea typeface="游ゴシック" panose="020B0400000000000000" pitchFamily="50" charset="-128"/>
            </a:endParaRPr>
          </a:p>
        </p:txBody>
      </p:sp>
      <p:sp>
        <p:nvSpPr>
          <p:cNvPr id="8" name="テキスト ボックス 7">
            <a:extLst>
              <a:ext uri="{FF2B5EF4-FFF2-40B4-BE49-F238E27FC236}">
                <a16:creationId xmlns:a16="http://schemas.microsoft.com/office/drawing/2014/main" id="{0B4B58F8-4B45-45E4-8101-3B5F75AA3C32}"/>
              </a:ext>
            </a:extLst>
          </p:cNvPr>
          <p:cNvSpPr txBox="1"/>
          <p:nvPr/>
        </p:nvSpPr>
        <p:spPr>
          <a:xfrm>
            <a:off x="1897713" y="349302"/>
            <a:ext cx="3355018" cy="1034579"/>
          </a:xfrm>
          <a:prstGeom prst="rect">
            <a:avLst/>
          </a:prstGeom>
          <a:noFill/>
        </p:spPr>
        <p:txBody>
          <a:bodyPr wrap="square" rtlCol="0">
            <a:spAutoFit/>
          </a:bodyPr>
          <a:lstStyle/>
          <a:p>
            <a:pPr algn="ctr" defTabSz="518379">
              <a:spcBef>
                <a:spcPts val="1361"/>
              </a:spcBef>
              <a:spcAft>
                <a:spcPts val="680"/>
              </a:spcAft>
            </a:pPr>
            <a:r>
              <a:rPr kumimoji="1" lang="ja-JP" altLang="en-US" sz="6123" b="1" dirty="0">
                <a:solidFill>
                  <a:prstClr val="black"/>
                </a:solidFill>
                <a:latin typeface="メイリオ" panose="020B0604030504040204" pitchFamily="50" charset="-128"/>
                <a:ea typeface="メイリオ" panose="020B0604030504040204" pitchFamily="50" charset="-128"/>
              </a:rPr>
              <a:t>正解は</a:t>
            </a:r>
            <a:endParaRPr kumimoji="1" lang="en-US" altLang="ja-JP" sz="6123" b="1" dirty="0">
              <a:solidFill>
                <a:srgbClr val="FF0000"/>
              </a:solidFill>
              <a:latin typeface="メイリオ" panose="020B0604030504040204" pitchFamily="50" charset="-128"/>
              <a:ea typeface="メイリオ" panose="020B0604030504040204" pitchFamily="50" charset="-128"/>
            </a:endParaRPr>
          </a:p>
        </p:txBody>
      </p:sp>
      <p:sp>
        <p:nvSpPr>
          <p:cNvPr id="11" name="テキスト ボックス 10">
            <a:extLst>
              <a:ext uri="{FF2B5EF4-FFF2-40B4-BE49-F238E27FC236}">
                <a16:creationId xmlns:a16="http://schemas.microsoft.com/office/drawing/2014/main" id="{6BC9DA54-4FF8-43DE-A2B0-037E391A00D6}"/>
              </a:ext>
            </a:extLst>
          </p:cNvPr>
          <p:cNvSpPr txBox="1"/>
          <p:nvPr/>
        </p:nvSpPr>
        <p:spPr>
          <a:xfrm>
            <a:off x="7199356" y="234976"/>
            <a:ext cx="2777403" cy="1296124"/>
          </a:xfrm>
          <a:prstGeom prst="rect">
            <a:avLst/>
          </a:prstGeom>
          <a:noFill/>
        </p:spPr>
        <p:txBody>
          <a:bodyPr wrap="square">
            <a:spAutoFit/>
          </a:bodyPr>
          <a:lstStyle/>
          <a:p>
            <a:pPr defTabSz="518379">
              <a:lnSpc>
                <a:spcPct val="150000"/>
              </a:lnSpc>
            </a:pPr>
            <a:r>
              <a:rPr kumimoji="1" lang="ja-JP" altLang="en-US" sz="2721" b="1" dirty="0">
                <a:solidFill>
                  <a:prstClr val="black"/>
                </a:solidFill>
                <a:latin typeface="メイリオ" panose="020B0604030504040204" pitchFamily="50" charset="-128"/>
                <a:ea typeface="メイリオ" panose="020B0604030504040204" pitchFamily="50" charset="-128"/>
              </a:rPr>
              <a:t>動きやすい靴で</a:t>
            </a:r>
            <a:endParaRPr kumimoji="1" lang="en-US" altLang="ja-JP" sz="2721" b="1" dirty="0">
              <a:solidFill>
                <a:prstClr val="black"/>
              </a:solidFill>
              <a:latin typeface="メイリオ" panose="020B0604030504040204" pitchFamily="50" charset="-128"/>
              <a:ea typeface="メイリオ" panose="020B0604030504040204" pitchFamily="50" charset="-128"/>
            </a:endParaRPr>
          </a:p>
          <a:p>
            <a:pPr defTabSz="518379">
              <a:lnSpc>
                <a:spcPct val="150000"/>
              </a:lnSpc>
            </a:pPr>
            <a:r>
              <a:rPr kumimoji="1" lang="ja-JP" altLang="en-US" sz="2721" b="1" dirty="0">
                <a:solidFill>
                  <a:prstClr val="black"/>
                </a:solidFill>
                <a:latin typeface="メイリオ" panose="020B0604030504040204" pitchFamily="50" charset="-128"/>
                <a:ea typeface="メイリオ" panose="020B0604030504040204" pitchFamily="50" charset="-128"/>
              </a:rPr>
              <a:t>逃げよう！</a:t>
            </a:r>
            <a:endParaRPr lang="ja-JP" altLang="en-US" sz="2721" dirty="0">
              <a:solidFill>
                <a:prstClr val="black"/>
              </a:solidFill>
              <a:latin typeface="Calibri" panose="020F0502020204030204"/>
              <a:ea typeface="游ゴシック" panose="020B0400000000000000" pitchFamily="50" charset="-128"/>
            </a:endParaRPr>
          </a:p>
        </p:txBody>
      </p:sp>
      <p:pic>
        <p:nvPicPr>
          <p:cNvPr id="3" name="Picture 7" descr="C:\Users\kt701486\AppData\Local\Microsoft\Windows\Temporary Internet Files\Content.IE5\I6KWFPOH\lgi01a201308080700[1].jpg">
            <a:extLst>
              <a:ext uri="{FF2B5EF4-FFF2-40B4-BE49-F238E27FC236}">
                <a16:creationId xmlns:a16="http://schemas.microsoft.com/office/drawing/2014/main" id="{7349FD65-54AF-8D21-255F-DB4CDFE774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65003" y="5478141"/>
            <a:ext cx="2039288" cy="157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ドーナツ 13">
            <a:extLst>
              <a:ext uri="{FF2B5EF4-FFF2-40B4-BE49-F238E27FC236}">
                <a16:creationId xmlns:a16="http://schemas.microsoft.com/office/drawing/2014/main" id="{02EC352F-F89C-E8F0-27A1-A251BE7E3EBC}"/>
              </a:ext>
            </a:extLst>
          </p:cNvPr>
          <p:cNvSpPr>
            <a:spLocks noChangeAspect="1"/>
          </p:cNvSpPr>
          <p:nvPr/>
        </p:nvSpPr>
        <p:spPr bwMode="auto">
          <a:xfrm>
            <a:off x="3627416" y="4920702"/>
            <a:ext cx="2638656" cy="2638656"/>
          </a:xfrm>
          <a:prstGeom prst="donut">
            <a:avLst>
              <a:gd name="adj" fmla="val 9347"/>
            </a:avLst>
          </a:prstGeom>
          <a:solidFill>
            <a:srgbClr val="FF0000"/>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18379">
              <a:defRPr/>
            </a:pPr>
            <a:endParaRPr lang="ja-JP" altLang="en-US" sz="2429">
              <a:solidFill>
                <a:prstClr val="black"/>
              </a:solidFill>
              <a:latin typeface="Calibri" panose="020F0502020204030204"/>
              <a:ea typeface="游ゴシック" panose="020B0400000000000000" pitchFamily="50" charset="-128"/>
            </a:endParaRPr>
          </a:p>
        </p:txBody>
      </p:sp>
      <p:sp>
        <p:nvSpPr>
          <p:cNvPr id="5" name="テキスト ボックス 10">
            <a:extLst>
              <a:ext uri="{FF2B5EF4-FFF2-40B4-BE49-F238E27FC236}">
                <a16:creationId xmlns:a16="http://schemas.microsoft.com/office/drawing/2014/main" id="{3EF9CAD2-ACA2-84A5-7E9F-BC10997F017E}"/>
              </a:ext>
            </a:extLst>
          </p:cNvPr>
          <p:cNvSpPr txBox="1">
            <a:spLocks noChangeArrowheads="1"/>
          </p:cNvSpPr>
          <p:nvPr/>
        </p:nvSpPr>
        <p:spPr bwMode="auto">
          <a:xfrm>
            <a:off x="7412961" y="4651353"/>
            <a:ext cx="2077724" cy="3564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518379">
              <a:spcBef>
                <a:spcPct val="0"/>
              </a:spcBef>
              <a:buNone/>
            </a:pPr>
            <a:r>
              <a:rPr lang="en-US" altLang="ja-JP" sz="22564" b="1" dirty="0">
                <a:solidFill>
                  <a:srgbClr val="FF0000"/>
                </a:solidFill>
                <a:latin typeface="メイリオ" panose="020B0604030504040204" pitchFamily="50" charset="-128"/>
                <a:ea typeface="メイリオ" panose="020B0604030504040204" pitchFamily="50" charset="-128"/>
              </a:rPr>
              <a:t>×</a:t>
            </a:r>
            <a:endParaRPr lang="ja-JP" altLang="en-US" sz="22564" b="1" dirty="0">
              <a:solidFill>
                <a:srgbClr val="FF0000"/>
              </a:solidFill>
              <a:latin typeface="メイリオ" panose="020B0604030504040204" pitchFamily="50" charset="-128"/>
              <a:ea typeface="メイリオ" panose="020B0604030504040204" pitchFamily="50" charset="-128"/>
            </a:endParaRPr>
          </a:p>
        </p:txBody>
      </p:sp>
      <p:sp>
        <p:nvSpPr>
          <p:cNvPr id="10" name="正方形/長方形 9">
            <a:extLst>
              <a:ext uri="{FF2B5EF4-FFF2-40B4-BE49-F238E27FC236}">
                <a16:creationId xmlns:a16="http://schemas.microsoft.com/office/drawing/2014/main" id="{60889715-1520-9866-6B96-3550CE3B98E1}"/>
              </a:ext>
            </a:extLst>
          </p:cNvPr>
          <p:cNvSpPr/>
          <p:nvPr/>
        </p:nvSpPr>
        <p:spPr>
          <a:xfrm>
            <a:off x="48743" y="73186"/>
            <a:ext cx="10810227" cy="7629201"/>
          </a:xfrm>
          <a:prstGeom prst="rect">
            <a:avLst/>
          </a:prstGeom>
          <a:noFill/>
          <a:ln w="127000">
            <a:solidFill>
              <a:srgbClr val="9CCD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8379"/>
            <a:endParaRPr kumimoji="1" lang="ja-JP" altLang="en-US" sz="2143">
              <a:solidFill>
                <a:prstClr val="white"/>
              </a:solidFill>
              <a:latin typeface="Calibri" panose="020F0502020204030204"/>
              <a:ea typeface="游ゴシック" panose="020B0400000000000000" pitchFamily="50" charset="-128"/>
            </a:endParaRPr>
          </a:p>
        </p:txBody>
      </p:sp>
      <p:sp>
        <p:nvSpPr>
          <p:cNvPr id="12" name="テキスト ボックス 11">
            <a:extLst>
              <a:ext uri="{FF2B5EF4-FFF2-40B4-BE49-F238E27FC236}">
                <a16:creationId xmlns:a16="http://schemas.microsoft.com/office/drawing/2014/main" id="{4B5C4553-3411-530A-B9DE-6AE5E5084746}"/>
              </a:ext>
            </a:extLst>
          </p:cNvPr>
          <p:cNvSpPr txBox="1"/>
          <p:nvPr/>
        </p:nvSpPr>
        <p:spPr>
          <a:xfrm>
            <a:off x="2414315" y="193513"/>
            <a:ext cx="135345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せいかい</a:t>
            </a:r>
            <a:endParaRPr lang="ja-JP" altLang="en-US" sz="1200" dirty="0"/>
          </a:p>
        </p:txBody>
      </p:sp>
      <p:sp>
        <p:nvSpPr>
          <p:cNvPr id="13" name="テキスト ボックス 12">
            <a:extLst>
              <a:ext uri="{FF2B5EF4-FFF2-40B4-BE49-F238E27FC236}">
                <a16:creationId xmlns:a16="http://schemas.microsoft.com/office/drawing/2014/main" id="{2B6D00B2-BF9F-8F75-51CF-F55BA412D48C}"/>
              </a:ext>
            </a:extLst>
          </p:cNvPr>
          <p:cNvSpPr txBox="1"/>
          <p:nvPr/>
        </p:nvSpPr>
        <p:spPr>
          <a:xfrm>
            <a:off x="8493398" y="193513"/>
            <a:ext cx="1353456"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くつ</a:t>
            </a:r>
            <a:endParaRPr lang="ja-JP" altLang="en-US" sz="1200" dirty="0"/>
          </a:p>
        </p:txBody>
      </p:sp>
      <p:sp>
        <p:nvSpPr>
          <p:cNvPr id="14" name="テキスト ボックス 13">
            <a:extLst>
              <a:ext uri="{FF2B5EF4-FFF2-40B4-BE49-F238E27FC236}">
                <a16:creationId xmlns:a16="http://schemas.microsoft.com/office/drawing/2014/main" id="{853C3C22-5D59-D063-5D67-DB72A16138FE}"/>
              </a:ext>
            </a:extLst>
          </p:cNvPr>
          <p:cNvSpPr txBox="1"/>
          <p:nvPr/>
        </p:nvSpPr>
        <p:spPr>
          <a:xfrm>
            <a:off x="7227852" y="788616"/>
            <a:ext cx="395821" cy="276999"/>
          </a:xfrm>
          <a:prstGeom prst="rect">
            <a:avLst/>
          </a:prstGeom>
          <a:noFill/>
        </p:spPr>
        <p:txBody>
          <a:bodyPr wrap="square">
            <a:spAutoFit/>
          </a:bodyPr>
          <a:lstStyle/>
          <a:p>
            <a:pPr algn="ctr"/>
            <a:r>
              <a:rPr kumimoji="1" lang="ja-JP" altLang="en-US" sz="1200" dirty="0">
                <a:solidFill>
                  <a:prstClr val="black"/>
                </a:solidFill>
                <a:latin typeface="メイリオ" panose="020B0604030504040204" pitchFamily="50" charset="-128"/>
                <a:ea typeface="メイリオ" panose="020B0604030504040204" pitchFamily="50" charset="-128"/>
              </a:rPr>
              <a:t>に</a:t>
            </a:r>
            <a:endParaRPr lang="ja-JP" altLang="en-US" sz="1200" dirty="0"/>
          </a:p>
        </p:txBody>
      </p:sp>
      <p:sp>
        <p:nvSpPr>
          <p:cNvPr id="16" name="テキスト ボックス 15">
            <a:extLst>
              <a:ext uri="{FF2B5EF4-FFF2-40B4-BE49-F238E27FC236}">
                <a16:creationId xmlns:a16="http://schemas.microsoft.com/office/drawing/2014/main" id="{950E6C7D-6D48-6741-CABE-0BC92F083CB1}"/>
              </a:ext>
            </a:extLst>
          </p:cNvPr>
          <p:cNvSpPr txBox="1"/>
          <p:nvPr/>
        </p:nvSpPr>
        <p:spPr>
          <a:xfrm>
            <a:off x="6758563" y="3532632"/>
            <a:ext cx="938578" cy="276999"/>
          </a:xfrm>
          <a:prstGeom prst="rect">
            <a:avLst/>
          </a:prstGeom>
          <a:noFill/>
        </p:spPr>
        <p:txBody>
          <a:bodyPr wrap="square">
            <a:spAutoFit/>
          </a:bodyPr>
          <a:lstStyle/>
          <a:p>
            <a:pPr algn="ctr"/>
            <a:r>
              <a:rPr kumimoji="1" lang="ja-JP" altLang="en-US" sz="1200" dirty="0">
                <a:solidFill>
                  <a:srgbClr val="FF0000"/>
                </a:solidFill>
                <a:latin typeface="メイリオ" panose="020B0604030504040204" pitchFamily="50" charset="-128"/>
                <a:ea typeface="メイリオ" panose="020B0604030504040204" pitchFamily="50" charset="-128"/>
              </a:rPr>
              <a:t>くつ</a:t>
            </a:r>
            <a:endParaRPr lang="ja-JP" altLang="en-US" sz="1200" dirty="0">
              <a:solidFill>
                <a:srgbClr val="FF0000"/>
              </a:solidFill>
            </a:endParaRPr>
          </a:p>
        </p:txBody>
      </p:sp>
      <p:sp>
        <p:nvSpPr>
          <p:cNvPr id="17" name="テキスト ボックス 16">
            <a:extLst>
              <a:ext uri="{FF2B5EF4-FFF2-40B4-BE49-F238E27FC236}">
                <a16:creationId xmlns:a16="http://schemas.microsoft.com/office/drawing/2014/main" id="{78A2B93D-8AE6-E0DF-34AB-E35B962FDA62}"/>
              </a:ext>
            </a:extLst>
          </p:cNvPr>
          <p:cNvSpPr txBox="1"/>
          <p:nvPr/>
        </p:nvSpPr>
        <p:spPr>
          <a:xfrm>
            <a:off x="7982534" y="3532632"/>
            <a:ext cx="938578" cy="276999"/>
          </a:xfrm>
          <a:prstGeom prst="rect">
            <a:avLst/>
          </a:prstGeom>
          <a:noFill/>
        </p:spPr>
        <p:txBody>
          <a:bodyPr wrap="square">
            <a:spAutoFit/>
          </a:bodyPr>
          <a:lstStyle/>
          <a:p>
            <a:pPr algn="ctr"/>
            <a:r>
              <a:rPr kumimoji="1" lang="ja-JP" altLang="en-US" sz="1200" dirty="0">
                <a:latin typeface="メイリオ" panose="020B0604030504040204" pitchFamily="50" charset="-128"/>
                <a:ea typeface="メイリオ" panose="020B0604030504040204" pitchFamily="50" charset="-128"/>
              </a:rPr>
              <a:t>ひなん</a:t>
            </a:r>
            <a:endParaRPr lang="ja-JP" altLang="en-US" sz="1200" dirty="0"/>
          </a:p>
        </p:txBody>
      </p:sp>
    </p:spTree>
    <p:extLst>
      <p:ext uri="{BB962C8B-B14F-4D97-AF65-F5344CB8AC3E}">
        <p14:creationId xmlns:p14="http://schemas.microsoft.com/office/powerpoint/2010/main" val="101541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9E7A2-4A34-697F-D387-05E48DD5F061}"/>
            </a:ext>
          </a:extLst>
        </p:cNvPr>
        <p:cNvGrpSpPr/>
        <p:nvPr/>
      </p:nvGrpSpPr>
      <p:grpSpPr>
        <a:xfrm>
          <a:off x="0" y="0"/>
          <a:ext cx="0" cy="0"/>
          <a:chOff x="0" y="0"/>
          <a:chExt cx="0" cy="0"/>
        </a:xfrm>
      </p:grpSpPr>
      <p:sp>
        <p:nvSpPr>
          <p:cNvPr id="16" name="テキスト ボックス 2">
            <a:extLst>
              <a:ext uri="{FF2B5EF4-FFF2-40B4-BE49-F238E27FC236}">
                <a16:creationId xmlns:a16="http://schemas.microsoft.com/office/drawing/2014/main" id="{5D451BE4-2FBB-F85D-6513-0B30CCA9CF04}"/>
              </a:ext>
            </a:extLst>
          </p:cNvPr>
          <p:cNvSpPr txBox="1">
            <a:spLocks noChangeArrowheads="1"/>
          </p:cNvSpPr>
          <p:nvPr/>
        </p:nvSpPr>
        <p:spPr bwMode="auto">
          <a:xfrm>
            <a:off x="1264652" y="1606892"/>
            <a:ext cx="9018292"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利根川で洪水が起こりそうな</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とき、安全な場所に逃げるためには、</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いつ逃げればよいでしょうか</a:t>
            </a:r>
            <a:r>
              <a:rPr lang="en-US" altLang="ja-JP" sz="4000" b="1" dirty="0">
                <a:solidFill>
                  <a:prstClr val="black"/>
                </a:solidFill>
                <a:latin typeface="メイリオ" panose="020B0604030504040204" pitchFamily="50" charset="-128"/>
                <a:ea typeface="メイリオ" panose="020B0604030504040204" pitchFamily="50" charset="-128"/>
              </a:rPr>
              <a:t>? </a:t>
            </a:r>
          </a:p>
        </p:txBody>
      </p:sp>
      <p:pic>
        <p:nvPicPr>
          <p:cNvPr id="3" name="Picture 2">
            <a:extLst>
              <a:ext uri="{FF2B5EF4-FFF2-40B4-BE49-F238E27FC236}">
                <a16:creationId xmlns:a16="http://schemas.microsoft.com/office/drawing/2014/main" id="{838DE38B-90D9-AE93-2DC2-49FCE0701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テキスト ボックス 5">
            <a:extLst>
              <a:ext uri="{FF2B5EF4-FFF2-40B4-BE49-F238E27FC236}">
                <a16:creationId xmlns:a16="http://schemas.microsoft.com/office/drawing/2014/main" id="{AF374F0D-D36C-35D1-6B87-CED2B44814A2}"/>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2" name="テキスト ボックス 2">
            <a:extLst>
              <a:ext uri="{FF2B5EF4-FFF2-40B4-BE49-F238E27FC236}">
                <a16:creationId xmlns:a16="http://schemas.microsoft.com/office/drawing/2014/main" id="{E9DCC506-3668-EF7D-9BC6-B70CCF24AF66}"/>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sp>
        <p:nvSpPr>
          <p:cNvPr id="7" name="テキスト ボックス 2">
            <a:extLst>
              <a:ext uri="{FF2B5EF4-FFF2-40B4-BE49-F238E27FC236}">
                <a16:creationId xmlns:a16="http://schemas.microsoft.com/office/drawing/2014/main" id="{540EA64C-CE43-7838-1935-3114535AF453}"/>
              </a:ext>
            </a:extLst>
          </p:cNvPr>
          <p:cNvSpPr txBox="1">
            <a:spLocks noChangeArrowheads="1"/>
          </p:cNvSpPr>
          <p:nvPr/>
        </p:nvSpPr>
        <p:spPr bwMode="auto">
          <a:xfrm>
            <a:off x="1580564" y="1596567"/>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8" name="グループ化 17">
            <a:extLst>
              <a:ext uri="{FF2B5EF4-FFF2-40B4-BE49-F238E27FC236}">
                <a16:creationId xmlns:a16="http://schemas.microsoft.com/office/drawing/2014/main" id="{6D7509F4-992C-4F97-7FC3-216D7C2FBA77}"/>
              </a:ext>
            </a:extLst>
          </p:cNvPr>
          <p:cNvGrpSpPr/>
          <p:nvPr/>
        </p:nvGrpSpPr>
        <p:grpSpPr>
          <a:xfrm>
            <a:off x="1288464" y="5372829"/>
            <a:ext cx="9018292" cy="720000"/>
            <a:chOff x="1288464" y="5009757"/>
            <a:chExt cx="9018292" cy="720000"/>
          </a:xfrm>
        </p:grpSpPr>
        <p:sp>
          <p:nvSpPr>
            <p:cNvPr id="29" name="角丸四角形 5">
              <a:extLst>
                <a:ext uri="{FF2B5EF4-FFF2-40B4-BE49-F238E27FC236}">
                  <a16:creationId xmlns:a16="http://schemas.microsoft.com/office/drawing/2014/main" id="{F3B888A5-5ADD-5DA1-1219-32DD710B546D}"/>
                </a:ext>
              </a:extLst>
            </p:cNvPr>
            <p:cNvSpPr/>
            <p:nvPr/>
          </p:nvSpPr>
          <p:spPr>
            <a:xfrm>
              <a:off x="1288464" y="5009757"/>
              <a:ext cx="9018292"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a:t>
              </a:r>
              <a:r>
                <a:rPr kumimoji="1" lang="ja-JP" altLang="en-US" sz="2000" b="1" kern="0" dirty="0">
                  <a:solidFill>
                    <a:srgbClr val="000000"/>
                  </a:solidFill>
                  <a:latin typeface="メイリオ" panose="020B0604030504040204" pitchFamily="50" charset="-128"/>
                  <a:ea typeface="メイリオ" panose="020B0604030504040204" pitchFamily="50" charset="-128"/>
                </a:rPr>
                <a:t>川からまちへ水があふれだしたぞ～！！と誰かが騒ぎ出したら逃げる</a:t>
              </a:r>
              <a:endParaRPr kumimoji="1" lang="ja-JP" altLang="en-US" sz="2400" b="1" kern="0" dirty="0">
                <a:solidFill>
                  <a:srgbClr val="000000"/>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A8F20F69-BE00-DFA4-A57B-034772BB2C68}"/>
                </a:ext>
              </a:extLst>
            </p:cNvPr>
            <p:cNvSpPr txBox="1">
              <a:spLocks noChangeArrowheads="1"/>
            </p:cNvSpPr>
            <p:nvPr/>
          </p:nvSpPr>
          <p:spPr bwMode="auto">
            <a:xfrm>
              <a:off x="7349755" y="5009757"/>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さわ</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E9E51777-17C2-F666-048C-F9CD59ECA530}"/>
                </a:ext>
              </a:extLst>
            </p:cNvPr>
            <p:cNvSpPr txBox="1">
              <a:spLocks noChangeArrowheads="1"/>
            </p:cNvSpPr>
            <p:nvPr/>
          </p:nvSpPr>
          <p:spPr bwMode="auto">
            <a:xfrm>
              <a:off x="6575901" y="5009757"/>
              <a:ext cx="807721" cy="276999"/>
            </a:xfrm>
            <a:prstGeom prst="rect">
              <a:avLst/>
            </a:prstGeom>
            <a:solidFill>
              <a:srgbClr val="33CCCC"/>
            </a:solid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だれ</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grpSp>
        <p:nvGrpSpPr>
          <p:cNvPr id="19" name="グループ化 18">
            <a:extLst>
              <a:ext uri="{FF2B5EF4-FFF2-40B4-BE49-F238E27FC236}">
                <a16:creationId xmlns:a16="http://schemas.microsoft.com/office/drawing/2014/main" id="{7A9D3690-2A25-06C5-064C-EEAB6F6CAEF4}"/>
              </a:ext>
            </a:extLst>
          </p:cNvPr>
          <p:cNvGrpSpPr/>
          <p:nvPr/>
        </p:nvGrpSpPr>
        <p:grpSpPr>
          <a:xfrm>
            <a:off x="1264652" y="4386828"/>
            <a:ext cx="9020020" cy="720000"/>
            <a:chOff x="1264652" y="3887787"/>
            <a:chExt cx="9020020" cy="720000"/>
          </a:xfrm>
        </p:grpSpPr>
        <p:sp>
          <p:nvSpPr>
            <p:cNvPr id="28" name="角丸四角形 4">
              <a:extLst>
                <a:ext uri="{FF2B5EF4-FFF2-40B4-BE49-F238E27FC236}">
                  <a16:creationId xmlns:a16="http://schemas.microsoft.com/office/drawing/2014/main" id="{E196BFC4-035B-A92F-D175-38F7059A18A1}"/>
                </a:ext>
              </a:extLst>
            </p:cNvPr>
            <p:cNvSpPr/>
            <p:nvPr/>
          </p:nvSpPr>
          <p:spPr>
            <a:xfrm>
              <a:off x="1264652" y="3887787"/>
              <a:ext cx="9020020"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１．家まで洪水の水が届いてから逃げる</a:t>
              </a:r>
            </a:p>
          </p:txBody>
        </p:sp>
        <p:sp>
          <p:nvSpPr>
            <p:cNvPr id="11" name="テキスト ボックス 2">
              <a:extLst>
                <a:ext uri="{FF2B5EF4-FFF2-40B4-BE49-F238E27FC236}">
                  <a16:creationId xmlns:a16="http://schemas.microsoft.com/office/drawing/2014/main" id="{011F2292-D3AE-056F-9F8C-70DB3264E09D}"/>
                </a:ext>
              </a:extLst>
            </p:cNvPr>
            <p:cNvSpPr txBox="1">
              <a:spLocks noChangeArrowheads="1"/>
            </p:cNvSpPr>
            <p:nvPr/>
          </p:nvSpPr>
          <p:spPr bwMode="auto">
            <a:xfrm>
              <a:off x="2783966" y="3887787"/>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こうずい</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grpSp>
        <p:nvGrpSpPr>
          <p:cNvPr id="17" name="グループ化 16">
            <a:extLst>
              <a:ext uri="{FF2B5EF4-FFF2-40B4-BE49-F238E27FC236}">
                <a16:creationId xmlns:a16="http://schemas.microsoft.com/office/drawing/2014/main" id="{B82EC5B4-1F22-AACB-A929-175ADA66E41D}"/>
              </a:ext>
            </a:extLst>
          </p:cNvPr>
          <p:cNvGrpSpPr/>
          <p:nvPr/>
        </p:nvGrpSpPr>
        <p:grpSpPr>
          <a:xfrm>
            <a:off x="1288464" y="6358830"/>
            <a:ext cx="9018292" cy="720000"/>
            <a:chOff x="1288464" y="6131726"/>
            <a:chExt cx="9018292" cy="720000"/>
          </a:xfrm>
        </p:grpSpPr>
        <p:sp>
          <p:nvSpPr>
            <p:cNvPr id="31" name="角丸四角形 6">
              <a:extLst>
                <a:ext uri="{FF2B5EF4-FFF2-40B4-BE49-F238E27FC236}">
                  <a16:creationId xmlns:a16="http://schemas.microsoft.com/office/drawing/2014/main" id="{4F4B3670-1C9A-581F-EEEA-6003062EAEC3}"/>
                </a:ext>
              </a:extLst>
            </p:cNvPr>
            <p:cNvSpPr/>
            <p:nvPr/>
          </p:nvSpPr>
          <p:spPr>
            <a:xfrm>
              <a:off x="1288464" y="6131726"/>
              <a:ext cx="9018292"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３．川からまちへ水があふれ出す前に、はやめに逃げる </a:t>
              </a:r>
            </a:p>
          </p:txBody>
        </p:sp>
        <p:sp>
          <p:nvSpPr>
            <p:cNvPr id="12" name="テキスト ボックス 2">
              <a:extLst>
                <a:ext uri="{FF2B5EF4-FFF2-40B4-BE49-F238E27FC236}">
                  <a16:creationId xmlns:a16="http://schemas.microsoft.com/office/drawing/2014/main" id="{99D2C501-D298-4B40-4D29-6F5570C2EE25}"/>
                </a:ext>
              </a:extLst>
            </p:cNvPr>
            <p:cNvSpPr txBox="1">
              <a:spLocks noChangeArrowheads="1"/>
            </p:cNvSpPr>
            <p:nvPr/>
          </p:nvSpPr>
          <p:spPr bwMode="auto">
            <a:xfrm>
              <a:off x="7891621" y="6131726"/>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sp>
        <p:nvSpPr>
          <p:cNvPr id="4" name="テキスト ボックス 2">
            <a:extLst>
              <a:ext uri="{FF2B5EF4-FFF2-40B4-BE49-F238E27FC236}">
                <a16:creationId xmlns:a16="http://schemas.microsoft.com/office/drawing/2014/main" id="{44ACC8BE-990F-F844-8DD9-48850D0CF3D4}"/>
              </a:ext>
            </a:extLst>
          </p:cNvPr>
          <p:cNvSpPr txBox="1">
            <a:spLocks noChangeArrowheads="1"/>
          </p:cNvSpPr>
          <p:nvPr/>
        </p:nvSpPr>
        <p:spPr bwMode="auto">
          <a:xfrm>
            <a:off x="2378043" y="3460246"/>
            <a:ext cx="5773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に</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3" name="テキスト ボックス 2">
            <a:extLst>
              <a:ext uri="{FF2B5EF4-FFF2-40B4-BE49-F238E27FC236}">
                <a16:creationId xmlns:a16="http://schemas.microsoft.com/office/drawing/2014/main" id="{8C5E83B2-8604-15A5-AEF9-79E9D8B3446C}"/>
              </a:ext>
            </a:extLst>
          </p:cNvPr>
          <p:cNvSpPr txBox="1">
            <a:spLocks noChangeArrowheads="1"/>
          </p:cNvSpPr>
          <p:nvPr/>
        </p:nvSpPr>
        <p:spPr bwMode="auto">
          <a:xfrm>
            <a:off x="5913724" y="2504635"/>
            <a:ext cx="5773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に</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162638497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CF903-E51F-6C87-FC48-431989FEC2F2}"/>
            </a:ext>
          </a:extLst>
        </p:cNvPr>
        <p:cNvGrpSpPr/>
        <p:nvPr/>
      </p:nvGrpSpPr>
      <p:grpSpPr>
        <a:xfrm>
          <a:off x="0" y="0"/>
          <a:ext cx="0" cy="0"/>
          <a:chOff x="0" y="0"/>
          <a:chExt cx="0" cy="0"/>
        </a:xfrm>
      </p:grpSpPr>
      <p:pic>
        <p:nvPicPr>
          <p:cNvPr id="26" name="Picture 2">
            <a:extLst>
              <a:ext uri="{FF2B5EF4-FFF2-40B4-BE49-F238E27FC236}">
                <a16:creationId xmlns:a16="http://schemas.microsoft.com/office/drawing/2014/main" id="{7661D145-6C55-5E3A-38BC-D2135209A3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テキスト ボックス 2">
            <a:extLst>
              <a:ext uri="{FF2B5EF4-FFF2-40B4-BE49-F238E27FC236}">
                <a16:creationId xmlns:a16="http://schemas.microsoft.com/office/drawing/2014/main" id="{729034A2-7AC1-FE37-BDFC-EC26824555A6}"/>
              </a:ext>
            </a:extLst>
          </p:cNvPr>
          <p:cNvSpPr txBox="1">
            <a:spLocks noChangeArrowheads="1"/>
          </p:cNvSpPr>
          <p:nvPr/>
        </p:nvSpPr>
        <p:spPr bwMode="auto">
          <a:xfrm>
            <a:off x="1191211" y="1606892"/>
            <a:ext cx="6966265"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利根川で洪水が起こりそうなとき、安全な場所に逃げるためには、いつ逃げればよいでしょうか</a:t>
            </a:r>
            <a:r>
              <a:rPr lang="en-US" altLang="ja-JP" sz="2400" dirty="0">
                <a:solidFill>
                  <a:prstClr val="black"/>
                </a:solidFill>
                <a:latin typeface="メイリオ" panose="020B0604030504040204" pitchFamily="50" charset="-128"/>
                <a:ea typeface="メイリオ" panose="020B0604030504040204" pitchFamily="50" charset="-128"/>
              </a:rPr>
              <a:t>? </a:t>
            </a:r>
          </a:p>
        </p:txBody>
      </p:sp>
      <p:sp>
        <p:nvSpPr>
          <p:cNvPr id="28" name="角丸四角形 4">
            <a:extLst>
              <a:ext uri="{FF2B5EF4-FFF2-40B4-BE49-F238E27FC236}">
                <a16:creationId xmlns:a16="http://schemas.microsoft.com/office/drawing/2014/main" id="{4D444B75-1E97-066F-EE20-78FC35C8E6BB}"/>
              </a:ext>
            </a:extLst>
          </p:cNvPr>
          <p:cNvSpPr/>
          <p:nvPr/>
        </p:nvSpPr>
        <p:spPr>
          <a:xfrm>
            <a:off x="1264652" y="3887787"/>
            <a:ext cx="9020020"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１．家まで洪水の水が届いてから逃げる</a:t>
            </a:r>
          </a:p>
        </p:txBody>
      </p:sp>
      <p:sp>
        <p:nvSpPr>
          <p:cNvPr id="29" name="角丸四角形 5">
            <a:extLst>
              <a:ext uri="{FF2B5EF4-FFF2-40B4-BE49-F238E27FC236}">
                <a16:creationId xmlns:a16="http://schemas.microsoft.com/office/drawing/2014/main" id="{ECA4B36C-2A43-98DB-E842-93FB346543CF}"/>
              </a:ext>
            </a:extLst>
          </p:cNvPr>
          <p:cNvSpPr/>
          <p:nvPr/>
        </p:nvSpPr>
        <p:spPr>
          <a:xfrm>
            <a:off x="1288464" y="5009757"/>
            <a:ext cx="9018292"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a:t>
            </a:r>
            <a:r>
              <a:rPr kumimoji="1" lang="ja-JP" altLang="en-US" sz="2000" b="1" kern="0" dirty="0">
                <a:solidFill>
                  <a:srgbClr val="000000"/>
                </a:solidFill>
                <a:latin typeface="メイリオ" panose="020B0604030504040204" pitchFamily="50" charset="-128"/>
                <a:ea typeface="メイリオ" panose="020B0604030504040204" pitchFamily="50" charset="-128"/>
              </a:rPr>
              <a:t>川からまちへ水があふれだしたぞ～！！と誰かが騒ぎ出したら逃げる</a:t>
            </a:r>
            <a:endParaRPr kumimoji="1" lang="ja-JP" altLang="en-US" sz="2400" b="1" kern="0" dirty="0">
              <a:solidFill>
                <a:srgbClr val="000000"/>
              </a:solidFill>
              <a:latin typeface="メイリオ" panose="020B0604030504040204" pitchFamily="50" charset="-128"/>
              <a:ea typeface="メイリオ" panose="020B0604030504040204" pitchFamily="50" charset="-128"/>
            </a:endParaRPr>
          </a:p>
        </p:txBody>
      </p:sp>
      <p:sp>
        <p:nvSpPr>
          <p:cNvPr id="31" name="角丸四角形 6">
            <a:extLst>
              <a:ext uri="{FF2B5EF4-FFF2-40B4-BE49-F238E27FC236}">
                <a16:creationId xmlns:a16="http://schemas.microsoft.com/office/drawing/2014/main" id="{2CD41B46-3AC7-37B6-9193-8E89057325F7}"/>
              </a:ext>
            </a:extLst>
          </p:cNvPr>
          <p:cNvSpPr/>
          <p:nvPr/>
        </p:nvSpPr>
        <p:spPr>
          <a:xfrm>
            <a:off x="1288464" y="6131726"/>
            <a:ext cx="9018292" cy="792163"/>
          </a:xfrm>
          <a:prstGeom prst="roundRect">
            <a:avLst/>
          </a:prstGeom>
          <a:solidFill>
            <a:srgbClr val="33CCCC"/>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３．川からまちへ水があふれ出す前に、はやめに逃げる </a:t>
            </a:r>
          </a:p>
        </p:txBody>
      </p:sp>
      <p:sp>
        <p:nvSpPr>
          <p:cNvPr id="7" name="テキスト ボックス 2">
            <a:extLst>
              <a:ext uri="{FF2B5EF4-FFF2-40B4-BE49-F238E27FC236}">
                <a16:creationId xmlns:a16="http://schemas.microsoft.com/office/drawing/2014/main" id="{42628F8F-B392-8756-20CC-AE4FCE2EBBB0}"/>
              </a:ext>
            </a:extLst>
          </p:cNvPr>
          <p:cNvSpPr txBox="1">
            <a:spLocks noChangeArrowheads="1"/>
          </p:cNvSpPr>
          <p:nvPr/>
        </p:nvSpPr>
        <p:spPr bwMode="auto">
          <a:xfrm>
            <a:off x="1288464" y="1562795"/>
            <a:ext cx="11242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とねがわ</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6FB2E4BD-00F3-D6BE-421E-36E12BC546D4}"/>
              </a:ext>
            </a:extLst>
          </p:cNvPr>
          <p:cNvSpPr txBox="1">
            <a:spLocks noChangeArrowheads="1"/>
          </p:cNvSpPr>
          <p:nvPr/>
        </p:nvSpPr>
        <p:spPr bwMode="auto">
          <a:xfrm>
            <a:off x="1191211" y="2126161"/>
            <a:ext cx="5773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に</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9" name="テキスト ボックス 2">
            <a:extLst>
              <a:ext uri="{FF2B5EF4-FFF2-40B4-BE49-F238E27FC236}">
                <a16:creationId xmlns:a16="http://schemas.microsoft.com/office/drawing/2014/main" id="{58DE23D1-CABF-3E5D-75A8-140377AC8FCC}"/>
              </a:ext>
            </a:extLst>
          </p:cNvPr>
          <p:cNvSpPr txBox="1">
            <a:spLocks noChangeArrowheads="1"/>
          </p:cNvSpPr>
          <p:nvPr/>
        </p:nvSpPr>
        <p:spPr bwMode="auto">
          <a:xfrm>
            <a:off x="7349755" y="5128839"/>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さわ</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0" name="テキスト ボックス 2">
            <a:extLst>
              <a:ext uri="{FF2B5EF4-FFF2-40B4-BE49-F238E27FC236}">
                <a16:creationId xmlns:a16="http://schemas.microsoft.com/office/drawing/2014/main" id="{38FB18ED-7C4E-3C54-7A43-01484882C44B}"/>
              </a:ext>
            </a:extLst>
          </p:cNvPr>
          <p:cNvSpPr txBox="1">
            <a:spLocks noChangeArrowheads="1"/>
          </p:cNvSpPr>
          <p:nvPr/>
        </p:nvSpPr>
        <p:spPr bwMode="auto">
          <a:xfrm>
            <a:off x="6575901" y="5128839"/>
            <a:ext cx="807721" cy="276999"/>
          </a:xfrm>
          <a:prstGeom prst="rect">
            <a:avLst/>
          </a:prstGeom>
          <a:solidFill>
            <a:srgbClr val="33CCCC"/>
          </a:solid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だれ</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1" name="テキスト ボックス 2">
            <a:extLst>
              <a:ext uri="{FF2B5EF4-FFF2-40B4-BE49-F238E27FC236}">
                <a16:creationId xmlns:a16="http://schemas.microsoft.com/office/drawing/2014/main" id="{FDC5E72A-AE2C-F065-C074-11BEBCE54CA1}"/>
              </a:ext>
            </a:extLst>
          </p:cNvPr>
          <p:cNvSpPr txBox="1">
            <a:spLocks noChangeArrowheads="1"/>
          </p:cNvSpPr>
          <p:nvPr/>
        </p:nvSpPr>
        <p:spPr bwMode="auto">
          <a:xfrm>
            <a:off x="2783966" y="3984291"/>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こうずい</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2" name="テキスト ボックス 2">
            <a:extLst>
              <a:ext uri="{FF2B5EF4-FFF2-40B4-BE49-F238E27FC236}">
                <a16:creationId xmlns:a16="http://schemas.microsoft.com/office/drawing/2014/main" id="{45D5AAC2-6A68-8324-1070-8599852F72BE}"/>
              </a:ext>
            </a:extLst>
          </p:cNvPr>
          <p:cNvSpPr txBox="1">
            <a:spLocks noChangeArrowheads="1"/>
          </p:cNvSpPr>
          <p:nvPr/>
        </p:nvSpPr>
        <p:spPr bwMode="auto">
          <a:xfrm>
            <a:off x="7891621" y="6250808"/>
            <a:ext cx="807721"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3" name="テキスト ボックス 2">
            <a:extLst>
              <a:ext uri="{FF2B5EF4-FFF2-40B4-BE49-F238E27FC236}">
                <a16:creationId xmlns:a16="http://schemas.microsoft.com/office/drawing/2014/main" id="{4D45C3BD-C8CC-F710-26D8-C546F7EF323C}"/>
              </a:ext>
            </a:extLst>
          </p:cNvPr>
          <p:cNvSpPr txBox="1">
            <a:spLocks noChangeArrowheads="1"/>
          </p:cNvSpPr>
          <p:nvPr/>
        </p:nvSpPr>
        <p:spPr bwMode="auto">
          <a:xfrm>
            <a:off x="4230209" y="2159012"/>
            <a:ext cx="5773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に</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8" name="テキスト ボックス 7">
            <a:extLst>
              <a:ext uri="{FF2B5EF4-FFF2-40B4-BE49-F238E27FC236}">
                <a16:creationId xmlns:a16="http://schemas.microsoft.com/office/drawing/2014/main" id="{C0D0BA5F-1170-E16E-80CD-E7D2AFA4287C}"/>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C1C2CC67-2AB1-B498-C227-64DB5FD336E5}"/>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426A5000-09F0-8C0B-689B-9A0950A951B6}"/>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243022590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02159-605A-AB0F-DA56-413A04A8E421}"/>
            </a:ext>
          </a:extLst>
        </p:cNvPr>
        <p:cNvGrpSpPr/>
        <p:nvPr/>
      </p:nvGrpSpPr>
      <p:grpSpPr>
        <a:xfrm>
          <a:off x="0" y="0"/>
          <a:ext cx="0" cy="0"/>
          <a:chOff x="0" y="0"/>
          <a:chExt cx="0" cy="0"/>
        </a:xfrm>
      </p:grpSpPr>
      <p:pic>
        <p:nvPicPr>
          <p:cNvPr id="7" name="Picture 2">
            <a:extLst>
              <a:ext uri="{FF2B5EF4-FFF2-40B4-BE49-F238E27FC236}">
                <a16:creationId xmlns:a16="http://schemas.microsoft.com/office/drawing/2014/main" id="{961EA025-2273-E83D-44C8-0EC2CFDF37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テキスト ボックス 2">
            <a:extLst>
              <a:ext uri="{FF2B5EF4-FFF2-40B4-BE49-F238E27FC236}">
                <a16:creationId xmlns:a16="http://schemas.microsoft.com/office/drawing/2014/main" id="{6F6AD7E1-C9F2-60E8-9E29-8843359512D3}"/>
              </a:ext>
            </a:extLst>
          </p:cNvPr>
          <p:cNvSpPr txBox="1">
            <a:spLocks noChangeArrowheads="1"/>
          </p:cNvSpPr>
          <p:nvPr/>
        </p:nvSpPr>
        <p:spPr bwMode="auto">
          <a:xfrm>
            <a:off x="1288464" y="1606892"/>
            <a:ext cx="8280400" cy="2277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20000"/>
              </a:lnSpc>
              <a:spcBef>
                <a:spcPct val="0"/>
              </a:spcBef>
              <a:spcAft>
                <a:spcPct val="0"/>
              </a:spcAft>
              <a:buFontTx/>
              <a:buNone/>
            </a:pPr>
            <a:r>
              <a:rPr lang="ja-JP" altLang="en-US" sz="4000" dirty="0">
                <a:ln w="63500">
                  <a:solidFill>
                    <a:schemeClr val="bg1"/>
                  </a:solidFill>
                </a:ln>
                <a:solidFill>
                  <a:prstClr val="black"/>
                </a:solidFill>
                <a:latin typeface="メイリオ" panose="020B0604030504040204" pitchFamily="50" charset="-128"/>
                <a:ea typeface="メイリオ" panose="020B0604030504040204" pitchFamily="50" charset="-128"/>
              </a:rPr>
              <a:t>大雨のとき、雨の降り方や川の</a:t>
            </a:r>
            <a:endParaRPr lang="en-US" altLang="ja-JP" sz="4000" dirty="0">
              <a:ln w="63500">
                <a:solidFill>
                  <a:schemeClr val="bg1"/>
                </a:solidFill>
              </a:ln>
              <a:solidFill>
                <a:prstClr val="black"/>
              </a:solidFill>
              <a:latin typeface="メイリオ" panose="020B0604030504040204" pitchFamily="50" charset="-128"/>
              <a:ea typeface="メイリオ" panose="020B0604030504040204" pitchFamily="50" charset="-128"/>
            </a:endParaRPr>
          </a:p>
          <a:p>
            <a:pPr defTabSz="914400" fontAlgn="base">
              <a:lnSpc>
                <a:spcPct val="120000"/>
              </a:lnSpc>
              <a:spcBef>
                <a:spcPct val="0"/>
              </a:spcBef>
              <a:spcAft>
                <a:spcPct val="0"/>
              </a:spcAft>
              <a:buFontTx/>
              <a:buNone/>
            </a:pPr>
            <a:r>
              <a:rPr lang="ja-JP" altLang="en-US" sz="4000" dirty="0">
                <a:ln w="63500">
                  <a:solidFill>
                    <a:schemeClr val="bg1"/>
                  </a:solidFill>
                </a:ln>
                <a:solidFill>
                  <a:prstClr val="black"/>
                </a:solidFill>
                <a:latin typeface="メイリオ" panose="020B0604030504040204" pitchFamily="50" charset="-128"/>
                <a:ea typeface="メイリオ" panose="020B0604030504040204" pitchFamily="50" charset="-128"/>
              </a:rPr>
              <a:t>様子が変わってきたら、どんな</a:t>
            </a:r>
            <a:endParaRPr lang="en-US" altLang="ja-JP" sz="4000" dirty="0">
              <a:ln w="63500">
                <a:solidFill>
                  <a:schemeClr val="bg1"/>
                </a:solidFill>
              </a:ln>
              <a:solidFill>
                <a:prstClr val="black"/>
              </a:solidFill>
              <a:latin typeface="メイリオ" panose="020B0604030504040204" pitchFamily="50" charset="-128"/>
              <a:ea typeface="メイリオ" panose="020B0604030504040204" pitchFamily="50" charset="-128"/>
            </a:endParaRPr>
          </a:p>
          <a:p>
            <a:pPr defTabSz="914400" fontAlgn="base">
              <a:lnSpc>
                <a:spcPct val="120000"/>
              </a:lnSpc>
              <a:spcBef>
                <a:spcPct val="0"/>
              </a:spcBef>
              <a:spcAft>
                <a:spcPct val="0"/>
              </a:spcAft>
              <a:buFontTx/>
              <a:buNone/>
            </a:pPr>
            <a:r>
              <a:rPr lang="ja-JP" altLang="en-US" sz="4000" dirty="0">
                <a:ln w="63500">
                  <a:solidFill>
                    <a:schemeClr val="bg1"/>
                  </a:solidFill>
                </a:ln>
                <a:solidFill>
                  <a:prstClr val="black"/>
                </a:solidFill>
                <a:latin typeface="メイリオ" panose="020B0604030504040204" pitchFamily="50" charset="-128"/>
                <a:ea typeface="メイリオ" panose="020B0604030504040204" pitchFamily="50" charset="-128"/>
              </a:rPr>
              <a:t>ことを考えたらよいでしょうか？</a:t>
            </a:r>
            <a:endParaRPr lang="en-US" altLang="ja-JP" sz="4000" dirty="0">
              <a:ln w="63500">
                <a:solidFill>
                  <a:schemeClr val="bg1"/>
                </a:solidFill>
              </a:ln>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F1CB03FC-35E9-ACC9-B626-4CF740BCD8AF}"/>
              </a:ext>
            </a:extLst>
          </p:cNvPr>
          <p:cNvSpPr/>
          <p:nvPr/>
        </p:nvSpPr>
        <p:spPr>
          <a:xfrm>
            <a:off x="1264652" y="4386828"/>
            <a:ext cx="8281987"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１．これから取るべき行動</a:t>
            </a:r>
          </a:p>
        </p:txBody>
      </p:sp>
      <p:sp>
        <p:nvSpPr>
          <p:cNvPr id="29" name="角丸四角形 5">
            <a:extLst>
              <a:ext uri="{FF2B5EF4-FFF2-40B4-BE49-F238E27FC236}">
                <a16:creationId xmlns:a16="http://schemas.microsoft.com/office/drawing/2014/main" id="{7A9486BA-48D1-B314-E9FB-B9E32F726F6C}"/>
              </a:ext>
            </a:extLst>
          </p:cNvPr>
          <p:cNvSpPr/>
          <p:nvPr/>
        </p:nvSpPr>
        <p:spPr>
          <a:xfrm>
            <a:off x="1288464" y="5372829"/>
            <a:ext cx="8280400"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２．来年の目標</a:t>
            </a:r>
          </a:p>
        </p:txBody>
      </p:sp>
      <p:sp>
        <p:nvSpPr>
          <p:cNvPr id="31" name="角丸四角形 6">
            <a:extLst>
              <a:ext uri="{FF2B5EF4-FFF2-40B4-BE49-F238E27FC236}">
                <a16:creationId xmlns:a16="http://schemas.microsoft.com/office/drawing/2014/main" id="{C104E0BA-3FFD-D713-9977-3B23B58AF97F}"/>
              </a:ext>
            </a:extLst>
          </p:cNvPr>
          <p:cNvSpPr/>
          <p:nvPr/>
        </p:nvSpPr>
        <p:spPr>
          <a:xfrm>
            <a:off x="1288464" y="6358830"/>
            <a:ext cx="8280400"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３．明日学校が休みかどうか</a:t>
            </a:r>
          </a:p>
        </p:txBody>
      </p:sp>
      <p:sp>
        <p:nvSpPr>
          <p:cNvPr id="4" name="テキスト ボックス 2">
            <a:extLst>
              <a:ext uri="{FF2B5EF4-FFF2-40B4-BE49-F238E27FC236}">
                <a16:creationId xmlns:a16="http://schemas.microsoft.com/office/drawing/2014/main" id="{B356509E-7419-8B37-7E0C-646BAFDF70AA}"/>
              </a:ext>
            </a:extLst>
          </p:cNvPr>
          <p:cNvSpPr txBox="1">
            <a:spLocks noChangeArrowheads="1"/>
          </p:cNvSpPr>
          <p:nvPr/>
        </p:nvSpPr>
        <p:spPr bwMode="auto">
          <a:xfrm>
            <a:off x="5483659" y="1606892"/>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3" name="テキスト ボックス 2">
            <a:extLst>
              <a:ext uri="{FF2B5EF4-FFF2-40B4-BE49-F238E27FC236}">
                <a16:creationId xmlns:a16="http://schemas.microsoft.com/office/drawing/2014/main" id="{7E139DC5-378A-A528-7952-5773E789A63F}"/>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9AF8001E-FF78-9796-1D49-96B4446917CE}"/>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107B4769-96FF-F7F8-43EB-D0F2F18EC438}"/>
              </a:ext>
            </a:extLst>
          </p:cNvPr>
          <p:cNvSpPr txBox="1">
            <a:spLocks noChangeArrowheads="1"/>
          </p:cNvSpPr>
          <p:nvPr/>
        </p:nvSpPr>
        <p:spPr bwMode="auto">
          <a:xfrm>
            <a:off x="1288463" y="1606892"/>
            <a:ext cx="9530349" cy="278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大雨のとき、雨の降り方や</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川の様子が変わってきたら、</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どんなことを考えたらよいでしょう</a:t>
            </a:r>
            <a:r>
              <a:rPr lang="ja-JP" altLang="en-US" sz="4000" b="1" spc="-300" dirty="0">
                <a:solidFill>
                  <a:prstClr val="black"/>
                </a:solidFill>
                <a:latin typeface="メイリオ" panose="020B0604030504040204" pitchFamily="50" charset="-128"/>
                <a:ea typeface="メイリオ" panose="020B0604030504040204" pitchFamily="50" charset="-128"/>
              </a:rPr>
              <a:t>か</a:t>
            </a:r>
            <a:r>
              <a:rPr lang="ja-JP" altLang="en-US" sz="4000" b="1" dirty="0">
                <a:solidFill>
                  <a:prstClr val="black"/>
                </a:solidFill>
                <a:latin typeface="メイリオ" panose="020B0604030504040204" pitchFamily="50" charset="-128"/>
                <a:ea typeface="メイリオ" panose="020B0604030504040204" pitchFamily="50" charset="-128"/>
              </a:rPr>
              <a:t>？</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spTree>
    <p:extLst>
      <p:ext uri="{BB962C8B-B14F-4D97-AF65-F5344CB8AC3E}">
        <p14:creationId xmlns:p14="http://schemas.microsoft.com/office/powerpoint/2010/main" val="217904464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5E265-B59E-47EA-B39E-EAE524DBFEE6}"/>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4CFA4774-EC2A-05B1-D9C8-55D0543FB9E4}"/>
              </a:ext>
            </a:extLst>
          </p:cNvPr>
          <p:cNvSpPr txBox="1">
            <a:spLocks noChangeArrowheads="1"/>
          </p:cNvSpPr>
          <p:nvPr/>
        </p:nvSpPr>
        <p:spPr bwMode="auto">
          <a:xfrm>
            <a:off x="1288464" y="1606892"/>
            <a:ext cx="6963714"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大雨のとき、雨の降り方や川の様子が変わって</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きたら、どんなことを考えたらよいでしょうか？</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BBD5A897-653C-A555-97D9-60EF25ABBB33}"/>
              </a:ext>
            </a:extLst>
          </p:cNvPr>
          <p:cNvSpPr/>
          <p:nvPr/>
        </p:nvSpPr>
        <p:spPr>
          <a:xfrm>
            <a:off x="1264652" y="3887787"/>
            <a:ext cx="8281987" cy="792163"/>
          </a:xfrm>
          <a:prstGeom prst="roundRect">
            <a:avLst/>
          </a:prstGeom>
          <a:solidFill>
            <a:srgbClr val="33CCCC"/>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１．これから取るべき行動</a:t>
            </a:r>
          </a:p>
        </p:txBody>
      </p:sp>
      <p:sp>
        <p:nvSpPr>
          <p:cNvPr id="29" name="角丸四角形 5">
            <a:extLst>
              <a:ext uri="{FF2B5EF4-FFF2-40B4-BE49-F238E27FC236}">
                <a16:creationId xmlns:a16="http://schemas.microsoft.com/office/drawing/2014/main" id="{E8151E6C-4CD2-E808-DD37-21DC73738B1A}"/>
              </a:ext>
            </a:extLst>
          </p:cNvPr>
          <p:cNvSpPr/>
          <p:nvPr/>
        </p:nvSpPr>
        <p:spPr>
          <a:xfrm>
            <a:off x="1288464" y="5009757"/>
            <a:ext cx="8280400"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２．来年の目標</a:t>
            </a:r>
          </a:p>
        </p:txBody>
      </p:sp>
      <p:sp>
        <p:nvSpPr>
          <p:cNvPr id="31" name="角丸四角形 6">
            <a:extLst>
              <a:ext uri="{FF2B5EF4-FFF2-40B4-BE49-F238E27FC236}">
                <a16:creationId xmlns:a16="http://schemas.microsoft.com/office/drawing/2014/main" id="{9C4CD562-4C94-3008-D40E-2B7170AA7D8F}"/>
              </a:ext>
            </a:extLst>
          </p:cNvPr>
          <p:cNvSpPr/>
          <p:nvPr/>
        </p:nvSpPr>
        <p:spPr>
          <a:xfrm>
            <a:off x="1288464" y="6131726"/>
            <a:ext cx="8280400"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３．明日学校が休みかどうか</a:t>
            </a:r>
          </a:p>
        </p:txBody>
      </p:sp>
      <p:sp>
        <p:nvSpPr>
          <p:cNvPr id="4" name="テキスト ボックス 2">
            <a:extLst>
              <a:ext uri="{FF2B5EF4-FFF2-40B4-BE49-F238E27FC236}">
                <a16:creationId xmlns:a16="http://schemas.microsoft.com/office/drawing/2014/main" id="{7120629A-14CA-32CB-2CF4-DD5A97E9EBE1}"/>
              </a:ext>
            </a:extLst>
          </p:cNvPr>
          <p:cNvSpPr txBox="1">
            <a:spLocks noChangeArrowheads="1"/>
          </p:cNvSpPr>
          <p:nvPr/>
        </p:nvSpPr>
        <p:spPr bwMode="auto">
          <a:xfrm>
            <a:off x="3756189" y="1562795"/>
            <a:ext cx="4021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ふ</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7" name="テキスト ボックス 6">
            <a:extLst>
              <a:ext uri="{FF2B5EF4-FFF2-40B4-BE49-F238E27FC236}">
                <a16:creationId xmlns:a16="http://schemas.microsoft.com/office/drawing/2014/main" id="{AC396DF8-1D10-8D14-3AA0-7943003DE22C}"/>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EBF90F0E-F509-9BDF-0F0A-31069BD920D6}"/>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A99164CB-44DD-D31D-329E-241FA13BAC88}"/>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pic>
        <p:nvPicPr>
          <p:cNvPr id="8" name="Picture 2">
            <a:extLst>
              <a:ext uri="{FF2B5EF4-FFF2-40B4-BE49-F238E27FC236}">
                <a16:creationId xmlns:a16="http://schemas.microsoft.com/office/drawing/2014/main" id="{7F3144E3-547B-AA67-435A-4F4F80D73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95933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0432E-EBBF-CF51-F66B-E568F82FBDEB}"/>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81524C2C-BFE9-7763-304A-4914E91E7B05}"/>
              </a:ext>
            </a:extLst>
          </p:cNvPr>
          <p:cNvSpPr txBox="1">
            <a:spLocks noChangeArrowheads="1"/>
          </p:cNvSpPr>
          <p:nvPr/>
        </p:nvSpPr>
        <p:spPr bwMode="auto">
          <a:xfrm>
            <a:off x="1288464" y="1606892"/>
            <a:ext cx="9206499" cy="186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避難するとき、</a:t>
            </a:r>
            <a:endParaRPr lang="en-US" altLang="ja-JP" sz="4000" b="1"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4000" b="1" dirty="0">
                <a:solidFill>
                  <a:prstClr val="black"/>
                </a:solidFill>
                <a:latin typeface="メイリオ" panose="020B0604030504040204" pitchFamily="50" charset="-128"/>
                <a:ea typeface="メイリオ" panose="020B0604030504040204" pitchFamily="50" charset="-128"/>
              </a:rPr>
              <a:t>まわりの人にも声をかけた方がいい？</a:t>
            </a:r>
            <a:endParaRPr lang="en-US" altLang="ja-JP" sz="4000" b="1" dirty="0">
              <a:solidFill>
                <a:prstClr val="black"/>
              </a:solidFill>
              <a:latin typeface="メイリオ" panose="020B0604030504040204" pitchFamily="50" charset="-128"/>
              <a:ea typeface="メイリオ" panose="020B0604030504040204" pitchFamily="50" charset="-128"/>
            </a:endParaRPr>
          </a:p>
        </p:txBody>
      </p:sp>
      <p:sp>
        <p:nvSpPr>
          <p:cNvPr id="4" name="テキスト ボックス 2">
            <a:extLst>
              <a:ext uri="{FF2B5EF4-FFF2-40B4-BE49-F238E27FC236}">
                <a16:creationId xmlns:a16="http://schemas.microsoft.com/office/drawing/2014/main" id="{0D9496FA-471E-E03C-140C-A34A0A8213BF}"/>
              </a:ext>
            </a:extLst>
          </p:cNvPr>
          <p:cNvSpPr txBox="1">
            <a:spLocks noChangeArrowheads="1"/>
          </p:cNvSpPr>
          <p:nvPr/>
        </p:nvSpPr>
        <p:spPr bwMode="auto">
          <a:xfrm>
            <a:off x="1490014" y="1591823"/>
            <a:ext cx="76901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ひなん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grpSp>
        <p:nvGrpSpPr>
          <p:cNvPr id="13" name="グループ化 12">
            <a:extLst>
              <a:ext uri="{FF2B5EF4-FFF2-40B4-BE49-F238E27FC236}">
                <a16:creationId xmlns:a16="http://schemas.microsoft.com/office/drawing/2014/main" id="{BF7A458A-0DD7-4426-66F9-4ABAB9395292}"/>
              </a:ext>
            </a:extLst>
          </p:cNvPr>
          <p:cNvGrpSpPr/>
          <p:nvPr/>
        </p:nvGrpSpPr>
        <p:grpSpPr>
          <a:xfrm>
            <a:off x="1264652" y="4386828"/>
            <a:ext cx="8281987" cy="720000"/>
            <a:chOff x="1264652" y="3887787"/>
            <a:chExt cx="8281987" cy="720000"/>
          </a:xfrm>
        </p:grpSpPr>
        <p:sp>
          <p:nvSpPr>
            <p:cNvPr id="28" name="角丸四角形 4">
              <a:extLst>
                <a:ext uri="{FF2B5EF4-FFF2-40B4-BE49-F238E27FC236}">
                  <a16:creationId xmlns:a16="http://schemas.microsoft.com/office/drawing/2014/main" id="{D1DCF2A1-28CC-31D3-E643-DC3D31B71132}"/>
                </a:ext>
              </a:extLst>
            </p:cNvPr>
            <p:cNvSpPr/>
            <p:nvPr/>
          </p:nvSpPr>
          <p:spPr>
            <a:xfrm>
              <a:off x="1264652" y="3887787"/>
              <a:ext cx="8281987"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１．避難指示が出たらぜったい一人で逃げる</a:t>
              </a:r>
            </a:p>
          </p:txBody>
        </p:sp>
        <p:sp>
          <p:nvSpPr>
            <p:cNvPr id="7" name="テキスト ボックス 2">
              <a:extLst>
                <a:ext uri="{FF2B5EF4-FFF2-40B4-BE49-F238E27FC236}">
                  <a16:creationId xmlns:a16="http://schemas.microsoft.com/office/drawing/2014/main" id="{E0049F70-3547-D9F9-5E81-EAFB925AF8E8}"/>
                </a:ext>
              </a:extLst>
            </p:cNvPr>
            <p:cNvSpPr txBox="1">
              <a:spLocks noChangeArrowheads="1"/>
            </p:cNvSpPr>
            <p:nvPr/>
          </p:nvSpPr>
          <p:spPr bwMode="auto">
            <a:xfrm>
              <a:off x="1925321" y="3887787"/>
              <a:ext cx="1066236"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ひなんしじ</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8" name="テキスト ボックス 2">
              <a:extLst>
                <a:ext uri="{FF2B5EF4-FFF2-40B4-BE49-F238E27FC236}">
                  <a16:creationId xmlns:a16="http://schemas.microsoft.com/office/drawing/2014/main" id="{80C06B0C-1325-96E3-E646-D715ED952B4E}"/>
                </a:ext>
              </a:extLst>
            </p:cNvPr>
            <p:cNvSpPr txBox="1">
              <a:spLocks noChangeArrowheads="1"/>
            </p:cNvSpPr>
            <p:nvPr/>
          </p:nvSpPr>
          <p:spPr bwMode="auto">
            <a:xfrm>
              <a:off x="6536267" y="3887787"/>
              <a:ext cx="372534"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grpSp>
        <p:nvGrpSpPr>
          <p:cNvPr id="12" name="グループ化 11">
            <a:extLst>
              <a:ext uri="{FF2B5EF4-FFF2-40B4-BE49-F238E27FC236}">
                <a16:creationId xmlns:a16="http://schemas.microsoft.com/office/drawing/2014/main" id="{4795B17D-8056-042C-4D30-61B0D838EAE9}"/>
              </a:ext>
            </a:extLst>
          </p:cNvPr>
          <p:cNvGrpSpPr/>
          <p:nvPr/>
        </p:nvGrpSpPr>
        <p:grpSpPr>
          <a:xfrm>
            <a:off x="1288464" y="5372829"/>
            <a:ext cx="8280400" cy="720000"/>
            <a:chOff x="1288464" y="5009757"/>
            <a:chExt cx="8280400" cy="720000"/>
          </a:xfrm>
        </p:grpSpPr>
        <p:sp>
          <p:nvSpPr>
            <p:cNvPr id="29" name="角丸四角形 5">
              <a:extLst>
                <a:ext uri="{FF2B5EF4-FFF2-40B4-BE49-F238E27FC236}">
                  <a16:creationId xmlns:a16="http://schemas.microsoft.com/office/drawing/2014/main" id="{B54BA69F-7307-0EED-C2C3-5E6E0A6F6B5D}"/>
                </a:ext>
              </a:extLst>
            </p:cNvPr>
            <p:cNvSpPr/>
            <p:nvPr/>
          </p:nvSpPr>
          <p:spPr>
            <a:xfrm>
              <a:off x="1288464" y="5009757"/>
              <a:ext cx="8280400"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２．できるだけまわりの人にも声をかけてから逃げる</a:t>
              </a:r>
            </a:p>
          </p:txBody>
        </p:sp>
        <p:sp>
          <p:nvSpPr>
            <p:cNvPr id="9" name="テキスト ボックス 2">
              <a:extLst>
                <a:ext uri="{FF2B5EF4-FFF2-40B4-BE49-F238E27FC236}">
                  <a16:creationId xmlns:a16="http://schemas.microsoft.com/office/drawing/2014/main" id="{6C0CFD54-3946-FD59-89F0-E08B1BD04AD2}"/>
                </a:ext>
              </a:extLst>
            </p:cNvPr>
            <p:cNvSpPr txBox="1">
              <a:spLocks noChangeArrowheads="1"/>
            </p:cNvSpPr>
            <p:nvPr/>
          </p:nvSpPr>
          <p:spPr bwMode="auto">
            <a:xfrm>
              <a:off x="7789334" y="5009757"/>
              <a:ext cx="372534"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grpSp>
        <p:nvGrpSpPr>
          <p:cNvPr id="6" name="グループ化 5">
            <a:extLst>
              <a:ext uri="{FF2B5EF4-FFF2-40B4-BE49-F238E27FC236}">
                <a16:creationId xmlns:a16="http://schemas.microsoft.com/office/drawing/2014/main" id="{5AA105BF-14B5-5974-442F-1DBF5F3D67DA}"/>
              </a:ext>
            </a:extLst>
          </p:cNvPr>
          <p:cNvGrpSpPr/>
          <p:nvPr/>
        </p:nvGrpSpPr>
        <p:grpSpPr>
          <a:xfrm>
            <a:off x="1288464" y="6358830"/>
            <a:ext cx="8280400" cy="720000"/>
            <a:chOff x="1288464" y="6131726"/>
            <a:chExt cx="8280400" cy="720000"/>
          </a:xfrm>
        </p:grpSpPr>
        <p:sp>
          <p:nvSpPr>
            <p:cNvPr id="31" name="角丸四角形 6">
              <a:extLst>
                <a:ext uri="{FF2B5EF4-FFF2-40B4-BE49-F238E27FC236}">
                  <a16:creationId xmlns:a16="http://schemas.microsoft.com/office/drawing/2014/main" id="{49D61E38-BD7A-D8B4-63D0-061269FE41DE}"/>
                </a:ext>
              </a:extLst>
            </p:cNvPr>
            <p:cNvSpPr/>
            <p:nvPr/>
          </p:nvSpPr>
          <p:spPr>
            <a:xfrm>
              <a:off x="1288464" y="6131726"/>
              <a:ext cx="8280400" cy="720000"/>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a:t>
              </a:r>
              <a:r>
                <a:rPr kumimoji="1" lang="en-US" altLang="ja-JP" sz="2400" b="1" kern="0" dirty="0">
                  <a:solidFill>
                    <a:srgbClr val="000000"/>
                  </a:solidFill>
                  <a:latin typeface="メイリオ" panose="020B0604030504040204" pitchFamily="50" charset="-128"/>
                  <a:ea typeface="メイリオ" panose="020B0604030504040204" pitchFamily="50" charset="-128"/>
                </a:rPr>
                <a:t>100</a:t>
              </a:r>
              <a:r>
                <a:rPr kumimoji="1" lang="ja-JP" altLang="en-US" sz="2400" b="1" kern="0" dirty="0">
                  <a:solidFill>
                    <a:srgbClr val="000000"/>
                  </a:solidFill>
                  <a:latin typeface="メイリオ" panose="020B0604030504040204" pitchFamily="50" charset="-128"/>
                  <a:ea typeface="メイリオ" panose="020B0604030504040204" pitchFamily="50" charset="-128"/>
                </a:rPr>
                <a:t>人に声をかけるまで避難しない</a:t>
              </a:r>
            </a:p>
          </p:txBody>
        </p:sp>
        <p:sp>
          <p:nvSpPr>
            <p:cNvPr id="10" name="テキスト ボックス 2">
              <a:extLst>
                <a:ext uri="{FF2B5EF4-FFF2-40B4-BE49-F238E27FC236}">
                  <a16:creationId xmlns:a16="http://schemas.microsoft.com/office/drawing/2014/main" id="{8B1C8FA3-90B6-9002-DCE6-1EA78F59E71D}"/>
                </a:ext>
              </a:extLst>
            </p:cNvPr>
            <p:cNvSpPr txBox="1">
              <a:spLocks noChangeArrowheads="1"/>
            </p:cNvSpPr>
            <p:nvPr/>
          </p:nvSpPr>
          <p:spPr bwMode="auto">
            <a:xfrm>
              <a:off x="5249333" y="6131726"/>
              <a:ext cx="891822"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ひなん</a:t>
              </a:r>
              <a:endParaRPr lang="en-US" altLang="ja-JP" sz="1200" dirty="0">
                <a:solidFill>
                  <a:srgbClr val="000000"/>
                </a:solidFill>
                <a:latin typeface="メイリオ" panose="020B0604030504040204" pitchFamily="50" charset="-128"/>
                <a:ea typeface="メイリオ" panose="020B0604030504040204" pitchFamily="50" charset="-128"/>
              </a:endParaRPr>
            </a:p>
          </p:txBody>
        </p:sp>
      </p:grpSp>
      <p:sp>
        <p:nvSpPr>
          <p:cNvPr id="3" name="テキスト ボックス 2">
            <a:extLst>
              <a:ext uri="{FF2B5EF4-FFF2-40B4-BE49-F238E27FC236}">
                <a16:creationId xmlns:a16="http://schemas.microsoft.com/office/drawing/2014/main" id="{13CB12D0-56E6-32E6-BF42-C32056C165F4}"/>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5" name="テキスト ボックス 2">
            <a:extLst>
              <a:ext uri="{FF2B5EF4-FFF2-40B4-BE49-F238E27FC236}">
                <a16:creationId xmlns:a16="http://schemas.microsoft.com/office/drawing/2014/main" id="{A0B0FD74-5282-589E-0A42-6BE30201C75B}"/>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pic>
        <p:nvPicPr>
          <p:cNvPr id="11" name="Picture 2">
            <a:extLst>
              <a:ext uri="{FF2B5EF4-FFF2-40B4-BE49-F238E27FC236}">
                <a16:creationId xmlns:a16="http://schemas.microsoft.com/office/drawing/2014/main" id="{FE9721FC-05C5-7386-43F3-C1DABB1176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7752" y="624582"/>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427143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FCDDC-A800-1EBE-783D-7978033C2B2F}"/>
            </a:ext>
          </a:extLst>
        </p:cNvPr>
        <p:cNvGrpSpPr/>
        <p:nvPr/>
      </p:nvGrpSpPr>
      <p:grpSpPr>
        <a:xfrm>
          <a:off x="0" y="0"/>
          <a:ext cx="0" cy="0"/>
          <a:chOff x="0" y="0"/>
          <a:chExt cx="0" cy="0"/>
        </a:xfrm>
      </p:grpSpPr>
      <p:sp>
        <p:nvSpPr>
          <p:cNvPr id="27" name="テキスト ボックス 2">
            <a:extLst>
              <a:ext uri="{FF2B5EF4-FFF2-40B4-BE49-F238E27FC236}">
                <a16:creationId xmlns:a16="http://schemas.microsoft.com/office/drawing/2014/main" id="{3966F7DD-99BA-5C9B-18A3-10DE59A85FEF}"/>
              </a:ext>
            </a:extLst>
          </p:cNvPr>
          <p:cNvSpPr txBox="1">
            <a:spLocks noChangeArrowheads="1"/>
          </p:cNvSpPr>
          <p:nvPr/>
        </p:nvSpPr>
        <p:spPr bwMode="auto">
          <a:xfrm>
            <a:off x="1288464" y="1606892"/>
            <a:ext cx="6350827"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避難するとき、</a:t>
            </a:r>
            <a:endParaRPr lang="en-US" altLang="ja-JP" sz="2400" dirty="0">
              <a:solidFill>
                <a:prstClr val="black"/>
              </a:solidFill>
              <a:latin typeface="メイリオ" panose="020B0604030504040204" pitchFamily="50" charset="-128"/>
              <a:ea typeface="メイリオ" panose="020B0604030504040204" pitchFamily="50" charset="-128"/>
            </a:endParaRPr>
          </a:p>
          <a:p>
            <a:pPr defTabSz="914400" fontAlgn="base">
              <a:lnSpc>
                <a:spcPct val="150000"/>
              </a:lnSpc>
              <a:spcBef>
                <a:spcPct val="0"/>
              </a:spcBef>
              <a:spcAft>
                <a:spcPct val="0"/>
              </a:spcAft>
              <a:buFontTx/>
              <a:buNone/>
            </a:pPr>
            <a:r>
              <a:rPr lang="ja-JP" altLang="en-US" sz="2400" dirty="0">
                <a:solidFill>
                  <a:prstClr val="black"/>
                </a:solidFill>
                <a:latin typeface="メイリオ" panose="020B0604030504040204" pitchFamily="50" charset="-128"/>
                <a:ea typeface="メイリオ" panose="020B0604030504040204" pitchFamily="50" charset="-128"/>
              </a:rPr>
              <a:t>まわりの人にも声をかけた方がいい？</a:t>
            </a:r>
            <a:endParaRPr lang="en-US" altLang="ja-JP" sz="2400" dirty="0">
              <a:solidFill>
                <a:prstClr val="black"/>
              </a:solidFill>
              <a:latin typeface="メイリオ" panose="020B0604030504040204" pitchFamily="50" charset="-128"/>
              <a:ea typeface="メイリオ" panose="020B0604030504040204" pitchFamily="50" charset="-128"/>
            </a:endParaRPr>
          </a:p>
        </p:txBody>
      </p:sp>
      <p:sp>
        <p:nvSpPr>
          <p:cNvPr id="28" name="角丸四角形 4">
            <a:extLst>
              <a:ext uri="{FF2B5EF4-FFF2-40B4-BE49-F238E27FC236}">
                <a16:creationId xmlns:a16="http://schemas.microsoft.com/office/drawing/2014/main" id="{358B01AE-EB71-2E6F-B85E-C1308D5127DB}"/>
              </a:ext>
            </a:extLst>
          </p:cNvPr>
          <p:cNvSpPr/>
          <p:nvPr/>
        </p:nvSpPr>
        <p:spPr>
          <a:xfrm>
            <a:off x="1264652" y="3887787"/>
            <a:ext cx="8281987"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１．避難指示が出たらぜったい一人で逃げる</a:t>
            </a:r>
          </a:p>
        </p:txBody>
      </p:sp>
      <p:sp>
        <p:nvSpPr>
          <p:cNvPr id="29" name="角丸四角形 5">
            <a:extLst>
              <a:ext uri="{FF2B5EF4-FFF2-40B4-BE49-F238E27FC236}">
                <a16:creationId xmlns:a16="http://schemas.microsoft.com/office/drawing/2014/main" id="{E4A0E7B2-081D-4BEB-F60C-A27C58C5E533}"/>
              </a:ext>
            </a:extLst>
          </p:cNvPr>
          <p:cNvSpPr/>
          <p:nvPr/>
        </p:nvSpPr>
        <p:spPr>
          <a:xfrm>
            <a:off x="1288464" y="5009757"/>
            <a:ext cx="8280400" cy="792163"/>
          </a:xfrm>
          <a:prstGeom prst="roundRect">
            <a:avLst/>
          </a:prstGeom>
          <a:solidFill>
            <a:srgbClr val="33CCCC"/>
          </a:solidFill>
          <a:ln w="76200" cap="flat" cmpd="sng" algn="ctr">
            <a:solidFill>
              <a:srgbClr val="FF0000"/>
            </a:solid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２．できるだけまわりの人にも声をかけてから逃げる</a:t>
            </a:r>
          </a:p>
        </p:txBody>
      </p:sp>
      <p:sp>
        <p:nvSpPr>
          <p:cNvPr id="31" name="角丸四角形 6">
            <a:extLst>
              <a:ext uri="{FF2B5EF4-FFF2-40B4-BE49-F238E27FC236}">
                <a16:creationId xmlns:a16="http://schemas.microsoft.com/office/drawing/2014/main" id="{3AA2AA8D-A0C6-CD29-B8C9-5A59FE451582}"/>
              </a:ext>
            </a:extLst>
          </p:cNvPr>
          <p:cNvSpPr/>
          <p:nvPr/>
        </p:nvSpPr>
        <p:spPr>
          <a:xfrm>
            <a:off x="1288464" y="6131726"/>
            <a:ext cx="8280400" cy="792163"/>
          </a:xfrm>
          <a:prstGeom prst="roundRect">
            <a:avLst/>
          </a:prstGeom>
          <a:solidFill>
            <a:srgbClr val="33CCCC"/>
          </a:solidFill>
          <a:ln w="25400" cap="flat" cmpd="sng" algn="ctr">
            <a:noFill/>
            <a:prstDash val="solid"/>
          </a:ln>
          <a:effectLst/>
        </p:spPr>
        <p:txBody>
          <a:bodyPr anchor="b" anchorCtr="0"/>
          <a:lstStyle/>
          <a:p>
            <a:pPr defTabSz="914400"/>
            <a:r>
              <a:rPr kumimoji="1" lang="ja-JP" altLang="en-US" sz="2400" b="1" kern="0" dirty="0">
                <a:solidFill>
                  <a:srgbClr val="000000"/>
                </a:solidFill>
                <a:latin typeface="メイリオ" panose="020B0604030504040204" pitchFamily="50" charset="-128"/>
                <a:ea typeface="メイリオ" panose="020B0604030504040204" pitchFamily="50" charset="-128"/>
              </a:rPr>
              <a:t>３．</a:t>
            </a:r>
            <a:r>
              <a:rPr kumimoji="1" lang="en-US" altLang="ja-JP" sz="2400" b="1" kern="0" dirty="0">
                <a:solidFill>
                  <a:srgbClr val="000000"/>
                </a:solidFill>
                <a:latin typeface="メイリオ" panose="020B0604030504040204" pitchFamily="50" charset="-128"/>
                <a:ea typeface="メイリオ" panose="020B0604030504040204" pitchFamily="50" charset="-128"/>
              </a:rPr>
              <a:t>100</a:t>
            </a:r>
            <a:r>
              <a:rPr kumimoji="1" lang="ja-JP" altLang="en-US" sz="2400" b="1" kern="0" dirty="0">
                <a:solidFill>
                  <a:srgbClr val="000000"/>
                </a:solidFill>
                <a:latin typeface="メイリオ" panose="020B0604030504040204" pitchFamily="50" charset="-128"/>
                <a:ea typeface="メイリオ" panose="020B0604030504040204" pitchFamily="50" charset="-128"/>
              </a:rPr>
              <a:t>人に声をかけるまで避難しない</a:t>
            </a:r>
          </a:p>
        </p:txBody>
      </p:sp>
      <p:sp>
        <p:nvSpPr>
          <p:cNvPr id="4" name="テキスト ボックス 2">
            <a:extLst>
              <a:ext uri="{FF2B5EF4-FFF2-40B4-BE49-F238E27FC236}">
                <a16:creationId xmlns:a16="http://schemas.microsoft.com/office/drawing/2014/main" id="{152210A9-C8FF-22B7-2732-3566761F090B}"/>
              </a:ext>
            </a:extLst>
          </p:cNvPr>
          <p:cNvSpPr txBox="1">
            <a:spLocks noChangeArrowheads="1"/>
          </p:cNvSpPr>
          <p:nvPr/>
        </p:nvSpPr>
        <p:spPr bwMode="auto">
          <a:xfrm>
            <a:off x="1285564" y="1562795"/>
            <a:ext cx="76901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prstClr val="black"/>
                </a:solidFill>
                <a:latin typeface="メイリオ" panose="020B0604030504040204" pitchFamily="50" charset="-128"/>
                <a:ea typeface="メイリオ" panose="020B0604030504040204" pitchFamily="50" charset="-128"/>
              </a:rPr>
              <a:t>ひなん</a:t>
            </a:r>
            <a:endParaRPr lang="en-US" altLang="ja-JP" sz="1200" dirty="0">
              <a:solidFill>
                <a:prstClr val="black"/>
              </a:solidFill>
              <a:latin typeface="メイリオ" panose="020B0604030504040204" pitchFamily="50" charset="-128"/>
              <a:ea typeface="メイリオ" panose="020B0604030504040204" pitchFamily="50" charset="-128"/>
            </a:endParaRPr>
          </a:p>
        </p:txBody>
      </p:sp>
      <p:sp>
        <p:nvSpPr>
          <p:cNvPr id="11" name="テキスト ボックス 10">
            <a:extLst>
              <a:ext uri="{FF2B5EF4-FFF2-40B4-BE49-F238E27FC236}">
                <a16:creationId xmlns:a16="http://schemas.microsoft.com/office/drawing/2014/main" id="{800F0379-16D3-3B4D-AA57-D05AD8E92709}"/>
              </a:ext>
            </a:extLst>
          </p:cNvPr>
          <p:cNvSpPr txBox="1"/>
          <p:nvPr/>
        </p:nvSpPr>
        <p:spPr>
          <a:xfrm>
            <a:off x="683170" y="3076850"/>
            <a:ext cx="1210588" cy="707886"/>
          </a:xfrm>
          <a:prstGeom prst="rect">
            <a:avLst/>
          </a:prstGeom>
          <a:noFill/>
        </p:spPr>
        <p:txBody>
          <a:bodyPr wrap="none">
            <a:spAutoFit/>
          </a:bodyPr>
          <a:lstStyle/>
          <a:p>
            <a:pPr defTabSz="914400">
              <a:defRPr/>
            </a:pPr>
            <a:r>
              <a:rPr kumimoji="1" lang="ja-JP" altLang="en-US" sz="4000" b="1" dirty="0">
                <a:solidFill>
                  <a:srgbClr val="FF0000"/>
                </a:solidFill>
                <a:latin typeface="メイリオ" panose="020B0604030504040204" pitchFamily="50" charset="-128"/>
                <a:ea typeface="メイリオ" panose="020B0604030504040204" pitchFamily="50" charset="-128"/>
                <a:cs typeface="メイリオ" panose="020B0604030504040204" pitchFamily="50" charset="-128"/>
              </a:rPr>
              <a:t>答え</a:t>
            </a:r>
            <a:endParaRPr kumimoji="1" lang="ja-JP" altLang="en-US" sz="4000" b="1" dirty="0">
              <a:solidFill>
                <a:srgbClr val="1F497D">
                  <a:lumMod val="75000"/>
                </a:srgbClr>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3" name="テキスト ボックス 2">
            <a:extLst>
              <a:ext uri="{FF2B5EF4-FFF2-40B4-BE49-F238E27FC236}">
                <a16:creationId xmlns:a16="http://schemas.microsoft.com/office/drawing/2014/main" id="{C6E5CAD2-1B88-3DBC-CE0D-AA1052696256}"/>
              </a:ext>
            </a:extLst>
          </p:cNvPr>
          <p:cNvSpPr txBox="1">
            <a:spLocks noChangeArrowheads="1"/>
          </p:cNvSpPr>
          <p:nvPr/>
        </p:nvSpPr>
        <p:spPr bwMode="auto">
          <a:xfrm>
            <a:off x="1925321" y="3983605"/>
            <a:ext cx="1066236"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ひなんしじ</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5" name="テキスト ボックス 2">
            <a:extLst>
              <a:ext uri="{FF2B5EF4-FFF2-40B4-BE49-F238E27FC236}">
                <a16:creationId xmlns:a16="http://schemas.microsoft.com/office/drawing/2014/main" id="{B668AAE3-5003-2F32-261A-666D29E47E2F}"/>
              </a:ext>
            </a:extLst>
          </p:cNvPr>
          <p:cNvSpPr txBox="1">
            <a:spLocks noChangeArrowheads="1"/>
          </p:cNvSpPr>
          <p:nvPr/>
        </p:nvSpPr>
        <p:spPr bwMode="auto">
          <a:xfrm>
            <a:off x="6536267" y="3983605"/>
            <a:ext cx="372534"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2" name="テキスト ボックス 2">
            <a:extLst>
              <a:ext uri="{FF2B5EF4-FFF2-40B4-BE49-F238E27FC236}">
                <a16:creationId xmlns:a16="http://schemas.microsoft.com/office/drawing/2014/main" id="{7D954BCE-42C4-59BE-4267-B00D84F83486}"/>
              </a:ext>
            </a:extLst>
          </p:cNvPr>
          <p:cNvSpPr txBox="1">
            <a:spLocks noChangeArrowheads="1"/>
          </p:cNvSpPr>
          <p:nvPr/>
        </p:nvSpPr>
        <p:spPr bwMode="auto">
          <a:xfrm>
            <a:off x="7789334" y="5098310"/>
            <a:ext cx="372534"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に</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3" name="テキスト ボックス 2">
            <a:extLst>
              <a:ext uri="{FF2B5EF4-FFF2-40B4-BE49-F238E27FC236}">
                <a16:creationId xmlns:a16="http://schemas.microsoft.com/office/drawing/2014/main" id="{078C85D7-440A-9929-295D-769C7D73AD57}"/>
              </a:ext>
            </a:extLst>
          </p:cNvPr>
          <p:cNvSpPr txBox="1">
            <a:spLocks noChangeArrowheads="1"/>
          </p:cNvSpPr>
          <p:nvPr/>
        </p:nvSpPr>
        <p:spPr bwMode="auto">
          <a:xfrm>
            <a:off x="5249333" y="6235251"/>
            <a:ext cx="891822" cy="276999"/>
          </a:xfrm>
          <a:prstGeom prst="rect">
            <a:avLst/>
          </a:prstGeom>
          <a:noFill/>
          <a:ln>
            <a:noFill/>
          </a:ln>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200" dirty="0">
                <a:solidFill>
                  <a:srgbClr val="000000"/>
                </a:solidFill>
                <a:latin typeface="メイリオ" panose="020B0604030504040204" pitchFamily="50" charset="-128"/>
                <a:ea typeface="メイリオ" panose="020B0604030504040204" pitchFamily="50" charset="-128"/>
              </a:rPr>
              <a:t>ひなん</a:t>
            </a:r>
            <a:endParaRPr lang="en-US" altLang="ja-JP" sz="1200" dirty="0">
              <a:solidFill>
                <a:srgbClr val="000000"/>
              </a:solidFill>
              <a:latin typeface="メイリオ" panose="020B0604030504040204" pitchFamily="50" charset="-128"/>
              <a:ea typeface="メイリオ" panose="020B0604030504040204" pitchFamily="50" charset="-128"/>
            </a:endParaRPr>
          </a:p>
        </p:txBody>
      </p:sp>
      <p:sp>
        <p:nvSpPr>
          <p:cNvPr id="14" name="テキスト ボックス 13">
            <a:extLst>
              <a:ext uri="{FF2B5EF4-FFF2-40B4-BE49-F238E27FC236}">
                <a16:creationId xmlns:a16="http://schemas.microsoft.com/office/drawing/2014/main" id="{DE1584AE-3021-1DF6-1BCB-AA9D1A280D35}"/>
              </a:ext>
            </a:extLst>
          </p:cNvPr>
          <p:cNvSpPr txBox="1"/>
          <p:nvPr/>
        </p:nvSpPr>
        <p:spPr>
          <a:xfrm>
            <a:off x="354013" y="526907"/>
            <a:ext cx="3204402" cy="843051"/>
          </a:xfrm>
          <a:prstGeom prst="rect">
            <a:avLst/>
          </a:prstGeom>
          <a:noFill/>
        </p:spPr>
        <p:txBody>
          <a:bodyPr wrap="none" lIns="0" tIns="0" rIns="0" bIns="0" rtlCol="0" anchor="ctr">
            <a:spAutoFit/>
          </a:bodyPr>
          <a:lstStyle>
            <a:defPPr>
              <a:defRPr lang="ja-JP"/>
            </a:defPPr>
            <a:lvl1pPr algn="ctr" defTabSz="457200">
              <a:defRPr sz="3200" b="1">
                <a:solidFill>
                  <a:schemeClr val="accent6">
                    <a:lumMod val="50000"/>
                  </a:schemeClr>
                </a:solidFill>
                <a:latin typeface="UD Digi Kyokasho NK-R" panose="02020400000000000000" pitchFamily="18" charset="-128"/>
                <a:ea typeface="UD Digi Kyokasho NK-R" panose="02020400000000000000" pitchFamily="18" charset="-128"/>
              </a:defRPr>
            </a:lvl1pPr>
            <a:lvl2pPr defTabSz="457200"/>
            <a:lvl3pPr defTabSz="457200"/>
            <a:lvl4pPr defTabSz="457200"/>
            <a:lvl5pPr defTabSz="457200"/>
            <a:lvl6pPr defTabSz="457200"/>
            <a:lvl7pPr defTabSz="457200"/>
            <a:lvl8pPr defTabSz="457200"/>
            <a:lvl9pPr defTabSz="457200"/>
          </a:lstStyle>
          <a:p>
            <a:pPr>
              <a:lnSpc>
                <a:spcPct val="150000"/>
              </a:lnSpc>
            </a:pPr>
            <a:r>
              <a:rPr lang="ja-JP" altLang="en-US" sz="4400" dirty="0">
                <a:solidFill>
                  <a:srgbClr val="33CCCC"/>
                </a:solidFill>
                <a:effectLst>
                  <a:outerShdw blurRad="50800" dist="38100" dir="2700000" algn="tl" rotWithShape="0">
                    <a:prstClr val="black">
                      <a:alpha val="40000"/>
                    </a:prstClr>
                  </a:outerShdw>
                </a:effectLst>
                <a:latin typeface="+mj-ea"/>
                <a:ea typeface="+mj-ea"/>
              </a:rPr>
              <a:t>水防災クイズ</a:t>
            </a:r>
            <a:endParaRPr lang="en-US" altLang="ja-JP" sz="4400" dirty="0">
              <a:solidFill>
                <a:srgbClr val="33CCCC"/>
              </a:solidFill>
              <a:effectLst>
                <a:outerShdw blurRad="50800" dist="38100" dir="2700000" algn="tl" rotWithShape="0">
                  <a:prstClr val="black">
                    <a:alpha val="40000"/>
                  </a:prstClr>
                </a:outerShdw>
              </a:effectLst>
              <a:latin typeface="+mj-ea"/>
              <a:ea typeface="+mj-ea"/>
            </a:endParaRPr>
          </a:p>
        </p:txBody>
      </p:sp>
      <p:sp>
        <p:nvSpPr>
          <p:cNvPr id="15" name="テキスト ボックス 2">
            <a:extLst>
              <a:ext uri="{FF2B5EF4-FFF2-40B4-BE49-F238E27FC236}">
                <a16:creationId xmlns:a16="http://schemas.microsoft.com/office/drawing/2014/main" id="{49CB0F7A-6950-A110-5616-C7BEBA62C823}"/>
              </a:ext>
            </a:extLst>
          </p:cNvPr>
          <p:cNvSpPr txBox="1">
            <a:spLocks noChangeArrowheads="1"/>
          </p:cNvSpPr>
          <p:nvPr/>
        </p:nvSpPr>
        <p:spPr bwMode="auto">
          <a:xfrm>
            <a:off x="387880" y="549763"/>
            <a:ext cx="16339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lgn="ctr" defTabSz="914400" fontAlgn="base">
              <a:spcBef>
                <a:spcPct val="0"/>
              </a:spcBef>
              <a:spcAft>
                <a:spcPct val="0"/>
              </a:spcAft>
              <a:buFontTx/>
              <a:buNone/>
            </a:pPr>
            <a:r>
              <a:rPr lang="ja-JP" altLang="en-US" sz="1600" dirty="0">
                <a:solidFill>
                  <a:srgbClr val="33CCCC"/>
                </a:solidFill>
                <a:latin typeface="メイリオ" panose="020B0604030504040204" pitchFamily="50" charset="-128"/>
                <a:ea typeface="メイリオ" panose="020B0604030504040204" pitchFamily="50" charset="-128"/>
              </a:rPr>
              <a:t>みずぼうさい</a:t>
            </a:r>
            <a:endParaRPr lang="en-US" altLang="ja-JP" sz="1600" dirty="0">
              <a:solidFill>
                <a:srgbClr val="33CCCC"/>
              </a:solidFill>
              <a:latin typeface="メイリオ" panose="020B0604030504040204" pitchFamily="50" charset="-128"/>
              <a:ea typeface="メイリオ" panose="020B0604030504040204" pitchFamily="50" charset="-128"/>
            </a:endParaRPr>
          </a:p>
        </p:txBody>
      </p:sp>
      <p:pic>
        <p:nvPicPr>
          <p:cNvPr id="16" name="Picture 2">
            <a:extLst>
              <a:ext uri="{FF2B5EF4-FFF2-40B4-BE49-F238E27FC236}">
                <a16:creationId xmlns:a16="http://schemas.microsoft.com/office/drawing/2014/main" id="{7A6EF2F6-B1C6-66E5-6A92-BC4D9AF1DC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146" y="1547636"/>
            <a:ext cx="2200275"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559373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正方形/長方形 4">
            <a:extLst>
              <a:ext uri="{FF2B5EF4-FFF2-40B4-BE49-F238E27FC236}">
                <a16:creationId xmlns:a16="http://schemas.microsoft.com/office/drawing/2014/main" id="{6944721A-6ED8-14B9-3043-FE07DD7CE8D0}"/>
              </a:ext>
            </a:extLst>
          </p:cNvPr>
          <p:cNvSpPr>
            <a:spLocks noGrp="1" noRot="1" noMove="1" noResize="1" noEditPoints="1" noAdjustHandles="1" noChangeArrowheads="1" noChangeShapeType="1"/>
          </p:cNvSpPr>
          <p:nvPr/>
        </p:nvSpPr>
        <p:spPr>
          <a:xfrm>
            <a:off x="0" y="0"/>
            <a:ext cx="10907713" cy="7775575"/>
          </a:xfrm>
          <a:prstGeom prst="rect">
            <a:avLst/>
          </a:prstGeom>
          <a:gradFill flip="none" rotWithShape="1">
            <a:gsLst>
              <a:gs pos="0">
                <a:schemeClr val="accent5">
                  <a:lumMod val="5000"/>
                  <a:lumOff val="95000"/>
                </a:schemeClr>
              </a:gs>
              <a:gs pos="74000">
                <a:srgbClr val="69D1F1"/>
              </a:gs>
              <a:gs pos="83000">
                <a:srgbClr val="69D1F1"/>
              </a:gs>
              <a:gs pos="100000">
                <a:srgbClr val="69D1F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5" name="グループ化 14">
            <a:extLst>
              <a:ext uri="{FF2B5EF4-FFF2-40B4-BE49-F238E27FC236}">
                <a16:creationId xmlns:a16="http://schemas.microsoft.com/office/drawing/2014/main" id="{6E94A00E-B513-BCBF-267E-E7A7485E60A2}"/>
              </a:ext>
            </a:extLst>
          </p:cNvPr>
          <p:cNvGrpSpPr/>
          <p:nvPr/>
        </p:nvGrpSpPr>
        <p:grpSpPr>
          <a:xfrm>
            <a:off x="2515391" y="5477233"/>
            <a:ext cx="5876930" cy="1631216"/>
            <a:chOff x="2515391" y="5680433"/>
            <a:chExt cx="5876930" cy="1631216"/>
          </a:xfrm>
        </p:grpSpPr>
        <p:sp>
          <p:nvSpPr>
            <p:cNvPr id="10" name="テキスト ボックス 9">
              <a:extLst>
                <a:ext uri="{FF2B5EF4-FFF2-40B4-BE49-F238E27FC236}">
                  <a16:creationId xmlns:a16="http://schemas.microsoft.com/office/drawing/2014/main" id="{BB72E4EA-B0BF-04A0-7B24-F494CAD43D05}"/>
                </a:ext>
              </a:extLst>
            </p:cNvPr>
            <p:cNvSpPr txBox="1"/>
            <p:nvPr/>
          </p:nvSpPr>
          <p:spPr>
            <a:xfrm>
              <a:off x="2515392" y="5680433"/>
              <a:ext cx="5876929" cy="1631216"/>
            </a:xfrm>
            <a:prstGeom prst="rect">
              <a:avLst/>
            </a:prstGeom>
            <a:noFill/>
          </p:spPr>
          <p:txBody>
            <a:bodyPr wrap="none" rtlCol="0">
              <a:spAutoFit/>
            </a:bodyPr>
            <a:lstStyle/>
            <a:p>
              <a:pPr algn="ctr">
                <a:spcAft>
                  <a:spcPts val="600"/>
                </a:spcAft>
              </a:pPr>
              <a:r>
                <a:rPr kumimoji="1" lang="ja-JP"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国土交通省　関東地方整備局</a:t>
              </a:r>
              <a:endParaRPr kumimoji="1" lang="en-US" altLang="ja-JP"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r>
                <a:rPr kumimoji="1" lang="ja-JP"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利根川上流河川事務所</a:t>
              </a:r>
              <a:endParaRPr kumimoji="1" lang="en-US" altLang="ja-JP"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endParaRPr kumimoji="1" lang="en-US" altLang="ja-JP"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r>
                <a:rPr kumimoji="1" lang="zh-TW"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a:t>
              </a:r>
              <a:r>
                <a:rPr kumimoji="1" lang="en-US" altLang="zh-TW"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349-1198</a:t>
              </a:r>
              <a:r>
                <a:rPr kumimoji="1" lang="zh-TW"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　埼玉県久喜市栗橋北</a:t>
              </a:r>
              <a:r>
                <a:rPr kumimoji="1" lang="en-US" altLang="zh-TW"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2-19-1</a:t>
              </a:r>
            </a:p>
            <a:p>
              <a:pPr algn="ctr">
                <a:spcAft>
                  <a:spcPts val="600"/>
                </a:spcAft>
              </a:pPr>
              <a:r>
                <a:rPr kumimoji="1" lang="en-US" altLang="zh-TW"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TEL:0480-52-3956</a:t>
              </a:r>
              <a:r>
                <a:rPr kumimoji="1" lang="zh-TW"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rPr>
                <a:t>　</a:t>
              </a:r>
              <a:endParaRPr kumimoji="1" lang="ja-JP" altLang="en-US" sz="1600" spc="500" dirty="0">
                <a:ln w="76200">
                  <a:solidFill>
                    <a:srgbClr val="002060"/>
                  </a:solidFill>
                </a:ln>
                <a:solidFill>
                  <a:schemeClr val="bg1"/>
                </a:solidFill>
                <a:latin typeface="BIZ UDPゴシック" panose="020B0400000000000000" pitchFamily="50" charset="-128"/>
                <a:ea typeface="BIZ UDPゴシック" panose="020B0400000000000000" pitchFamily="50" charset="-128"/>
              </a:endParaRPr>
            </a:p>
          </p:txBody>
        </p:sp>
        <p:sp>
          <p:nvSpPr>
            <p:cNvPr id="2" name="テキスト ボックス 1">
              <a:extLst>
                <a:ext uri="{FF2B5EF4-FFF2-40B4-BE49-F238E27FC236}">
                  <a16:creationId xmlns:a16="http://schemas.microsoft.com/office/drawing/2014/main" id="{66587714-4352-9ED4-0B7F-4CB712CC4F47}"/>
                </a:ext>
              </a:extLst>
            </p:cNvPr>
            <p:cNvSpPr txBox="1"/>
            <p:nvPr/>
          </p:nvSpPr>
          <p:spPr>
            <a:xfrm>
              <a:off x="2515391" y="5680433"/>
              <a:ext cx="5876929" cy="1631216"/>
            </a:xfrm>
            <a:prstGeom prst="rect">
              <a:avLst/>
            </a:prstGeom>
            <a:noFill/>
          </p:spPr>
          <p:txBody>
            <a:bodyPr wrap="none" rtlCol="0">
              <a:spAutoFit/>
            </a:bodyPr>
            <a:lstStyle/>
            <a:p>
              <a:pPr algn="ctr">
                <a:spcAft>
                  <a:spcPts val="600"/>
                </a:spcAft>
              </a:pPr>
              <a:r>
                <a:rPr kumimoji="1" lang="ja-JP" altLang="en-US" sz="1600" spc="500" dirty="0">
                  <a:solidFill>
                    <a:schemeClr val="bg1"/>
                  </a:solidFill>
                  <a:latin typeface="BIZ UDPゴシック" panose="020B0400000000000000" pitchFamily="50" charset="-128"/>
                  <a:ea typeface="BIZ UDPゴシック" panose="020B0400000000000000" pitchFamily="50" charset="-128"/>
                </a:rPr>
                <a:t>国土交通省　関東地方整備局</a:t>
              </a:r>
              <a:endParaRPr kumimoji="1" lang="en-US" altLang="ja-JP" sz="1600" spc="500" dirty="0">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r>
                <a:rPr kumimoji="1" lang="ja-JP" altLang="en-US" sz="1600" spc="500" dirty="0">
                  <a:solidFill>
                    <a:schemeClr val="bg1"/>
                  </a:solidFill>
                  <a:latin typeface="BIZ UDPゴシック" panose="020B0400000000000000" pitchFamily="50" charset="-128"/>
                  <a:ea typeface="BIZ UDPゴシック" panose="020B0400000000000000" pitchFamily="50" charset="-128"/>
                </a:rPr>
                <a:t>利根川上流河川事務所</a:t>
              </a:r>
              <a:endParaRPr kumimoji="1" lang="en-US" altLang="ja-JP" sz="1600" spc="500" dirty="0">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endParaRPr kumimoji="1" lang="en-US" altLang="ja-JP" sz="1600" spc="500" dirty="0">
                <a:solidFill>
                  <a:schemeClr val="bg1"/>
                </a:solidFill>
                <a:latin typeface="BIZ UDPゴシック" panose="020B0400000000000000" pitchFamily="50" charset="-128"/>
                <a:ea typeface="BIZ UDPゴシック" panose="020B0400000000000000" pitchFamily="50" charset="-128"/>
              </a:endParaRPr>
            </a:p>
            <a:p>
              <a:pPr algn="ctr">
                <a:spcAft>
                  <a:spcPts val="600"/>
                </a:spcAft>
              </a:pPr>
              <a:r>
                <a:rPr kumimoji="1" lang="zh-TW" altLang="en-US" sz="1600" spc="500" dirty="0">
                  <a:solidFill>
                    <a:schemeClr val="bg1"/>
                  </a:solidFill>
                  <a:latin typeface="BIZ UDPゴシック" panose="020B0400000000000000" pitchFamily="50" charset="-128"/>
                  <a:ea typeface="BIZ UDPゴシック" panose="020B0400000000000000" pitchFamily="50" charset="-128"/>
                </a:rPr>
                <a:t>〒</a:t>
              </a:r>
              <a:r>
                <a:rPr kumimoji="1" lang="en-US" altLang="zh-TW" sz="1600" spc="500" dirty="0">
                  <a:solidFill>
                    <a:schemeClr val="bg1"/>
                  </a:solidFill>
                  <a:latin typeface="BIZ UDPゴシック" panose="020B0400000000000000" pitchFamily="50" charset="-128"/>
                  <a:ea typeface="BIZ UDPゴシック" panose="020B0400000000000000" pitchFamily="50" charset="-128"/>
                </a:rPr>
                <a:t>349-1198</a:t>
              </a:r>
              <a:r>
                <a:rPr kumimoji="1" lang="zh-TW" altLang="en-US" sz="1600" spc="500" dirty="0">
                  <a:solidFill>
                    <a:schemeClr val="bg1"/>
                  </a:solidFill>
                  <a:latin typeface="BIZ UDPゴシック" panose="020B0400000000000000" pitchFamily="50" charset="-128"/>
                  <a:ea typeface="BIZ UDPゴシック" panose="020B0400000000000000" pitchFamily="50" charset="-128"/>
                </a:rPr>
                <a:t>　埼玉県久喜市栗橋北</a:t>
              </a:r>
              <a:r>
                <a:rPr kumimoji="1" lang="en-US" altLang="zh-TW" sz="1600" spc="500" dirty="0">
                  <a:solidFill>
                    <a:schemeClr val="bg1"/>
                  </a:solidFill>
                  <a:latin typeface="BIZ UDPゴシック" panose="020B0400000000000000" pitchFamily="50" charset="-128"/>
                  <a:ea typeface="BIZ UDPゴシック" panose="020B0400000000000000" pitchFamily="50" charset="-128"/>
                </a:rPr>
                <a:t>2-19-1</a:t>
              </a:r>
            </a:p>
            <a:p>
              <a:pPr algn="ctr">
                <a:spcAft>
                  <a:spcPts val="600"/>
                </a:spcAft>
              </a:pPr>
              <a:r>
                <a:rPr kumimoji="1" lang="en-US" altLang="zh-TW" sz="1600" spc="500" dirty="0">
                  <a:solidFill>
                    <a:schemeClr val="bg1"/>
                  </a:solidFill>
                  <a:latin typeface="BIZ UDPゴシック" panose="020B0400000000000000" pitchFamily="50" charset="-128"/>
                  <a:ea typeface="BIZ UDPゴシック" panose="020B0400000000000000" pitchFamily="50" charset="-128"/>
                </a:rPr>
                <a:t>TEL:0480-52-3956</a:t>
              </a:r>
              <a:r>
                <a:rPr kumimoji="1" lang="zh-TW" altLang="en-US" sz="1600" spc="500" dirty="0">
                  <a:solidFill>
                    <a:schemeClr val="bg1"/>
                  </a:solidFill>
                  <a:latin typeface="BIZ UDPゴシック" panose="020B0400000000000000" pitchFamily="50" charset="-128"/>
                  <a:ea typeface="BIZ UDPゴシック" panose="020B0400000000000000" pitchFamily="50" charset="-128"/>
                </a:rPr>
                <a:t>　</a:t>
              </a:r>
              <a:endParaRPr kumimoji="1" lang="ja-JP" altLang="en-US" sz="1600" spc="500" dirty="0">
                <a:solidFill>
                  <a:schemeClr val="bg1"/>
                </a:solidFill>
                <a:latin typeface="BIZ UDPゴシック" panose="020B0400000000000000" pitchFamily="50" charset="-128"/>
                <a:ea typeface="BIZ UDPゴシック" panose="020B0400000000000000" pitchFamily="50" charset="-128"/>
              </a:endParaRPr>
            </a:p>
          </p:txBody>
        </p:sp>
      </p:grpSp>
      <p:sp>
        <p:nvSpPr>
          <p:cNvPr id="11" name="正方形/長方形 10">
            <a:extLst>
              <a:ext uri="{FF2B5EF4-FFF2-40B4-BE49-F238E27FC236}">
                <a16:creationId xmlns:a16="http://schemas.microsoft.com/office/drawing/2014/main" id="{6DFBCF48-A48E-E08C-B568-83E8CA1CD1AF}"/>
              </a:ext>
            </a:extLst>
          </p:cNvPr>
          <p:cNvSpPr>
            <a:spLocks/>
          </p:cNvSpPr>
          <p:nvPr/>
        </p:nvSpPr>
        <p:spPr>
          <a:xfrm>
            <a:off x="-1" y="0"/>
            <a:ext cx="360000" cy="7776000"/>
          </a:xfrm>
          <a:prstGeom prst="rect">
            <a:avLst/>
          </a:prstGeom>
          <a:solidFill>
            <a:srgbClr val="14A5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2" name="正方形/長方形 11">
            <a:extLst>
              <a:ext uri="{FF2B5EF4-FFF2-40B4-BE49-F238E27FC236}">
                <a16:creationId xmlns:a16="http://schemas.microsoft.com/office/drawing/2014/main" id="{F8B7867F-FADC-FD6E-1379-E446B004C2BC}"/>
              </a:ext>
            </a:extLst>
          </p:cNvPr>
          <p:cNvSpPr>
            <a:spLocks/>
          </p:cNvSpPr>
          <p:nvPr/>
        </p:nvSpPr>
        <p:spPr>
          <a:xfrm>
            <a:off x="10547713" y="0"/>
            <a:ext cx="360000" cy="7776000"/>
          </a:xfrm>
          <a:prstGeom prst="rect">
            <a:avLst/>
          </a:prstGeom>
          <a:solidFill>
            <a:srgbClr val="14A5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3" name="正方形/長方形 12">
            <a:extLst>
              <a:ext uri="{FF2B5EF4-FFF2-40B4-BE49-F238E27FC236}">
                <a16:creationId xmlns:a16="http://schemas.microsoft.com/office/drawing/2014/main" id="{10303CB6-16BF-FE1E-B985-A912E9AE626C}"/>
              </a:ext>
            </a:extLst>
          </p:cNvPr>
          <p:cNvSpPr>
            <a:spLocks/>
          </p:cNvSpPr>
          <p:nvPr/>
        </p:nvSpPr>
        <p:spPr>
          <a:xfrm rot="16200000">
            <a:off x="5274000" y="-5273999"/>
            <a:ext cx="360000" cy="10908000"/>
          </a:xfrm>
          <a:prstGeom prst="rect">
            <a:avLst/>
          </a:prstGeom>
          <a:solidFill>
            <a:srgbClr val="14A5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
        <p:nvSpPr>
          <p:cNvPr id="14" name="正方形/長方形 13">
            <a:extLst>
              <a:ext uri="{FF2B5EF4-FFF2-40B4-BE49-F238E27FC236}">
                <a16:creationId xmlns:a16="http://schemas.microsoft.com/office/drawing/2014/main" id="{078A61DD-D651-4C3C-358B-A28B8BC3FFFF}"/>
              </a:ext>
            </a:extLst>
          </p:cNvPr>
          <p:cNvSpPr>
            <a:spLocks/>
          </p:cNvSpPr>
          <p:nvPr/>
        </p:nvSpPr>
        <p:spPr>
          <a:xfrm rot="16200000">
            <a:off x="5274000" y="2141575"/>
            <a:ext cx="360000" cy="10908000"/>
          </a:xfrm>
          <a:prstGeom prst="rect">
            <a:avLst/>
          </a:prstGeom>
          <a:solidFill>
            <a:srgbClr val="14A5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dirty="0"/>
          </a:p>
        </p:txBody>
      </p:sp>
    </p:spTree>
    <p:extLst>
      <p:ext uri="{BB962C8B-B14F-4D97-AF65-F5344CB8AC3E}">
        <p14:creationId xmlns:p14="http://schemas.microsoft.com/office/powerpoint/2010/main" val="1505793865"/>
      </p:ext>
    </p:extLst>
  </p:cSld>
  <p:clrMapOvr>
    <a:masterClrMapping/>
  </p:clrMapOvr>
</p:sld>
</file>

<file path=ppt/theme/theme1.xml><?xml version="1.0" encoding="utf-8"?>
<a:theme xmlns:a="http://schemas.openxmlformats.org/drawingml/2006/main" name="Office テーマ">
  <a:themeElements>
    <a:clrScheme name="Office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ユーザー定義 15">
      <a:majorFont>
        <a:latin typeface="BIZ UDPゴシック"/>
        <a:ea typeface="BIZ UDPゴシック"/>
        <a:cs typeface=""/>
      </a:majorFont>
      <a:minorFont>
        <a:latin typeface="BIZ UDPゴシック"/>
        <a:ea typeface="BIZ UDPゴシック"/>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2_Office テーマ">
  <a:themeElements>
    <a:clrScheme name="Office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ユーザー定義 15">
      <a:majorFont>
        <a:latin typeface="BIZ UDPゴシック"/>
        <a:ea typeface="BIZ UDPゴシック"/>
        <a:cs typeface=""/>
      </a:majorFont>
      <a:minorFont>
        <a:latin typeface="BIZ UDPゴシック"/>
        <a:ea typeface="BIZ UDPゴシック"/>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3.xml><?xml version="1.0" encoding="utf-8"?>
<a:theme xmlns:a="http://schemas.openxmlformats.org/drawingml/2006/main" name="1_Office テーマ">
  <a:themeElements>
    <a:clrScheme name="Office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ユーザー定義 15">
      <a:majorFont>
        <a:latin typeface="BIZ UDPゴシック"/>
        <a:ea typeface="BIZ UDPゴシック"/>
        <a:cs typeface=""/>
      </a:majorFont>
      <a:minorFont>
        <a:latin typeface="BIZ UDPゴシック"/>
        <a:ea typeface="BIZ UDPゴシック"/>
        <a:cs typeface=""/>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テーマ">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28614</TotalTime>
  <Words>18467</Words>
  <Application>Microsoft Office PowerPoint</Application>
  <PresentationFormat>ユーザー設定</PresentationFormat>
  <Paragraphs>3005</Paragraphs>
  <Slides>87</Slides>
  <Notes>60</Notes>
  <HiddenSlides>0</HiddenSlides>
  <MMClips>0</MMClips>
  <ScaleCrop>false</ScaleCrop>
  <HeadingPairs>
    <vt:vector size="6" baseType="variant">
      <vt:variant>
        <vt:lpstr>使用されているフォント</vt:lpstr>
      </vt:variant>
      <vt:variant>
        <vt:i4>11</vt:i4>
      </vt:variant>
      <vt:variant>
        <vt:lpstr>テーマ</vt:lpstr>
      </vt:variant>
      <vt:variant>
        <vt:i4>3</vt:i4>
      </vt:variant>
      <vt:variant>
        <vt:lpstr>スライド タイトル</vt:lpstr>
      </vt:variant>
      <vt:variant>
        <vt:i4>87</vt:i4>
      </vt:variant>
    </vt:vector>
  </HeadingPairs>
  <TitlesOfParts>
    <vt:vector size="101" baseType="lpstr">
      <vt:lpstr>BIZ UDPゴシック</vt:lpstr>
      <vt:lpstr>HG創英角ｺﾞｼｯｸUB</vt:lpstr>
      <vt:lpstr>HG創英角ﾎﾟｯﾌﾟ体</vt:lpstr>
      <vt:lpstr>Meiryo UI</vt:lpstr>
      <vt:lpstr>ＭＳ 明朝</vt:lpstr>
      <vt:lpstr>UD デジタル 教科書体 NK-B</vt:lpstr>
      <vt:lpstr>メイリオ</vt:lpstr>
      <vt:lpstr>游ゴシック</vt:lpstr>
      <vt:lpstr>Arial</vt:lpstr>
      <vt:lpstr>Calibri</vt:lpstr>
      <vt:lpstr>Wingdings</vt:lpstr>
      <vt:lpstr>Office テーマ</vt:lpstr>
      <vt:lpstr>2_Office テーマ</vt:lpstr>
      <vt:lpstr>1_Office テーマ</vt:lpstr>
      <vt:lpstr>PowerPoint プレゼンテーション</vt:lpstr>
      <vt:lpstr>本フレームワークをご利用の皆様へ</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プレゼンテーション</dc:title>
  <dc:creator>210_上園智美</dc:creator>
  <cp:lastModifiedBy>渡辺 鈴大</cp:lastModifiedBy>
  <cp:revision>127</cp:revision>
  <cp:lastPrinted>2026-04-14T01:29:39Z</cp:lastPrinted>
  <dcterms:created xsi:type="dcterms:W3CDTF">2024-02-28T04:55:20Z</dcterms:created>
  <dcterms:modified xsi:type="dcterms:W3CDTF">2026-05-25T09:20:17Z</dcterms:modified>
</cp:coreProperties>
</file>