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 id="2147484394" r:id="rId2"/>
  </p:sldMasterIdLst>
  <p:notesMasterIdLst>
    <p:notesMasterId r:id="rId9"/>
  </p:notesMasterIdLst>
  <p:handoutMasterIdLst>
    <p:handoutMasterId r:id="rId10"/>
  </p:handoutMasterIdLst>
  <p:sldIdLst>
    <p:sldId id="1443" r:id="rId3"/>
    <p:sldId id="1444" r:id="rId4"/>
    <p:sldId id="1445" r:id="rId5"/>
    <p:sldId id="1446" r:id="rId6"/>
    <p:sldId id="1447" r:id="rId7"/>
    <p:sldId id="1448" r:id="rId8"/>
  </p:sldIdLst>
  <p:sldSz cx="9144000" cy="6858000" type="screen4x3"/>
  <p:notesSz cx="6807200" cy="9939338"/>
  <p:defaultTextStyle>
    <a:defPPr>
      <a:defRPr lang="ja-JP"/>
    </a:defPPr>
    <a:lvl1pPr algn="l" rtl="0" eaLnBrk="0" fontAlgn="base" hangingPunct="0">
      <a:spcBef>
        <a:spcPct val="0"/>
      </a:spcBef>
      <a:spcAft>
        <a:spcPct val="0"/>
      </a:spcAft>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1pPr>
    <a:lvl2pPr marL="457200" algn="l" rtl="0" eaLnBrk="0" fontAlgn="base" hangingPunct="0">
      <a:spcBef>
        <a:spcPct val="0"/>
      </a:spcBef>
      <a:spcAft>
        <a:spcPct val="0"/>
      </a:spcAft>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2pPr>
    <a:lvl3pPr marL="914400" algn="l" rtl="0" eaLnBrk="0" fontAlgn="base" hangingPunct="0">
      <a:spcBef>
        <a:spcPct val="0"/>
      </a:spcBef>
      <a:spcAft>
        <a:spcPct val="0"/>
      </a:spcAft>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3pPr>
    <a:lvl4pPr marL="1371600" algn="l" rtl="0" eaLnBrk="0" fontAlgn="base" hangingPunct="0">
      <a:spcBef>
        <a:spcPct val="0"/>
      </a:spcBef>
      <a:spcAft>
        <a:spcPct val="0"/>
      </a:spcAft>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4pPr>
    <a:lvl5pPr marL="1828800" algn="l" rtl="0" eaLnBrk="0" fontAlgn="base" hangingPunct="0">
      <a:spcBef>
        <a:spcPct val="0"/>
      </a:spcBef>
      <a:spcAft>
        <a:spcPct val="0"/>
      </a:spcAft>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5pPr>
    <a:lvl6pPr marL="2286000" algn="l" defTabSz="914400" rtl="0" eaLnBrk="1" latinLnBrk="0" hangingPunct="1">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6pPr>
    <a:lvl7pPr marL="2743200" algn="l" defTabSz="914400" rtl="0" eaLnBrk="1" latinLnBrk="0" hangingPunct="1">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7pPr>
    <a:lvl8pPr marL="3200400" algn="l" defTabSz="914400" rtl="0" eaLnBrk="1" latinLnBrk="0" hangingPunct="1">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8pPr>
    <a:lvl9pPr marL="3657600" algn="l" defTabSz="914400" rtl="0" eaLnBrk="1" latinLnBrk="0" hangingPunct="1">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9pPr>
  </p:defaultTextStyle>
  <p:extLst>
    <p:ext uri="{521415D9-36F7-43E2-AB2F-B90AF26B5E84}">
      <p14:sectionLst xmlns:p14="http://schemas.microsoft.com/office/powerpoint/2010/main">
        <p14:section name="セクション" id="{6FB8FF0F-EC68-4618-89D5-A6BCEAD91AE3}">
          <p14:sldIdLst>
            <p14:sldId id="1443"/>
            <p14:sldId id="1444"/>
            <p14:sldId id="1445"/>
            <p14:sldId id="1446"/>
            <p14:sldId id="1447"/>
            <p14:sldId id="1448"/>
          </p14:sldIdLst>
        </p14:section>
      </p14:sectionLst>
    </p:ext>
    <p:ext uri="{EFAFB233-063F-42B5-8137-9DF3F51BA10A}">
      <p15:sldGuideLst xmlns:p15="http://schemas.microsoft.com/office/powerpoint/2012/main">
        <p15:guide id="1" orient="horz" pos="2160" userDrawn="1">
          <p15:clr>
            <a:srgbClr val="A4A3A4"/>
          </p15:clr>
        </p15:guide>
        <p15:guide id="3"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9"/>
    <a:srgbClr val="90CBFF"/>
    <a:srgbClr val="C4F1FF"/>
    <a:srgbClr val="0070C0"/>
    <a:srgbClr val="FFFFFF"/>
    <a:srgbClr val="FFEFBF"/>
    <a:srgbClr val="3B7CFF"/>
    <a:srgbClr val="005FA3"/>
    <a:srgbClr val="0E2C3E"/>
    <a:srgbClr val="E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95636" autoAdjust="0"/>
  </p:normalViewPr>
  <p:slideViewPr>
    <p:cSldViewPr snapToGrid="0" showGuides="1">
      <p:cViewPr varScale="1">
        <p:scale>
          <a:sx n="106" d="100"/>
          <a:sy n="106" d="100"/>
        </p:scale>
        <p:origin x="1716" y="24"/>
      </p:cViewPr>
      <p:guideLst>
        <p:guide orient="horz" pos="2160"/>
        <p:guide pos="2880"/>
      </p:guideLst>
    </p:cSldViewPr>
  </p:slideViewPr>
  <p:outlineViewPr>
    <p:cViewPr>
      <p:scale>
        <a:sx n="33" d="100"/>
        <a:sy n="33" d="100"/>
      </p:scale>
      <p:origin x="0" y="-654"/>
    </p:cViewPr>
  </p:outlineViewPr>
  <p:notesTextViewPr>
    <p:cViewPr>
      <p:scale>
        <a:sx n="150" d="100"/>
        <a:sy n="150" d="100"/>
      </p:scale>
      <p:origin x="0" y="0"/>
    </p:cViewPr>
  </p:notesTextViewPr>
  <p:sorterViewPr>
    <p:cViewPr varScale="1">
      <p:scale>
        <a:sx n="1" d="1"/>
        <a:sy n="1" d="1"/>
      </p:scale>
      <p:origin x="0" y="-694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handoutMasters/handoutMaster1.xml" Type="http://schemas.openxmlformats.org/officeDocument/2006/relationships/handoutMaster"/><Relationship Id="rId11" Target="presProps.xml" Type="http://schemas.openxmlformats.org/officeDocument/2006/relationships/presProps"/><Relationship Id="rId12" Target="viewProps.xml" Type="http://schemas.openxmlformats.org/officeDocument/2006/relationships/viewProps"/><Relationship Id="rId13" Target="theme/theme1.xml" Type="http://schemas.openxmlformats.org/officeDocument/2006/relationships/theme"/><Relationship Id="rId14"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notesMasters/notesMaster1.xml" Type="http://schemas.openxmlformats.org/officeDocument/2006/relationships/notesMaster"/></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EC7B2D6-0397-68AC-20CE-07B70802025D}"/>
              </a:ext>
            </a:extLst>
          </p:cNvPr>
          <p:cNvSpPr>
            <a:spLocks noGrp="1"/>
          </p:cNvSpPr>
          <p:nvPr>
            <p:ph type="hdr" sz="quarter"/>
          </p:nvPr>
        </p:nvSpPr>
        <p:spPr>
          <a:xfrm>
            <a:off x="4" y="0"/>
            <a:ext cx="2950375" cy="498966"/>
          </a:xfrm>
          <a:prstGeom prst="rect">
            <a:avLst/>
          </a:prstGeom>
        </p:spPr>
        <p:txBody>
          <a:bodyPr vert="horz" lIns="92200" tIns="46101" rIns="92200" bIns="46101"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1AF62D39-B25F-77F2-17B2-3871BA62551F}"/>
              </a:ext>
            </a:extLst>
          </p:cNvPr>
          <p:cNvSpPr>
            <a:spLocks noGrp="1"/>
          </p:cNvSpPr>
          <p:nvPr>
            <p:ph type="dt" sz="quarter" idx="1"/>
          </p:nvPr>
        </p:nvSpPr>
        <p:spPr>
          <a:xfrm>
            <a:off x="3855221" y="0"/>
            <a:ext cx="2950374" cy="498966"/>
          </a:xfrm>
          <a:prstGeom prst="rect">
            <a:avLst/>
          </a:prstGeom>
        </p:spPr>
        <p:txBody>
          <a:bodyPr vert="horz" lIns="92200" tIns="46101" rIns="92200" bIns="46101" rtlCol="0"/>
          <a:lstStyle>
            <a:lvl1pPr algn="r">
              <a:defRPr sz="1200"/>
            </a:lvl1pPr>
          </a:lstStyle>
          <a:p>
            <a:fld id="{4575EEDE-E4F4-4642-BBCD-F1D434E6EEBC}" type="datetimeFigureOut">
              <a:rPr kumimoji="1" lang="ja-JP" altLang="en-US" smtClean="0"/>
              <a:t>2026/9/3</a:t>
            </a:fld>
            <a:endParaRPr kumimoji="1" lang="ja-JP" altLang="en-US"/>
          </a:p>
        </p:txBody>
      </p:sp>
      <p:sp>
        <p:nvSpPr>
          <p:cNvPr id="4" name="フッター プレースホルダー 3">
            <a:extLst>
              <a:ext uri="{FF2B5EF4-FFF2-40B4-BE49-F238E27FC236}">
                <a16:creationId xmlns:a16="http://schemas.microsoft.com/office/drawing/2014/main" id="{803DF442-31AE-38F5-F418-B16475201FBC}"/>
              </a:ext>
            </a:extLst>
          </p:cNvPr>
          <p:cNvSpPr>
            <a:spLocks noGrp="1"/>
          </p:cNvSpPr>
          <p:nvPr>
            <p:ph type="ftr" sz="quarter" idx="2"/>
          </p:nvPr>
        </p:nvSpPr>
        <p:spPr>
          <a:xfrm>
            <a:off x="4" y="9440374"/>
            <a:ext cx="2950375" cy="498966"/>
          </a:xfrm>
          <a:prstGeom prst="rect">
            <a:avLst/>
          </a:prstGeom>
        </p:spPr>
        <p:txBody>
          <a:bodyPr vert="horz" lIns="92200" tIns="46101" rIns="92200" bIns="46101"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260E95BB-FDBC-3F97-27EC-A0E041C867E7}"/>
              </a:ext>
            </a:extLst>
          </p:cNvPr>
          <p:cNvSpPr>
            <a:spLocks noGrp="1"/>
          </p:cNvSpPr>
          <p:nvPr>
            <p:ph type="sldNum" sz="quarter" idx="3"/>
          </p:nvPr>
        </p:nvSpPr>
        <p:spPr>
          <a:xfrm>
            <a:off x="3855221" y="9440374"/>
            <a:ext cx="2950374" cy="498966"/>
          </a:xfrm>
          <a:prstGeom prst="rect">
            <a:avLst/>
          </a:prstGeom>
        </p:spPr>
        <p:txBody>
          <a:bodyPr vert="horz" lIns="92200" tIns="46101" rIns="92200" bIns="46101" rtlCol="0" anchor="b"/>
          <a:lstStyle>
            <a:lvl1pPr algn="r">
              <a:defRPr sz="1200"/>
            </a:lvl1pPr>
          </a:lstStyle>
          <a:p>
            <a:fld id="{8535E05C-769A-43B2-ACDA-2DCC78021AEF}" type="slidenum">
              <a:rPr kumimoji="1" lang="ja-JP" altLang="en-US" smtClean="0"/>
              <a:t>‹#›</a:t>
            </a:fld>
            <a:endParaRPr kumimoji="1" lang="ja-JP" altLang="en-US"/>
          </a:p>
        </p:txBody>
      </p:sp>
    </p:spTree>
    <p:extLst>
      <p:ext uri="{BB962C8B-B14F-4D97-AF65-F5344CB8AC3E}">
        <p14:creationId xmlns:p14="http://schemas.microsoft.com/office/powerpoint/2010/main" val="29766912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6" y="4"/>
            <a:ext cx="2949989" cy="497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1" tIns="45924" rIns="91851" bIns="45924" numCol="1" anchor="t" anchorCtr="0" compatLnSpc="1">
            <a:prstTxWarp prst="textNoShape">
              <a:avLst/>
            </a:prstTxWarp>
          </a:bodyPr>
          <a:lstStyle>
            <a:lvl1pPr defTabSz="918578" eaLnBrk="1" hangingPunct="1">
              <a:defRPr sz="1300">
                <a:latin typeface="Arial" charset="0"/>
                <a:ea typeface="ＭＳ Ｐゴシック" pitchFamily="50" charset="-128"/>
              </a:defRPr>
            </a:lvl1pPr>
          </a:lstStyle>
          <a:p>
            <a:pPr>
              <a:defRPr/>
            </a:pPr>
            <a:endParaRPr lang="en-US" altLang="ja-JP"/>
          </a:p>
        </p:txBody>
      </p:sp>
      <p:sp>
        <p:nvSpPr>
          <p:cNvPr id="3075" name="Rectangle 3"/>
          <p:cNvSpPr>
            <a:spLocks noGrp="1" noChangeArrowheads="1"/>
          </p:cNvSpPr>
          <p:nvPr>
            <p:ph type="dt" idx="1"/>
          </p:nvPr>
        </p:nvSpPr>
        <p:spPr bwMode="auto">
          <a:xfrm>
            <a:off x="3855695" y="4"/>
            <a:ext cx="2949989" cy="497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1" tIns="45924" rIns="91851" bIns="45924" numCol="1" anchor="t" anchorCtr="0" compatLnSpc="1">
            <a:prstTxWarp prst="textNoShape">
              <a:avLst/>
            </a:prstTxWarp>
          </a:bodyPr>
          <a:lstStyle>
            <a:lvl1pPr algn="r" defTabSz="918578" eaLnBrk="1" hangingPunct="1">
              <a:defRPr sz="1300">
                <a:latin typeface="Arial" charset="0"/>
                <a:ea typeface="ＭＳ Ｐゴシック" pitchFamily="50" charset="-128"/>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915988" y="741363"/>
            <a:ext cx="4975225" cy="37322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0423" y="4720689"/>
            <a:ext cx="5446369" cy="4475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1" tIns="45924" rIns="91851" bIns="4592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078" name="Rectangle 6"/>
          <p:cNvSpPr>
            <a:spLocks noGrp="1" noChangeArrowheads="1"/>
          </p:cNvSpPr>
          <p:nvPr>
            <p:ph type="ftr" sz="quarter" idx="4"/>
          </p:nvPr>
        </p:nvSpPr>
        <p:spPr bwMode="auto">
          <a:xfrm>
            <a:off x="6" y="9439829"/>
            <a:ext cx="2949989"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1" tIns="45924" rIns="91851" bIns="45924" numCol="1" anchor="b" anchorCtr="0" compatLnSpc="1">
            <a:prstTxWarp prst="textNoShape">
              <a:avLst/>
            </a:prstTxWarp>
          </a:bodyPr>
          <a:lstStyle>
            <a:lvl1pPr defTabSz="918578" eaLnBrk="1" hangingPunct="1">
              <a:defRPr sz="1300">
                <a:latin typeface="Arial" charset="0"/>
                <a:ea typeface="ＭＳ Ｐゴシック" pitchFamily="50" charset="-128"/>
              </a:defRPr>
            </a:lvl1pPr>
          </a:lstStyle>
          <a:p>
            <a:pPr>
              <a:defRPr/>
            </a:pPr>
            <a:endParaRPr lang="en-US" altLang="ja-JP"/>
          </a:p>
        </p:txBody>
      </p:sp>
      <p:sp>
        <p:nvSpPr>
          <p:cNvPr id="3079" name="Rectangle 7"/>
          <p:cNvSpPr>
            <a:spLocks noGrp="1" noChangeArrowheads="1"/>
          </p:cNvSpPr>
          <p:nvPr>
            <p:ph type="sldNum" sz="quarter" idx="5"/>
          </p:nvPr>
        </p:nvSpPr>
        <p:spPr bwMode="auto">
          <a:xfrm>
            <a:off x="3855695" y="9439829"/>
            <a:ext cx="2949989" cy="49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1" tIns="45924" rIns="91851" bIns="45924" numCol="1" anchor="b" anchorCtr="0" compatLnSpc="1">
            <a:prstTxWarp prst="textNoShape">
              <a:avLst/>
            </a:prstTxWarp>
          </a:bodyPr>
          <a:lstStyle>
            <a:lvl1pPr algn="r" defTabSz="917822" eaLnBrk="1" hangingPunct="1">
              <a:defRPr sz="1300">
                <a:latin typeface="Arial" panose="020B0604020202020204" pitchFamily="34" charset="0"/>
              </a:defRPr>
            </a:lvl1pPr>
          </a:lstStyle>
          <a:p>
            <a:pPr>
              <a:defRPr/>
            </a:pPr>
            <a:fld id="{0B114F8A-AF78-4558-BC8F-811CB91E6206}" type="slidenum">
              <a:rPr lang="en-US" altLang="ja-JP"/>
              <a:pPr>
                <a:defRPr/>
              </a:pPr>
              <a:t>‹#›</a:t>
            </a:fld>
            <a:endParaRPr lang="en-US" altLang="ja-JP"/>
          </a:p>
        </p:txBody>
      </p:sp>
    </p:spTree>
    <p:extLst>
      <p:ext uri="{BB962C8B-B14F-4D97-AF65-F5344CB8AC3E}">
        <p14:creationId xmlns:p14="http://schemas.microsoft.com/office/powerpoint/2010/main" val="178848111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B6912-7FD7-0D88-501C-1477C7FAA51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D363A4-DF9E-E8B7-A7E8-C8AAA14C96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9E12B84-068C-12C1-2684-E501A9BE461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EE5CFE7-7007-54EE-CBCD-25940F49FEA0}"/>
              </a:ext>
            </a:extLst>
          </p:cNvPr>
          <p:cNvSpPr>
            <a:spLocks noGrp="1"/>
          </p:cNvSpPr>
          <p:nvPr>
            <p:ph type="sldNum" sz="quarter" idx="5"/>
          </p:nvPr>
        </p:nvSpPr>
        <p:spPr/>
        <p:txBody>
          <a:bodyPr/>
          <a:lstStyle/>
          <a:p>
            <a:pPr>
              <a:defRPr/>
            </a:pPr>
            <a:fld id="{0B114F8A-AF78-4558-BC8F-811CB91E6206}" type="slidenum">
              <a:rPr lang="en-US" altLang="ja-JP" smtClean="0"/>
              <a:pPr>
                <a:defRPr/>
              </a:pPr>
              <a:t>1</a:t>
            </a:fld>
            <a:endParaRPr lang="en-US" altLang="ja-JP"/>
          </a:p>
        </p:txBody>
      </p:sp>
    </p:spTree>
    <p:extLst>
      <p:ext uri="{BB962C8B-B14F-4D97-AF65-F5344CB8AC3E}">
        <p14:creationId xmlns:p14="http://schemas.microsoft.com/office/powerpoint/2010/main" val="1113504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566DE-49E7-90E2-15A6-E286C2E4DB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D97F519-91B1-2581-1C8E-5C16422AC7E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B3489B0-D62B-9051-9217-D168B2F8A09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74860A4-90AE-9F3A-8BE6-902FBFF84D86}"/>
              </a:ext>
            </a:extLst>
          </p:cNvPr>
          <p:cNvSpPr>
            <a:spLocks noGrp="1"/>
          </p:cNvSpPr>
          <p:nvPr>
            <p:ph type="sldNum" sz="quarter" idx="5"/>
          </p:nvPr>
        </p:nvSpPr>
        <p:spPr/>
        <p:txBody>
          <a:bodyPr/>
          <a:lstStyle/>
          <a:p>
            <a:pPr>
              <a:defRPr/>
            </a:pPr>
            <a:fld id="{0B114F8A-AF78-4558-BC8F-811CB91E6206}" type="slidenum">
              <a:rPr lang="en-US" altLang="ja-JP" smtClean="0"/>
              <a:pPr>
                <a:defRPr/>
              </a:pPr>
              <a:t>2</a:t>
            </a:fld>
            <a:endParaRPr lang="en-US" altLang="ja-JP"/>
          </a:p>
        </p:txBody>
      </p:sp>
    </p:spTree>
    <p:extLst>
      <p:ext uri="{BB962C8B-B14F-4D97-AF65-F5344CB8AC3E}">
        <p14:creationId xmlns:p14="http://schemas.microsoft.com/office/powerpoint/2010/main" val="3569877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9A1E4-E13E-4477-8B36-41DA4A09C7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B34EA6-C26C-A1E6-7498-6C74353551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FB0C8FE-9791-3197-2231-002936507C0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CBBD6EC-26FC-0E75-3EA0-E20840211B03}"/>
              </a:ext>
            </a:extLst>
          </p:cNvPr>
          <p:cNvSpPr>
            <a:spLocks noGrp="1"/>
          </p:cNvSpPr>
          <p:nvPr>
            <p:ph type="sldNum" sz="quarter" idx="5"/>
          </p:nvPr>
        </p:nvSpPr>
        <p:spPr/>
        <p:txBody>
          <a:bodyPr/>
          <a:lstStyle/>
          <a:p>
            <a:pPr>
              <a:defRPr/>
            </a:pPr>
            <a:fld id="{0B114F8A-AF78-4558-BC8F-811CB91E6206}" type="slidenum">
              <a:rPr lang="en-US" altLang="ja-JP" smtClean="0"/>
              <a:pPr>
                <a:defRPr/>
              </a:pPr>
              <a:t>3</a:t>
            </a:fld>
            <a:endParaRPr lang="en-US" altLang="ja-JP"/>
          </a:p>
        </p:txBody>
      </p:sp>
    </p:spTree>
    <p:extLst>
      <p:ext uri="{BB962C8B-B14F-4D97-AF65-F5344CB8AC3E}">
        <p14:creationId xmlns:p14="http://schemas.microsoft.com/office/powerpoint/2010/main" val="1649207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58760-88E8-C915-5821-B93B5ECB9E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4096E5-F105-73C3-62B1-F73C4B5A66B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E056C29-A458-492E-B13E-C2FEB1B9682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A6A8F4E-ABDA-BC24-D812-D9EC34704A0E}"/>
              </a:ext>
            </a:extLst>
          </p:cNvPr>
          <p:cNvSpPr>
            <a:spLocks noGrp="1"/>
          </p:cNvSpPr>
          <p:nvPr>
            <p:ph type="sldNum" sz="quarter" idx="5"/>
          </p:nvPr>
        </p:nvSpPr>
        <p:spPr/>
        <p:txBody>
          <a:bodyPr/>
          <a:lstStyle/>
          <a:p>
            <a:pPr>
              <a:defRPr/>
            </a:pPr>
            <a:fld id="{0B114F8A-AF78-4558-BC8F-811CB91E6206}" type="slidenum">
              <a:rPr lang="en-US" altLang="ja-JP" smtClean="0"/>
              <a:pPr>
                <a:defRPr/>
              </a:pPr>
              <a:t>4</a:t>
            </a:fld>
            <a:endParaRPr lang="en-US" altLang="ja-JP"/>
          </a:p>
        </p:txBody>
      </p:sp>
    </p:spTree>
    <p:extLst>
      <p:ext uri="{BB962C8B-B14F-4D97-AF65-F5344CB8AC3E}">
        <p14:creationId xmlns:p14="http://schemas.microsoft.com/office/powerpoint/2010/main" val="103053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8F25-A6A7-168B-1338-E953109A65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EC6A44B-C0A2-BA2E-AE0B-7DDA0F34F29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76559BA-0B7B-B37B-82A2-3941C275946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82E201-5CEA-F697-C9E1-A6E44148C139}"/>
              </a:ext>
            </a:extLst>
          </p:cNvPr>
          <p:cNvSpPr>
            <a:spLocks noGrp="1"/>
          </p:cNvSpPr>
          <p:nvPr>
            <p:ph type="sldNum" sz="quarter" idx="5"/>
          </p:nvPr>
        </p:nvSpPr>
        <p:spPr/>
        <p:txBody>
          <a:bodyPr/>
          <a:lstStyle/>
          <a:p>
            <a:pPr>
              <a:defRPr/>
            </a:pPr>
            <a:fld id="{0B114F8A-AF78-4558-BC8F-811CB91E6206}" type="slidenum">
              <a:rPr lang="en-US" altLang="ja-JP" smtClean="0"/>
              <a:pPr>
                <a:defRPr/>
              </a:pPr>
              <a:t>5</a:t>
            </a:fld>
            <a:endParaRPr lang="en-US" altLang="ja-JP"/>
          </a:p>
        </p:txBody>
      </p:sp>
    </p:spTree>
    <p:extLst>
      <p:ext uri="{BB962C8B-B14F-4D97-AF65-F5344CB8AC3E}">
        <p14:creationId xmlns:p14="http://schemas.microsoft.com/office/powerpoint/2010/main" val="2232659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1655-3F33-C81A-B040-758000BF9D1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4DB526A-2ADD-5EA8-F8FE-841D674572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288ED2-F057-2398-8F04-9D96B8A275C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BD88B92-43CF-0AB1-BF41-203A6999FE26}"/>
              </a:ext>
            </a:extLst>
          </p:cNvPr>
          <p:cNvSpPr>
            <a:spLocks noGrp="1"/>
          </p:cNvSpPr>
          <p:nvPr>
            <p:ph type="sldNum" sz="quarter" idx="5"/>
          </p:nvPr>
        </p:nvSpPr>
        <p:spPr/>
        <p:txBody>
          <a:bodyPr/>
          <a:lstStyle/>
          <a:p>
            <a:pPr>
              <a:defRPr/>
            </a:pPr>
            <a:fld id="{0B114F8A-AF78-4558-BC8F-811CB91E6206}" type="slidenum">
              <a:rPr lang="en-US" altLang="ja-JP" smtClean="0"/>
              <a:pPr>
                <a:defRPr/>
              </a:pPr>
              <a:t>6</a:t>
            </a:fld>
            <a:endParaRPr lang="en-US" altLang="ja-JP"/>
          </a:p>
        </p:txBody>
      </p:sp>
    </p:spTree>
    <p:extLst>
      <p:ext uri="{BB962C8B-B14F-4D97-AF65-F5344CB8AC3E}">
        <p14:creationId xmlns:p14="http://schemas.microsoft.com/office/powerpoint/2010/main" val="271023293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5" name="AutoShape 3"/>
          <p:cNvSpPr>
            <a:spLocks noChangeArrowheads="1"/>
          </p:cNvSpPr>
          <p:nvPr/>
        </p:nvSpPr>
        <p:spPr bwMode="auto">
          <a:xfrm>
            <a:off x="323850" y="1989138"/>
            <a:ext cx="8496300" cy="2232025"/>
          </a:xfrm>
          <a:prstGeom prst="roundRect">
            <a:avLst>
              <a:gd name="adj" fmla="val 9032"/>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64518" name="Rectangle 6"/>
          <p:cNvSpPr>
            <a:spLocks noGrp="1" noChangeArrowheads="1"/>
          </p:cNvSpPr>
          <p:nvPr>
            <p:ph type="ctrTitle"/>
          </p:nvPr>
        </p:nvSpPr>
        <p:spPr>
          <a:xfrm>
            <a:off x="468313" y="2130425"/>
            <a:ext cx="8207375" cy="1946275"/>
          </a:xfrm>
        </p:spPr>
        <p:txBody>
          <a:bodyPr/>
          <a:lstStyle>
            <a:lvl1pPr>
              <a:defRPr sz="4000">
                <a:solidFill>
                  <a:srgbClr val="495677"/>
                </a:solidFill>
              </a:defRPr>
            </a:lvl1pPr>
          </a:lstStyle>
          <a:p>
            <a:pPr lvl="0"/>
            <a:r>
              <a:rPr lang="ja-JP" altLang="en-US" noProof="0" dirty="0"/>
              <a:t>マスター タイトルの書式設定</a:t>
            </a:r>
          </a:p>
        </p:txBody>
      </p:sp>
      <p:sp>
        <p:nvSpPr>
          <p:cNvPr id="64519" name="Rectangle 7"/>
          <p:cNvSpPr>
            <a:spLocks noGrp="1" noChangeArrowheads="1"/>
          </p:cNvSpPr>
          <p:nvPr>
            <p:ph type="subTitle" idx="1"/>
          </p:nvPr>
        </p:nvSpPr>
        <p:spPr>
          <a:xfrm>
            <a:off x="395288" y="1508125"/>
            <a:ext cx="6985000" cy="481013"/>
          </a:xfrm>
        </p:spPr>
        <p:txBody>
          <a:bodyPr/>
          <a:lstStyle>
            <a:lvl1pPr marL="0" indent="0">
              <a:buFont typeface="Wingdings" pitchFamily="2" charset="2"/>
              <a:buNone/>
              <a:defRPr sz="2400">
                <a:solidFill>
                  <a:schemeClr val="bg1"/>
                </a:solidFill>
                <a:latin typeface="Arial" charset="0"/>
                <a:ea typeface="HGP創英角ｺﾞｼｯｸUB" pitchFamily="50" charset="-128"/>
              </a:defRPr>
            </a:lvl1pPr>
          </a:lstStyle>
          <a:p>
            <a:pPr lvl="0"/>
            <a:r>
              <a:rPr lang="ja-JP" altLang="en-US" noProof="0"/>
              <a:t>マスタ サブタイトルの書式設定</a:t>
            </a:r>
          </a:p>
        </p:txBody>
      </p:sp>
      <p:sp>
        <p:nvSpPr>
          <p:cNvPr id="7" name="Rectangle 4"/>
          <p:cNvSpPr>
            <a:spLocks noGrp="1" noChangeArrowheads="1"/>
          </p:cNvSpPr>
          <p:nvPr>
            <p:ph type="sldNum" sz="quarter" idx="10"/>
          </p:nvPr>
        </p:nvSpPr>
        <p:spPr/>
        <p:txBody>
          <a:bodyPr/>
          <a:lstStyle>
            <a:lvl1pPr>
              <a:defRPr>
                <a:solidFill>
                  <a:schemeClr val="bg1"/>
                </a:solidFill>
              </a:defRPr>
            </a:lvl1pPr>
          </a:lstStyle>
          <a:p>
            <a:pPr>
              <a:defRPr/>
            </a:pPr>
            <a:fld id="{36173E1A-53C3-4844-91FC-B3E7E4359E87}" type="slidenum">
              <a:rPr lang="en-US" altLang="ja-JP"/>
              <a:pPr>
                <a:defRPr/>
              </a:pPr>
              <a:t>‹#›</a:t>
            </a:fld>
            <a:endParaRPr lang="en-US" altLang="ja-JP"/>
          </a:p>
        </p:txBody>
      </p:sp>
      <p:cxnSp>
        <p:nvCxnSpPr>
          <p:cNvPr id="8" name="直線コネクタ 7">
            <a:extLst>
              <a:ext uri="{FF2B5EF4-FFF2-40B4-BE49-F238E27FC236}">
                <a16:creationId xmlns:a16="http://schemas.microsoft.com/office/drawing/2014/main" id="{C4DBA9E5-6FEF-C983-3B76-25671229641B}"/>
              </a:ext>
            </a:extLst>
          </p:cNvPr>
          <p:cNvCxnSpPr/>
          <p:nvPr userDrawn="1"/>
        </p:nvCxnSpPr>
        <p:spPr bwMode="auto">
          <a:xfrm>
            <a:off x="-109415" y="2059473"/>
            <a:ext cx="7776307" cy="0"/>
          </a:xfrm>
          <a:prstGeom prst="line">
            <a:avLst/>
          </a:prstGeom>
          <a:noFill/>
          <a:ln w="762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コネクタ 8">
            <a:extLst>
              <a:ext uri="{FF2B5EF4-FFF2-40B4-BE49-F238E27FC236}">
                <a16:creationId xmlns:a16="http://schemas.microsoft.com/office/drawing/2014/main" id="{5AB334D7-86A2-E44D-1053-E2CF380BE13E}"/>
              </a:ext>
            </a:extLst>
          </p:cNvPr>
          <p:cNvCxnSpPr/>
          <p:nvPr userDrawn="1"/>
        </p:nvCxnSpPr>
        <p:spPr bwMode="auto">
          <a:xfrm>
            <a:off x="1563077" y="4153995"/>
            <a:ext cx="7776307" cy="0"/>
          </a:xfrm>
          <a:prstGeom prst="line">
            <a:avLst/>
          </a:prstGeom>
          <a:noFill/>
          <a:ln w="762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9041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81DF9B67-EE97-4C67-9E66-EAAB6E39125C}" type="slidenum">
              <a:rPr lang="en-US" altLang="ja-JP"/>
              <a:pPr>
                <a:defRPr/>
              </a:pPr>
              <a:t>‹#›</a:t>
            </a:fld>
            <a:endParaRPr lang="en-US" altLang="ja-JP"/>
          </a:p>
        </p:txBody>
      </p:sp>
    </p:spTree>
    <p:extLst>
      <p:ext uri="{BB962C8B-B14F-4D97-AF65-F5344CB8AC3E}">
        <p14:creationId xmlns:p14="http://schemas.microsoft.com/office/powerpoint/2010/main" val="3382351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タイトル スライド">
    <p:spTree>
      <p:nvGrpSpPr>
        <p:cNvPr id="1" name=""/>
        <p:cNvGrpSpPr/>
        <p:nvPr/>
      </p:nvGrpSpPr>
      <p:grpSpPr>
        <a:xfrm>
          <a:off x="0" y="0"/>
          <a:ext cx="0" cy="0"/>
          <a:chOff x="0" y="0"/>
          <a:chExt cx="0" cy="0"/>
        </a:xfrm>
      </p:grpSpPr>
      <p:sp>
        <p:nvSpPr>
          <p:cNvPr id="5" name="AutoShape 3"/>
          <p:cNvSpPr>
            <a:spLocks noChangeArrowheads="1"/>
          </p:cNvSpPr>
          <p:nvPr/>
        </p:nvSpPr>
        <p:spPr bwMode="auto">
          <a:xfrm>
            <a:off x="323850" y="1989138"/>
            <a:ext cx="8496300" cy="2232025"/>
          </a:xfrm>
          <a:prstGeom prst="roundRect">
            <a:avLst>
              <a:gd name="adj" fmla="val 9032"/>
            </a:avLst>
          </a:prstGeom>
          <a:solidFill>
            <a:srgbClr val="0070C0"/>
          </a:solidFill>
          <a:ln>
            <a:noFill/>
          </a:ln>
          <a:effec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64518" name="Rectangle 6"/>
          <p:cNvSpPr>
            <a:spLocks noGrp="1" noChangeArrowheads="1"/>
          </p:cNvSpPr>
          <p:nvPr>
            <p:ph type="ctrTitle"/>
          </p:nvPr>
        </p:nvSpPr>
        <p:spPr>
          <a:xfrm>
            <a:off x="468313" y="2130425"/>
            <a:ext cx="8207375" cy="1946275"/>
          </a:xfrm>
        </p:spPr>
        <p:txBody>
          <a:bodyPr/>
          <a:lstStyle>
            <a:lvl1pPr>
              <a:defRPr sz="4000">
                <a:solidFill>
                  <a:schemeClr val="bg1"/>
                </a:solidFill>
              </a:defRPr>
            </a:lvl1pPr>
          </a:lstStyle>
          <a:p>
            <a:pPr lvl="0"/>
            <a:r>
              <a:rPr lang="ja-JP" altLang="en-US" noProof="0" dirty="0"/>
              <a:t>マスタ</a:t>
            </a:r>
            <a:r>
              <a:rPr lang="ja-JP" altLang="en-US" dirty="0"/>
              <a:t>ー </a:t>
            </a:r>
            <a:r>
              <a:rPr lang="ja-JP" altLang="en-US" noProof="0" dirty="0"/>
              <a:t>タイトルの書式設定</a:t>
            </a:r>
          </a:p>
        </p:txBody>
      </p:sp>
      <p:sp>
        <p:nvSpPr>
          <p:cNvPr id="64519" name="Rectangle 7"/>
          <p:cNvSpPr>
            <a:spLocks noGrp="1" noChangeArrowheads="1"/>
          </p:cNvSpPr>
          <p:nvPr>
            <p:ph type="subTitle" idx="1"/>
          </p:nvPr>
        </p:nvSpPr>
        <p:spPr>
          <a:xfrm>
            <a:off x="395288" y="1508125"/>
            <a:ext cx="6985000" cy="481013"/>
          </a:xfrm>
        </p:spPr>
        <p:txBody>
          <a:bodyPr/>
          <a:lstStyle>
            <a:lvl1pPr marL="0" indent="0">
              <a:buFont typeface="Wingdings" pitchFamily="2" charset="2"/>
              <a:buNone/>
              <a:defRPr sz="2400">
                <a:solidFill>
                  <a:srgbClr val="495677"/>
                </a:solidFill>
                <a:latin typeface="Arial" charset="0"/>
                <a:ea typeface="HGP創英角ｺﾞｼｯｸUB" pitchFamily="50" charset="-128"/>
              </a:defRPr>
            </a:lvl1pPr>
          </a:lstStyle>
          <a:p>
            <a:pPr lvl="0"/>
            <a:r>
              <a:rPr lang="ja-JP" altLang="en-US" noProof="0" dirty="0"/>
              <a:t>マスタ サブタイトルの書式設定</a:t>
            </a:r>
          </a:p>
        </p:txBody>
      </p:sp>
      <p:sp>
        <p:nvSpPr>
          <p:cNvPr id="7" name="Rectangle 4"/>
          <p:cNvSpPr>
            <a:spLocks noGrp="1" noChangeArrowheads="1"/>
          </p:cNvSpPr>
          <p:nvPr>
            <p:ph type="sldNum" sz="quarter" idx="10"/>
          </p:nvPr>
        </p:nvSpPr>
        <p:spPr/>
        <p:txBody>
          <a:bodyPr/>
          <a:lstStyle>
            <a:lvl1pPr>
              <a:defRPr>
                <a:solidFill>
                  <a:schemeClr val="bg1"/>
                </a:solidFill>
              </a:defRPr>
            </a:lvl1pPr>
          </a:lstStyle>
          <a:p>
            <a:pPr>
              <a:defRPr/>
            </a:pPr>
            <a:fld id="{36173E1A-53C3-4844-91FC-B3E7E4359E87}" type="slidenum">
              <a:rPr lang="en-US" altLang="ja-JP"/>
              <a:pPr>
                <a:defRPr/>
              </a:pPr>
              <a:t>‹#›</a:t>
            </a:fld>
            <a:endParaRPr lang="en-US" altLang="ja-JP"/>
          </a:p>
        </p:txBody>
      </p:sp>
    </p:spTree>
    <p:extLst>
      <p:ext uri="{BB962C8B-B14F-4D97-AF65-F5344CB8AC3E}">
        <p14:creationId xmlns:p14="http://schemas.microsoft.com/office/powerpoint/2010/main" val="242719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4"/>
          <p:cNvSpPr>
            <a:spLocks noGrp="1" noChangeArrowheads="1"/>
          </p:cNvSpPr>
          <p:nvPr>
            <p:ph type="sldNum" sz="quarter" idx="10"/>
          </p:nvPr>
        </p:nvSpPr>
        <p:spPr>
          <a:ln/>
        </p:spPr>
        <p:txBody>
          <a:bodyPr/>
          <a:lstStyle>
            <a:lvl1pPr>
              <a:defRPr/>
            </a:lvl1pPr>
          </a:lstStyle>
          <a:p>
            <a:pPr>
              <a:defRPr/>
            </a:pPr>
            <a:fld id="{8308D803-536F-45FA-9861-EB37949CA451}" type="slidenum">
              <a:rPr lang="en-US" altLang="ja-JP"/>
              <a:pPr>
                <a:defRPr/>
              </a:pPr>
              <a:t>‹#›</a:t>
            </a:fld>
            <a:endParaRPr lang="en-US" altLang="ja-JP"/>
          </a:p>
        </p:txBody>
      </p:sp>
    </p:spTree>
    <p:extLst>
      <p:ext uri="{BB962C8B-B14F-4D97-AF65-F5344CB8AC3E}">
        <p14:creationId xmlns:p14="http://schemas.microsoft.com/office/powerpoint/2010/main" val="31931756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250825" y="112713"/>
            <a:ext cx="8642350" cy="720725"/>
          </a:xfrm>
        </p:spPr>
        <p:txBody>
          <a:bodyPr/>
          <a:lstStyle>
            <a:lvl1pPr>
              <a:defRPr sz="2800"/>
            </a:lvl1pPr>
          </a:lstStyle>
          <a:p>
            <a:r>
              <a:rPr lang="ja-JP" altLang="en-US" dirty="0"/>
              <a:t>マスター タイトルの書式設定</a:t>
            </a:r>
          </a:p>
        </p:txBody>
      </p:sp>
      <p:sp>
        <p:nvSpPr>
          <p:cNvPr id="3" name="Rectangle 4"/>
          <p:cNvSpPr>
            <a:spLocks noGrp="1" noChangeArrowheads="1"/>
          </p:cNvSpPr>
          <p:nvPr>
            <p:ph type="sldNum" sz="quarter" idx="10"/>
          </p:nvPr>
        </p:nvSpPr>
        <p:spPr>
          <a:ln/>
        </p:spPr>
        <p:txBody>
          <a:bodyPr/>
          <a:lstStyle>
            <a:lvl1pPr>
              <a:defRPr/>
            </a:lvl1pPr>
          </a:lstStyle>
          <a:p>
            <a:pPr>
              <a:defRPr/>
            </a:pPr>
            <a:fld id="{4B756881-F413-49E6-A190-B1F20D939317}" type="slidenum">
              <a:rPr lang="en-US" altLang="ja-JP"/>
              <a:pPr>
                <a:defRPr/>
              </a:pPr>
              <a:t>‹#›</a:t>
            </a:fld>
            <a:endParaRPr lang="en-US" altLang="ja-JP"/>
          </a:p>
        </p:txBody>
      </p:sp>
    </p:spTree>
    <p:extLst>
      <p:ext uri="{BB962C8B-B14F-4D97-AF65-F5344CB8AC3E}">
        <p14:creationId xmlns:p14="http://schemas.microsoft.com/office/powerpoint/2010/main" val="2025645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81DF9B67-EE97-4C67-9E66-EAAB6E39125C}" type="slidenum">
              <a:rPr lang="en-US" altLang="ja-JP"/>
              <a:pPr>
                <a:defRPr/>
              </a:pPr>
              <a:t>‹#›</a:t>
            </a:fld>
            <a:endParaRPr lang="en-US" altLang="ja-JP"/>
          </a:p>
        </p:txBody>
      </p:sp>
    </p:spTree>
    <p:extLst>
      <p:ext uri="{BB962C8B-B14F-4D97-AF65-F5344CB8AC3E}">
        <p14:creationId xmlns:p14="http://schemas.microsoft.com/office/powerpoint/2010/main" val="3524098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5" name="AutoShape 3"/>
          <p:cNvSpPr>
            <a:spLocks noChangeArrowheads="1"/>
          </p:cNvSpPr>
          <p:nvPr/>
        </p:nvSpPr>
        <p:spPr bwMode="auto">
          <a:xfrm>
            <a:off x="323850" y="1989138"/>
            <a:ext cx="8496300" cy="2232025"/>
          </a:xfrm>
          <a:prstGeom prst="roundRect">
            <a:avLst>
              <a:gd name="adj" fmla="val 9032"/>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64518" name="Rectangle 6"/>
          <p:cNvSpPr>
            <a:spLocks noGrp="1" noChangeArrowheads="1"/>
          </p:cNvSpPr>
          <p:nvPr>
            <p:ph type="ctrTitle"/>
          </p:nvPr>
        </p:nvSpPr>
        <p:spPr>
          <a:xfrm>
            <a:off x="468313" y="2130425"/>
            <a:ext cx="8207375" cy="1946275"/>
          </a:xfrm>
        </p:spPr>
        <p:txBody>
          <a:bodyPr/>
          <a:lstStyle>
            <a:lvl1pPr>
              <a:defRPr sz="4000">
                <a:solidFill>
                  <a:srgbClr val="495677"/>
                </a:solidFill>
              </a:defRPr>
            </a:lvl1pPr>
          </a:lstStyle>
          <a:p>
            <a:pPr lvl="0"/>
            <a:r>
              <a:rPr lang="ja-JP" altLang="en-US" noProof="0" dirty="0"/>
              <a:t>マスター タイトルの書式設定</a:t>
            </a:r>
          </a:p>
        </p:txBody>
      </p:sp>
      <p:sp>
        <p:nvSpPr>
          <p:cNvPr id="64519" name="Rectangle 7"/>
          <p:cNvSpPr>
            <a:spLocks noGrp="1" noChangeArrowheads="1"/>
          </p:cNvSpPr>
          <p:nvPr>
            <p:ph type="subTitle" idx="1"/>
          </p:nvPr>
        </p:nvSpPr>
        <p:spPr>
          <a:xfrm>
            <a:off x="395288" y="1508125"/>
            <a:ext cx="6985000" cy="481013"/>
          </a:xfrm>
        </p:spPr>
        <p:txBody>
          <a:bodyPr/>
          <a:lstStyle>
            <a:lvl1pPr marL="0" indent="0">
              <a:buFont typeface="Wingdings" pitchFamily="2" charset="2"/>
              <a:buNone/>
              <a:defRPr sz="2400">
                <a:solidFill>
                  <a:schemeClr val="bg1"/>
                </a:solidFill>
                <a:latin typeface="Arial" charset="0"/>
                <a:ea typeface="HGP創英角ｺﾞｼｯｸUB" pitchFamily="50" charset="-128"/>
              </a:defRPr>
            </a:lvl1pPr>
          </a:lstStyle>
          <a:p>
            <a:pPr lvl="0"/>
            <a:r>
              <a:rPr lang="ja-JP" altLang="en-US" noProof="0"/>
              <a:t>マスタ サブタイトルの書式設定</a:t>
            </a:r>
          </a:p>
        </p:txBody>
      </p:sp>
      <p:sp>
        <p:nvSpPr>
          <p:cNvPr id="7" name="Rectangle 4"/>
          <p:cNvSpPr>
            <a:spLocks noGrp="1" noChangeArrowheads="1"/>
          </p:cNvSpPr>
          <p:nvPr>
            <p:ph type="sldNum" sz="quarter" idx="10"/>
          </p:nvPr>
        </p:nvSpPr>
        <p:spPr/>
        <p:txBody>
          <a:bodyPr/>
          <a:lstStyle>
            <a:lvl1pPr>
              <a:defRPr>
                <a:solidFill>
                  <a:schemeClr val="bg1"/>
                </a:solidFill>
              </a:defRPr>
            </a:lvl1pPr>
          </a:lstStyle>
          <a:p>
            <a:pPr>
              <a:defRPr/>
            </a:pPr>
            <a:fld id="{36173E1A-53C3-4844-91FC-B3E7E4359E87}" type="slidenum">
              <a:rPr lang="en-US" altLang="ja-JP"/>
              <a:pPr>
                <a:defRPr/>
              </a:pPr>
              <a:t>‹#›</a:t>
            </a:fld>
            <a:endParaRPr lang="en-US" altLang="ja-JP"/>
          </a:p>
        </p:txBody>
      </p:sp>
      <p:cxnSp>
        <p:nvCxnSpPr>
          <p:cNvPr id="8" name="直線コネクタ 7">
            <a:extLst>
              <a:ext uri="{FF2B5EF4-FFF2-40B4-BE49-F238E27FC236}">
                <a16:creationId xmlns:a16="http://schemas.microsoft.com/office/drawing/2014/main" id="{C4DBA9E5-6FEF-C983-3B76-25671229641B}"/>
              </a:ext>
            </a:extLst>
          </p:cNvPr>
          <p:cNvCxnSpPr/>
          <p:nvPr userDrawn="1"/>
        </p:nvCxnSpPr>
        <p:spPr bwMode="auto">
          <a:xfrm>
            <a:off x="-109415" y="2059473"/>
            <a:ext cx="7776307" cy="0"/>
          </a:xfrm>
          <a:prstGeom prst="line">
            <a:avLst/>
          </a:prstGeom>
          <a:noFill/>
          <a:ln w="762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コネクタ 8">
            <a:extLst>
              <a:ext uri="{FF2B5EF4-FFF2-40B4-BE49-F238E27FC236}">
                <a16:creationId xmlns:a16="http://schemas.microsoft.com/office/drawing/2014/main" id="{5AB334D7-86A2-E44D-1053-E2CF380BE13E}"/>
              </a:ext>
            </a:extLst>
          </p:cNvPr>
          <p:cNvCxnSpPr/>
          <p:nvPr userDrawn="1"/>
        </p:nvCxnSpPr>
        <p:spPr bwMode="auto">
          <a:xfrm>
            <a:off x="1563077" y="4153995"/>
            <a:ext cx="7776307" cy="0"/>
          </a:xfrm>
          <a:prstGeom prst="line">
            <a:avLst/>
          </a:prstGeom>
          <a:noFill/>
          <a:ln w="762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8663352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1_タイトル スライド">
    <p:spTree>
      <p:nvGrpSpPr>
        <p:cNvPr id="1" name=""/>
        <p:cNvGrpSpPr/>
        <p:nvPr/>
      </p:nvGrpSpPr>
      <p:grpSpPr>
        <a:xfrm>
          <a:off x="0" y="0"/>
          <a:ext cx="0" cy="0"/>
          <a:chOff x="0" y="0"/>
          <a:chExt cx="0" cy="0"/>
        </a:xfrm>
      </p:grpSpPr>
      <p:sp>
        <p:nvSpPr>
          <p:cNvPr id="5" name="AutoShape 3"/>
          <p:cNvSpPr>
            <a:spLocks noChangeArrowheads="1"/>
          </p:cNvSpPr>
          <p:nvPr/>
        </p:nvSpPr>
        <p:spPr bwMode="auto">
          <a:xfrm>
            <a:off x="323850" y="1989138"/>
            <a:ext cx="8496300" cy="2232025"/>
          </a:xfrm>
          <a:prstGeom prst="roundRect">
            <a:avLst>
              <a:gd name="adj" fmla="val 9032"/>
            </a:avLst>
          </a:prstGeom>
          <a:solidFill>
            <a:srgbClr val="0070C0"/>
          </a:solidFill>
          <a:ln>
            <a:noFill/>
          </a:ln>
          <a:effec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64518" name="Rectangle 6"/>
          <p:cNvSpPr>
            <a:spLocks noGrp="1" noChangeArrowheads="1"/>
          </p:cNvSpPr>
          <p:nvPr>
            <p:ph type="ctrTitle"/>
          </p:nvPr>
        </p:nvSpPr>
        <p:spPr>
          <a:xfrm>
            <a:off x="468313" y="2130425"/>
            <a:ext cx="8207375" cy="1946275"/>
          </a:xfrm>
        </p:spPr>
        <p:txBody>
          <a:bodyPr/>
          <a:lstStyle>
            <a:lvl1pPr>
              <a:defRPr sz="4000">
                <a:solidFill>
                  <a:schemeClr val="bg1"/>
                </a:solidFill>
              </a:defRPr>
            </a:lvl1pPr>
          </a:lstStyle>
          <a:p>
            <a:pPr lvl="0"/>
            <a:r>
              <a:rPr lang="ja-JP" altLang="en-US" noProof="0" dirty="0"/>
              <a:t>マスタ</a:t>
            </a:r>
            <a:r>
              <a:rPr lang="ja-JP" altLang="en-US" dirty="0"/>
              <a:t>ー </a:t>
            </a:r>
            <a:r>
              <a:rPr lang="ja-JP" altLang="en-US" noProof="0" dirty="0"/>
              <a:t>タイトルの書式設定</a:t>
            </a:r>
          </a:p>
        </p:txBody>
      </p:sp>
      <p:sp>
        <p:nvSpPr>
          <p:cNvPr id="64519" name="Rectangle 7"/>
          <p:cNvSpPr>
            <a:spLocks noGrp="1" noChangeArrowheads="1"/>
          </p:cNvSpPr>
          <p:nvPr>
            <p:ph type="subTitle" idx="1"/>
          </p:nvPr>
        </p:nvSpPr>
        <p:spPr>
          <a:xfrm>
            <a:off x="395288" y="1508125"/>
            <a:ext cx="6985000" cy="481013"/>
          </a:xfrm>
        </p:spPr>
        <p:txBody>
          <a:bodyPr/>
          <a:lstStyle>
            <a:lvl1pPr marL="0" indent="0">
              <a:buFont typeface="Wingdings" pitchFamily="2" charset="2"/>
              <a:buNone/>
              <a:defRPr sz="2400">
                <a:solidFill>
                  <a:srgbClr val="495677"/>
                </a:solidFill>
                <a:latin typeface="Arial" charset="0"/>
                <a:ea typeface="HGP創英角ｺﾞｼｯｸUB" pitchFamily="50" charset="-128"/>
              </a:defRPr>
            </a:lvl1pPr>
          </a:lstStyle>
          <a:p>
            <a:pPr lvl="0"/>
            <a:r>
              <a:rPr lang="ja-JP" altLang="en-US" noProof="0" dirty="0"/>
              <a:t>マスタ サブタイトルの書式設定</a:t>
            </a:r>
          </a:p>
        </p:txBody>
      </p:sp>
      <p:sp>
        <p:nvSpPr>
          <p:cNvPr id="7" name="Rectangle 4"/>
          <p:cNvSpPr>
            <a:spLocks noGrp="1" noChangeArrowheads="1"/>
          </p:cNvSpPr>
          <p:nvPr>
            <p:ph type="sldNum" sz="quarter" idx="10"/>
          </p:nvPr>
        </p:nvSpPr>
        <p:spPr/>
        <p:txBody>
          <a:bodyPr/>
          <a:lstStyle>
            <a:lvl1pPr>
              <a:defRPr>
                <a:solidFill>
                  <a:schemeClr val="bg1"/>
                </a:solidFill>
              </a:defRPr>
            </a:lvl1pPr>
          </a:lstStyle>
          <a:p>
            <a:pPr>
              <a:defRPr/>
            </a:pPr>
            <a:fld id="{36173E1A-53C3-4844-91FC-B3E7E4359E87}" type="slidenum">
              <a:rPr lang="en-US" altLang="ja-JP"/>
              <a:pPr>
                <a:defRPr/>
              </a:pPr>
              <a:t>‹#›</a:t>
            </a:fld>
            <a:endParaRPr lang="en-US" altLang="ja-JP"/>
          </a:p>
        </p:txBody>
      </p:sp>
    </p:spTree>
    <p:extLst>
      <p:ext uri="{BB962C8B-B14F-4D97-AF65-F5344CB8AC3E}">
        <p14:creationId xmlns:p14="http://schemas.microsoft.com/office/powerpoint/2010/main" val="1591291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4"/>
          <p:cNvSpPr>
            <a:spLocks noGrp="1" noChangeArrowheads="1"/>
          </p:cNvSpPr>
          <p:nvPr>
            <p:ph type="sldNum" sz="quarter" idx="10"/>
          </p:nvPr>
        </p:nvSpPr>
        <p:spPr>
          <a:ln/>
        </p:spPr>
        <p:txBody>
          <a:bodyPr/>
          <a:lstStyle>
            <a:lvl1pPr>
              <a:defRPr/>
            </a:lvl1pPr>
          </a:lstStyle>
          <a:p>
            <a:pPr>
              <a:defRPr/>
            </a:pPr>
            <a:fld id="{8308D803-536F-45FA-9861-EB37949CA451}" type="slidenum">
              <a:rPr lang="en-US" altLang="ja-JP"/>
              <a:pPr>
                <a:defRPr/>
              </a:pPr>
              <a:t>‹#›</a:t>
            </a:fld>
            <a:endParaRPr lang="en-US" altLang="ja-JP"/>
          </a:p>
        </p:txBody>
      </p:sp>
    </p:spTree>
    <p:extLst>
      <p:ext uri="{BB962C8B-B14F-4D97-AF65-F5344CB8AC3E}">
        <p14:creationId xmlns:p14="http://schemas.microsoft.com/office/powerpoint/2010/main" val="414869242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250825" y="112713"/>
            <a:ext cx="8642350" cy="720725"/>
          </a:xfrm>
        </p:spPr>
        <p:txBody>
          <a:bodyPr/>
          <a:lstStyle>
            <a:lvl1pPr>
              <a:defRPr sz="2800"/>
            </a:lvl1pPr>
          </a:lstStyle>
          <a:p>
            <a:r>
              <a:rPr lang="ja-JP" altLang="en-US" dirty="0"/>
              <a:t>マスター タイトルの書式設定</a:t>
            </a:r>
          </a:p>
        </p:txBody>
      </p:sp>
      <p:sp>
        <p:nvSpPr>
          <p:cNvPr id="3" name="Rectangle 4"/>
          <p:cNvSpPr>
            <a:spLocks noGrp="1" noChangeArrowheads="1"/>
          </p:cNvSpPr>
          <p:nvPr>
            <p:ph type="sldNum" sz="quarter" idx="10"/>
          </p:nvPr>
        </p:nvSpPr>
        <p:spPr>
          <a:ln/>
        </p:spPr>
        <p:txBody>
          <a:bodyPr/>
          <a:lstStyle>
            <a:lvl1pPr>
              <a:defRPr/>
            </a:lvl1pPr>
          </a:lstStyle>
          <a:p>
            <a:pPr>
              <a:defRPr/>
            </a:pPr>
            <a:fld id="{4B756881-F413-49E6-A190-B1F20D939317}" type="slidenum">
              <a:rPr lang="en-US" altLang="ja-JP"/>
              <a:pPr>
                <a:defRPr/>
              </a:pPr>
              <a:t>‹#›</a:t>
            </a:fld>
            <a:endParaRPr lang="en-US" altLang="ja-JP"/>
          </a:p>
        </p:txBody>
      </p:sp>
    </p:spTree>
    <p:extLst>
      <p:ext uri="{BB962C8B-B14F-4D97-AF65-F5344CB8AC3E}">
        <p14:creationId xmlns:p14="http://schemas.microsoft.com/office/powerpoint/2010/main" val="30675722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theme/theme1.xml" Type="http://schemas.openxmlformats.org/officeDocument/2006/relationships/theme"/></Relationships>
</file>

<file path=ppt/slideMasters/_rels/slideMaster2.xml.rels><?xml version="1.0" encoding="UTF-8" standalone="yes"?><Relationships xmlns="http://schemas.openxmlformats.org/package/2006/relationships"><Relationship Id="rId1" Target="../slideLayouts/slideLayout6.xml" Type="http://schemas.openxmlformats.org/officeDocument/2006/relationships/slideLayout"/><Relationship Id="rId2" Target="../slideLayouts/slideLayout7.xml" Type="http://schemas.openxmlformats.org/officeDocument/2006/relationships/slideLayout"/><Relationship Id="rId3" Target="../slideLayouts/slideLayout8.xml" Type="http://schemas.openxmlformats.org/officeDocument/2006/relationships/slideLayout"/><Relationship Id="rId4" Target="../slideLayouts/slideLayout9.xml" Type="http://schemas.openxmlformats.org/officeDocument/2006/relationships/slideLayout"/><Relationship Id="rId5" Target="../slideLayouts/slideLayout10.xml" Type="http://schemas.openxmlformats.org/officeDocument/2006/relationships/slideLayout"/><Relationship Id="rId6"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50825" y="981075"/>
            <a:ext cx="864235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63492" name="Rectangle 4"/>
          <p:cNvSpPr>
            <a:spLocks noGrp="1" noChangeArrowheads="1"/>
          </p:cNvSpPr>
          <p:nvPr>
            <p:ph type="sldNum" sz="quarter" idx="4"/>
          </p:nvPr>
        </p:nvSpPr>
        <p:spPr bwMode="auto">
          <a:xfrm>
            <a:off x="7010400" y="6524625"/>
            <a:ext cx="21336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800">
                <a:latin typeface="Arial" panose="020B0604020202020204" pitchFamily="34" charset="0"/>
              </a:defRPr>
            </a:lvl1pPr>
          </a:lstStyle>
          <a:p>
            <a:pPr>
              <a:defRPr/>
            </a:pPr>
            <a:fld id="{3A969564-F7E8-4BE5-9477-174561B74781}" type="slidenum">
              <a:rPr lang="en-US" altLang="ja-JP"/>
              <a:pPr>
                <a:defRPr/>
              </a:pPr>
              <a:t>‹#›</a:t>
            </a:fld>
            <a:endParaRPr lang="en-US" altLang="ja-JP"/>
          </a:p>
        </p:txBody>
      </p:sp>
      <p:sp>
        <p:nvSpPr>
          <p:cNvPr id="1028" name="AutoShape 5"/>
          <p:cNvSpPr>
            <a:spLocks noChangeArrowheads="1"/>
          </p:cNvSpPr>
          <p:nvPr/>
        </p:nvSpPr>
        <p:spPr bwMode="auto">
          <a:xfrm>
            <a:off x="179388" y="115888"/>
            <a:ext cx="8785225" cy="719137"/>
          </a:xfrm>
          <a:prstGeom prst="roundRect">
            <a:avLst>
              <a:gd name="adj" fmla="val 16667"/>
            </a:avLst>
          </a:prstGeom>
          <a:solidFill>
            <a:srgbClr val="0070C0"/>
          </a:solidFill>
          <a:ln>
            <a:noFill/>
          </a:ln>
          <a:effec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1029" name="Rectangle 6"/>
          <p:cNvSpPr>
            <a:spLocks noGrp="1" noChangeArrowheads="1"/>
          </p:cNvSpPr>
          <p:nvPr>
            <p:ph type="title"/>
          </p:nvPr>
        </p:nvSpPr>
        <p:spPr bwMode="auto">
          <a:xfrm>
            <a:off x="250825" y="115888"/>
            <a:ext cx="86423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Tree>
  </p:cSld>
  <p:clrMap bg1="lt1" tx1="dk1" bg2="lt2" tx2="dk2" accent1="accent1" accent2="accent2" accent3="accent3" accent4="accent4" accent5="accent5" accent6="accent6" hlink="hlink" folHlink="folHlink"/>
  <p:sldLayoutIdLst>
    <p:sldLayoutId id="2147484386" r:id="rId1"/>
    <p:sldLayoutId id="2147484393" r:id="rId2"/>
    <p:sldLayoutId id="2147484365" r:id="rId3"/>
    <p:sldLayoutId id="2147484369" r:id="rId4"/>
    <p:sldLayoutId id="2147484370" r:id="rId5"/>
  </p:sldLayoutIdLst>
  <p:hf hdr="0" ftr="0" dt="0"/>
  <p:txStyles>
    <p:titleStyle>
      <a:lvl1pPr algn="ctr" rtl="0" eaLnBrk="0" fontAlgn="base" hangingPunct="0">
        <a:spcBef>
          <a:spcPct val="0"/>
        </a:spcBef>
        <a:spcAft>
          <a:spcPct val="0"/>
        </a:spcAft>
        <a:defRPr kumimoji="1" sz="2800">
          <a:solidFill>
            <a:schemeClr val="bg1"/>
          </a:solidFill>
          <a:latin typeface="+mj-lt"/>
          <a:ea typeface="+mj-ea"/>
          <a:cs typeface="+mj-cs"/>
        </a:defRPr>
      </a:lvl1pPr>
      <a:lvl2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2pPr>
      <a:lvl3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3pPr>
      <a:lvl4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4pPr>
      <a:lvl5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5pPr>
      <a:lvl6pPr marL="457200" algn="ctr" rtl="0" fontAlgn="base">
        <a:spcBef>
          <a:spcPct val="0"/>
        </a:spcBef>
        <a:spcAft>
          <a:spcPct val="0"/>
        </a:spcAft>
        <a:defRPr kumimoji="1" sz="3200">
          <a:solidFill>
            <a:schemeClr val="bg1"/>
          </a:solidFill>
          <a:latin typeface="Arial" charset="0"/>
          <a:ea typeface="HGP創英角ｺﾞｼｯｸUB" pitchFamily="50" charset="-128"/>
        </a:defRPr>
      </a:lvl6pPr>
      <a:lvl7pPr marL="914400" algn="ctr" rtl="0" fontAlgn="base">
        <a:spcBef>
          <a:spcPct val="0"/>
        </a:spcBef>
        <a:spcAft>
          <a:spcPct val="0"/>
        </a:spcAft>
        <a:defRPr kumimoji="1" sz="3200">
          <a:solidFill>
            <a:schemeClr val="bg1"/>
          </a:solidFill>
          <a:latin typeface="Arial" charset="0"/>
          <a:ea typeface="HGP創英角ｺﾞｼｯｸUB" pitchFamily="50" charset="-128"/>
        </a:defRPr>
      </a:lvl7pPr>
      <a:lvl8pPr marL="1371600" algn="ctr" rtl="0" fontAlgn="base">
        <a:spcBef>
          <a:spcPct val="0"/>
        </a:spcBef>
        <a:spcAft>
          <a:spcPct val="0"/>
        </a:spcAft>
        <a:defRPr kumimoji="1" sz="3200">
          <a:solidFill>
            <a:schemeClr val="bg1"/>
          </a:solidFill>
          <a:latin typeface="Arial" charset="0"/>
          <a:ea typeface="HGP創英角ｺﾞｼｯｸUB" pitchFamily="50" charset="-128"/>
        </a:defRPr>
      </a:lvl8pPr>
      <a:lvl9pPr marL="1828800" algn="ctr" rtl="0" fontAlgn="base">
        <a:spcBef>
          <a:spcPct val="0"/>
        </a:spcBef>
        <a:spcAft>
          <a:spcPct val="0"/>
        </a:spcAft>
        <a:defRPr kumimoji="1" sz="3200">
          <a:solidFill>
            <a:schemeClr val="bg1"/>
          </a:solidFill>
          <a:latin typeface="Arial" charset="0"/>
          <a:ea typeface="HGP創英角ｺﾞｼｯｸUB" pitchFamily="50" charset="-128"/>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50825" y="981075"/>
            <a:ext cx="864235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63492" name="Rectangle 4"/>
          <p:cNvSpPr>
            <a:spLocks noGrp="1" noChangeArrowheads="1"/>
          </p:cNvSpPr>
          <p:nvPr>
            <p:ph type="sldNum" sz="quarter" idx="4"/>
          </p:nvPr>
        </p:nvSpPr>
        <p:spPr bwMode="auto">
          <a:xfrm>
            <a:off x="7010400" y="6524625"/>
            <a:ext cx="21336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800">
                <a:latin typeface="Arial" panose="020B0604020202020204" pitchFamily="34" charset="0"/>
              </a:defRPr>
            </a:lvl1pPr>
          </a:lstStyle>
          <a:p>
            <a:pPr>
              <a:defRPr/>
            </a:pPr>
            <a:fld id="{3A969564-F7E8-4BE5-9477-174561B74781}" type="slidenum">
              <a:rPr lang="en-US" altLang="ja-JP"/>
              <a:pPr>
                <a:defRPr/>
              </a:pPr>
              <a:t>‹#›</a:t>
            </a:fld>
            <a:endParaRPr lang="en-US" altLang="ja-JP"/>
          </a:p>
        </p:txBody>
      </p:sp>
      <p:sp>
        <p:nvSpPr>
          <p:cNvPr id="1028" name="AutoShape 5"/>
          <p:cNvSpPr>
            <a:spLocks noChangeArrowheads="1"/>
          </p:cNvSpPr>
          <p:nvPr/>
        </p:nvSpPr>
        <p:spPr bwMode="auto">
          <a:xfrm>
            <a:off x="179388" y="115888"/>
            <a:ext cx="8785225" cy="719137"/>
          </a:xfrm>
          <a:prstGeom prst="roundRect">
            <a:avLst>
              <a:gd name="adj" fmla="val 16667"/>
            </a:avLst>
          </a:prstGeom>
          <a:solidFill>
            <a:srgbClr val="FFE699"/>
          </a:solidFill>
          <a:ln>
            <a:noFill/>
          </a:ln>
          <a:effectLst/>
        </p:spPr>
        <p:txBody>
          <a:bodyPr wrap="none" anchor="ctr"/>
          <a:lstStyle>
            <a:lvl1pPr eaLnBrk="0" hangingPunct="0">
              <a:defRPr kumimoji="1" sz="16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kumimoji="1" sz="16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kumimoji="1" sz="16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1600">
                <a:solidFill>
                  <a:schemeClr val="tx1"/>
                </a:solidFill>
                <a:latin typeface="ＭＳ Ｐゴシック" panose="020B0600070205080204" pitchFamily="50" charset="-128"/>
                <a:ea typeface="ＭＳ Ｐゴシック" panose="020B0600070205080204" pitchFamily="50" charset="-128"/>
              </a:defRPr>
            </a:lvl9pPr>
          </a:lstStyle>
          <a:p>
            <a:pPr eaLnBrk="1" hangingPunct="1">
              <a:defRPr/>
            </a:pPr>
            <a:endParaRPr lang="ja-JP" altLang="en-US"/>
          </a:p>
        </p:txBody>
      </p:sp>
      <p:sp>
        <p:nvSpPr>
          <p:cNvPr id="1029" name="Rectangle 6"/>
          <p:cNvSpPr>
            <a:spLocks noGrp="1" noChangeArrowheads="1"/>
          </p:cNvSpPr>
          <p:nvPr>
            <p:ph type="title"/>
          </p:nvPr>
        </p:nvSpPr>
        <p:spPr bwMode="auto">
          <a:xfrm>
            <a:off x="250825" y="115888"/>
            <a:ext cx="86423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dirty="0"/>
              <a:t>マスタ タイトルの書式設定</a:t>
            </a:r>
          </a:p>
        </p:txBody>
      </p:sp>
    </p:spTree>
    <p:extLst>
      <p:ext uri="{BB962C8B-B14F-4D97-AF65-F5344CB8AC3E}">
        <p14:creationId xmlns:p14="http://schemas.microsoft.com/office/powerpoint/2010/main" val="1830533942"/>
      </p:ext>
    </p:extLst>
  </p:cSld>
  <p:clrMap bg1="lt1" tx1="dk1" bg2="lt2" tx2="dk2" accent1="accent1" accent2="accent2" accent3="accent3" accent4="accent4" accent5="accent5" accent6="accent6" hlink="hlink" folHlink="folHlink"/>
  <p:sldLayoutIdLst>
    <p:sldLayoutId id="2147484395" r:id="rId1"/>
    <p:sldLayoutId id="2147484396" r:id="rId2"/>
    <p:sldLayoutId id="2147484397" r:id="rId3"/>
    <p:sldLayoutId id="2147484398" r:id="rId4"/>
    <p:sldLayoutId id="2147484399" r:id="rId5"/>
  </p:sldLayoutIdLst>
  <p:hf hdr="0" ftr="0" dt="0"/>
  <p:txStyles>
    <p:titleStyle>
      <a:lvl1pPr algn="ctr" rtl="0" eaLnBrk="0" fontAlgn="base" hangingPunct="0">
        <a:spcBef>
          <a:spcPct val="0"/>
        </a:spcBef>
        <a:spcAft>
          <a:spcPct val="0"/>
        </a:spcAft>
        <a:defRPr kumimoji="1" sz="2800">
          <a:solidFill>
            <a:schemeClr val="tx1"/>
          </a:solidFill>
          <a:latin typeface="+mj-lt"/>
          <a:ea typeface="+mj-ea"/>
          <a:cs typeface="+mj-cs"/>
        </a:defRPr>
      </a:lvl1pPr>
      <a:lvl2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2pPr>
      <a:lvl3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3pPr>
      <a:lvl4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4pPr>
      <a:lvl5pPr algn="ctr" rtl="0" eaLnBrk="0" fontAlgn="base" hangingPunct="0">
        <a:spcBef>
          <a:spcPct val="0"/>
        </a:spcBef>
        <a:spcAft>
          <a:spcPct val="0"/>
        </a:spcAft>
        <a:defRPr kumimoji="1" sz="2800">
          <a:solidFill>
            <a:schemeClr val="bg1"/>
          </a:solidFill>
          <a:latin typeface="Arial" charset="0"/>
          <a:ea typeface="HGP創英角ｺﾞｼｯｸUB" pitchFamily="50" charset="-128"/>
        </a:defRPr>
      </a:lvl5pPr>
      <a:lvl6pPr marL="457200" algn="ctr" rtl="0" fontAlgn="base">
        <a:spcBef>
          <a:spcPct val="0"/>
        </a:spcBef>
        <a:spcAft>
          <a:spcPct val="0"/>
        </a:spcAft>
        <a:defRPr kumimoji="1" sz="3200">
          <a:solidFill>
            <a:schemeClr val="bg1"/>
          </a:solidFill>
          <a:latin typeface="Arial" charset="0"/>
          <a:ea typeface="HGP創英角ｺﾞｼｯｸUB" pitchFamily="50" charset="-128"/>
        </a:defRPr>
      </a:lvl6pPr>
      <a:lvl7pPr marL="914400" algn="ctr" rtl="0" fontAlgn="base">
        <a:spcBef>
          <a:spcPct val="0"/>
        </a:spcBef>
        <a:spcAft>
          <a:spcPct val="0"/>
        </a:spcAft>
        <a:defRPr kumimoji="1" sz="3200">
          <a:solidFill>
            <a:schemeClr val="bg1"/>
          </a:solidFill>
          <a:latin typeface="Arial" charset="0"/>
          <a:ea typeface="HGP創英角ｺﾞｼｯｸUB" pitchFamily="50" charset="-128"/>
        </a:defRPr>
      </a:lvl7pPr>
      <a:lvl8pPr marL="1371600" algn="ctr" rtl="0" fontAlgn="base">
        <a:spcBef>
          <a:spcPct val="0"/>
        </a:spcBef>
        <a:spcAft>
          <a:spcPct val="0"/>
        </a:spcAft>
        <a:defRPr kumimoji="1" sz="3200">
          <a:solidFill>
            <a:schemeClr val="bg1"/>
          </a:solidFill>
          <a:latin typeface="Arial" charset="0"/>
          <a:ea typeface="HGP創英角ｺﾞｼｯｸUB" pitchFamily="50" charset="-128"/>
        </a:defRPr>
      </a:lvl8pPr>
      <a:lvl9pPr marL="1828800" algn="ctr" rtl="0" fontAlgn="base">
        <a:spcBef>
          <a:spcPct val="0"/>
        </a:spcBef>
        <a:spcAft>
          <a:spcPct val="0"/>
        </a:spcAft>
        <a:defRPr kumimoji="1" sz="3200">
          <a:solidFill>
            <a:schemeClr val="bg1"/>
          </a:solidFill>
          <a:latin typeface="Arial" charset="0"/>
          <a:ea typeface="HGP創英角ｺﾞｼｯｸUB" pitchFamily="50" charset="-128"/>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6.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B26FE-BC8C-7DC4-22FC-5779921B0F45}"/>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815F142-80B1-7AF5-0A08-C3DA6C9FE665}"/>
              </a:ext>
            </a:extLst>
          </p:cNvPr>
          <p:cNvSpPr>
            <a:spLocks noGrp="1"/>
          </p:cNvSpPr>
          <p:nvPr>
            <p:ph type="sldNum" sz="quarter" idx="10"/>
          </p:nvPr>
        </p:nvSpPr>
        <p:spPr/>
        <p:txBody>
          <a:bodyPr/>
          <a:lstStyle/>
          <a:p>
            <a:pPr>
              <a:defRPr/>
            </a:pPr>
            <a:fld id="{4B756881-F413-49E6-A190-B1F20D939317}" type="slidenum">
              <a:rPr lang="en-US" altLang="ja-JP" smtClean="0"/>
              <a:pPr>
                <a:defRPr/>
              </a:pPr>
              <a:t>1</a:t>
            </a:fld>
            <a:endParaRPr lang="en-US" altLang="ja-JP"/>
          </a:p>
        </p:txBody>
      </p:sp>
      <p:sp>
        <p:nvSpPr>
          <p:cNvPr id="10" name="コンテンツ プレースホルダー 3">
            <a:extLst>
              <a:ext uri="{FF2B5EF4-FFF2-40B4-BE49-F238E27FC236}">
                <a16:creationId xmlns:a16="http://schemas.microsoft.com/office/drawing/2014/main" id="{02D42340-E510-7E52-C55B-D16A9C32BDBC}"/>
              </a:ext>
            </a:extLst>
          </p:cNvPr>
          <p:cNvSpPr txBox="1">
            <a:spLocks/>
          </p:cNvSpPr>
          <p:nvPr/>
        </p:nvSpPr>
        <p:spPr bwMode="auto">
          <a:xfrm>
            <a:off x="343887" y="871146"/>
            <a:ext cx="8759824"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2000" kern="0" dirty="0">
                <a:latin typeface="HGｺﾞｼｯｸM" panose="020B0609000000000000" pitchFamily="49" charset="-128"/>
                <a:ea typeface="HGｺﾞｼｯｸM" panose="020B0609000000000000" pitchFamily="49" charset="-128"/>
              </a:rPr>
              <a:t>災害時図上訓練を訓練時間</a:t>
            </a:r>
            <a:r>
              <a:rPr lang="en-US" altLang="ja-JP" sz="2000" kern="0" dirty="0">
                <a:latin typeface="HGｺﾞｼｯｸM" panose="020B0609000000000000" pitchFamily="49" charset="-128"/>
                <a:ea typeface="HGｺﾞｼｯｸM" panose="020B0609000000000000" pitchFamily="49" charset="-128"/>
              </a:rPr>
              <a:t>45</a:t>
            </a:r>
            <a:r>
              <a:rPr lang="ja-JP" altLang="en-US" sz="2000" kern="0" dirty="0">
                <a:latin typeface="HGｺﾞｼｯｸM" panose="020B0609000000000000" pitchFamily="49" charset="-128"/>
                <a:ea typeface="HGｺﾞｼｯｸM" panose="020B0609000000000000" pitchFamily="49" charset="-128"/>
              </a:rPr>
              <a:t>分で実施する際のタイムスケジュール例</a:t>
            </a:r>
            <a:endParaRPr lang="en-US" altLang="ja-JP" sz="2000" kern="0" dirty="0">
              <a:latin typeface="HGｺﾞｼｯｸM" panose="020B0609000000000000" pitchFamily="49" charset="-128"/>
              <a:ea typeface="HGｺﾞｼｯｸM" panose="020B0609000000000000" pitchFamily="49" charset="-128"/>
            </a:endParaRPr>
          </a:p>
          <a:p>
            <a:pPr algn="just">
              <a:spcBef>
                <a:spcPts val="0"/>
              </a:spcBef>
              <a:buFont typeface="Wingdings" panose="05000000000000000000" pitchFamily="2" charset="2"/>
              <a:buChar char="l"/>
            </a:pPr>
            <a:r>
              <a:rPr lang="en-US" altLang="ja-JP" sz="2000" kern="0" dirty="0">
                <a:latin typeface="HGｺﾞｼｯｸM" panose="020B0609000000000000" pitchFamily="49" charset="-128"/>
                <a:ea typeface="HGｺﾞｼｯｸM" panose="020B0609000000000000" pitchFamily="49" charset="-128"/>
              </a:rPr>
              <a:t>16</a:t>
            </a:r>
            <a:r>
              <a:rPr lang="ja-JP" altLang="en-US" sz="2000" kern="0" dirty="0">
                <a:latin typeface="HGｺﾞｼｯｸM" panose="020B0609000000000000" pitchFamily="49" charset="-128"/>
                <a:ea typeface="HGｺﾞｼｯｸM" panose="020B0609000000000000" pitchFamily="49" charset="-128"/>
              </a:rPr>
              <a:t>時半開始：</a:t>
            </a:r>
            <a:r>
              <a:rPr lang="en-US" altLang="ja-JP" sz="2000" kern="0" dirty="0">
                <a:latin typeface="HGｺﾞｼｯｸM" panose="020B0609000000000000" pitchFamily="49" charset="-128"/>
                <a:ea typeface="HGｺﾞｼｯｸM" panose="020B0609000000000000" pitchFamily="49" charset="-128"/>
              </a:rPr>
              <a:t>45</a:t>
            </a:r>
            <a:r>
              <a:rPr lang="ja-JP" altLang="en-US" sz="2000" kern="0" dirty="0">
                <a:latin typeface="HGｺﾞｼｯｸM" panose="020B0609000000000000" pitchFamily="49" charset="-128"/>
                <a:ea typeface="HGｺﾞｼｯｸM" panose="020B0609000000000000" pitchFamily="49" charset="-128"/>
              </a:rPr>
              <a:t>分で実施の場合</a:t>
            </a:r>
          </a:p>
        </p:txBody>
      </p:sp>
      <p:sp>
        <p:nvSpPr>
          <p:cNvPr id="5" name="タイトル 4">
            <a:extLst>
              <a:ext uri="{FF2B5EF4-FFF2-40B4-BE49-F238E27FC236}">
                <a16:creationId xmlns:a16="http://schemas.microsoft.com/office/drawing/2014/main" id="{95728F5F-F1DD-C8AE-E69F-9DC8A43B0B4F}"/>
              </a:ext>
            </a:extLst>
          </p:cNvPr>
          <p:cNvSpPr>
            <a:spLocks noGrp="1"/>
          </p:cNvSpPr>
          <p:nvPr>
            <p:ph type="title"/>
          </p:nvPr>
        </p:nvSpPr>
        <p:spPr/>
        <p:txBody>
          <a:bodyPr anchor="b"/>
          <a:lstStyle/>
          <a:p>
            <a:r>
              <a:rPr kumimoji="1" lang="ja-JP" altLang="en-US" dirty="0">
                <a:solidFill>
                  <a:srgbClr val="FFFF00"/>
                </a:solidFill>
              </a:rPr>
              <a:t>災害図上訓練のタイムスケジュール例</a:t>
            </a:r>
          </a:p>
        </p:txBody>
      </p:sp>
      <p:sp>
        <p:nvSpPr>
          <p:cNvPr id="8" name="テキスト ボックス 7">
            <a:extLst>
              <a:ext uri="{FF2B5EF4-FFF2-40B4-BE49-F238E27FC236}">
                <a16:creationId xmlns:a16="http://schemas.microsoft.com/office/drawing/2014/main" id="{69DAF3ED-9C61-9D64-E9EF-81CF7CE3D3A9}"/>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訓練実施の手順例①</a:t>
            </a:r>
            <a:endParaRPr kumimoji="1" lang="ja-JP" altLang="en-US" dirty="0">
              <a:solidFill>
                <a:schemeClr val="bg1"/>
              </a:solidFill>
              <a:latin typeface="+mj-ea"/>
              <a:ea typeface="+mj-ea"/>
            </a:endParaRPr>
          </a:p>
        </p:txBody>
      </p:sp>
      <p:graphicFrame>
        <p:nvGraphicFramePr>
          <p:cNvPr id="11" name="表 10">
            <a:extLst>
              <a:ext uri="{FF2B5EF4-FFF2-40B4-BE49-F238E27FC236}">
                <a16:creationId xmlns:a16="http://schemas.microsoft.com/office/drawing/2014/main" id="{08295AD5-4192-10C5-1633-9BF90E722E11}"/>
              </a:ext>
            </a:extLst>
          </p:cNvPr>
          <p:cNvGraphicFramePr>
            <a:graphicFrameLocks noGrp="1"/>
          </p:cNvGraphicFramePr>
          <p:nvPr>
            <p:extLst>
              <p:ext uri="{D42A27DB-BD31-4B8C-83A1-F6EECF244321}">
                <p14:modId xmlns:p14="http://schemas.microsoft.com/office/powerpoint/2010/main" val="475537170"/>
              </p:ext>
            </p:extLst>
          </p:nvPr>
        </p:nvGraphicFramePr>
        <p:xfrm>
          <a:off x="419156" y="1677830"/>
          <a:ext cx="8474019" cy="4327043"/>
        </p:xfrm>
        <a:graphic>
          <a:graphicData uri="http://schemas.openxmlformats.org/drawingml/2006/table">
            <a:tbl>
              <a:tblPr firstRow="1" firstCol="1" bandRow="1">
                <a:tableStyleId>{5C22544A-7EE6-4342-B048-85BDC9FD1C3A}</a:tableStyleId>
              </a:tblPr>
              <a:tblGrid>
                <a:gridCol w="1355397">
                  <a:extLst>
                    <a:ext uri="{9D8B030D-6E8A-4147-A177-3AD203B41FA5}">
                      <a16:colId xmlns:a16="http://schemas.microsoft.com/office/drawing/2014/main" val="1229306890"/>
                    </a:ext>
                  </a:extLst>
                </a:gridCol>
                <a:gridCol w="1224622">
                  <a:extLst>
                    <a:ext uri="{9D8B030D-6E8A-4147-A177-3AD203B41FA5}">
                      <a16:colId xmlns:a16="http://schemas.microsoft.com/office/drawing/2014/main" val="1575673179"/>
                    </a:ext>
                  </a:extLst>
                </a:gridCol>
                <a:gridCol w="1268214">
                  <a:extLst>
                    <a:ext uri="{9D8B030D-6E8A-4147-A177-3AD203B41FA5}">
                      <a16:colId xmlns:a16="http://schemas.microsoft.com/office/drawing/2014/main" val="4069275726"/>
                    </a:ext>
                  </a:extLst>
                </a:gridCol>
                <a:gridCol w="4625786">
                  <a:extLst>
                    <a:ext uri="{9D8B030D-6E8A-4147-A177-3AD203B41FA5}">
                      <a16:colId xmlns:a16="http://schemas.microsoft.com/office/drawing/2014/main" val="1632585289"/>
                    </a:ext>
                  </a:extLst>
                </a:gridCol>
              </a:tblGrid>
              <a:tr h="549218">
                <a:tc>
                  <a:txBody>
                    <a:bodyPr/>
                    <a:lstStyle/>
                    <a:p>
                      <a:pPr algn="ctr">
                        <a:buNone/>
                      </a:pPr>
                      <a:r>
                        <a:rPr lang="ja-JP" sz="1600" b="0" dirty="0">
                          <a:effectLst/>
                        </a:rPr>
                        <a:t>開始時刻</a:t>
                      </a:r>
                      <a:endParaRPr lang="ja-JP" sz="1400" b="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600" b="0" dirty="0">
                          <a:effectLst/>
                        </a:rPr>
                        <a:t>所要時間</a:t>
                      </a:r>
                      <a:endParaRPr lang="ja-JP" sz="1400" b="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600" b="0" dirty="0">
                          <a:effectLst/>
                        </a:rPr>
                        <a:t>経過時間</a:t>
                      </a:r>
                      <a:endParaRPr lang="ja-JP" sz="1400" b="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600" b="0" dirty="0">
                          <a:effectLst/>
                        </a:rPr>
                        <a:t>内容</a:t>
                      </a:r>
                      <a:endParaRPr lang="ja-JP" sz="1400" b="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418642341"/>
                  </a:ext>
                </a:extLst>
              </a:tr>
              <a:tr h="549218">
                <a:tc>
                  <a:txBody>
                    <a:bodyPr/>
                    <a:lstStyle/>
                    <a:p>
                      <a:pPr algn="ctr">
                        <a:buNone/>
                      </a:pPr>
                      <a:r>
                        <a:rPr lang="en-US" sz="2000" dirty="0">
                          <a:effectLst/>
                        </a:rPr>
                        <a:t>16</a:t>
                      </a:r>
                      <a:r>
                        <a:rPr lang="ja-JP" sz="2000" dirty="0">
                          <a:effectLst/>
                        </a:rPr>
                        <a:t>時</a:t>
                      </a:r>
                      <a:r>
                        <a:rPr lang="en-US" sz="2000" dirty="0">
                          <a:effectLst/>
                        </a:rPr>
                        <a:t>00</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30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dirty="0">
                          <a:effectLst/>
                        </a:rPr>
                        <a:t>-30</a:t>
                      </a:r>
                      <a:r>
                        <a:rPr lang="ja-JP" sz="1800" dirty="0">
                          <a:effectLst/>
                        </a:rPr>
                        <a:t>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l">
                        <a:buNone/>
                      </a:pPr>
                      <a:r>
                        <a:rPr lang="ja-JP" sz="1800" dirty="0">
                          <a:effectLst/>
                        </a:rPr>
                        <a:t>事前準備、会場設営</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439542258"/>
                  </a:ext>
                </a:extLst>
              </a:tr>
              <a:tr h="537013">
                <a:tc>
                  <a:txBody>
                    <a:bodyPr/>
                    <a:lstStyle/>
                    <a:p>
                      <a:pPr algn="ctr">
                        <a:buNone/>
                      </a:pPr>
                      <a:r>
                        <a:rPr lang="en-US" sz="2000" dirty="0">
                          <a:effectLst/>
                        </a:rPr>
                        <a:t>16</a:t>
                      </a:r>
                      <a:r>
                        <a:rPr lang="ja-JP" sz="2000" dirty="0">
                          <a:effectLst/>
                        </a:rPr>
                        <a:t>時</a:t>
                      </a:r>
                      <a:r>
                        <a:rPr lang="en-US" sz="2000" dirty="0">
                          <a:effectLst/>
                        </a:rPr>
                        <a:t>30</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dirty="0">
                          <a:effectLst/>
                        </a:rPr>
                        <a:t>0</a:t>
                      </a:r>
                      <a:r>
                        <a:rPr lang="ja-JP" sz="1800" dirty="0">
                          <a:effectLst/>
                        </a:rPr>
                        <a:t>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l">
                        <a:buNone/>
                      </a:pPr>
                      <a:r>
                        <a:rPr lang="ja-JP" sz="1800" dirty="0">
                          <a:effectLst/>
                        </a:rPr>
                        <a:t>オリエンテーション（</a:t>
                      </a:r>
                      <a:r>
                        <a:rPr lang="en-US" sz="1800" dirty="0">
                          <a:effectLst/>
                        </a:rPr>
                        <a:t>DIG</a:t>
                      </a:r>
                      <a:r>
                        <a:rPr lang="ja-JP" sz="1800" dirty="0">
                          <a:effectLst/>
                        </a:rPr>
                        <a:t>の説明、目的の確認）</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389627735"/>
                  </a:ext>
                </a:extLst>
              </a:tr>
              <a:tr h="974202">
                <a:tc>
                  <a:txBody>
                    <a:bodyPr/>
                    <a:lstStyle/>
                    <a:p>
                      <a:pPr algn="ctr">
                        <a:buNone/>
                      </a:pPr>
                      <a:r>
                        <a:rPr lang="en-US" sz="2000" dirty="0">
                          <a:effectLst/>
                        </a:rPr>
                        <a:t>16</a:t>
                      </a:r>
                      <a:r>
                        <a:rPr lang="ja-JP" sz="2000" dirty="0">
                          <a:effectLst/>
                        </a:rPr>
                        <a:t>時</a:t>
                      </a:r>
                      <a:r>
                        <a:rPr lang="en-US" sz="2000" dirty="0">
                          <a:effectLst/>
                        </a:rPr>
                        <a:t>35</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15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l">
                        <a:buNone/>
                      </a:pPr>
                      <a:r>
                        <a:rPr lang="ja-JP" altLang="en-US" sz="1800" dirty="0">
                          <a:effectLst/>
                        </a:rPr>
                        <a:t>テーブルワーク①</a:t>
                      </a:r>
                      <a:endParaRPr lang="en-US" altLang="ja-JP" sz="1800" dirty="0">
                        <a:effectLst/>
                      </a:endParaRPr>
                    </a:p>
                    <a:p>
                      <a:pPr algn="l">
                        <a:buNone/>
                      </a:pPr>
                      <a:r>
                        <a:rPr lang="ja-JP" sz="1800" dirty="0">
                          <a:effectLst/>
                        </a:rPr>
                        <a:t>何が起きるかの確認・話し合い</a:t>
                      </a:r>
                      <a:r>
                        <a:rPr lang="ja-JP" altLang="en-US" sz="1800" dirty="0">
                          <a:effectLst/>
                        </a:rPr>
                        <a:t>（施設図面を使う）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570194469"/>
                  </a:ext>
                </a:extLst>
              </a:tr>
              <a:tr h="649468">
                <a:tc>
                  <a:txBody>
                    <a:bodyPr/>
                    <a:lstStyle/>
                    <a:p>
                      <a:pPr algn="ctr">
                        <a:buNone/>
                      </a:pPr>
                      <a:r>
                        <a:rPr lang="en-US" sz="2000" dirty="0">
                          <a:effectLst/>
                        </a:rPr>
                        <a:t>16</a:t>
                      </a:r>
                      <a:r>
                        <a:rPr lang="ja-JP" sz="2000" dirty="0">
                          <a:effectLst/>
                        </a:rPr>
                        <a:t>時</a:t>
                      </a:r>
                      <a:r>
                        <a:rPr lang="en-US" sz="2000" dirty="0">
                          <a:effectLst/>
                        </a:rPr>
                        <a:t>50</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15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20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effectLst/>
                        </a:rPr>
                        <a:t>テーブルワーク②</a:t>
                      </a:r>
                      <a:endParaRPr lang="en-US" altLang="ja-JP" sz="1800" dirty="0">
                        <a:effectLst/>
                      </a:endParaRPr>
                    </a:p>
                    <a:p>
                      <a:pPr algn="l">
                        <a:buNone/>
                      </a:pPr>
                      <a:r>
                        <a:rPr lang="ja-JP" sz="1800" dirty="0">
                          <a:effectLst/>
                        </a:rPr>
                        <a:t>課題と予防策の確認</a:t>
                      </a:r>
                      <a:r>
                        <a:rPr lang="ja-JP" altLang="en-US" sz="1800" dirty="0">
                          <a:effectLst/>
                        </a:rPr>
                        <a:t>（避難確保計画を使う）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580062446"/>
                  </a:ext>
                </a:extLst>
              </a:tr>
              <a:tr h="549218">
                <a:tc>
                  <a:txBody>
                    <a:bodyPr/>
                    <a:lstStyle/>
                    <a:p>
                      <a:pPr algn="ctr">
                        <a:buNone/>
                      </a:pPr>
                      <a:r>
                        <a:rPr lang="en-US" sz="2000" dirty="0">
                          <a:effectLst/>
                        </a:rPr>
                        <a:t>17</a:t>
                      </a:r>
                      <a:r>
                        <a:rPr lang="ja-JP" sz="2000" dirty="0">
                          <a:effectLst/>
                        </a:rPr>
                        <a:t>時</a:t>
                      </a:r>
                      <a:r>
                        <a:rPr lang="en-US" sz="2000" dirty="0">
                          <a:effectLst/>
                        </a:rPr>
                        <a:t>05</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10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35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l">
                        <a:buNone/>
                      </a:pPr>
                      <a:r>
                        <a:rPr lang="ja-JP" sz="1800" dirty="0">
                          <a:effectLst/>
                        </a:rPr>
                        <a:t>まとめ</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512586733"/>
                  </a:ext>
                </a:extLst>
              </a:tr>
              <a:tr h="518706">
                <a:tc>
                  <a:txBody>
                    <a:bodyPr/>
                    <a:lstStyle/>
                    <a:p>
                      <a:pPr algn="ctr">
                        <a:buNone/>
                      </a:pPr>
                      <a:r>
                        <a:rPr lang="en-US" sz="2000" dirty="0">
                          <a:effectLst/>
                        </a:rPr>
                        <a:t>17</a:t>
                      </a:r>
                      <a:r>
                        <a:rPr lang="ja-JP" sz="2000" dirty="0">
                          <a:effectLst/>
                        </a:rPr>
                        <a:t>時</a:t>
                      </a:r>
                      <a:r>
                        <a:rPr lang="en-US" sz="2000" dirty="0">
                          <a:effectLst/>
                        </a:rPr>
                        <a:t>15</a:t>
                      </a:r>
                      <a:r>
                        <a:rPr lang="ja-JP" sz="2000" dirty="0">
                          <a:effectLst/>
                        </a:rPr>
                        <a:t>分</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a:effectLst/>
                        </a:rPr>
                        <a:t>―</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en-US" sz="1800" dirty="0">
                          <a:effectLst/>
                        </a:rPr>
                        <a:t>45</a:t>
                      </a:r>
                      <a:r>
                        <a:rPr lang="ja-JP" sz="1800" dirty="0">
                          <a:effectLst/>
                        </a:rPr>
                        <a:t>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l">
                        <a:buNone/>
                      </a:pPr>
                      <a:r>
                        <a:rPr lang="ja-JP" sz="1800" dirty="0">
                          <a:effectLst/>
                        </a:rPr>
                        <a:t>終了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692881230"/>
                  </a:ext>
                </a:extLst>
              </a:tr>
            </a:tbl>
          </a:graphicData>
        </a:graphic>
      </p:graphicFrame>
      <p:sp>
        <p:nvSpPr>
          <p:cNvPr id="12" name="テキスト ボックス 11">
            <a:extLst>
              <a:ext uri="{FF2B5EF4-FFF2-40B4-BE49-F238E27FC236}">
                <a16:creationId xmlns:a16="http://schemas.microsoft.com/office/drawing/2014/main" id="{4E0B6F52-45CC-D13A-47F6-99A4BB633DCC}"/>
              </a:ext>
            </a:extLst>
          </p:cNvPr>
          <p:cNvSpPr txBox="1"/>
          <p:nvPr/>
        </p:nvSpPr>
        <p:spPr>
          <a:xfrm>
            <a:off x="2106010" y="6105287"/>
            <a:ext cx="6950671" cy="318924"/>
          </a:xfrm>
          <a:prstGeom prst="rect">
            <a:avLst/>
          </a:prstGeom>
          <a:noFill/>
        </p:spPr>
        <p:txBody>
          <a:bodyPr wrap="none" lIns="54000" tIns="36000" rIns="54000" bIns="36000" rtlCol="0">
            <a:spAutoFit/>
          </a:bodyPr>
          <a:lstStyle/>
          <a:p>
            <a:r>
              <a:rPr kumimoji="1" lang="en-US" altLang="ja-JP" dirty="0">
                <a:latin typeface="+mn-ea"/>
                <a:ea typeface="+mn-ea"/>
              </a:rPr>
              <a:t>※</a:t>
            </a:r>
            <a:r>
              <a:rPr kumimoji="1" lang="ja-JP" altLang="en-US" dirty="0">
                <a:latin typeface="+mn-ea"/>
                <a:ea typeface="+mn-ea"/>
              </a:rPr>
              <a:t>上記の例を参考に、開始時間や訓練時間に応じて、修正してご活用ください</a:t>
            </a:r>
          </a:p>
        </p:txBody>
      </p:sp>
    </p:spTree>
    <p:extLst>
      <p:ext uri="{BB962C8B-B14F-4D97-AF65-F5344CB8AC3E}">
        <p14:creationId xmlns:p14="http://schemas.microsoft.com/office/powerpoint/2010/main" val="1538428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4AC02-FEB8-B01C-C24C-C0B31A1050BC}"/>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8848986-0C11-D410-E066-3F80C129E10C}"/>
              </a:ext>
            </a:extLst>
          </p:cNvPr>
          <p:cNvSpPr>
            <a:spLocks noGrp="1"/>
          </p:cNvSpPr>
          <p:nvPr>
            <p:ph type="sldNum" sz="quarter" idx="10"/>
          </p:nvPr>
        </p:nvSpPr>
        <p:spPr/>
        <p:txBody>
          <a:bodyPr/>
          <a:lstStyle/>
          <a:p>
            <a:pPr>
              <a:defRPr/>
            </a:pPr>
            <a:fld id="{4B756881-F413-49E6-A190-B1F20D939317}" type="slidenum">
              <a:rPr lang="en-US" altLang="ja-JP" smtClean="0"/>
              <a:pPr>
                <a:defRPr/>
              </a:pPr>
              <a:t>2</a:t>
            </a:fld>
            <a:endParaRPr lang="en-US" altLang="ja-JP"/>
          </a:p>
        </p:txBody>
      </p:sp>
      <p:sp>
        <p:nvSpPr>
          <p:cNvPr id="10" name="コンテンツ プレースホルダー 3">
            <a:extLst>
              <a:ext uri="{FF2B5EF4-FFF2-40B4-BE49-F238E27FC236}">
                <a16:creationId xmlns:a16="http://schemas.microsoft.com/office/drawing/2014/main" id="{AF634BF4-5167-82CC-2CD6-7E12293A7B32}"/>
              </a:ext>
            </a:extLst>
          </p:cNvPr>
          <p:cNvSpPr txBox="1">
            <a:spLocks/>
          </p:cNvSpPr>
          <p:nvPr/>
        </p:nvSpPr>
        <p:spPr bwMode="auto">
          <a:xfrm>
            <a:off x="343887" y="824011"/>
            <a:ext cx="8759824"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1600" kern="0" dirty="0">
                <a:latin typeface="HGｺﾞｼｯｸM" panose="020B0609000000000000" pitchFamily="49" charset="-128"/>
                <a:ea typeface="HGｺﾞｼｯｸM" panose="020B0609000000000000" pitchFamily="49" charset="-128"/>
              </a:rPr>
              <a:t>情報伝達訓練、垂直避難誘導訓練、備品持ち出し避難訓練を訓練時間</a:t>
            </a:r>
            <a:r>
              <a:rPr lang="en-US" altLang="ja-JP" sz="1600" kern="0" dirty="0">
                <a:latin typeface="HGｺﾞｼｯｸM" panose="020B0609000000000000" pitchFamily="49" charset="-128"/>
                <a:ea typeface="HGｺﾞｼｯｸM" panose="020B0609000000000000" pitchFamily="49" charset="-128"/>
              </a:rPr>
              <a:t>1</a:t>
            </a:r>
            <a:r>
              <a:rPr lang="ja-JP" altLang="en-US" sz="1600" kern="0" dirty="0">
                <a:latin typeface="HGｺﾞｼｯｸM" panose="020B0609000000000000" pitchFamily="49" charset="-128"/>
                <a:ea typeface="HGｺﾞｼｯｸM" panose="020B0609000000000000" pitchFamily="49" charset="-128"/>
              </a:rPr>
              <a:t>時間で実施する際のタイムスケジュール例</a:t>
            </a:r>
            <a:endParaRPr lang="en-US" altLang="ja-JP" sz="1600" kern="0" dirty="0">
              <a:latin typeface="HGｺﾞｼｯｸM" panose="020B0609000000000000" pitchFamily="49" charset="-128"/>
              <a:ea typeface="HGｺﾞｼｯｸM" panose="020B0609000000000000" pitchFamily="49" charset="-128"/>
            </a:endParaRPr>
          </a:p>
          <a:p>
            <a:pPr algn="just">
              <a:spcBef>
                <a:spcPts val="0"/>
              </a:spcBef>
              <a:buFont typeface="Wingdings" panose="05000000000000000000" pitchFamily="2" charset="2"/>
              <a:buChar char="l"/>
            </a:pPr>
            <a:r>
              <a:rPr lang="en-US" altLang="ja-JP" sz="1600" kern="0" dirty="0">
                <a:latin typeface="HGｺﾞｼｯｸM" panose="020B0609000000000000" pitchFamily="49" charset="-128"/>
                <a:ea typeface="HGｺﾞｼｯｸM" panose="020B0609000000000000" pitchFamily="49" charset="-128"/>
              </a:rPr>
              <a:t>14</a:t>
            </a:r>
            <a:r>
              <a:rPr lang="ja-JP" altLang="en-US" sz="1600" kern="0" dirty="0">
                <a:latin typeface="HGｺﾞｼｯｸM" panose="020B0609000000000000" pitchFamily="49" charset="-128"/>
                <a:ea typeface="HGｺﾞｼｯｸM" panose="020B0609000000000000" pitchFamily="49" charset="-128"/>
              </a:rPr>
              <a:t>時開始：</a:t>
            </a:r>
            <a:r>
              <a:rPr lang="en-US" altLang="ja-JP" sz="1600" kern="0" dirty="0">
                <a:latin typeface="HGｺﾞｼｯｸM" panose="020B0609000000000000" pitchFamily="49" charset="-128"/>
                <a:ea typeface="HGｺﾞｼｯｸM" panose="020B0609000000000000" pitchFamily="49" charset="-128"/>
              </a:rPr>
              <a:t>60</a:t>
            </a:r>
            <a:r>
              <a:rPr lang="ja-JP" altLang="en-US" sz="1600" kern="0" dirty="0">
                <a:latin typeface="HGｺﾞｼｯｸM" panose="020B0609000000000000" pitchFamily="49" charset="-128"/>
                <a:ea typeface="HGｺﾞｼｯｸM" panose="020B0609000000000000" pitchFamily="49" charset="-128"/>
              </a:rPr>
              <a:t>分で実施の場合</a:t>
            </a:r>
          </a:p>
        </p:txBody>
      </p:sp>
      <p:sp>
        <p:nvSpPr>
          <p:cNvPr id="5" name="タイトル 4">
            <a:extLst>
              <a:ext uri="{FF2B5EF4-FFF2-40B4-BE49-F238E27FC236}">
                <a16:creationId xmlns:a16="http://schemas.microsoft.com/office/drawing/2014/main" id="{3A50DB84-2423-6E26-AE9A-F4A58AD282AE}"/>
              </a:ext>
            </a:extLst>
          </p:cNvPr>
          <p:cNvSpPr>
            <a:spLocks noGrp="1"/>
          </p:cNvSpPr>
          <p:nvPr>
            <p:ph type="title"/>
          </p:nvPr>
        </p:nvSpPr>
        <p:spPr>
          <a:xfrm>
            <a:off x="250825" y="112713"/>
            <a:ext cx="8759824" cy="720725"/>
          </a:xfrm>
        </p:spPr>
        <p:txBody>
          <a:bodyPr anchor="b"/>
          <a:lstStyle/>
          <a:p>
            <a:r>
              <a:rPr kumimoji="1" lang="ja-JP" altLang="en-US" sz="1800" dirty="0">
                <a:solidFill>
                  <a:srgbClr val="FFFF00"/>
                </a:solidFill>
              </a:rPr>
              <a:t>情報伝達訓練、垂直避難誘導訓練、備品持ち出し避難訓練のタイムスケジュール例</a:t>
            </a:r>
          </a:p>
        </p:txBody>
      </p:sp>
      <p:sp>
        <p:nvSpPr>
          <p:cNvPr id="8" name="テキスト ボックス 7">
            <a:extLst>
              <a:ext uri="{FF2B5EF4-FFF2-40B4-BE49-F238E27FC236}">
                <a16:creationId xmlns:a16="http://schemas.microsoft.com/office/drawing/2014/main" id="{AD03C0A4-18C7-AC60-431C-87C61E17FD99}"/>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訓練実施の手順例②</a:t>
            </a:r>
            <a:endParaRPr kumimoji="1" lang="ja-JP" altLang="en-US" dirty="0">
              <a:solidFill>
                <a:schemeClr val="bg1"/>
              </a:solidFill>
              <a:latin typeface="+mj-ea"/>
              <a:ea typeface="+mj-ea"/>
            </a:endParaRPr>
          </a:p>
        </p:txBody>
      </p:sp>
      <p:sp>
        <p:nvSpPr>
          <p:cNvPr id="12" name="テキスト ボックス 11">
            <a:extLst>
              <a:ext uri="{FF2B5EF4-FFF2-40B4-BE49-F238E27FC236}">
                <a16:creationId xmlns:a16="http://schemas.microsoft.com/office/drawing/2014/main" id="{EA7F2ED2-B038-030C-65EC-FC63BA922C5A}"/>
              </a:ext>
            </a:extLst>
          </p:cNvPr>
          <p:cNvSpPr txBox="1"/>
          <p:nvPr/>
        </p:nvSpPr>
        <p:spPr>
          <a:xfrm>
            <a:off x="2106010" y="6397992"/>
            <a:ext cx="6950671" cy="318924"/>
          </a:xfrm>
          <a:prstGeom prst="rect">
            <a:avLst/>
          </a:prstGeom>
          <a:noFill/>
        </p:spPr>
        <p:txBody>
          <a:bodyPr wrap="none" lIns="54000" tIns="36000" rIns="54000" bIns="36000" rtlCol="0">
            <a:spAutoFit/>
          </a:bodyPr>
          <a:lstStyle/>
          <a:p>
            <a:r>
              <a:rPr kumimoji="1" lang="en-US" altLang="ja-JP" dirty="0">
                <a:latin typeface="+mn-ea"/>
                <a:ea typeface="+mn-ea"/>
              </a:rPr>
              <a:t>※</a:t>
            </a:r>
            <a:r>
              <a:rPr kumimoji="1" lang="ja-JP" altLang="en-US" dirty="0">
                <a:latin typeface="+mn-ea"/>
                <a:ea typeface="+mn-ea"/>
              </a:rPr>
              <a:t>上記の例を参考に、開始時間や訓練時間に応じて、修正してご活用ください</a:t>
            </a:r>
          </a:p>
        </p:txBody>
      </p:sp>
      <p:sp>
        <p:nvSpPr>
          <p:cNvPr id="2" name="四角形: 角を丸くする 1">
            <a:extLst>
              <a:ext uri="{FF2B5EF4-FFF2-40B4-BE49-F238E27FC236}">
                <a16:creationId xmlns:a16="http://schemas.microsoft.com/office/drawing/2014/main" id="{3AEF4C6C-0C2D-D943-0C94-76AB710EFD34}"/>
              </a:ext>
            </a:extLst>
          </p:cNvPr>
          <p:cNvSpPr/>
          <p:nvPr/>
        </p:nvSpPr>
        <p:spPr bwMode="auto">
          <a:xfrm>
            <a:off x="1260831" y="2039640"/>
            <a:ext cx="4287377" cy="238363"/>
          </a:xfrm>
          <a:prstGeom prst="roundRect">
            <a:avLst/>
          </a:prstGeom>
          <a:solidFill>
            <a:srgbClr val="CCE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400" dirty="0"/>
              <a:t>事前説明（職員）</a:t>
            </a:r>
            <a:r>
              <a:rPr lang="en-US" altLang="ja-JP" sz="1400" dirty="0"/>
              <a:t>【5</a:t>
            </a:r>
            <a:r>
              <a:rPr lang="ja-JP" altLang="en-US" sz="1400" dirty="0"/>
              <a:t>分</a:t>
            </a:r>
            <a:r>
              <a:rPr lang="en-US" altLang="ja-JP" sz="1400" dirty="0"/>
              <a:t>】</a:t>
            </a:r>
            <a:endParaRPr lang="ja-JP" altLang="en-US" sz="1400" dirty="0"/>
          </a:p>
        </p:txBody>
      </p:sp>
      <p:sp>
        <p:nvSpPr>
          <p:cNvPr id="4" name="四角形: 角を丸くする 3">
            <a:extLst>
              <a:ext uri="{FF2B5EF4-FFF2-40B4-BE49-F238E27FC236}">
                <a16:creationId xmlns:a16="http://schemas.microsoft.com/office/drawing/2014/main" id="{0DEBBAD8-BEF0-7506-B566-4BBC7342C882}"/>
              </a:ext>
            </a:extLst>
          </p:cNvPr>
          <p:cNvSpPr/>
          <p:nvPr/>
        </p:nvSpPr>
        <p:spPr bwMode="auto">
          <a:xfrm>
            <a:off x="5868520" y="2454972"/>
            <a:ext cx="2899962" cy="238363"/>
          </a:xfrm>
          <a:prstGeom prst="roundRect">
            <a:avLst/>
          </a:prstGeom>
          <a:solidFill>
            <a:srgbClr val="FFC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400" dirty="0"/>
              <a:t>訓練趣旨説明（利用者）</a:t>
            </a:r>
            <a:r>
              <a:rPr lang="en-US" altLang="ja-JP" sz="1400" dirty="0"/>
              <a:t>【10</a:t>
            </a:r>
            <a:r>
              <a:rPr lang="ja-JP" altLang="en-US" sz="1400" dirty="0"/>
              <a:t>分</a:t>
            </a:r>
            <a:r>
              <a:rPr lang="en-US" altLang="ja-JP" sz="1400" dirty="0"/>
              <a:t>】</a:t>
            </a:r>
            <a:endParaRPr lang="ja-JP" altLang="en-US" sz="1400" dirty="0"/>
          </a:p>
        </p:txBody>
      </p:sp>
      <p:sp>
        <p:nvSpPr>
          <p:cNvPr id="6" name="テキスト ボックス 5">
            <a:extLst>
              <a:ext uri="{FF2B5EF4-FFF2-40B4-BE49-F238E27FC236}">
                <a16:creationId xmlns:a16="http://schemas.microsoft.com/office/drawing/2014/main" id="{4154F74A-79AD-F151-ADFB-668E891F031C}"/>
              </a:ext>
            </a:extLst>
          </p:cNvPr>
          <p:cNvSpPr txBox="1"/>
          <p:nvPr/>
        </p:nvSpPr>
        <p:spPr>
          <a:xfrm>
            <a:off x="188538" y="2018812"/>
            <a:ext cx="1368492" cy="276999"/>
          </a:xfrm>
          <a:prstGeom prst="rect">
            <a:avLst/>
          </a:prstGeom>
          <a:noFill/>
        </p:spPr>
        <p:txBody>
          <a:bodyPr wrap="none" rtlCol="0">
            <a:spAutoFit/>
          </a:bodyPr>
          <a:lstStyle/>
          <a:p>
            <a:r>
              <a:rPr lang="ja-JP" altLang="en-US" sz="1200" dirty="0"/>
              <a:t>１４時００分～</a:t>
            </a:r>
          </a:p>
        </p:txBody>
      </p:sp>
      <p:sp>
        <p:nvSpPr>
          <p:cNvPr id="7" name="テキスト ボックス 6">
            <a:extLst>
              <a:ext uri="{FF2B5EF4-FFF2-40B4-BE49-F238E27FC236}">
                <a16:creationId xmlns:a16="http://schemas.microsoft.com/office/drawing/2014/main" id="{7EB4E967-1195-DD4D-BAD1-1427E213AD5E}"/>
              </a:ext>
            </a:extLst>
          </p:cNvPr>
          <p:cNvSpPr txBox="1"/>
          <p:nvPr/>
        </p:nvSpPr>
        <p:spPr>
          <a:xfrm>
            <a:off x="3018887" y="1729737"/>
            <a:ext cx="1065276" cy="307777"/>
          </a:xfrm>
          <a:prstGeom prst="rect">
            <a:avLst/>
          </a:prstGeom>
          <a:noFill/>
        </p:spPr>
        <p:txBody>
          <a:bodyPr wrap="square">
            <a:spAutoFit/>
          </a:bodyPr>
          <a:lstStyle/>
          <a:p>
            <a:r>
              <a:rPr lang="ja-JP" altLang="en-US" sz="1400" dirty="0"/>
              <a:t>職員</a:t>
            </a:r>
          </a:p>
        </p:txBody>
      </p:sp>
      <p:sp>
        <p:nvSpPr>
          <p:cNvPr id="9" name="テキスト ボックス 8">
            <a:extLst>
              <a:ext uri="{FF2B5EF4-FFF2-40B4-BE49-F238E27FC236}">
                <a16:creationId xmlns:a16="http://schemas.microsoft.com/office/drawing/2014/main" id="{2FA618FC-6EB0-F3FD-8DE5-217A93CF725A}"/>
              </a:ext>
            </a:extLst>
          </p:cNvPr>
          <p:cNvSpPr txBox="1"/>
          <p:nvPr/>
        </p:nvSpPr>
        <p:spPr>
          <a:xfrm>
            <a:off x="6729959" y="1729737"/>
            <a:ext cx="1065276" cy="307777"/>
          </a:xfrm>
          <a:prstGeom prst="rect">
            <a:avLst/>
          </a:prstGeom>
          <a:noFill/>
        </p:spPr>
        <p:txBody>
          <a:bodyPr wrap="square">
            <a:spAutoFit/>
          </a:bodyPr>
          <a:lstStyle/>
          <a:p>
            <a:r>
              <a:rPr lang="ja-JP" altLang="en-US" sz="1400" dirty="0"/>
              <a:t>利用者</a:t>
            </a:r>
          </a:p>
        </p:txBody>
      </p:sp>
      <p:sp>
        <p:nvSpPr>
          <p:cNvPr id="13" name="テキスト ボックス 12">
            <a:extLst>
              <a:ext uri="{FF2B5EF4-FFF2-40B4-BE49-F238E27FC236}">
                <a16:creationId xmlns:a16="http://schemas.microsoft.com/office/drawing/2014/main" id="{979387C3-5D95-B313-86E9-8FF452A38F7C}"/>
              </a:ext>
            </a:extLst>
          </p:cNvPr>
          <p:cNvSpPr txBox="1"/>
          <p:nvPr/>
        </p:nvSpPr>
        <p:spPr>
          <a:xfrm>
            <a:off x="188538" y="2432214"/>
            <a:ext cx="1368492" cy="276999"/>
          </a:xfrm>
          <a:prstGeom prst="rect">
            <a:avLst/>
          </a:prstGeom>
          <a:noFill/>
        </p:spPr>
        <p:txBody>
          <a:bodyPr wrap="none" rtlCol="0">
            <a:spAutoFit/>
          </a:bodyPr>
          <a:lstStyle/>
          <a:p>
            <a:r>
              <a:rPr lang="ja-JP" altLang="en-US" sz="1200" dirty="0"/>
              <a:t>１４時０５分～</a:t>
            </a:r>
          </a:p>
        </p:txBody>
      </p:sp>
      <p:sp>
        <p:nvSpPr>
          <p:cNvPr id="14" name="四角形: 角を丸くする 13">
            <a:extLst>
              <a:ext uri="{FF2B5EF4-FFF2-40B4-BE49-F238E27FC236}">
                <a16:creationId xmlns:a16="http://schemas.microsoft.com/office/drawing/2014/main" id="{0F6D30FF-C90F-0746-BB07-3ADECE9F5D70}"/>
              </a:ext>
            </a:extLst>
          </p:cNvPr>
          <p:cNvSpPr/>
          <p:nvPr/>
        </p:nvSpPr>
        <p:spPr bwMode="auto">
          <a:xfrm>
            <a:off x="1260833" y="2441871"/>
            <a:ext cx="4287376" cy="238363"/>
          </a:xfrm>
          <a:prstGeom prst="roundRect">
            <a:avLst/>
          </a:prstGeom>
          <a:solidFill>
            <a:srgbClr val="CCE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zh-TW" altLang="en-US" sz="1400" dirty="0"/>
              <a:t>情報伝達訓練開始（避難準備開始）</a:t>
            </a:r>
            <a:r>
              <a:rPr lang="en-US" altLang="ja-JP" sz="1400" dirty="0"/>
              <a:t> 【2</a:t>
            </a:r>
            <a:r>
              <a:rPr lang="ja-JP" altLang="en-US" sz="1400" dirty="0"/>
              <a:t>分</a:t>
            </a:r>
            <a:r>
              <a:rPr lang="en-US" altLang="ja-JP" sz="1400" dirty="0"/>
              <a:t>】</a:t>
            </a:r>
            <a:endParaRPr lang="zh-TW" altLang="en-US" sz="1400" dirty="0"/>
          </a:p>
        </p:txBody>
      </p:sp>
      <p:sp>
        <p:nvSpPr>
          <p:cNvPr id="15" name="四角形: 角を丸くする 14">
            <a:extLst>
              <a:ext uri="{FF2B5EF4-FFF2-40B4-BE49-F238E27FC236}">
                <a16:creationId xmlns:a16="http://schemas.microsoft.com/office/drawing/2014/main" id="{A8F32455-081F-FC5D-4F25-F6058B670D21}"/>
              </a:ext>
            </a:extLst>
          </p:cNvPr>
          <p:cNvSpPr/>
          <p:nvPr/>
        </p:nvSpPr>
        <p:spPr bwMode="auto">
          <a:xfrm>
            <a:off x="1623527" y="2831478"/>
            <a:ext cx="1950983" cy="408623"/>
          </a:xfrm>
          <a:prstGeom prst="roundRect">
            <a:avLst/>
          </a:prstGeom>
          <a:solidFill>
            <a:srgbClr val="FF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避難誘導の避難準備開始</a:t>
            </a:r>
          </a:p>
        </p:txBody>
      </p:sp>
      <p:sp>
        <p:nvSpPr>
          <p:cNvPr id="16" name="四角形: 角を丸くする 15">
            <a:extLst>
              <a:ext uri="{FF2B5EF4-FFF2-40B4-BE49-F238E27FC236}">
                <a16:creationId xmlns:a16="http://schemas.microsoft.com/office/drawing/2014/main" id="{70145113-4DFC-5C58-906A-2EC06B474A6C}"/>
              </a:ext>
            </a:extLst>
          </p:cNvPr>
          <p:cNvSpPr/>
          <p:nvPr/>
        </p:nvSpPr>
        <p:spPr bwMode="auto">
          <a:xfrm>
            <a:off x="1623527" y="3461813"/>
            <a:ext cx="1950983" cy="204311"/>
          </a:xfrm>
          <a:prstGeom prst="roundRect">
            <a:avLst/>
          </a:prstGeom>
          <a:solidFill>
            <a:srgbClr val="FF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避難準備完了</a:t>
            </a:r>
          </a:p>
        </p:txBody>
      </p:sp>
      <p:sp>
        <p:nvSpPr>
          <p:cNvPr id="17" name="四角形: 角を丸くする 16">
            <a:extLst>
              <a:ext uri="{FF2B5EF4-FFF2-40B4-BE49-F238E27FC236}">
                <a16:creationId xmlns:a16="http://schemas.microsoft.com/office/drawing/2014/main" id="{2868AC62-3B72-39E1-34C6-1DCA0CD4A1AE}"/>
              </a:ext>
            </a:extLst>
          </p:cNvPr>
          <p:cNvSpPr/>
          <p:nvPr/>
        </p:nvSpPr>
        <p:spPr bwMode="auto">
          <a:xfrm>
            <a:off x="1260833" y="4077569"/>
            <a:ext cx="3167907" cy="238363"/>
          </a:xfrm>
          <a:prstGeom prst="roundRect">
            <a:avLst/>
          </a:prstGeom>
          <a:solidFill>
            <a:srgbClr val="CCE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zh-TW" altLang="en-US" sz="1400" dirty="0"/>
              <a:t>情報伝達</a:t>
            </a:r>
            <a:r>
              <a:rPr lang="ja-JP" altLang="en-US" sz="1400" dirty="0"/>
              <a:t>訓練</a:t>
            </a:r>
            <a:r>
              <a:rPr lang="zh-TW" altLang="en-US" sz="1400" dirty="0"/>
              <a:t>（避難</a:t>
            </a:r>
            <a:r>
              <a:rPr lang="ja-JP" altLang="en-US" sz="1400" dirty="0"/>
              <a:t>判断</a:t>
            </a:r>
            <a:r>
              <a:rPr lang="zh-TW" altLang="en-US" sz="1400" dirty="0"/>
              <a:t>）</a:t>
            </a:r>
            <a:r>
              <a:rPr lang="en-US" altLang="ja-JP" sz="1400" dirty="0"/>
              <a:t> 【2</a:t>
            </a:r>
            <a:r>
              <a:rPr lang="ja-JP" altLang="en-US" sz="1400" dirty="0"/>
              <a:t>分</a:t>
            </a:r>
            <a:r>
              <a:rPr lang="en-US" altLang="ja-JP" sz="1400" dirty="0"/>
              <a:t>】</a:t>
            </a:r>
            <a:endParaRPr lang="zh-TW" altLang="en-US" sz="1400" dirty="0"/>
          </a:p>
        </p:txBody>
      </p:sp>
      <p:cxnSp>
        <p:nvCxnSpPr>
          <p:cNvPr id="18" name="直線矢印コネクタ 17">
            <a:extLst>
              <a:ext uri="{FF2B5EF4-FFF2-40B4-BE49-F238E27FC236}">
                <a16:creationId xmlns:a16="http://schemas.microsoft.com/office/drawing/2014/main" id="{D933FCA6-15C8-1DF8-BFD1-B1312A49B2E6}"/>
              </a:ext>
            </a:extLst>
          </p:cNvPr>
          <p:cNvCxnSpPr/>
          <p:nvPr/>
        </p:nvCxnSpPr>
        <p:spPr bwMode="auto">
          <a:xfrm>
            <a:off x="1437326" y="2696961"/>
            <a:ext cx="0" cy="1404879"/>
          </a:xfrm>
          <a:prstGeom prst="straightConnector1">
            <a:avLst/>
          </a:prstGeom>
          <a:noFill/>
          <a:ln w="38100" cap="flat" cmpd="sng" algn="ctr">
            <a:solidFill>
              <a:schemeClr val="tx1"/>
            </a:solidFill>
            <a:prstDash val="solid"/>
            <a:round/>
            <a:headEnd type="none" w="med" len="med"/>
            <a:tailEnd type="triangle"/>
          </a:ln>
          <a:effectLst/>
        </p:spPr>
      </p:cxnSp>
      <p:cxnSp>
        <p:nvCxnSpPr>
          <p:cNvPr id="19" name="直線矢印コネクタ 18">
            <a:extLst>
              <a:ext uri="{FF2B5EF4-FFF2-40B4-BE49-F238E27FC236}">
                <a16:creationId xmlns:a16="http://schemas.microsoft.com/office/drawing/2014/main" id="{8E920164-58EB-4E13-A6E1-DEAEC38A224C}"/>
              </a:ext>
            </a:extLst>
          </p:cNvPr>
          <p:cNvCxnSpPr>
            <a:cxnSpLocks/>
            <a:stCxn id="2" idx="2"/>
            <a:endCxn id="14" idx="0"/>
          </p:cNvCxnSpPr>
          <p:nvPr/>
        </p:nvCxnSpPr>
        <p:spPr bwMode="auto">
          <a:xfrm>
            <a:off x="3404520" y="2278003"/>
            <a:ext cx="1" cy="163868"/>
          </a:xfrm>
          <a:prstGeom prst="straightConnector1">
            <a:avLst/>
          </a:prstGeom>
          <a:noFill/>
          <a:ln w="38100" cap="flat" cmpd="sng" algn="ctr">
            <a:solidFill>
              <a:schemeClr val="tx1"/>
            </a:solidFill>
            <a:prstDash val="solid"/>
            <a:round/>
            <a:headEnd type="none" w="med" len="med"/>
            <a:tailEnd type="triangle"/>
          </a:ln>
          <a:effectLst/>
        </p:spPr>
      </p:cxnSp>
      <p:cxnSp>
        <p:nvCxnSpPr>
          <p:cNvPr id="20" name="直線矢印コネクタ 19">
            <a:extLst>
              <a:ext uri="{FF2B5EF4-FFF2-40B4-BE49-F238E27FC236}">
                <a16:creationId xmlns:a16="http://schemas.microsoft.com/office/drawing/2014/main" id="{D0AF0EF2-973C-37C1-E123-E923602FE8EF}"/>
              </a:ext>
            </a:extLst>
          </p:cNvPr>
          <p:cNvCxnSpPr>
            <a:cxnSpLocks/>
          </p:cNvCxnSpPr>
          <p:nvPr/>
        </p:nvCxnSpPr>
        <p:spPr bwMode="auto">
          <a:xfrm>
            <a:off x="2598891" y="2703393"/>
            <a:ext cx="0" cy="143355"/>
          </a:xfrm>
          <a:prstGeom prst="straightConnector1">
            <a:avLst/>
          </a:prstGeom>
          <a:noFill/>
          <a:ln w="38100" cap="flat" cmpd="sng" algn="ctr">
            <a:solidFill>
              <a:schemeClr val="tx1"/>
            </a:solidFill>
            <a:prstDash val="solid"/>
            <a:round/>
            <a:headEnd type="none" w="med" len="med"/>
            <a:tailEnd type="triangle"/>
          </a:ln>
          <a:effectLst/>
        </p:spPr>
      </p:cxnSp>
      <p:cxnSp>
        <p:nvCxnSpPr>
          <p:cNvPr id="21" name="直線矢印コネクタ 20">
            <a:extLst>
              <a:ext uri="{FF2B5EF4-FFF2-40B4-BE49-F238E27FC236}">
                <a16:creationId xmlns:a16="http://schemas.microsoft.com/office/drawing/2014/main" id="{E31394C0-AAC2-6C85-B4B3-85ED12609C3A}"/>
              </a:ext>
            </a:extLst>
          </p:cNvPr>
          <p:cNvCxnSpPr>
            <a:cxnSpLocks/>
            <a:stCxn id="15" idx="2"/>
          </p:cNvCxnSpPr>
          <p:nvPr/>
        </p:nvCxnSpPr>
        <p:spPr bwMode="auto">
          <a:xfrm flipH="1">
            <a:off x="2598891" y="3240101"/>
            <a:ext cx="128" cy="220796"/>
          </a:xfrm>
          <a:prstGeom prst="straightConnector1">
            <a:avLst/>
          </a:prstGeom>
          <a:noFill/>
          <a:ln w="38100" cap="flat" cmpd="sng" algn="ctr">
            <a:solidFill>
              <a:schemeClr val="tx1"/>
            </a:solidFill>
            <a:prstDash val="solid"/>
            <a:round/>
            <a:headEnd type="none" w="med" len="med"/>
            <a:tailEnd type="triangle"/>
          </a:ln>
          <a:effectLst/>
        </p:spPr>
      </p:cxnSp>
      <p:cxnSp>
        <p:nvCxnSpPr>
          <p:cNvPr id="22" name="直線矢印コネクタ 21">
            <a:extLst>
              <a:ext uri="{FF2B5EF4-FFF2-40B4-BE49-F238E27FC236}">
                <a16:creationId xmlns:a16="http://schemas.microsoft.com/office/drawing/2014/main" id="{34C746CD-6621-50B6-E8DD-594876E6CDB0}"/>
              </a:ext>
            </a:extLst>
          </p:cNvPr>
          <p:cNvCxnSpPr>
            <a:cxnSpLocks/>
          </p:cNvCxnSpPr>
          <p:nvPr/>
        </p:nvCxnSpPr>
        <p:spPr bwMode="auto">
          <a:xfrm>
            <a:off x="2598891" y="3688631"/>
            <a:ext cx="0" cy="372723"/>
          </a:xfrm>
          <a:prstGeom prst="straightConnector1">
            <a:avLst/>
          </a:prstGeom>
          <a:noFill/>
          <a:ln w="38100" cap="flat" cmpd="sng" algn="ctr">
            <a:solidFill>
              <a:schemeClr val="tx1"/>
            </a:solidFill>
            <a:prstDash val="solid"/>
            <a:round/>
            <a:headEnd type="none" w="med" len="med"/>
            <a:tailEnd type="triangle"/>
          </a:ln>
          <a:effectLst/>
        </p:spPr>
      </p:cxnSp>
      <p:sp>
        <p:nvSpPr>
          <p:cNvPr id="23" name="四角形: 角を丸くする 22">
            <a:extLst>
              <a:ext uri="{FF2B5EF4-FFF2-40B4-BE49-F238E27FC236}">
                <a16:creationId xmlns:a16="http://schemas.microsoft.com/office/drawing/2014/main" id="{92575A9C-B604-06DB-1B8B-D24959386201}"/>
              </a:ext>
            </a:extLst>
          </p:cNvPr>
          <p:cNvSpPr/>
          <p:nvPr/>
        </p:nvSpPr>
        <p:spPr bwMode="auto">
          <a:xfrm>
            <a:off x="3936949" y="2831478"/>
            <a:ext cx="1611259" cy="408623"/>
          </a:xfrm>
          <a:prstGeom prst="roundRect">
            <a:avLst/>
          </a:prstGeom>
          <a:solidFill>
            <a:srgbClr val="CC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備蓄品・資器材を点検</a:t>
            </a:r>
          </a:p>
        </p:txBody>
      </p:sp>
      <p:sp>
        <p:nvSpPr>
          <p:cNvPr id="24" name="四角形: 角を丸くする 23">
            <a:extLst>
              <a:ext uri="{FF2B5EF4-FFF2-40B4-BE49-F238E27FC236}">
                <a16:creationId xmlns:a16="http://schemas.microsoft.com/office/drawing/2014/main" id="{12E5D6F0-E5D0-4E5F-D0DF-E1FA74FC52D0}"/>
              </a:ext>
            </a:extLst>
          </p:cNvPr>
          <p:cNvSpPr/>
          <p:nvPr/>
        </p:nvSpPr>
        <p:spPr bwMode="auto">
          <a:xfrm>
            <a:off x="3936949" y="3461665"/>
            <a:ext cx="1611259" cy="408623"/>
          </a:xfrm>
          <a:prstGeom prst="roundRect">
            <a:avLst/>
          </a:prstGeom>
          <a:solidFill>
            <a:srgbClr val="CC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移動スペースの確保</a:t>
            </a:r>
          </a:p>
        </p:txBody>
      </p:sp>
      <p:cxnSp>
        <p:nvCxnSpPr>
          <p:cNvPr id="25" name="直線矢印コネクタ 24">
            <a:extLst>
              <a:ext uri="{FF2B5EF4-FFF2-40B4-BE49-F238E27FC236}">
                <a16:creationId xmlns:a16="http://schemas.microsoft.com/office/drawing/2014/main" id="{B6A28DEE-A39A-9D05-FC9A-6BC969A5653D}"/>
              </a:ext>
            </a:extLst>
          </p:cNvPr>
          <p:cNvCxnSpPr>
            <a:cxnSpLocks/>
          </p:cNvCxnSpPr>
          <p:nvPr/>
        </p:nvCxnSpPr>
        <p:spPr bwMode="auto">
          <a:xfrm>
            <a:off x="4773119" y="2703393"/>
            <a:ext cx="0" cy="143355"/>
          </a:xfrm>
          <a:prstGeom prst="straightConnector1">
            <a:avLst/>
          </a:prstGeom>
          <a:noFill/>
          <a:ln w="38100" cap="flat" cmpd="sng" algn="ctr">
            <a:solidFill>
              <a:schemeClr val="tx1"/>
            </a:solidFill>
            <a:prstDash val="solid"/>
            <a:round/>
            <a:headEnd type="none" w="med" len="med"/>
            <a:tailEnd type="triangle"/>
          </a:ln>
          <a:effectLst/>
        </p:spPr>
      </p:cxnSp>
      <p:cxnSp>
        <p:nvCxnSpPr>
          <p:cNvPr id="26" name="直線矢印コネクタ 25">
            <a:extLst>
              <a:ext uri="{FF2B5EF4-FFF2-40B4-BE49-F238E27FC236}">
                <a16:creationId xmlns:a16="http://schemas.microsoft.com/office/drawing/2014/main" id="{7830DD27-E216-3494-5E7D-F1713A8AFACF}"/>
              </a:ext>
            </a:extLst>
          </p:cNvPr>
          <p:cNvCxnSpPr>
            <a:cxnSpLocks/>
          </p:cNvCxnSpPr>
          <p:nvPr/>
        </p:nvCxnSpPr>
        <p:spPr bwMode="auto">
          <a:xfrm>
            <a:off x="4773119" y="3240101"/>
            <a:ext cx="0" cy="227486"/>
          </a:xfrm>
          <a:prstGeom prst="straightConnector1">
            <a:avLst/>
          </a:prstGeom>
          <a:noFill/>
          <a:ln w="38100" cap="flat" cmpd="sng" algn="ctr">
            <a:solidFill>
              <a:schemeClr val="tx1"/>
            </a:solidFill>
            <a:prstDash val="solid"/>
            <a:round/>
            <a:headEnd type="none" w="med" len="med"/>
            <a:tailEnd type="triangle"/>
          </a:ln>
          <a:effectLst/>
        </p:spPr>
      </p:cxnSp>
      <p:cxnSp>
        <p:nvCxnSpPr>
          <p:cNvPr id="27" name="直線矢印コネクタ 26">
            <a:extLst>
              <a:ext uri="{FF2B5EF4-FFF2-40B4-BE49-F238E27FC236}">
                <a16:creationId xmlns:a16="http://schemas.microsoft.com/office/drawing/2014/main" id="{3A674406-CE3D-CF01-8838-D5CD0041B491}"/>
              </a:ext>
            </a:extLst>
          </p:cNvPr>
          <p:cNvCxnSpPr>
            <a:cxnSpLocks/>
          </p:cNvCxnSpPr>
          <p:nvPr/>
        </p:nvCxnSpPr>
        <p:spPr bwMode="auto">
          <a:xfrm>
            <a:off x="4773119" y="3924971"/>
            <a:ext cx="0" cy="831459"/>
          </a:xfrm>
          <a:prstGeom prst="straightConnector1">
            <a:avLst/>
          </a:prstGeom>
          <a:noFill/>
          <a:ln w="38100" cap="flat" cmpd="sng" algn="ctr">
            <a:solidFill>
              <a:schemeClr val="tx1"/>
            </a:solidFill>
            <a:prstDash val="solid"/>
            <a:round/>
            <a:headEnd type="none" w="med" len="med"/>
            <a:tailEnd type="triangle"/>
          </a:ln>
          <a:effectLst/>
        </p:spPr>
      </p:cxnSp>
      <p:sp>
        <p:nvSpPr>
          <p:cNvPr id="28" name="四角形: 角を丸くする 27">
            <a:extLst>
              <a:ext uri="{FF2B5EF4-FFF2-40B4-BE49-F238E27FC236}">
                <a16:creationId xmlns:a16="http://schemas.microsoft.com/office/drawing/2014/main" id="{233D34CA-255A-D4B9-EA7D-5672EDBF0A32}"/>
              </a:ext>
            </a:extLst>
          </p:cNvPr>
          <p:cNvSpPr/>
          <p:nvPr/>
        </p:nvSpPr>
        <p:spPr bwMode="auto">
          <a:xfrm>
            <a:off x="1602564" y="4505091"/>
            <a:ext cx="1950983" cy="204311"/>
          </a:xfrm>
          <a:prstGeom prst="roundRect">
            <a:avLst/>
          </a:prstGeom>
          <a:solidFill>
            <a:srgbClr val="FF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避難誘導開始</a:t>
            </a:r>
          </a:p>
        </p:txBody>
      </p:sp>
      <p:sp>
        <p:nvSpPr>
          <p:cNvPr id="29" name="四角形: 角を丸くする 28">
            <a:extLst>
              <a:ext uri="{FF2B5EF4-FFF2-40B4-BE49-F238E27FC236}">
                <a16:creationId xmlns:a16="http://schemas.microsoft.com/office/drawing/2014/main" id="{96CFC1DF-ADE4-94C4-0805-0665BB60266C}"/>
              </a:ext>
            </a:extLst>
          </p:cNvPr>
          <p:cNvSpPr/>
          <p:nvPr/>
        </p:nvSpPr>
        <p:spPr bwMode="auto">
          <a:xfrm>
            <a:off x="5898848" y="4501442"/>
            <a:ext cx="2869632" cy="204311"/>
          </a:xfrm>
          <a:prstGeom prst="roundRect">
            <a:avLst/>
          </a:prstGeom>
          <a:solidFill>
            <a:srgbClr val="FFC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避難開始</a:t>
            </a:r>
          </a:p>
        </p:txBody>
      </p:sp>
      <p:sp>
        <p:nvSpPr>
          <p:cNvPr id="30" name="テキスト ボックス 29">
            <a:extLst>
              <a:ext uri="{FF2B5EF4-FFF2-40B4-BE49-F238E27FC236}">
                <a16:creationId xmlns:a16="http://schemas.microsoft.com/office/drawing/2014/main" id="{DE3A4D69-8C1B-4E19-2D0C-3AE6496F3AE9}"/>
              </a:ext>
            </a:extLst>
          </p:cNvPr>
          <p:cNvSpPr txBox="1"/>
          <p:nvPr/>
        </p:nvSpPr>
        <p:spPr>
          <a:xfrm>
            <a:off x="188538" y="4068830"/>
            <a:ext cx="1368492" cy="276999"/>
          </a:xfrm>
          <a:prstGeom prst="rect">
            <a:avLst/>
          </a:prstGeom>
          <a:noFill/>
        </p:spPr>
        <p:txBody>
          <a:bodyPr wrap="none" rtlCol="0">
            <a:spAutoFit/>
          </a:bodyPr>
          <a:lstStyle/>
          <a:p>
            <a:r>
              <a:rPr lang="ja-JP" altLang="en-US" sz="1200" dirty="0"/>
              <a:t>１４時２５分～</a:t>
            </a:r>
          </a:p>
        </p:txBody>
      </p:sp>
      <p:cxnSp>
        <p:nvCxnSpPr>
          <p:cNvPr id="31" name="直線矢印コネクタ 30">
            <a:extLst>
              <a:ext uri="{FF2B5EF4-FFF2-40B4-BE49-F238E27FC236}">
                <a16:creationId xmlns:a16="http://schemas.microsoft.com/office/drawing/2014/main" id="{EC886C0B-4D6E-ACBF-1F38-E96F6FFDD315}"/>
              </a:ext>
            </a:extLst>
          </p:cNvPr>
          <p:cNvCxnSpPr>
            <a:cxnSpLocks/>
            <a:stCxn id="4" idx="2"/>
            <a:endCxn id="32" idx="0"/>
          </p:cNvCxnSpPr>
          <p:nvPr/>
        </p:nvCxnSpPr>
        <p:spPr bwMode="auto">
          <a:xfrm flipH="1">
            <a:off x="7318499" y="2693335"/>
            <a:ext cx="3" cy="499228"/>
          </a:xfrm>
          <a:prstGeom prst="straightConnector1">
            <a:avLst/>
          </a:prstGeom>
          <a:noFill/>
          <a:ln w="38100" cap="flat" cmpd="sng" algn="ctr">
            <a:solidFill>
              <a:schemeClr val="tx1"/>
            </a:solidFill>
            <a:prstDash val="solid"/>
            <a:round/>
            <a:headEnd type="none" w="med" len="med"/>
            <a:tailEnd type="triangle"/>
          </a:ln>
          <a:effectLst/>
        </p:spPr>
      </p:cxnSp>
      <p:sp>
        <p:nvSpPr>
          <p:cNvPr id="32" name="四角形: 角を丸くする 31">
            <a:extLst>
              <a:ext uri="{FF2B5EF4-FFF2-40B4-BE49-F238E27FC236}">
                <a16:creationId xmlns:a16="http://schemas.microsoft.com/office/drawing/2014/main" id="{7657D9D3-1620-E14B-4B67-95C21E961BC4}"/>
              </a:ext>
            </a:extLst>
          </p:cNvPr>
          <p:cNvSpPr/>
          <p:nvPr/>
        </p:nvSpPr>
        <p:spPr bwMode="auto">
          <a:xfrm>
            <a:off x="5868517" y="3192563"/>
            <a:ext cx="2899962" cy="238363"/>
          </a:xfrm>
          <a:prstGeom prst="roundRect">
            <a:avLst/>
          </a:prstGeom>
          <a:solidFill>
            <a:srgbClr val="FFC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400" dirty="0"/>
              <a:t>訓練趣旨説明終了</a:t>
            </a:r>
          </a:p>
        </p:txBody>
      </p:sp>
      <p:cxnSp>
        <p:nvCxnSpPr>
          <p:cNvPr id="33" name="直線矢印コネクタ 32">
            <a:extLst>
              <a:ext uri="{FF2B5EF4-FFF2-40B4-BE49-F238E27FC236}">
                <a16:creationId xmlns:a16="http://schemas.microsoft.com/office/drawing/2014/main" id="{6AF1F0B6-A8CE-8263-FC43-0CB225C743A7}"/>
              </a:ext>
            </a:extLst>
          </p:cNvPr>
          <p:cNvCxnSpPr>
            <a:cxnSpLocks/>
            <a:stCxn id="32" idx="2"/>
            <a:endCxn id="29" idx="0"/>
          </p:cNvCxnSpPr>
          <p:nvPr/>
        </p:nvCxnSpPr>
        <p:spPr bwMode="auto">
          <a:xfrm>
            <a:off x="7318499" y="3430926"/>
            <a:ext cx="15166" cy="1070517"/>
          </a:xfrm>
          <a:prstGeom prst="straightConnector1">
            <a:avLst/>
          </a:prstGeom>
          <a:noFill/>
          <a:ln w="38100" cap="flat" cmpd="sng" algn="ctr">
            <a:solidFill>
              <a:schemeClr val="tx1"/>
            </a:solidFill>
            <a:prstDash val="solid"/>
            <a:round/>
            <a:headEnd type="none" w="med" len="med"/>
            <a:tailEnd type="triangle"/>
          </a:ln>
          <a:effectLst/>
        </p:spPr>
      </p:cxnSp>
      <p:cxnSp>
        <p:nvCxnSpPr>
          <p:cNvPr id="34" name="直線矢印コネクタ 33">
            <a:extLst>
              <a:ext uri="{FF2B5EF4-FFF2-40B4-BE49-F238E27FC236}">
                <a16:creationId xmlns:a16="http://schemas.microsoft.com/office/drawing/2014/main" id="{72388C9D-DA02-FF39-902A-E758B05E115D}"/>
              </a:ext>
            </a:extLst>
          </p:cNvPr>
          <p:cNvCxnSpPr>
            <a:cxnSpLocks/>
          </p:cNvCxnSpPr>
          <p:nvPr/>
        </p:nvCxnSpPr>
        <p:spPr bwMode="auto">
          <a:xfrm>
            <a:off x="2598891" y="4356553"/>
            <a:ext cx="0" cy="143355"/>
          </a:xfrm>
          <a:prstGeom prst="straightConnector1">
            <a:avLst/>
          </a:prstGeom>
          <a:noFill/>
          <a:ln w="38100" cap="flat" cmpd="sng" algn="ctr">
            <a:solidFill>
              <a:schemeClr val="tx1"/>
            </a:solidFill>
            <a:prstDash val="solid"/>
            <a:round/>
            <a:headEnd type="none" w="med" len="med"/>
            <a:tailEnd type="triangle"/>
          </a:ln>
          <a:effectLst/>
        </p:spPr>
      </p:cxnSp>
      <p:sp>
        <p:nvSpPr>
          <p:cNvPr id="35" name="四角形: 角を丸くする 34">
            <a:extLst>
              <a:ext uri="{FF2B5EF4-FFF2-40B4-BE49-F238E27FC236}">
                <a16:creationId xmlns:a16="http://schemas.microsoft.com/office/drawing/2014/main" id="{F3571FE0-71CD-FA63-6D13-0A7B570F52EB}"/>
              </a:ext>
            </a:extLst>
          </p:cNvPr>
          <p:cNvSpPr/>
          <p:nvPr/>
        </p:nvSpPr>
        <p:spPr bwMode="auto">
          <a:xfrm>
            <a:off x="1260833" y="5846374"/>
            <a:ext cx="4287376" cy="238363"/>
          </a:xfrm>
          <a:prstGeom prst="roundRect">
            <a:avLst/>
          </a:prstGeom>
          <a:solidFill>
            <a:srgbClr val="CCE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400" dirty="0"/>
              <a:t>振り返り</a:t>
            </a:r>
            <a:r>
              <a:rPr lang="en-US" altLang="ja-JP" sz="1400" dirty="0"/>
              <a:t>【10</a:t>
            </a:r>
            <a:r>
              <a:rPr lang="ja-JP" altLang="en-US" sz="1400" dirty="0"/>
              <a:t>分</a:t>
            </a:r>
            <a:r>
              <a:rPr lang="en-US" altLang="ja-JP" sz="1400" dirty="0"/>
              <a:t>】</a:t>
            </a:r>
            <a:endParaRPr lang="zh-TW" altLang="en-US" sz="1400" dirty="0"/>
          </a:p>
        </p:txBody>
      </p:sp>
      <p:sp>
        <p:nvSpPr>
          <p:cNvPr id="36" name="四角形: 角を丸くする 35">
            <a:extLst>
              <a:ext uri="{FF2B5EF4-FFF2-40B4-BE49-F238E27FC236}">
                <a16:creationId xmlns:a16="http://schemas.microsoft.com/office/drawing/2014/main" id="{04FDB4C9-AC7B-7088-E76A-A7ADC0FAF8A7}"/>
              </a:ext>
            </a:extLst>
          </p:cNvPr>
          <p:cNvSpPr/>
          <p:nvPr/>
        </p:nvSpPr>
        <p:spPr bwMode="auto">
          <a:xfrm>
            <a:off x="5898849" y="4899396"/>
            <a:ext cx="2869632" cy="204311"/>
          </a:xfrm>
          <a:prstGeom prst="roundRect">
            <a:avLst/>
          </a:prstGeom>
          <a:solidFill>
            <a:srgbClr val="FFC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避難完了</a:t>
            </a:r>
          </a:p>
        </p:txBody>
      </p:sp>
      <p:sp>
        <p:nvSpPr>
          <p:cNvPr id="37" name="四角形: 角を丸くする 36">
            <a:extLst>
              <a:ext uri="{FF2B5EF4-FFF2-40B4-BE49-F238E27FC236}">
                <a16:creationId xmlns:a16="http://schemas.microsoft.com/office/drawing/2014/main" id="{D674B7A3-D48A-E62A-9FC1-EF11459ECBAC}"/>
              </a:ext>
            </a:extLst>
          </p:cNvPr>
          <p:cNvSpPr/>
          <p:nvPr/>
        </p:nvSpPr>
        <p:spPr bwMode="auto">
          <a:xfrm>
            <a:off x="1602564" y="4861372"/>
            <a:ext cx="1950983" cy="204311"/>
          </a:xfrm>
          <a:prstGeom prst="roundRect">
            <a:avLst/>
          </a:prstGeom>
          <a:solidFill>
            <a:srgbClr val="FF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避難誘導完了</a:t>
            </a:r>
          </a:p>
        </p:txBody>
      </p:sp>
      <p:cxnSp>
        <p:nvCxnSpPr>
          <p:cNvPr id="38" name="直線矢印コネクタ 37">
            <a:extLst>
              <a:ext uri="{FF2B5EF4-FFF2-40B4-BE49-F238E27FC236}">
                <a16:creationId xmlns:a16="http://schemas.microsoft.com/office/drawing/2014/main" id="{A95E7EC2-4DFF-6629-5925-8773C96DB212}"/>
              </a:ext>
            </a:extLst>
          </p:cNvPr>
          <p:cNvCxnSpPr>
            <a:cxnSpLocks/>
          </p:cNvCxnSpPr>
          <p:nvPr/>
        </p:nvCxnSpPr>
        <p:spPr bwMode="auto">
          <a:xfrm>
            <a:off x="2598891" y="4749165"/>
            <a:ext cx="0" cy="143355"/>
          </a:xfrm>
          <a:prstGeom prst="straightConnector1">
            <a:avLst/>
          </a:prstGeom>
          <a:noFill/>
          <a:ln w="38100" cap="flat" cmpd="sng" algn="ctr">
            <a:solidFill>
              <a:schemeClr val="tx1"/>
            </a:solidFill>
            <a:prstDash val="solid"/>
            <a:round/>
            <a:headEnd type="none" w="med" len="med"/>
            <a:tailEnd type="triangle"/>
          </a:ln>
          <a:effectLst/>
        </p:spPr>
      </p:cxnSp>
      <p:cxnSp>
        <p:nvCxnSpPr>
          <p:cNvPr id="39" name="直線矢印コネクタ 38">
            <a:extLst>
              <a:ext uri="{FF2B5EF4-FFF2-40B4-BE49-F238E27FC236}">
                <a16:creationId xmlns:a16="http://schemas.microsoft.com/office/drawing/2014/main" id="{EB5C52A0-5D39-61A1-9CE6-764DE2A5DF5C}"/>
              </a:ext>
            </a:extLst>
          </p:cNvPr>
          <p:cNvCxnSpPr/>
          <p:nvPr/>
        </p:nvCxnSpPr>
        <p:spPr bwMode="auto">
          <a:xfrm>
            <a:off x="1451655" y="4348764"/>
            <a:ext cx="0" cy="1490892"/>
          </a:xfrm>
          <a:prstGeom prst="straightConnector1">
            <a:avLst/>
          </a:prstGeom>
          <a:noFill/>
          <a:ln w="38100" cap="flat" cmpd="sng" algn="ctr">
            <a:solidFill>
              <a:schemeClr val="tx1"/>
            </a:solidFill>
            <a:prstDash val="solid"/>
            <a:round/>
            <a:headEnd type="none" w="med" len="med"/>
            <a:tailEnd type="triangle"/>
          </a:ln>
          <a:effectLst/>
        </p:spPr>
      </p:cxnSp>
      <p:sp>
        <p:nvSpPr>
          <p:cNvPr id="40" name="四角形: 角を丸くする 39">
            <a:extLst>
              <a:ext uri="{FF2B5EF4-FFF2-40B4-BE49-F238E27FC236}">
                <a16:creationId xmlns:a16="http://schemas.microsoft.com/office/drawing/2014/main" id="{85C2524F-BCF5-7976-D2B2-C46FD2FA5A18}"/>
              </a:ext>
            </a:extLst>
          </p:cNvPr>
          <p:cNvSpPr/>
          <p:nvPr/>
        </p:nvSpPr>
        <p:spPr bwMode="auto">
          <a:xfrm>
            <a:off x="1602564" y="5192832"/>
            <a:ext cx="1950983" cy="408623"/>
          </a:xfrm>
          <a:prstGeom prst="roundRect">
            <a:avLst/>
          </a:prstGeom>
          <a:solidFill>
            <a:srgbClr val="FF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利用者を元の部屋へ再誘導</a:t>
            </a:r>
          </a:p>
        </p:txBody>
      </p:sp>
      <p:cxnSp>
        <p:nvCxnSpPr>
          <p:cNvPr id="41" name="直線矢印コネクタ 40">
            <a:extLst>
              <a:ext uri="{FF2B5EF4-FFF2-40B4-BE49-F238E27FC236}">
                <a16:creationId xmlns:a16="http://schemas.microsoft.com/office/drawing/2014/main" id="{140FC68F-A191-1D71-5E0D-51752EA1E251}"/>
              </a:ext>
            </a:extLst>
          </p:cNvPr>
          <p:cNvCxnSpPr>
            <a:cxnSpLocks/>
          </p:cNvCxnSpPr>
          <p:nvPr/>
        </p:nvCxnSpPr>
        <p:spPr bwMode="auto">
          <a:xfrm>
            <a:off x="2619725" y="5105448"/>
            <a:ext cx="0" cy="143355"/>
          </a:xfrm>
          <a:prstGeom prst="straightConnector1">
            <a:avLst/>
          </a:prstGeom>
          <a:noFill/>
          <a:ln w="38100" cap="flat" cmpd="sng" algn="ctr">
            <a:solidFill>
              <a:schemeClr val="tx1"/>
            </a:solidFill>
            <a:prstDash val="solid"/>
            <a:round/>
            <a:headEnd type="none" w="med" len="med"/>
            <a:tailEnd type="triangle"/>
          </a:ln>
          <a:effectLst/>
        </p:spPr>
      </p:cxnSp>
      <p:cxnSp>
        <p:nvCxnSpPr>
          <p:cNvPr id="42" name="直線矢印コネクタ 41">
            <a:extLst>
              <a:ext uri="{FF2B5EF4-FFF2-40B4-BE49-F238E27FC236}">
                <a16:creationId xmlns:a16="http://schemas.microsoft.com/office/drawing/2014/main" id="{24597330-3C96-AF46-A991-8B55B8380A35}"/>
              </a:ext>
            </a:extLst>
          </p:cNvPr>
          <p:cNvCxnSpPr>
            <a:cxnSpLocks/>
          </p:cNvCxnSpPr>
          <p:nvPr/>
        </p:nvCxnSpPr>
        <p:spPr bwMode="auto">
          <a:xfrm>
            <a:off x="2598891" y="5681966"/>
            <a:ext cx="0" cy="143355"/>
          </a:xfrm>
          <a:prstGeom prst="straightConnector1">
            <a:avLst/>
          </a:prstGeom>
          <a:noFill/>
          <a:ln w="38100" cap="flat" cmpd="sng" algn="ctr">
            <a:solidFill>
              <a:schemeClr val="tx1"/>
            </a:solidFill>
            <a:prstDash val="solid"/>
            <a:round/>
            <a:headEnd type="none" w="med" len="med"/>
            <a:tailEnd type="triangle"/>
          </a:ln>
          <a:effectLst/>
        </p:spPr>
      </p:cxnSp>
      <p:sp>
        <p:nvSpPr>
          <p:cNvPr id="43" name="テキスト ボックス 42">
            <a:extLst>
              <a:ext uri="{FF2B5EF4-FFF2-40B4-BE49-F238E27FC236}">
                <a16:creationId xmlns:a16="http://schemas.microsoft.com/office/drawing/2014/main" id="{EE30C8F5-C88D-6330-3C8D-91FF0BBE1AAF}"/>
              </a:ext>
            </a:extLst>
          </p:cNvPr>
          <p:cNvSpPr txBox="1"/>
          <p:nvPr/>
        </p:nvSpPr>
        <p:spPr>
          <a:xfrm>
            <a:off x="188538" y="5802097"/>
            <a:ext cx="1368492" cy="276999"/>
          </a:xfrm>
          <a:prstGeom prst="rect">
            <a:avLst/>
          </a:prstGeom>
          <a:noFill/>
        </p:spPr>
        <p:txBody>
          <a:bodyPr wrap="none" rtlCol="0">
            <a:spAutoFit/>
          </a:bodyPr>
          <a:lstStyle/>
          <a:p>
            <a:r>
              <a:rPr lang="ja-JP" altLang="en-US" sz="1200" dirty="0"/>
              <a:t>１４時５０分～</a:t>
            </a:r>
          </a:p>
        </p:txBody>
      </p:sp>
      <p:sp>
        <p:nvSpPr>
          <p:cNvPr id="44" name="テキスト ボックス 43">
            <a:extLst>
              <a:ext uri="{FF2B5EF4-FFF2-40B4-BE49-F238E27FC236}">
                <a16:creationId xmlns:a16="http://schemas.microsoft.com/office/drawing/2014/main" id="{8A8CB119-2F05-DA3D-F8BC-3EA0730FB50A}"/>
              </a:ext>
            </a:extLst>
          </p:cNvPr>
          <p:cNvSpPr txBox="1"/>
          <p:nvPr/>
        </p:nvSpPr>
        <p:spPr>
          <a:xfrm>
            <a:off x="188538" y="3398850"/>
            <a:ext cx="1368492" cy="276999"/>
          </a:xfrm>
          <a:prstGeom prst="rect">
            <a:avLst/>
          </a:prstGeom>
          <a:noFill/>
        </p:spPr>
        <p:txBody>
          <a:bodyPr wrap="none" rtlCol="0">
            <a:spAutoFit/>
          </a:bodyPr>
          <a:lstStyle/>
          <a:p>
            <a:r>
              <a:rPr lang="ja-JP" altLang="en-US" sz="1200" dirty="0"/>
              <a:t>１４時２０分～</a:t>
            </a:r>
          </a:p>
        </p:txBody>
      </p:sp>
      <p:sp>
        <p:nvSpPr>
          <p:cNvPr id="45" name="テキスト ボックス 44">
            <a:extLst>
              <a:ext uri="{FF2B5EF4-FFF2-40B4-BE49-F238E27FC236}">
                <a16:creationId xmlns:a16="http://schemas.microsoft.com/office/drawing/2014/main" id="{CAA745D5-0E24-0EDB-E883-B516A9063320}"/>
              </a:ext>
            </a:extLst>
          </p:cNvPr>
          <p:cNvSpPr txBox="1"/>
          <p:nvPr/>
        </p:nvSpPr>
        <p:spPr>
          <a:xfrm>
            <a:off x="188538" y="3070896"/>
            <a:ext cx="1368492" cy="276999"/>
          </a:xfrm>
          <a:prstGeom prst="rect">
            <a:avLst/>
          </a:prstGeom>
          <a:noFill/>
        </p:spPr>
        <p:txBody>
          <a:bodyPr wrap="none" rtlCol="0">
            <a:spAutoFit/>
          </a:bodyPr>
          <a:lstStyle/>
          <a:p>
            <a:r>
              <a:rPr lang="ja-JP" altLang="en-US" sz="1200" dirty="0"/>
              <a:t>１４時１５分～</a:t>
            </a:r>
          </a:p>
        </p:txBody>
      </p:sp>
      <p:sp>
        <p:nvSpPr>
          <p:cNvPr id="46" name="四角形: 角を丸くする 45">
            <a:extLst>
              <a:ext uri="{FF2B5EF4-FFF2-40B4-BE49-F238E27FC236}">
                <a16:creationId xmlns:a16="http://schemas.microsoft.com/office/drawing/2014/main" id="{8499A25A-AF6F-D1AB-CF58-C5D7ADBCD048}"/>
              </a:ext>
            </a:extLst>
          </p:cNvPr>
          <p:cNvSpPr/>
          <p:nvPr/>
        </p:nvSpPr>
        <p:spPr bwMode="auto">
          <a:xfrm>
            <a:off x="4084162" y="4737221"/>
            <a:ext cx="1464046" cy="408623"/>
          </a:xfrm>
          <a:prstGeom prst="roundRect">
            <a:avLst/>
          </a:prstGeom>
          <a:solidFill>
            <a:srgbClr val="CC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スペースの確保完了</a:t>
            </a:r>
          </a:p>
        </p:txBody>
      </p:sp>
      <p:sp>
        <p:nvSpPr>
          <p:cNvPr id="47" name="四角形: 角を丸くする 46">
            <a:extLst>
              <a:ext uri="{FF2B5EF4-FFF2-40B4-BE49-F238E27FC236}">
                <a16:creationId xmlns:a16="http://schemas.microsoft.com/office/drawing/2014/main" id="{5DBA3EEF-769F-08EA-8B57-1B4A363FF6AF}"/>
              </a:ext>
            </a:extLst>
          </p:cNvPr>
          <p:cNvSpPr/>
          <p:nvPr/>
        </p:nvSpPr>
        <p:spPr bwMode="auto">
          <a:xfrm>
            <a:off x="3967491" y="5366908"/>
            <a:ext cx="1611259" cy="204311"/>
          </a:xfrm>
          <a:prstGeom prst="roundRect">
            <a:avLst/>
          </a:prstGeom>
          <a:solidFill>
            <a:srgbClr val="CCFFCC"/>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移動開始</a:t>
            </a:r>
            <a:r>
              <a:rPr lang="en-US" altLang="ja-JP" sz="1200" dirty="0"/>
              <a:t>※</a:t>
            </a:r>
            <a:endParaRPr lang="ja-JP" altLang="en-US" sz="1200" dirty="0"/>
          </a:p>
        </p:txBody>
      </p:sp>
      <p:cxnSp>
        <p:nvCxnSpPr>
          <p:cNvPr id="48" name="直線矢印コネクタ 47">
            <a:extLst>
              <a:ext uri="{FF2B5EF4-FFF2-40B4-BE49-F238E27FC236}">
                <a16:creationId xmlns:a16="http://schemas.microsoft.com/office/drawing/2014/main" id="{A94060BC-0376-B9D7-1B75-7D828D83F7C6}"/>
              </a:ext>
            </a:extLst>
          </p:cNvPr>
          <p:cNvCxnSpPr>
            <a:cxnSpLocks/>
          </p:cNvCxnSpPr>
          <p:nvPr/>
        </p:nvCxnSpPr>
        <p:spPr bwMode="auto">
          <a:xfrm>
            <a:off x="4773119" y="5248803"/>
            <a:ext cx="0" cy="143355"/>
          </a:xfrm>
          <a:prstGeom prst="straightConnector1">
            <a:avLst/>
          </a:prstGeom>
          <a:noFill/>
          <a:ln w="38100" cap="flat" cmpd="sng" algn="ctr">
            <a:solidFill>
              <a:schemeClr val="tx1"/>
            </a:solidFill>
            <a:prstDash val="solid"/>
            <a:round/>
            <a:headEnd type="none" w="med" len="med"/>
            <a:tailEnd type="triangle"/>
          </a:ln>
          <a:effectLst/>
        </p:spPr>
      </p:cxnSp>
      <p:cxnSp>
        <p:nvCxnSpPr>
          <p:cNvPr id="49" name="直線矢印コネクタ 48">
            <a:extLst>
              <a:ext uri="{FF2B5EF4-FFF2-40B4-BE49-F238E27FC236}">
                <a16:creationId xmlns:a16="http://schemas.microsoft.com/office/drawing/2014/main" id="{C0A413EF-B5A7-3BC4-4FC6-18A65B9349E0}"/>
              </a:ext>
            </a:extLst>
          </p:cNvPr>
          <p:cNvCxnSpPr>
            <a:cxnSpLocks/>
          </p:cNvCxnSpPr>
          <p:nvPr/>
        </p:nvCxnSpPr>
        <p:spPr bwMode="auto">
          <a:xfrm>
            <a:off x="4773119" y="5612925"/>
            <a:ext cx="0" cy="229368"/>
          </a:xfrm>
          <a:prstGeom prst="straightConnector1">
            <a:avLst/>
          </a:prstGeom>
          <a:noFill/>
          <a:ln w="38100" cap="flat" cmpd="sng" algn="ctr">
            <a:solidFill>
              <a:schemeClr val="tx1"/>
            </a:solidFill>
            <a:prstDash val="solid"/>
            <a:round/>
            <a:headEnd type="none" w="med" len="med"/>
            <a:tailEnd type="triangle"/>
          </a:ln>
          <a:effectLst/>
        </p:spPr>
      </p:cxnSp>
      <p:cxnSp>
        <p:nvCxnSpPr>
          <p:cNvPr id="50" name="直線矢印コネクタ 49">
            <a:extLst>
              <a:ext uri="{FF2B5EF4-FFF2-40B4-BE49-F238E27FC236}">
                <a16:creationId xmlns:a16="http://schemas.microsoft.com/office/drawing/2014/main" id="{80476E5A-AB39-34E0-A4B4-3F6E4775B878}"/>
              </a:ext>
            </a:extLst>
          </p:cNvPr>
          <p:cNvCxnSpPr>
            <a:cxnSpLocks/>
          </p:cNvCxnSpPr>
          <p:nvPr/>
        </p:nvCxnSpPr>
        <p:spPr bwMode="auto">
          <a:xfrm>
            <a:off x="7333665" y="4751814"/>
            <a:ext cx="0" cy="143355"/>
          </a:xfrm>
          <a:prstGeom prst="straightConnector1">
            <a:avLst/>
          </a:prstGeom>
          <a:noFill/>
          <a:ln w="38100" cap="flat" cmpd="sng" algn="ctr">
            <a:solidFill>
              <a:schemeClr val="tx1"/>
            </a:solidFill>
            <a:prstDash val="solid"/>
            <a:round/>
            <a:headEnd type="none" w="med" len="med"/>
            <a:tailEnd type="triangle"/>
          </a:ln>
          <a:effectLst/>
        </p:spPr>
      </p:cxnSp>
      <p:sp>
        <p:nvSpPr>
          <p:cNvPr id="51" name="四角形: 角を丸くする 50">
            <a:extLst>
              <a:ext uri="{FF2B5EF4-FFF2-40B4-BE49-F238E27FC236}">
                <a16:creationId xmlns:a16="http://schemas.microsoft.com/office/drawing/2014/main" id="{F387F5AE-343C-CE87-74E2-B3DB67DEE2B0}"/>
              </a:ext>
            </a:extLst>
          </p:cNvPr>
          <p:cNvSpPr/>
          <p:nvPr/>
        </p:nvSpPr>
        <p:spPr bwMode="auto">
          <a:xfrm>
            <a:off x="5898849" y="5589888"/>
            <a:ext cx="2869632" cy="204311"/>
          </a:xfrm>
          <a:prstGeom prst="roundRect">
            <a:avLst/>
          </a:prstGeom>
          <a:solidFill>
            <a:srgbClr val="FFCCFF"/>
          </a:solidFill>
          <a:ln w="9525">
            <a:solidFill>
              <a:schemeClr val="tx1"/>
            </a:solidFill>
            <a:miter lim="800000"/>
            <a:headEnd/>
            <a:tailEnd/>
          </a:ln>
          <a:effectLst/>
        </p:spPr>
        <p:txBody>
          <a:bodyPr vert="horz" wrap="square" lIns="91440" tIns="0" rIns="91440" bIns="0" numCol="1" rtlCol="0" anchor="t" anchorCtr="0" compatLnSpc="1">
            <a:prstTxWarp prst="textNoShape">
              <a:avLst/>
            </a:prstTxWarp>
            <a:spAutoFit/>
          </a:bodyPr>
          <a:lstStyle/>
          <a:p>
            <a:pPr algn="ctr" eaLnBrk="1" hangingPunct="1"/>
            <a:r>
              <a:rPr lang="ja-JP" altLang="en-US" sz="1200" dirty="0"/>
              <a:t>元の部屋へ戻り終了</a:t>
            </a:r>
          </a:p>
        </p:txBody>
      </p:sp>
      <p:cxnSp>
        <p:nvCxnSpPr>
          <p:cNvPr id="52" name="直線矢印コネクタ 51">
            <a:extLst>
              <a:ext uri="{FF2B5EF4-FFF2-40B4-BE49-F238E27FC236}">
                <a16:creationId xmlns:a16="http://schemas.microsoft.com/office/drawing/2014/main" id="{439DECDB-7F8C-74A8-0362-21536989A232}"/>
              </a:ext>
            </a:extLst>
          </p:cNvPr>
          <p:cNvCxnSpPr>
            <a:cxnSpLocks/>
          </p:cNvCxnSpPr>
          <p:nvPr/>
        </p:nvCxnSpPr>
        <p:spPr bwMode="auto">
          <a:xfrm>
            <a:off x="7333665" y="5138722"/>
            <a:ext cx="0" cy="401394"/>
          </a:xfrm>
          <a:prstGeom prst="straightConnector1">
            <a:avLst/>
          </a:prstGeom>
          <a:noFill/>
          <a:ln w="38100" cap="flat" cmpd="sng" algn="ctr">
            <a:solidFill>
              <a:schemeClr val="tx1"/>
            </a:solidFill>
            <a:prstDash val="solid"/>
            <a:round/>
            <a:headEnd type="none" w="med" len="med"/>
            <a:tailEnd type="triangle"/>
          </a:ln>
          <a:effectLst/>
        </p:spPr>
      </p:cxnSp>
      <p:sp>
        <p:nvSpPr>
          <p:cNvPr id="53" name="テキスト ボックス 52">
            <a:extLst>
              <a:ext uri="{FF2B5EF4-FFF2-40B4-BE49-F238E27FC236}">
                <a16:creationId xmlns:a16="http://schemas.microsoft.com/office/drawing/2014/main" id="{50CAC4DE-BB24-3D8D-E437-69B60CFDA4EF}"/>
              </a:ext>
            </a:extLst>
          </p:cNvPr>
          <p:cNvSpPr txBox="1"/>
          <p:nvPr/>
        </p:nvSpPr>
        <p:spPr>
          <a:xfrm>
            <a:off x="188538" y="4820841"/>
            <a:ext cx="1368492" cy="276999"/>
          </a:xfrm>
          <a:prstGeom prst="rect">
            <a:avLst/>
          </a:prstGeom>
          <a:noFill/>
        </p:spPr>
        <p:txBody>
          <a:bodyPr wrap="none" rtlCol="0">
            <a:spAutoFit/>
          </a:bodyPr>
          <a:lstStyle/>
          <a:p>
            <a:r>
              <a:rPr lang="ja-JP" altLang="en-US" sz="1200" dirty="0"/>
              <a:t>１４時４０分～</a:t>
            </a:r>
          </a:p>
        </p:txBody>
      </p:sp>
      <p:cxnSp>
        <p:nvCxnSpPr>
          <p:cNvPr id="54" name="直線矢印コネクタ 53">
            <a:extLst>
              <a:ext uri="{FF2B5EF4-FFF2-40B4-BE49-F238E27FC236}">
                <a16:creationId xmlns:a16="http://schemas.microsoft.com/office/drawing/2014/main" id="{05D04649-5CA3-54A4-4855-39D37D6A48F9}"/>
              </a:ext>
            </a:extLst>
          </p:cNvPr>
          <p:cNvCxnSpPr>
            <a:cxnSpLocks/>
          </p:cNvCxnSpPr>
          <p:nvPr/>
        </p:nvCxnSpPr>
        <p:spPr bwMode="auto">
          <a:xfrm>
            <a:off x="4006316" y="4356553"/>
            <a:ext cx="0" cy="1003485"/>
          </a:xfrm>
          <a:prstGeom prst="straightConnector1">
            <a:avLst/>
          </a:prstGeom>
          <a:noFill/>
          <a:ln w="38100" cap="flat" cmpd="sng" algn="ctr">
            <a:solidFill>
              <a:schemeClr val="tx1"/>
            </a:solidFill>
            <a:prstDash val="solid"/>
            <a:round/>
            <a:headEnd type="none" w="med" len="med"/>
            <a:tailEnd type="triangle"/>
          </a:ln>
          <a:effectLst/>
        </p:spPr>
      </p:cxnSp>
      <p:sp>
        <p:nvSpPr>
          <p:cNvPr id="55" name="テキスト ボックス 54">
            <a:extLst>
              <a:ext uri="{FF2B5EF4-FFF2-40B4-BE49-F238E27FC236}">
                <a16:creationId xmlns:a16="http://schemas.microsoft.com/office/drawing/2014/main" id="{455BB7F3-DCBB-3479-6C4D-7AA1D81FC21B}"/>
              </a:ext>
            </a:extLst>
          </p:cNvPr>
          <p:cNvSpPr txBox="1"/>
          <p:nvPr/>
        </p:nvSpPr>
        <p:spPr>
          <a:xfrm>
            <a:off x="7409059" y="5153231"/>
            <a:ext cx="748923" cy="430887"/>
          </a:xfrm>
          <a:prstGeom prst="rect">
            <a:avLst/>
          </a:prstGeom>
          <a:noFill/>
        </p:spPr>
        <p:txBody>
          <a:bodyPr wrap="none" rtlCol="0">
            <a:spAutoFit/>
          </a:bodyPr>
          <a:lstStyle/>
          <a:p>
            <a:r>
              <a:rPr kumimoji="1" lang="ja-JP" altLang="en-US" sz="1100" dirty="0"/>
              <a:t>意見聴取</a:t>
            </a:r>
            <a:endParaRPr kumimoji="1" lang="en-US" altLang="ja-JP" sz="1100" dirty="0"/>
          </a:p>
          <a:p>
            <a:r>
              <a:rPr lang="ja-JP" altLang="en-US" sz="1100" dirty="0"/>
              <a:t>総評</a:t>
            </a:r>
            <a:endParaRPr kumimoji="1" lang="ja-JP" altLang="en-US" sz="1100" dirty="0"/>
          </a:p>
        </p:txBody>
      </p:sp>
      <p:sp>
        <p:nvSpPr>
          <p:cNvPr id="57" name="テキスト ボックス 56">
            <a:extLst>
              <a:ext uri="{FF2B5EF4-FFF2-40B4-BE49-F238E27FC236}">
                <a16:creationId xmlns:a16="http://schemas.microsoft.com/office/drawing/2014/main" id="{F5D0E073-9D11-8B5A-EF65-99B5D5BFB1E6}"/>
              </a:ext>
            </a:extLst>
          </p:cNvPr>
          <p:cNvSpPr txBox="1"/>
          <p:nvPr/>
        </p:nvSpPr>
        <p:spPr>
          <a:xfrm>
            <a:off x="343887" y="1753360"/>
            <a:ext cx="724608" cy="257369"/>
          </a:xfrm>
          <a:prstGeom prst="rect">
            <a:avLst/>
          </a:prstGeom>
          <a:noFill/>
        </p:spPr>
        <p:txBody>
          <a:bodyPr wrap="none" lIns="54000" tIns="36000" rIns="54000" bIns="36000" rtlCol="0">
            <a:spAutoFit/>
          </a:bodyPr>
          <a:lstStyle/>
          <a:p>
            <a:r>
              <a:rPr lang="ja-JP" altLang="ja-JP" sz="1200" dirty="0"/>
              <a:t>開始時刻</a:t>
            </a:r>
            <a:endParaRPr lang="ja-JP" altLang="ja-JP" sz="1100" dirty="0">
              <a:latin typeface="Century" panose="02040604050505020304" pitchFamily="18" charset="0"/>
              <a:ea typeface="ＭＳ 明朝" panose="02020609040205080304" pitchFamily="17" charset="-128"/>
              <a:cs typeface="ＭＳ Ｐゴシック" panose="020B0600070205080204" pitchFamily="50" charset="-128"/>
            </a:endParaRPr>
          </a:p>
        </p:txBody>
      </p:sp>
      <p:sp>
        <p:nvSpPr>
          <p:cNvPr id="60" name="テキスト ボックス 59">
            <a:extLst>
              <a:ext uri="{FF2B5EF4-FFF2-40B4-BE49-F238E27FC236}">
                <a16:creationId xmlns:a16="http://schemas.microsoft.com/office/drawing/2014/main" id="{97D088D1-002F-935D-0D37-5D068A518066}"/>
              </a:ext>
            </a:extLst>
          </p:cNvPr>
          <p:cNvSpPr txBox="1"/>
          <p:nvPr/>
        </p:nvSpPr>
        <p:spPr>
          <a:xfrm>
            <a:off x="7111958" y="5945402"/>
            <a:ext cx="1843504" cy="288147"/>
          </a:xfrm>
          <a:prstGeom prst="rect">
            <a:avLst/>
          </a:prstGeom>
          <a:noFill/>
        </p:spPr>
        <p:txBody>
          <a:bodyPr wrap="none" lIns="54000" tIns="36000" rIns="54000" bIns="36000" rtlCol="0">
            <a:spAutoFit/>
          </a:bodyPr>
          <a:lstStyle/>
          <a:p>
            <a:r>
              <a:rPr lang="en-US" altLang="ja-JP" sz="1400" dirty="0"/>
              <a:t>【</a:t>
            </a:r>
            <a:r>
              <a:rPr lang="ja-JP" altLang="en-US" sz="1400" dirty="0"/>
              <a:t>　</a:t>
            </a:r>
            <a:r>
              <a:rPr lang="en-US" altLang="ja-JP" sz="1400" dirty="0"/>
              <a:t>】</a:t>
            </a:r>
            <a:r>
              <a:rPr lang="ja-JP" altLang="en-US" sz="1400" dirty="0"/>
              <a:t>内は参考所要時間</a:t>
            </a:r>
            <a:endParaRPr kumimoji="1" lang="ja-JP" altLang="en-US" sz="1400" dirty="0">
              <a:latin typeface="+mn-ea"/>
              <a:ea typeface="+mn-ea"/>
            </a:endParaRPr>
          </a:p>
        </p:txBody>
      </p:sp>
    </p:spTree>
    <p:extLst>
      <p:ext uri="{BB962C8B-B14F-4D97-AF65-F5344CB8AC3E}">
        <p14:creationId xmlns:p14="http://schemas.microsoft.com/office/powerpoint/2010/main" val="271744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CB24C-37D3-1EB1-027F-9E021EB52AE4}"/>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E5E32A2-B6CB-E736-5973-BAF9C89583B0}"/>
              </a:ext>
            </a:extLst>
          </p:cNvPr>
          <p:cNvSpPr>
            <a:spLocks noGrp="1"/>
          </p:cNvSpPr>
          <p:nvPr>
            <p:ph type="sldNum" sz="quarter" idx="10"/>
          </p:nvPr>
        </p:nvSpPr>
        <p:spPr/>
        <p:txBody>
          <a:bodyPr/>
          <a:lstStyle/>
          <a:p>
            <a:pPr>
              <a:defRPr/>
            </a:pPr>
            <a:fld id="{4B756881-F413-49E6-A190-B1F20D939317}" type="slidenum">
              <a:rPr lang="en-US" altLang="ja-JP" smtClean="0"/>
              <a:pPr>
                <a:defRPr/>
              </a:pPr>
              <a:t>3</a:t>
            </a:fld>
            <a:endParaRPr lang="en-US" altLang="ja-JP"/>
          </a:p>
        </p:txBody>
      </p:sp>
      <p:sp>
        <p:nvSpPr>
          <p:cNvPr id="10" name="コンテンツ プレースホルダー 3">
            <a:extLst>
              <a:ext uri="{FF2B5EF4-FFF2-40B4-BE49-F238E27FC236}">
                <a16:creationId xmlns:a16="http://schemas.microsoft.com/office/drawing/2014/main" id="{97232393-DDEE-7D67-2511-B55A9DAFCCB2}"/>
              </a:ext>
            </a:extLst>
          </p:cNvPr>
          <p:cNvSpPr txBox="1">
            <a:spLocks/>
          </p:cNvSpPr>
          <p:nvPr/>
        </p:nvSpPr>
        <p:spPr bwMode="auto">
          <a:xfrm>
            <a:off x="343887" y="871146"/>
            <a:ext cx="8759824"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2000" kern="0" dirty="0">
                <a:latin typeface="HGｺﾞｼｯｸM" panose="020B0609000000000000" pitchFamily="49" charset="-128"/>
                <a:ea typeface="HGｺﾞｼｯｸM" panose="020B0609000000000000" pitchFamily="49" charset="-128"/>
              </a:rPr>
              <a:t>情報伝達訓練、立退き避難（水平避難）誘導訓練を訓練時間</a:t>
            </a:r>
            <a:r>
              <a:rPr lang="en-US" altLang="ja-JP" sz="2000" kern="0" dirty="0">
                <a:latin typeface="HGｺﾞｼｯｸM" panose="020B0609000000000000" pitchFamily="49" charset="-128"/>
                <a:ea typeface="HGｺﾞｼｯｸM" panose="020B0609000000000000" pitchFamily="49" charset="-128"/>
              </a:rPr>
              <a:t>1</a:t>
            </a:r>
            <a:r>
              <a:rPr lang="ja-JP" altLang="en-US" sz="2000" kern="0" dirty="0">
                <a:latin typeface="HGｺﾞｼｯｸM" panose="020B0609000000000000" pitchFamily="49" charset="-128"/>
                <a:ea typeface="HGｺﾞｼｯｸM" panose="020B0609000000000000" pitchFamily="49" charset="-128"/>
              </a:rPr>
              <a:t>時間で実施する際のタイムスケジュール例</a:t>
            </a:r>
            <a:endParaRPr lang="en-US" altLang="ja-JP" sz="2000" kern="0" dirty="0">
              <a:latin typeface="HGｺﾞｼｯｸM" panose="020B0609000000000000" pitchFamily="49" charset="-128"/>
              <a:ea typeface="HGｺﾞｼｯｸM" panose="020B0609000000000000" pitchFamily="49" charset="-128"/>
            </a:endParaRPr>
          </a:p>
          <a:p>
            <a:pPr algn="just">
              <a:spcBef>
                <a:spcPts val="0"/>
              </a:spcBef>
              <a:buFont typeface="Wingdings" panose="05000000000000000000" pitchFamily="2" charset="2"/>
              <a:buChar char="l"/>
            </a:pPr>
            <a:r>
              <a:rPr lang="en-US" altLang="ja-JP" sz="2000" kern="0" dirty="0">
                <a:latin typeface="HGｺﾞｼｯｸM" panose="020B0609000000000000" pitchFamily="49" charset="-128"/>
                <a:ea typeface="HGｺﾞｼｯｸM" panose="020B0609000000000000" pitchFamily="49" charset="-128"/>
              </a:rPr>
              <a:t>10</a:t>
            </a:r>
            <a:r>
              <a:rPr lang="ja-JP" altLang="en-US" sz="2000" kern="0" dirty="0">
                <a:latin typeface="HGｺﾞｼｯｸM" panose="020B0609000000000000" pitchFamily="49" charset="-128"/>
                <a:ea typeface="HGｺﾞｼｯｸM" panose="020B0609000000000000" pitchFamily="49" charset="-128"/>
              </a:rPr>
              <a:t>時開始：</a:t>
            </a:r>
            <a:r>
              <a:rPr lang="en-US" altLang="ja-JP" sz="2000" kern="0" dirty="0">
                <a:latin typeface="HGｺﾞｼｯｸM" panose="020B0609000000000000" pitchFamily="49" charset="-128"/>
                <a:ea typeface="HGｺﾞｼｯｸM" panose="020B0609000000000000" pitchFamily="49" charset="-128"/>
              </a:rPr>
              <a:t>60</a:t>
            </a:r>
            <a:r>
              <a:rPr lang="ja-JP" altLang="en-US" sz="2000" kern="0" dirty="0">
                <a:latin typeface="HGｺﾞｼｯｸM" panose="020B0609000000000000" pitchFamily="49" charset="-128"/>
                <a:ea typeface="HGｺﾞｼｯｸM" panose="020B0609000000000000" pitchFamily="49" charset="-128"/>
              </a:rPr>
              <a:t>分で実施の場合</a:t>
            </a:r>
          </a:p>
        </p:txBody>
      </p:sp>
      <p:sp>
        <p:nvSpPr>
          <p:cNvPr id="5" name="タイトル 4">
            <a:extLst>
              <a:ext uri="{FF2B5EF4-FFF2-40B4-BE49-F238E27FC236}">
                <a16:creationId xmlns:a16="http://schemas.microsoft.com/office/drawing/2014/main" id="{642E2BB9-4B02-59DF-B6A6-7AE10D421076}"/>
              </a:ext>
            </a:extLst>
          </p:cNvPr>
          <p:cNvSpPr>
            <a:spLocks noGrp="1"/>
          </p:cNvSpPr>
          <p:nvPr>
            <p:ph type="title"/>
          </p:nvPr>
        </p:nvSpPr>
        <p:spPr/>
        <p:txBody>
          <a:bodyPr anchor="b"/>
          <a:lstStyle/>
          <a:p>
            <a:r>
              <a:rPr kumimoji="1" lang="ja-JP" altLang="en-US" sz="2000" dirty="0">
                <a:solidFill>
                  <a:srgbClr val="FFFF00"/>
                </a:solidFill>
              </a:rPr>
              <a:t>情報伝達訓練、</a:t>
            </a:r>
            <a:r>
              <a:rPr lang="ja-JP" altLang="en-US" sz="2000" dirty="0">
                <a:solidFill>
                  <a:srgbClr val="FFFF00"/>
                </a:solidFill>
              </a:rPr>
              <a:t>立退き</a:t>
            </a:r>
            <a:r>
              <a:rPr kumimoji="1" lang="ja-JP" altLang="en-US" sz="2000" dirty="0">
                <a:solidFill>
                  <a:srgbClr val="FFFF00"/>
                </a:solidFill>
              </a:rPr>
              <a:t>避難（水平避難）誘導訓練のタイムスケジュール例</a:t>
            </a:r>
          </a:p>
        </p:txBody>
      </p:sp>
      <p:sp>
        <p:nvSpPr>
          <p:cNvPr id="8" name="テキスト ボックス 7">
            <a:extLst>
              <a:ext uri="{FF2B5EF4-FFF2-40B4-BE49-F238E27FC236}">
                <a16:creationId xmlns:a16="http://schemas.microsoft.com/office/drawing/2014/main" id="{A6E8FCA9-761E-CAF0-4C60-57800F959455}"/>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訓練実施の手順例③</a:t>
            </a:r>
            <a:endParaRPr kumimoji="1" lang="ja-JP" altLang="en-US" dirty="0">
              <a:solidFill>
                <a:schemeClr val="bg1"/>
              </a:solidFill>
              <a:latin typeface="+mj-ea"/>
              <a:ea typeface="+mj-ea"/>
            </a:endParaRPr>
          </a:p>
        </p:txBody>
      </p:sp>
      <p:sp>
        <p:nvSpPr>
          <p:cNvPr id="12" name="テキスト ボックス 11">
            <a:extLst>
              <a:ext uri="{FF2B5EF4-FFF2-40B4-BE49-F238E27FC236}">
                <a16:creationId xmlns:a16="http://schemas.microsoft.com/office/drawing/2014/main" id="{EA5EDE52-D0A9-74E7-6040-65F8973AA268}"/>
              </a:ext>
            </a:extLst>
          </p:cNvPr>
          <p:cNvSpPr txBox="1"/>
          <p:nvPr/>
        </p:nvSpPr>
        <p:spPr>
          <a:xfrm>
            <a:off x="2207988" y="6365163"/>
            <a:ext cx="6950671" cy="318924"/>
          </a:xfrm>
          <a:prstGeom prst="rect">
            <a:avLst/>
          </a:prstGeom>
          <a:noFill/>
        </p:spPr>
        <p:txBody>
          <a:bodyPr wrap="none" lIns="54000" tIns="36000" rIns="54000" bIns="36000" rtlCol="0">
            <a:spAutoFit/>
          </a:bodyPr>
          <a:lstStyle/>
          <a:p>
            <a:r>
              <a:rPr kumimoji="1" lang="en-US" altLang="ja-JP" dirty="0">
                <a:latin typeface="+mn-ea"/>
                <a:ea typeface="+mn-ea"/>
              </a:rPr>
              <a:t>※</a:t>
            </a:r>
            <a:r>
              <a:rPr kumimoji="1" lang="ja-JP" altLang="en-US" dirty="0">
                <a:latin typeface="+mn-ea"/>
                <a:ea typeface="+mn-ea"/>
              </a:rPr>
              <a:t>上記の例を参考に、開始時間や訓練時間に応じて、修正してご活用ください</a:t>
            </a:r>
          </a:p>
        </p:txBody>
      </p:sp>
      <p:graphicFrame>
        <p:nvGraphicFramePr>
          <p:cNvPr id="2" name="表 1">
            <a:extLst>
              <a:ext uri="{FF2B5EF4-FFF2-40B4-BE49-F238E27FC236}">
                <a16:creationId xmlns:a16="http://schemas.microsoft.com/office/drawing/2014/main" id="{6F13DEFE-76C5-F887-B4D7-FB425BA84473}"/>
              </a:ext>
            </a:extLst>
          </p:cNvPr>
          <p:cNvGraphicFramePr>
            <a:graphicFrameLocks noGrp="1"/>
          </p:cNvGraphicFramePr>
          <p:nvPr>
            <p:extLst>
              <p:ext uri="{D42A27DB-BD31-4B8C-83A1-F6EECF244321}">
                <p14:modId xmlns:p14="http://schemas.microsoft.com/office/powerpoint/2010/main" val="4120808580"/>
              </p:ext>
            </p:extLst>
          </p:nvPr>
        </p:nvGraphicFramePr>
        <p:xfrm>
          <a:off x="343887" y="1949537"/>
          <a:ext cx="8712794" cy="4166756"/>
        </p:xfrm>
        <a:graphic>
          <a:graphicData uri="http://schemas.openxmlformats.org/drawingml/2006/table">
            <a:tbl>
              <a:tblPr firstRow="1" firstCol="1" bandRow="1">
                <a:tableStyleId>{5C22544A-7EE6-4342-B048-85BDC9FD1C3A}</a:tableStyleId>
              </a:tblPr>
              <a:tblGrid>
                <a:gridCol w="1122056">
                  <a:extLst>
                    <a:ext uri="{9D8B030D-6E8A-4147-A177-3AD203B41FA5}">
                      <a16:colId xmlns:a16="http://schemas.microsoft.com/office/drawing/2014/main" val="3050277850"/>
                    </a:ext>
                  </a:extLst>
                </a:gridCol>
                <a:gridCol w="1137557">
                  <a:extLst>
                    <a:ext uri="{9D8B030D-6E8A-4147-A177-3AD203B41FA5}">
                      <a16:colId xmlns:a16="http://schemas.microsoft.com/office/drawing/2014/main" val="2366383254"/>
                    </a:ext>
                  </a:extLst>
                </a:gridCol>
                <a:gridCol w="1206500">
                  <a:extLst>
                    <a:ext uri="{9D8B030D-6E8A-4147-A177-3AD203B41FA5}">
                      <a16:colId xmlns:a16="http://schemas.microsoft.com/office/drawing/2014/main" val="1983320669"/>
                    </a:ext>
                  </a:extLst>
                </a:gridCol>
                <a:gridCol w="5246681">
                  <a:extLst>
                    <a:ext uri="{9D8B030D-6E8A-4147-A177-3AD203B41FA5}">
                      <a16:colId xmlns:a16="http://schemas.microsoft.com/office/drawing/2014/main" val="3735247349"/>
                    </a:ext>
                  </a:extLst>
                </a:gridCol>
              </a:tblGrid>
              <a:tr h="218729">
                <a:tc>
                  <a:txBody>
                    <a:bodyPr/>
                    <a:lstStyle/>
                    <a:p>
                      <a:pPr algn="ctr">
                        <a:buNone/>
                      </a:pPr>
                      <a:r>
                        <a:rPr lang="ja-JP" sz="1800" dirty="0">
                          <a:effectLst/>
                        </a:rPr>
                        <a:t>開始時刻</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所要時間</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経過時間</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内容</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481801520"/>
                  </a:ext>
                </a:extLst>
              </a:tr>
              <a:tr h="218729">
                <a:tc>
                  <a:txBody>
                    <a:bodyPr/>
                    <a:lstStyle/>
                    <a:p>
                      <a:pPr algn="ctr">
                        <a:buNone/>
                      </a:pPr>
                      <a:r>
                        <a:rPr lang="en-US" sz="1800">
                          <a:effectLst/>
                        </a:rPr>
                        <a:t>9</a:t>
                      </a:r>
                      <a:r>
                        <a:rPr lang="ja-JP" sz="1800">
                          <a:effectLst/>
                        </a:rPr>
                        <a:t>時</a:t>
                      </a:r>
                      <a:r>
                        <a:rPr lang="en-US" sz="1800">
                          <a:effectLst/>
                        </a:rPr>
                        <a:t>20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４０分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-40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事前準備</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4206709435"/>
                  </a:ext>
                </a:extLst>
              </a:tr>
              <a:tr h="218729">
                <a:tc>
                  <a:txBody>
                    <a:bodyPr/>
                    <a:lstStyle/>
                    <a:p>
                      <a:pPr algn="ctr">
                        <a:buNone/>
                      </a:pPr>
                      <a:r>
                        <a:rPr lang="en-US" sz="1800">
                          <a:effectLst/>
                        </a:rPr>
                        <a:t>10</a:t>
                      </a:r>
                      <a:r>
                        <a:rPr lang="ja-JP" sz="1800">
                          <a:effectLst/>
                        </a:rPr>
                        <a:t>時</a:t>
                      </a:r>
                      <a:r>
                        <a:rPr lang="en-US" sz="1800">
                          <a:effectLst/>
                        </a:rPr>
                        <a:t>00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２分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a:effectLst/>
                        </a:rPr>
                        <a:t>情報伝達（避難開始）</a:t>
                      </a:r>
                      <a:endParaRPr lang="ja-JP" sz="16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688039824"/>
                  </a:ext>
                </a:extLst>
              </a:tr>
              <a:tr h="656187">
                <a:tc>
                  <a:txBody>
                    <a:bodyPr/>
                    <a:lstStyle/>
                    <a:p>
                      <a:pPr algn="ctr">
                        <a:buNone/>
                      </a:pPr>
                      <a:r>
                        <a:rPr lang="en-US" sz="1800">
                          <a:effectLst/>
                        </a:rPr>
                        <a:t>10</a:t>
                      </a:r>
                      <a:r>
                        <a:rPr lang="ja-JP" sz="1800">
                          <a:effectLst/>
                        </a:rPr>
                        <a:t>時</a:t>
                      </a:r>
                      <a:r>
                        <a:rPr lang="en-US" sz="1800">
                          <a:effectLst/>
                        </a:rPr>
                        <a:t>02</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ja-JP" sz="1800">
                          <a:effectLst/>
                        </a:rPr>
                        <a:t>３分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dirty="0">
                          <a:effectLst/>
                        </a:rPr>
                        <a:t>2</a:t>
                      </a:r>
                      <a:r>
                        <a:rPr lang="ja-JP" sz="1800" dirty="0">
                          <a:effectLst/>
                        </a:rPr>
                        <a:t>分</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避難準備</a:t>
                      </a:r>
                    </a:p>
                    <a:p>
                      <a:pPr algn="just">
                        <a:buNone/>
                      </a:pPr>
                      <a:r>
                        <a:rPr lang="ja-JP" sz="1600" dirty="0">
                          <a:effectLst/>
                        </a:rPr>
                        <a:t>・避難誘導担当の配備や移動手段（車両や車椅子等）の準備、避難先への連絡等</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1495295414"/>
                  </a:ext>
                </a:extLst>
              </a:tr>
              <a:tr h="656187">
                <a:tc>
                  <a:txBody>
                    <a:bodyPr/>
                    <a:lstStyle/>
                    <a:p>
                      <a:pPr algn="ctr">
                        <a:buNone/>
                      </a:pPr>
                      <a:r>
                        <a:rPr lang="en-US" sz="1800">
                          <a:effectLst/>
                        </a:rPr>
                        <a:t>10</a:t>
                      </a:r>
                      <a:r>
                        <a:rPr lang="ja-JP" sz="1800">
                          <a:effectLst/>
                        </a:rPr>
                        <a:t>時</a:t>
                      </a:r>
                      <a:r>
                        <a:rPr lang="en-US" sz="1800">
                          <a:effectLst/>
                        </a:rPr>
                        <a:t>05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ja-JP" sz="1800">
                          <a:effectLst/>
                        </a:rPr>
                        <a:t>３０分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避難開始</a:t>
                      </a:r>
                    </a:p>
                    <a:p>
                      <a:pPr algn="just">
                        <a:buNone/>
                      </a:pPr>
                      <a:r>
                        <a:rPr lang="ja-JP" sz="1600" dirty="0">
                          <a:effectLst/>
                        </a:rPr>
                        <a:t>・利用者をワゴン車へ誘導（エレベーター等）</a:t>
                      </a:r>
                    </a:p>
                    <a:p>
                      <a:pPr algn="just">
                        <a:buNone/>
                      </a:pPr>
                      <a:r>
                        <a:rPr lang="ja-JP" sz="1600" dirty="0">
                          <a:effectLst/>
                        </a:rPr>
                        <a:t>・ワゴン車へ乗り終わったら、移動開始</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3118462006"/>
                  </a:ext>
                </a:extLst>
              </a:tr>
              <a:tr h="874916">
                <a:tc>
                  <a:txBody>
                    <a:bodyPr/>
                    <a:lstStyle/>
                    <a:p>
                      <a:pPr algn="ctr">
                        <a:buNone/>
                      </a:pPr>
                      <a:r>
                        <a:rPr lang="en-US" sz="1800">
                          <a:effectLst/>
                        </a:rPr>
                        <a:t>10</a:t>
                      </a:r>
                      <a:r>
                        <a:rPr lang="ja-JP" sz="1800">
                          <a:effectLst/>
                        </a:rPr>
                        <a:t>時</a:t>
                      </a:r>
                      <a:r>
                        <a:rPr lang="en-US" sz="1800">
                          <a:effectLst/>
                        </a:rPr>
                        <a:t>35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ja-JP" sz="1800">
                          <a:effectLst/>
                        </a:rPr>
                        <a:t>２５分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35</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避難完了、施設へ戻る</a:t>
                      </a:r>
                    </a:p>
                    <a:p>
                      <a:pPr algn="just">
                        <a:buNone/>
                      </a:pPr>
                      <a:r>
                        <a:rPr lang="ja-JP" sz="1600" dirty="0">
                          <a:effectLst/>
                        </a:rPr>
                        <a:t>・無事に避難ができたことを確認し、一度、全員降車</a:t>
                      </a:r>
                    </a:p>
                    <a:p>
                      <a:pPr algn="just">
                        <a:buNone/>
                      </a:pPr>
                      <a:r>
                        <a:rPr lang="ja-JP" sz="1600" dirty="0">
                          <a:effectLst/>
                        </a:rPr>
                        <a:t>・ 総括班へ連絡、避難完了（移動時間（往路）の確認）</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659660598"/>
                  </a:ext>
                </a:extLst>
              </a:tr>
              <a:tr h="656187">
                <a:tc>
                  <a:txBody>
                    <a:bodyPr/>
                    <a:lstStyle/>
                    <a:p>
                      <a:pPr algn="ctr">
                        <a:buNone/>
                      </a:pPr>
                      <a:r>
                        <a:rPr lang="en-US" sz="1800">
                          <a:effectLst/>
                        </a:rPr>
                        <a:t>11</a:t>
                      </a:r>
                      <a:r>
                        <a:rPr lang="ja-JP" sz="1800">
                          <a:effectLst/>
                        </a:rPr>
                        <a:t>時</a:t>
                      </a:r>
                      <a:r>
                        <a:rPr lang="en-US" sz="1800">
                          <a:effectLst/>
                        </a:rPr>
                        <a:t>00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ja-JP" sz="1800">
                          <a:effectLst/>
                        </a:rPr>
                        <a:t>　</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60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往復完了 </a:t>
                      </a:r>
                    </a:p>
                    <a:p>
                      <a:pPr algn="just">
                        <a:buNone/>
                      </a:pPr>
                      <a:r>
                        <a:rPr lang="ja-JP" sz="1600" dirty="0">
                          <a:effectLst/>
                        </a:rPr>
                        <a:t>・施設へ戻ったら、総括班へ連絡、（移動時間（復路）の確認）</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2532047003"/>
                  </a:ext>
                </a:extLst>
              </a:tr>
              <a:tr h="218729">
                <a:tc>
                  <a:txBody>
                    <a:bodyPr/>
                    <a:lstStyle/>
                    <a:p>
                      <a:pPr algn="ctr">
                        <a:buNone/>
                      </a:pPr>
                      <a:r>
                        <a:rPr lang="en-US" sz="1800">
                          <a:effectLst/>
                        </a:rPr>
                        <a:t>11</a:t>
                      </a:r>
                      <a:r>
                        <a:rPr lang="ja-JP" sz="1800">
                          <a:effectLst/>
                        </a:rPr>
                        <a:t>時</a:t>
                      </a:r>
                      <a:r>
                        <a:rPr lang="en-US" sz="1800">
                          <a:effectLst/>
                        </a:rPr>
                        <a:t>00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tc>
                  <a:txBody>
                    <a:bodyPr/>
                    <a:lstStyle/>
                    <a:p>
                      <a:pPr algn="ctr">
                        <a:buNone/>
                      </a:pPr>
                      <a:r>
                        <a:rPr lang="ja-JP" sz="1800">
                          <a:effectLst/>
                        </a:rPr>
                        <a:t>１０分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ctr">
                        <a:buNone/>
                      </a:pPr>
                      <a:r>
                        <a:rPr lang="en-US" sz="1800">
                          <a:effectLst/>
                        </a:rPr>
                        <a:t>60</a:t>
                      </a:r>
                      <a:r>
                        <a:rPr lang="ja-JP" sz="1800">
                          <a:effectLst/>
                        </a:rPr>
                        <a:t>分</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tc>
                <a:tc>
                  <a:txBody>
                    <a:bodyPr/>
                    <a:lstStyle/>
                    <a:p>
                      <a:pPr algn="just">
                        <a:buNone/>
                      </a:pPr>
                      <a:r>
                        <a:rPr lang="ja-JP" sz="1600" dirty="0">
                          <a:effectLst/>
                        </a:rPr>
                        <a:t>振り返り（職員のみ）　</a:t>
                      </a:r>
                      <a:r>
                        <a:rPr lang="en-US" sz="1600" dirty="0">
                          <a:effectLst/>
                        </a:rPr>
                        <a:t>※</a:t>
                      </a:r>
                      <a:r>
                        <a:rPr lang="ja-JP" sz="1600" dirty="0">
                          <a:effectLst/>
                        </a:rPr>
                        <a:t>事務所</a:t>
                      </a:r>
                      <a:endParaRPr lang="ja-JP" sz="16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2865" marR="62865" marT="0" marB="0" anchor="ctr"/>
                </a:tc>
                <a:extLst>
                  <a:ext uri="{0D108BD9-81ED-4DB2-BD59-A6C34878D82A}">
                    <a16:rowId xmlns:a16="http://schemas.microsoft.com/office/drawing/2014/main" val="583439158"/>
                  </a:ext>
                </a:extLst>
              </a:tr>
            </a:tbl>
          </a:graphicData>
        </a:graphic>
      </p:graphicFrame>
    </p:spTree>
    <p:extLst>
      <p:ext uri="{BB962C8B-B14F-4D97-AF65-F5344CB8AC3E}">
        <p14:creationId xmlns:p14="http://schemas.microsoft.com/office/powerpoint/2010/main" val="2809619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44462-EBEA-4A60-5129-D73A0F6848E8}"/>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8D2D4CA-37B4-3B06-ED12-E5721D16488D}"/>
              </a:ext>
            </a:extLst>
          </p:cNvPr>
          <p:cNvSpPr>
            <a:spLocks noGrp="1"/>
          </p:cNvSpPr>
          <p:nvPr>
            <p:ph type="sldNum" sz="quarter" idx="10"/>
          </p:nvPr>
        </p:nvSpPr>
        <p:spPr/>
        <p:txBody>
          <a:bodyPr/>
          <a:lstStyle/>
          <a:p>
            <a:pPr>
              <a:defRPr/>
            </a:pPr>
            <a:fld id="{4B756881-F413-49E6-A190-B1F20D939317}" type="slidenum">
              <a:rPr lang="en-US" altLang="ja-JP" smtClean="0"/>
              <a:pPr>
                <a:defRPr/>
              </a:pPr>
              <a:t>4</a:t>
            </a:fld>
            <a:endParaRPr lang="en-US" altLang="ja-JP"/>
          </a:p>
        </p:txBody>
      </p:sp>
      <p:sp>
        <p:nvSpPr>
          <p:cNvPr id="10" name="コンテンツ プレースホルダー 3">
            <a:extLst>
              <a:ext uri="{FF2B5EF4-FFF2-40B4-BE49-F238E27FC236}">
                <a16:creationId xmlns:a16="http://schemas.microsoft.com/office/drawing/2014/main" id="{BACC19C6-17D6-73DA-1086-9D00D30EE8FE}"/>
              </a:ext>
            </a:extLst>
          </p:cNvPr>
          <p:cNvSpPr txBox="1">
            <a:spLocks/>
          </p:cNvSpPr>
          <p:nvPr/>
        </p:nvSpPr>
        <p:spPr bwMode="auto">
          <a:xfrm>
            <a:off x="343887" y="871146"/>
            <a:ext cx="8759824"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2000" kern="0" dirty="0">
                <a:latin typeface="HGｺﾞｼｯｸM" panose="020B0609000000000000" pitchFamily="49" charset="-128"/>
                <a:ea typeface="HGｺﾞｼｯｸM" panose="020B0609000000000000" pitchFamily="49" charset="-128"/>
              </a:rPr>
              <a:t>火災等の避難対応時の役割分担を踏襲し、それらを水害時の避難対応に当てはめた場合の例</a:t>
            </a:r>
          </a:p>
        </p:txBody>
      </p:sp>
      <p:sp>
        <p:nvSpPr>
          <p:cNvPr id="5" name="タイトル 4">
            <a:extLst>
              <a:ext uri="{FF2B5EF4-FFF2-40B4-BE49-F238E27FC236}">
                <a16:creationId xmlns:a16="http://schemas.microsoft.com/office/drawing/2014/main" id="{B3A4D63E-EA54-A1A1-A6A2-D787767187AF}"/>
              </a:ext>
            </a:extLst>
          </p:cNvPr>
          <p:cNvSpPr>
            <a:spLocks noGrp="1"/>
          </p:cNvSpPr>
          <p:nvPr>
            <p:ph type="title"/>
          </p:nvPr>
        </p:nvSpPr>
        <p:spPr/>
        <p:txBody>
          <a:bodyPr anchor="b"/>
          <a:lstStyle/>
          <a:p>
            <a:r>
              <a:rPr kumimoji="1" lang="ja-JP" altLang="en-US" dirty="0">
                <a:solidFill>
                  <a:srgbClr val="FFFF00"/>
                </a:solidFill>
              </a:rPr>
              <a:t>役割分担例</a:t>
            </a:r>
          </a:p>
        </p:txBody>
      </p:sp>
      <p:sp>
        <p:nvSpPr>
          <p:cNvPr id="8" name="テキスト ボックス 7">
            <a:extLst>
              <a:ext uri="{FF2B5EF4-FFF2-40B4-BE49-F238E27FC236}">
                <a16:creationId xmlns:a16="http://schemas.microsoft.com/office/drawing/2014/main" id="{5DBE8159-2C2A-44CC-327A-DE59329FE173}"/>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訓練実施の手順例④</a:t>
            </a:r>
            <a:endParaRPr kumimoji="1" lang="ja-JP" altLang="en-US" dirty="0">
              <a:solidFill>
                <a:schemeClr val="bg1"/>
              </a:solidFill>
              <a:latin typeface="+mj-ea"/>
              <a:ea typeface="+mj-ea"/>
            </a:endParaRPr>
          </a:p>
        </p:txBody>
      </p:sp>
      <p:graphicFrame>
        <p:nvGraphicFramePr>
          <p:cNvPr id="2" name="表 1">
            <a:extLst>
              <a:ext uri="{FF2B5EF4-FFF2-40B4-BE49-F238E27FC236}">
                <a16:creationId xmlns:a16="http://schemas.microsoft.com/office/drawing/2014/main" id="{29336D58-CAFD-2FF0-6E06-5A7899873DD4}"/>
              </a:ext>
            </a:extLst>
          </p:cNvPr>
          <p:cNvGraphicFramePr>
            <a:graphicFrameLocks noGrp="1"/>
          </p:cNvGraphicFramePr>
          <p:nvPr>
            <p:extLst>
              <p:ext uri="{D42A27DB-BD31-4B8C-83A1-F6EECF244321}">
                <p14:modId xmlns:p14="http://schemas.microsoft.com/office/powerpoint/2010/main" val="1588894666"/>
              </p:ext>
            </p:extLst>
          </p:nvPr>
        </p:nvGraphicFramePr>
        <p:xfrm>
          <a:off x="394193" y="1987245"/>
          <a:ext cx="8355613" cy="3134384"/>
        </p:xfrm>
        <a:graphic>
          <a:graphicData uri="http://schemas.openxmlformats.org/drawingml/2006/table">
            <a:tbl>
              <a:tblPr firstRow="1" bandRow="1">
                <a:tableStyleId>{5C22544A-7EE6-4342-B048-85BDC9FD1C3A}</a:tableStyleId>
              </a:tblPr>
              <a:tblGrid>
                <a:gridCol w="3341655">
                  <a:extLst>
                    <a:ext uri="{9D8B030D-6E8A-4147-A177-3AD203B41FA5}">
                      <a16:colId xmlns:a16="http://schemas.microsoft.com/office/drawing/2014/main" val="1057674535"/>
                    </a:ext>
                  </a:extLst>
                </a:gridCol>
                <a:gridCol w="617077">
                  <a:extLst>
                    <a:ext uri="{9D8B030D-6E8A-4147-A177-3AD203B41FA5}">
                      <a16:colId xmlns:a16="http://schemas.microsoft.com/office/drawing/2014/main" val="3131131833"/>
                    </a:ext>
                  </a:extLst>
                </a:gridCol>
                <a:gridCol w="4396881">
                  <a:extLst>
                    <a:ext uri="{9D8B030D-6E8A-4147-A177-3AD203B41FA5}">
                      <a16:colId xmlns:a16="http://schemas.microsoft.com/office/drawing/2014/main" val="634342365"/>
                    </a:ext>
                  </a:extLst>
                </a:gridCol>
              </a:tblGrid>
              <a:tr h="523274">
                <a:tc>
                  <a:txBody>
                    <a:bodyPr/>
                    <a:lstStyle/>
                    <a:p>
                      <a:pPr indent="133350" algn="just">
                        <a:buNone/>
                      </a:pPr>
                      <a:r>
                        <a:rPr lang="ja-JP" sz="2000" dirty="0">
                          <a:effectLst/>
                        </a:rPr>
                        <a:t>火災等の避難対応時</a:t>
                      </a:r>
                      <a:endParaRPr lang="en-US" altLang="ja-JP" sz="2000" dirty="0">
                        <a:effectLst/>
                      </a:endParaRPr>
                    </a:p>
                    <a:p>
                      <a:pPr indent="133350" algn="just">
                        <a:buNone/>
                      </a:pPr>
                      <a:r>
                        <a:rPr lang="ja-JP" sz="2000" dirty="0">
                          <a:effectLst/>
                        </a:rPr>
                        <a:t>の役割分担</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x-none" sz="2000">
                          <a:effectLst/>
                        </a:rPr>
                        <a:t> </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dirty="0">
                          <a:effectLst/>
                        </a:rPr>
                        <a:t>水害時の避難対応に当てはめた場合の役割分担</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4272884321"/>
                  </a:ext>
                </a:extLst>
              </a:tr>
              <a:tr h="631196">
                <a:tc>
                  <a:txBody>
                    <a:bodyPr/>
                    <a:lstStyle/>
                    <a:p>
                      <a:pPr indent="133350" algn="just">
                        <a:buNone/>
                      </a:pPr>
                      <a:r>
                        <a:rPr lang="ja-JP" sz="2000" dirty="0">
                          <a:effectLst/>
                        </a:rPr>
                        <a:t>消防隊長、責任者</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dirty="0">
                          <a:effectLst/>
                        </a:rPr>
                        <a:t>⇒</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総括班（総括指揮者）</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177702937"/>
                  </a:ext>
                </a:extLst>
              </a:tr>
              <a:tr h="631196">
                <a:tc>
                  <a:txBody>
                    <a:bodyPr/>
                    <a:lstStyle/>
                    <a:p>
                      <a:pPr indent="133350" algn="just">
                        <a:buNone/>
                      </a:pPr>
                      <a:r>
                        <a:rPr lang="ja-JP" sz="2000" dirty="0">
                          <a:effectLst/>
                        </a:rPr>
                        <a:t>通報連絡班等</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情報連絡班（情報班）</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2359925396"/>
                  </a:ext>
                </a:extLst>
              </a:tr>
              <a:tr h="631196">
                <a:tc>
                  <a:txBody>
                    <a:bodyPr/>
                    <a:lstStyle/>
                    <a:p>
                      <a:pPr indent="133350" algn="just">
                        <a:buNone/>
                      </a:pPr>
                      <a:r>
                        <a:rPr lang="ja-JP" sz="2000" dirty="0">
                          <a:effectLst/>
                        </a:rPr>
                        <a:t>避難誘導班、応急救護班等</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避難誘導班</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2131393002"/>
                  </a:ext>
                </a:extLst>
              </a:tr>
              <a:tr h="631196">
                <a:tc>
                  <a:txBody>
                    <a:bodyPr/>
                    <a:lstStyle/>
                    <a:p>
                      <a:pPr indent="133350" algn="just">
                        <a:buNone/>
                      </a:pPr>
                      <a:r>
                        <a:rPr lang="ja-JP" sz="2000" dirty="0">
                          <a:effectLst/>
                        </a:rPr>
                        <a:t>初期消火班</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a:effectLst/>
                        </a:rPr>
                        <a:t>⇒</a:t>
                      </a:r>
                      <a:endParaRPr lang="ja-JP" sz="20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indent="133350" algn="just">
                        <a:buNone/>
                      </a:pPr>
                      <a:r>
                        <a:rPr lang="ja-JP" sz="2000" dirty="0">
                          <a:effectLst/>
                        </a:rPr>
                        <a:t>装備品等準備班</a:t>
                      </a:r>
                      <a:endParaRPr lang="ja-JP" sz="20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3693057537"/>
                  </a:ext>
                </a:extLst>
              </a:tr>
            </a:tbl>
          </a:graphicData>
        </a:graphic>
      </p:graphicFrame>
    </p:spTree>
    <p:extLst>
      <p:ext uri="{BB962C8B-B14F-4D97-AF65-F5344CB8AC3E}">
        <p14:creationId xmlns:p14="http://schemas.microsoft.com/office/powerpoint/2010/main" val="3272390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5A6E7-BAA3-B853-1B24-E7C2A9AA9014}"/>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B39A87F7-D02F-D230-E601-DC6361B7F932}"/>
              </a:ext>
            </a:extLst>
          </p:cNvPr>
          <p:cNvSpPr>
            <a:spLocks noGrp="1"/>
          </p:cNvSpPr>
          <p:nvPr>
            <p:ph type="sldNum" sz="quarter" idx="10"/>
          </p:nvPr>
        </p:nvSpPr>
        <p:spPr/>
        <p:txBody>
          <a:bodyPr/>
          <a:lstStyle/>
          <a:p>
            <a:pPr>
              <a:defRPr/>
            </a:pPr>
            <a:fld id="{4B756881-F413-49E6-A190-B1F20D939317}" type="slidenum">
              <a:rPr lang="en-US" altLang="ja-JP" smtClean="0"/>
              <a:pPr>
                <a:defRPr/>
              </a:pPr>
              <a:t>5</a:t>
            </a:fld>
            <a:endParaRPr lang="en-US" altLang="ja-JP"/>
          </a:p>
        </p:txBody>
      </p:sp>
      <p:sp>
        <p:nvSpPr>
          <p:cNvPr id="10" name="コンテンツ プレースホルダー 3">
            <a:extLst>
              <a:ext uri="{FF2B5EF4-FFF2-40B4-BE49-F238E27FC236}">
                <a16:creationId xmlns:a16="http://schemas.microsoft.com/office/drawing/2014/main" id="{F216E530-ABCD-4951-A342-F426C367FCCF}"/>
              </a:ext>
            </a:extLst>
          </p:cNvPr>
          <p:cNvSpPr txBox="1">
            <a:spLocks/>
          </p:cNvSpPr>
          <p:nvPr/>
        </p:nvSpPr>
        <p:spPr bwMode="auto">
          <a:xfrm>
            <a:off x="343887" y="871146"/>
            <a:ext cx="8642350"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2000" kern="0" dirty="0">
                <a:latin typeface="HGｺﾞｼｯｸM" panose="020B0609000000000000" pitchFamily="49" charset="-128"/>
                <a:ea typeface="HGｺﾞｼｯｸM" panose="020B0609000000000000" pitchFamily="49" charset="-128"/>
              </a:rPr>
              <a:t>施設が有する災害リスクが複数ある場合、その中から避難訓練で想定するシナリオを設定する際の設定例</a:t>
            </a:r>
          </a:p>
        </p:txBody>
      </p:sp>
      <p:sp>
        <p:nvSpPr>
          <p:cNvPr id="5" name="タイトル 4">
            <a:extLst>
              <a:ext uri="{FF2B5EF4-FFF2-40B4-BE49-F238E27FC236}">
                <a16:creationId xmlns:a16="http://schemas.microsoft.com/office/drawing/2014/main" id="{4DA49768-6725-2EAA-9701-1057BC3C07CE}"/>
              </a:ext>
            </a:extLst>
          </p:cNvPr>
          <p:cNvSpPr>
            <a:spLocks noGrp="1"/>
          </p:cNvSpPr>
          <p:nvPr>
            <p:ph type="title"/>
          </p:nvPr>
        </p:nvSpPr>
        <p:spPr/>
        <p:txBody>
          <a:bodyPr anchor="b"/>
          <a:lstStyle/>
          <a:p>
            <a:r>
              <a:rPr kumimoji="1" lang="ja-JP" altLang="en-US" dirty="0">
                <a:solidFill>
                  <a:srgbClr val="FFFF00"/>
                </a:solidFill>
              </a:rPr>
              <a:t>想定シナリオ例</a:t>
            </a:r>
          </a:p>
        </p:txBody>
      </p:sp>
      <p:sp>
        <p:nvSpPr>
          <p:cNvPr id="8" name="テキスト ボックス 7">
            <a:extLst>
              <a:ext uri="{FF2B5EF4-FFF2-40B4-BE49-F238E27FC236}">
                <a16:creationId xmlns:a16="http://schemas.microsoft.com/office/drawing/2014/main" id="{A7178B6F-A5BF-D3B3-DA4F-94D97AFED286}"/>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訓練実施の手順例⑤</a:t>
            </a:r>
            <a:endParaRPr kumimoji="1" lang="ja-JP" altLang="en-US" dirty="0">
              <a:solidFill>
                <a:schemeClr val="bg1"/>
              </a:solidFill>
              <a:latin typeface="+mj-ea"/>
              <a:ea typeface="+mj-ea"/>
            </a:endParaRPr>
          </a:p>
        </p:txBody>
      </p:sp>
      <p:graphicFrame>
        <p:nvGraphicFramePr>
          <p:cNvPr id="4" name="表 3">
            <a:extLst>
              <a:ext uri="{FF2B5EF4-FFF2-40B4-BE49-F238E27FC236}">
                <a16:creationId xmlns:a16="http://schemas.microsoft.com/office/drawing/2014/main" id="{4537A970-29E1-512A-56FE-9D22BE56E234}"/>
              </a:ext>
            </a:extLst>
          </p:cNvPr>
          <p:cNvGraphicFramePr>
            <a:graphicFrameLocks noGrp="1"/>
          </p:cNvGraphicFramePr>
          <p:nvPr>
            <p:extLst>
              <p:ext uri="{D42A27DB-BD31-4B8C-83A1-F6EECF244321}">
                <p14:modId xmlns:p14="http://schemas.microsoft.com/office/powerpoint/2010/main" val="3623144030"/>
              </p:ext>
            </p:extLst>
          </p:nvPr>
        </p:nvGraphicFramePr>
        <p:xfrm>
          <a:off x="343887" y="1949537"/>
          <a:ext cx="8549288" cy="3803562"/>
        </p:xfrm>
        <a:graphic>
          <a:graphicData uri="http://schemas.openxmlformats.org/drawingml/2006/table">
            <a:tbl>
              <a:tblPr firstRow="1" firstCol="1" bandRow="1">
                <a:tableStyleId>{5C22544A-7EE6-4342-B048-85BDC9FD1C3A}</a:tableStyleId>
              </a:tblPr>
              <a:tblGrid>
                <a:gridCol w="2666013">
                  <a:extLst>
                    <a:ext uri="{9D8B030D-6E8A-4147-A177-3AD203B41FA5}">
                      <a16:colId xmlns:a16="http://schemas.microsoft.com/office/drawing/2014/main" val="1686932168"/>
                    </a:ext>
                  </a:extLst>
                </a:gridCol>
                <a:gridCol w="5883275">
                  <a:extLst>
                    <a:ext uri="{9D8B030D-6E8A-4147-A177-3AD203B41FA5}">
                      <a16:colId xmlns:a16="http://schemas.microsoft.com/office/drawing/2014/main" val="398613151"/>
                    </a:ext>
                  </a:extLst>
                </a:gridCol>
              </a:tblGrid>
              <a:tr h="316963">
                <a:tc>
                  <a:txBody>
                    <a:bodyPr/>
                    <a:lstStyle/>
                    <a:p>
                      <a:pPr algn="ctr">
                        <a:buNone/>
                      </a:pPr>
                      <a:r>
                        <a:rPr lang="ja-JP" sz="1800">
                          <a:effectLst/>
                        </a:rPr>
                        <a:t>パターン</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algn="ctr">
                        <a:buNone/>
                      </a:pPr>
                      <a:r>
                        <a:rPr lang="ja-JP" sz="1800">
                          <a:effectLst/>
                        </a:rPr>
                        <a:t>想定するシナリオ例</a:t>
                      </a:r>
                      <a:endParaRPr lang="ja-JP" sz="18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3977680914"/>
                  </a:ext>
                </a:extLst>
              </a:tr>
              <a:tr h="950891">
                <a:tc>
                  <a:txBody>
                    <a:bodyPr/>
                    <a:lstStyle/>
                    <a:p>
                      <a:pPr algn="just">
                        <a:buNone/>
                      </a:pPr>
                      <a:r>
                        <a:rPr lang="ja-JP" sz="1800" dirty="0">
                          <a:effectLst/>
                        </a:rPr>
                        <a:t>パターン</a:t>
                      </a:r>
                      <a:r>
                        <a:rPr lang="x-none" sz="1800" dirty="0">
                          <a:effectLst/>
                        </a:rPr>
                        <a:t>1</a:t>
                      </a:r>
                      <a:r>
                        <a:rPr lang="ja-JP" sz="1800" dirty="0">
                          <a:effectLst/>
                        </a:rPr>
                        <a:t>：</a:t>
                      </a:r>
                    </a:p>
                    <a:p>
                      <a:pPr algn="just">
                        <a:buNone/>
                      </a:pPr>
                      <a:r>
                        <a:rPr lang="ja-JP" sz="1800" dirty="0">
                          <a:effectLst/>
                        </a:rPr>
                        <a:t>最も被害が大きなシナリオを選定</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marL="342900" lvl="0" indent="-342900" algn="just">
                        <a:buFont typeface="Wingdings" panose="05000000000000000000" pitchFamily="2" charset="2"/>
                        <a:buChar char=""/>
                      </a:pPr>
                      <a:r>
                        <a:rPr lang="ja-JP" sz="1800">
                          <a:effectLst/>
                        </a:rPr>
                        <a:t>複数ある災害リスクのうち、最も施設に影響のある（浸水深が深い、浸水継続時間が長い）災害を避難訓練のシナリオとして設定する。</a:t>
                      </a:r>
                      <a:endParaRPr lang="ja-JP" sz="1800">
                        <a:effectLst/>
                        <a:latin typeface="ＭＳ 明朝" panose="02020609040205080304" pitchFamily="17" charset="-128"/>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2350088738"/>
                  </a:ext>
                </a:extLst>
              </a:tr>
              <a:tr h="1267854">
                <a:tc>
                  <a:txBody>
                    <a:bodyPr/>
                    <a:lstStyle/>
                    <a:p>
                      <a:pPr algn="just">
                        <a:buNone/>
                      </a:pPr>
                      <a:r>
                        <a:rPr lang="ja-JP" sz="1800" dirty="0">
                          <a:effectLst/>
                        </a:rPr>
                        <a:t>パターン</a:t>
                      </a:r>
                      <a:r>
                        <a:rPr lang="x-none" sz="1800" dirty="0">
                          <a:effectLst/>
                        </a:rPr>
                        <a:t>2</a:t>
                      </a:r>
                      <a:r>
                        <a:rPr lang="ja-JP" sz="1800" dirty="0">
                          <a:effectLst/>
                        </a:rPr>
                        <a:t>：</a:t>
                      </a:r>
                    </a:p>
                    <a:p>
                      <a:pPr algn="just">
                        <a:buNone/>
                      </a:pPr>
                      <a:r>
                        <a:rPr lang="ja-JP" sz="1800" dirty="0">
                          <a:effectLst/>
                        </a:rPr>
                        <a:t>対応の違い毎にシナリオを選定</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marL="342900" lvl="0" indent="-342900" algn="just">
                        <a:buFont typeface="Wingdings" panose="05000000000000000000" pitchFamily="2" charset="2"/>
                        <a:buChar char=""/>
                      </a:pPr>
                      <a:r>
                        <a:rPr lang="ja-JP" sz="1800" dirty="0">
                          <a:effectLst/>
                        </a:rPr>
                        <a:t>複数ある災害リスクのうち、</a:t>
                      </a:r>
                      <a:r>
                        <a:rPr lang="ja-JP" altLang="en-US" sz="1800" dirty="0">
                          <a:effectLst/>
                        </a:rPr>
                        <a:t>立退き</a:t>
                      </a:r>
                      <a:r>
                        <a:rPr lang="ja-JP" sz="1800" dirty="0">
                          <a:effectLst/>
                        </a:rPr>
                        <a:t>避難</a:t>
                      </a:r>
                      <a:r>
                        <a:rPr lang="ja-JP" altLang="en-US" sz="1800" dirty="0">
                          <a:effectLst/>
                        </a:rPr>
                        <a:t>（水平避難含む）</a:t>
                      </a:r>
                      <a:r>
                        <a:rPr lang="ja-JP" sz="1800" dirty="0">
                          <a:effectLst/>
                        </a:rPr>
                        <a:t>が必要な災害、垂直避難で対応可能な災害等、対応の異なる災害を避難訓練のシナリオとして設定し、毎年異なるシナリオで訓練を実施する。</a:t>
                      </a:r>
                      <a:endParaRPr lang="ja-JP" sz="1800" dirty="0">
                        <a:effectLst/>
                        <a:latin typeface="ＭＳ 明朝" panose="02020609040205080304" pitchFamily="17" charset="-128"/>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4085032746"/>
                  </a:ext>
                </a:extLst>
              </a:tr>
              <a:tr h="1267854">
                <a:tc>
                  <a:txBody>
                    <a:bodyPr/>
                    <a:lstStyle/>
                    <a:p>
                      <a:pPr algn="just">
                        <a:buNone/>
                      </a:pPr>
                      <a:r>
                        <a:rPr lang="ja-JP" sz="1800" dirty="0">
                          <a:effectLst/>
                        </a:rPr>
                        <a:t>パターン</a:t>
                      </a:r>
                      <a:r>
                        <a:rPr lang="x-none" sz="1800" dirty="0">
                          <a:effectLst/>
                        </a:rPr>
                        <a:t>3</a:t>
                      </a:r>
                      <a:r>
                        <a:rPr lang="ja-JP" sz="1800" dirty="0">
                          <a:effectLst/>
                        </a:rPr>
                        <a:t>：</a:t>
                      </a:r>
                    </a:p>
                    <a:p>
                      <a:pPr algn="just">
                        <a:buNone/>
                      </a:pPr>
                      <a:r>
                        <a:rPr lang="ja-JP" sz="1800" dirty="0">
                          <a:effectLst/>
                        </a:rPr>
                        <a:t>河川の規模、水害種別毎にシナリオを選定</a:t>
                      </a:r>
                      <a:endParaRPr lang="ja-JP" sz="18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8580" marR="68580" marT="0" marB="0"/>
                </a:tc>
                <a:tc>
                  <a:txBody>
                    <a:bodyPr/>
                    <a:lstStyle/>
                    <a:p>
                      <a:pPr marL="342900" lvl="0" indent="-342900" algn="just">
                        <a:buFont typeface="Wingdings" panose="05000000000000000000" pitchFamily="2" charset="2"/>
                        <a:buChar char=""/>
                      </a:pPr>
                      <a:r>
                        <a:rPr lang="ja-JP" sz="1800" dirty="0">
                          <a:effectLst/>
                        </a:rPr>
                        <a:t>大河川</a:t>
                      </a:r>
                      <a:r>
                        <a:rPr lang="ja-JP" altLang="en-US" sz="1800" dirty="0">
                          <a:effectLst/>
                        </a:rPr>
                        <a:t>、</a:t>
                      </a:r>
                      <a:r>
                        <a:rPr lang="ja-JP" sz="1800" dirty="0">
                          <a:effectLst/>
                        </a:rPr>
                        <a:t>中小河川、内水等の河川規模や水害事象によって、発表される情報のタイミングや種類が異なるため、河川の規模毎、水害種別毎に避難訓練のシナリオ</a:t>
                      </a:r>
                      <a:r>
                        <a:rPr lang="ja-JP" altLang="en-US" sz="1800" dirty="0">
                          <a:effectLst/>
                        </a:rPr>
                        <a:t>を</a:t>
                      </a:r>
                      <a:r>
                        <a:rPr lang="ja-JP" sz="1800" dirty="0">
                          <a:effectLst/>
                        </a:rPr>
                        <a:t>設定し、毎年異なるシナリオで訓練を実施する。</a:t>
                      </a:r>
                      <a:endParaRPr lang="ja-JP" sz="1800" dirty="0">
                        <a:effectLst/>
                        <a:latin typeface="ＭＳ 明朝" panose="02020609040205080304" pitchFamily="17" charset="-128"/>
                        <a:ea typeface="ＭＳ 明朝" panose="02020609040205080304" pitchFamily="17" charset="-128"/>
                        <a:cs typeface="ＭＳ Ｐゴシック" panose="020B0600070205080204" pitchFamily="50" charset="-128"/>
                      </a:endParaRPr>
                    </a:p>
                  </a:txBody>
                  <a:tcPr marL="68580" marR="68580" marT="0" marB="0"/>
                </a:tc>
                <a:extLst>
                  <a:ext uri="{0D108BD9-81ED-4DB2-BD59-A6C34878D82A}">
                    <a16:rowId xmlns:a16="http://schemas.microsoft.com/office/drawing/2014/main" val="2367289798"/>
                  </a:ext>
                </a:extLst>
              </a:tr>
            </a:tbl>
          </a:graphicData>
        </a:graphic>
      </p:graphicFrame>
    </p:spTree>
    <p:extLst>
      <p:ext uri="{BB962C8B-B14F-4D97-AF65-F5344CB8AC3E}">
        <p14:creationId xmlns:p14="http://schemas.microsoft.com/office/powerpoint/2010/main" val="435233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90A89-8688-A984-2912-108C1D90A3DF}"/>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BE80FC42-E7F0-0256-8625-21DDD8232A57}"/>
              </a:ext>
            </a:extLst>
          </p:cNvPr>
          <p:cNvSpPr>
            <a:spLocks noGrp="1"/>
          </p:cNvSpPr>
          <p:nvPr>
            <p:ph type="sldNum" sz="quarter" idx="10"/>
          </p:nvPr>
        </p:nvSpPr>
        <p:spPr/>
        <p:txBody>
          <a:bodyPr/>
          <a:lstStyle/>
          <a:p>
            <a:pPr>
              <a:defRPr/>
            </a:pPr>
            <a:fld id="{4B756881-F413-49E6-A190-B1F20D939317}" type="slidenum">
              <a:rPr lang="en-US" altLang="ja-JP" smtClean="0"/>
              <a:pPr>
                <a:defRPr/>
              </a:pPr>
              <a:t>6</a:t>
            </a:fld>
            <a:endParaRPr lang="en-US" altLang="ja-JP"/>
          </a:p>
        </p:txBody>
      </p:sp>
      <p:sp>
        <p:nvSpPr>
          <p:cNvPr id="10" name="コンテンツ プレースホルダー 3">
            <a:extLst>
              <a:ext uri="{FF2B5EF4-FFF2-40B4-BE49-F238E27FC236}">
                <a16:creationId xmlns:a16="http://schemas.microsoft.com/office/drawing/2014/main" id="{21738706-D39E-87AD-D320-057801B7FD9C}"/>
              </a:ext>
            </a:extLst>
          </p:cNvPr>
          <p:cNvSpPr txBox="1">
            <a:spLocks/>
          </p:cNvSpPr>
          <p:nvPr/>
        </p:nvSpPr>
        <p:spPr bwMode="auto">
          <a:xfrm>
            <a:off x="343887" y="871146"/>
            <a:ext cx="8759824" cy="107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6600"/>
              </a:buClr>
              <a:buFont typeface="Wingdings" panose="05000000000000000000" pitchFamily="2" charset="2"/>
              <a:buChar char="n"/>
              <a:defRPr kumimoji="1"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FFCC99"/>
              </a:buClr>
              <a:buFont typeface="Wingdings" panose="05000000000000000000" pitchFamily="2" charset="2"/>
              <a:buChar char="l"/>
              <a:defRPr kumimoji="1" sz="2800">
                <a:solidFill>
                  <a:schemeClr val="tx1"/>
                </a:solidFill>
                <a:latin typeface="+mj-lt"/>
                <a:ea typeface="+mn-ea"/>
              </a:defRPr>
            </a:lvl2pPr>
            <a:lvl3pPr marL="1143000" indent="-228600" algn="l" rtl="0" eaLnBrk="0" fontAlgn="base" hangingPunct="0">
              <a:spcBef>
                <a:spcPct val="20000"/>
              </a:spcBef>
              <a:spcAft>
                <a:spcPct val="0"/>
              </a:spcAft>
              <a:buClr>
                <a:schemeClr val="folHlink"/>
              </a:buClr>
              <a:buSzPct val="80000"/>
              <a:buFont typeface="Wingdings" panose="05000000000000000000" pitchFamily="2" charset="2"/>
              <a:buChar char="u"/>
              <a:defRPr kumimoji="1" sz="2400">
                <a:solidFill>
                  <a:schemeClr val="tx1"/>
                </a:solidFill>
                <a:latin typeface="+mj-lt"/>
                <a:ea typeface="+mn-ea"/>
              </a:defRPr>
            </a:lvl3pPr>
            <a:lvl4pPr marL="1600200" indent="-228600" algn="l" rtl="0" eaLnBrk="0" fontAlgn="base" hangingPunct="0">
              <a:spcBef>
                <a:spcPct val="20000"/>
              </a:spcBef>
              <a:spcAft>
                <a:spcPct val="0"/>
              </a:spcAft>
              <a:buChar char="–"/>
              <a:defRPr kumimoji="1" sz="2000">
                <a:solidFill>
                  <a:schemeClr val="tx1"/>
                </a:solidFill>
                <a:latin typeface="+mj-lt"/>
                <a:ea typeface="+mn-ea"/>
              </a:defRPr>
            </a:lvl4pPr>
            <a:lvl5pPr marL="2057400" indent="-228600" algn="l" rtl="0" eaLnBrk="0" fontAlgn="base" hangingPunct="0">
              <a:spcBef>
                <a:spcPct val="20000"/>
              </a:spcBef>
              <a:spcAft>
                <a:spcPct val="0"/>
              </a:spcAft>
              <a:buChar char="»"/>
              <a:defRPr kumimoji="1" sz="2000">
                <a:solidFill>
                  <a:schemeClr val="tx1"/>
                </a:solidFill>
                <a:latin typeface="+mj-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a:spcBef>
                <a:spcPts val="0"/>
              </a:spcBef>
              <a:buFont typeface="Wingdings" panose="05000000000000000000" pitchFamily="2" charset="2"/>
              <a:buChar char="l"/>
            </a:pPr>
            <a:r>
              <a:rPr lang="ja-JP" altLang="en-US" sz="2000" kern="0" dirty="0">
                <a:latin typeface="HGｺﾞｼｯｸM" panose="020B0609000000000000" pitchFamily="49" charset="-128"/>
                <a:ea typeface="HGｺﾞｼｯｸM" panose="020B0609000000000000" pitchFamily="49" charset="-128"/>
              </a:rPr>
              <a:t>要配慮者の避難確保計画に基づく避難訓練の振り返りでの確認事項例</a:t>
            </a:r>
          </a:p>
        </p:txBody>
      </p:sp>
      <p:sp>
        <p:nvSpPr>
          <p:cNvPr id="5" name="タイトル 4">
            <a:extLst>
              <a:ext uri="{FF2B5EF4-FFF2-40B4-BE49-F238E27FC236}">
                <a16:creationId xmlns:a16="http://schemas.microsoft.com/office/drawing/2014/main" id="{E646AB4D-8F52-30D1-2BB2-AAD2838DB392}"/>
              </a:ext>
            </a:extLst>
          </p:cNvPr>
          <p:cNvSpPr>
            <a:spLocks noGrp="1"/>
          </p:cNvSpPr>
          <p:nvPr>
            <p:ph type="title"/>
          </p:nvPr>
        </p:nvSpPr>
        <p:spPr/>
        <p:txBody>
          <a:bodyPr anchor="b"/>
          <a:lstStyle/>
          <a:p>
            <a:r>
              <a:rPr kumimoji="1" lang="ja-JP" altLang="en-US" dirty="0">
                <a:solidFill>
                  <a:srgbClr val="FFFF00"/>
                </a:solidFill>
              </a:rPr>
              <a:t>振り返りでの確認事項の整理</a:t>
            </a:r>
          </a:p>
        </p:txBody>
      </p:sp>
      <p:sp>
        <p:nvSpPr>
          <p:cNvPr id="8" name="テキスト ボックス 7">
            <a:extLst>
              <a:ext uri="{FF2B5EF4-FFF2-40B4-BE49-F238E27FC236}">
                <a16:creationId xmlns:a16="http://schemas.microsoft.com/office/drawing/2014/main" id="{64F7D4AA-E422-FFA9-BEB1-D85604E05C6B}"/>
              </a:ext>
            </a:extLst>
          </p:cNvPr>
          <p:cNvSpPr txBox="1"/>
          <p:nvPr/>
        </p:nvSpPr>
        <p:spPr>
          <a:xfrm>
            <a:off x="266700" y="65579"/>
            <a:ext cx="1941288" cy="318924"/>
          </a:xfrm>
          <a:prstGeom prst="rect">
            <a:avLst/>
          </a:prstGeom>
          <a:noFill/>
        </p:spPr>
        <p:txBody>
          <a:bodyPr wrap="none" lIns="54000" tIns="36000" rIns="54000" bIns="36000" rtlCol="0">
            <a:spAutoFit/>
          </a:bodyPr>
          <a:lstStyle/>
          <a:p>
            <a:r>
              <a:rPr lang="ja-JP" altLang="en-US" dirty="0">
                <a:solidFill>
                  <a:schemeClr val="bg1"/>
                </a:solidFill>
                <a:latin typeface="+mj-ea"/>
                <a:ea typeface="+mj-ea"/>
              </a:rPr>
              <a:t>訓練実施の手順例⑥</a:t>
            </a:r>
            <a:endParaRPr kumimoji="1" lang="ja-JP" altLang="en-US" dirty="0">
              <a:solidFill>
                <a:schemeClr val="bg1"/>
              </a:solidFill>
              <a:latin typeface="+mj-ea"/>
              <a:ea typeface="+mj-ea"/>
            </a:endParaRPr>
          </a:p>
        </p:txBody>
      </p:sp>
      <p:graphicFrame>
        <p:nvGraphicFramePr>
          <p:cNvPr id="2" name="表 1">
            <a:extLst>
              <a:ext uri="{FF2B5EF4-FFF2-40B4-BE49-F238E27FC236}">
                <a16:creationId xmlns:a16="http://schemas.microsoft.com/office/drawing/2014/main" id="{878F3CB6-8249-650A-27D1-EE1BA5473890}"/>
              </a:ext>
            </a:extLst>
          </p:cNvPr>
          <p:cNvGraphicFramePr>
            <a:graphicFrameLocks noGrp="1"/>
          </p:cNvGraphicFramePr>
          <p:nvPr>
            <p:extLst>
              <p:ext uri="{D42A27DB-BD31-4B8C-83A1-F6EECF244321}">
                <p14:modId xmlns:p14="http://schemas.microsoft.com/office/powerpoint/2010/main" val="1121077401"/>
              </p:ext>
            </p:extLst>
          </p:nvPr>
        </p:nvGraphicFramePr>
        <p:xfrm>
          <a:off x="250825" y="1352549"/>
          <a:ext cx="8642350" cy="5065257"/>
        </p:xfrm>
        <a:graphic>
          <a:graphicData uri="http://schemas.openxmlformats.org/drawingml/2006/table">
            <a:tbl>
              <a:tblPr firstRow="1" firstCol="1" bandRow="1">
                <a:tableStyleId>{5C22544A-7EE6-4342-B048-85BDC9FD1C3A}</a:tableStyleId>
              </a:tblPr>
              <a:tblGrid>
                <a:gridCol w="1130300">
                  <a:extLst>
                    <a:ext uri="{9D8B030D-6E8A-4147-A177-3AD203B41FA5}">
                      <a16:colId xmlns:a16="http://schemas.microsoft.com/office/drawing/2014/main" val="4093878477"/>
                    </a:ext>
                  </a:extLst>
                </a:gridCol>
                <a:gridCol w="4267200">
                  <a:extLst>
                    <a:ext uri="{9D8B030D-6E8A-4147-A177-3AD203B41FA5}">
                      <a16:colId xmlns:a16="http://schemas.microsoft.com/office/drawing/2014/main" val="311497286"/>
                    </a:ext>
                  </a:extLst>
                </a:gridCol>
                <a:gridCol w="3244850">
                  <a:extLst>
                    <a:ext uri="{9D8B030D-6E8A-4147-A177-3AD203B41FA5}">
                      <a16:colId xmlns:a16="http://schemas.microsoft.com/office/drawing/2014/main" val="4113066862"/>
                    </a:ext>
                  </a:extLst>
                </a:gridCol>
              </a:tblGrid>
              <a:tr h="248952">
                <a:tc>
                  <a:txBody>
                    <a:bodyPr/>
                    <a:lstStyle/>
                    <a:p>
                      <a:pPr indent="133350" algn="ctr">
                        <a:buNone/>
                      </a:pPr>
                      <a:r>
                        <a:rPr lang="ja-JP" sz="1400" dirty="0">
                          <a:effectLst/>
                        </a:rPr>
                        <a:t>訓練種別</a:t>
                      </a:r>
                      <a:endParaRPr lang="ja-JP" sz="14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indent="133350" algn="ctr">
                        <a:buNone/>
                      </a:pPr>
                      <a:r>
                        <a:rPr lang="ja-JP" sz="1400">
                          <a:effectLst/>
                        </a:rPr>
                        <a:t>確認事項</a:t>
                      </a:r>
                      <a:endParaRPr lang="ja-JP" sz="14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indent="133350" algn="ctr">
                        <a:buNone/>
                      </a:pPr>
                      <a:r>
                        <a:rPr lang="ja-JP" sz="1400" dirty="0">
                          <a:effectLst/>
                        </a:rPr>
                        <a:t>振り返りの着眼点</a:t>
                      </a:r>
                      <a:endParaRPr lang="ja-JP" sz="14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extLst>
                  <a:ext uri="{0D108BD9-81ED-4DB2-BD59-A6C34878D82A}">
                    <a16:rowId xmlns:a16="http://schemas.microsoft.com/office/drawing/2014/main" val="3599188142"/>
                  </a:ext>
                </a:extLst>
              </a:tr>
              <a:tr h="1066937">
                <a:tc>
                  <a:txBody>
                    <a:bodyPr/>
                    <a:lstStyle/>
                    <a:p>
                      <a:pPr indent="133350" algn="l">
                        <a:buNone/>
                      </a:pPr>
                      <a:r>
                        <a:rPr lang="ja-JP" sz="1400">
                          <a:effectLst/>
                        </a:rPr>
                        <a:t>情報収集・情報伝達訓練</a:t>
                      </a:r>
                      <a:endParaRPr lang="ja-JP" sz="14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気象情報や河川情報を迅速に収集できたか</a:t>
                      </a:r>
                    </a:p>
                    <a:p>
                      <a:pPr marL="342900" lvl="0" indent="-342900" algn="l">
                        <a:buFont typeface="ＭＳ ゴシック" panose="020B0609070205080204" pitchFamily="49" charset="-128"/>
                        <a:buChar char="☐"/>
                      </a:pPr>
                      <a:r>
                        <a:rPr lang="ja-JP" sz="1300" dirty="0">
                          <a:effectLst/>
                        </a:rPr>
                        <a:t>避難情報を正しく認識できたか</a:t>
                      </a:r>
                    </a:p>
                    <a:p>
                      <a:pPr marL="342900" lvl="0" indent="-342900" algn="l">
                        <a:buFont typeface="ＭＳ ゴシック" panose="020B0609070205080204" pitchFamily="49" charset="-128"/>
                        <a:buChar char="☐"/>
                      </a:pPr>
                      <a:r>
                        <a:rPr lang="ja-JP" sz="1300" dirty="0">
                          <a:effectLst/>
                        </a:rPr>
                        <a:t>情報伝達経路は機能したか</a:t>
                      </a:r>
                    </a:p>
                    <a:p>
                      <a:pPr marL="342900" lvl="0" indent="-342900" algn="l">
                        <a:buFont typeface="ＭＳ ゴシック" panose="020B0609070205080204" pitchFamily="49" charset="-128"/>
                        <a:buChar char="☐"/>
                      </a:pPr>
                      <a:r>
                        <a:rPr lang="ja-JP" sz="1300" dirty="0">
                          <a:effectLst/>
                        </a:rPr>
                        <a:t>利用者家族や関係機関への連絡手順は適切だったか</a:t>
                      </a:r>
                    </a:p>
                    <a:p>
                      <a:pPr marL="342900" lvl="0" indent="-342900" algn="l">
                        <a:buFont typeface="ＭＳ ゴシック" panose="020B0609070205080204" pitchFamily="49" charset="-128"/>
                        <a:buChar char="☐"/>
                      </a:pPr>
                      <a:r>
                        <a:rPr lang="ja-JP" sz="1300" dirty="0">
                          <a:effectLst/>
                        </a:rPr>
                        <a:t>避難開始判断のタイミングは適切だったか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必要な情報源を把握していたか</a:t>
                      </a:r>
                    </a:p>
                    <a:p>
                      <a:pPr marL="342900" lvl="0" indent="-342900" algn="l">
                        <a:buFont typeface="ＭＳ ゴシック" panose="020B0609070205080204" pitchFamily="49" charset="-128"/>
                        <a:buChar char="☐"/>
                      </a:pPr>
                      <a:r>
                        <a:rPr lang="ja-JP" sz="1300" dirty="0">
                          <a:effectLst/>
                        </a:rPr>
                        <a:t>情報の見落としや誤解はなかったか</a:t>
                      </a:r>
                    </a:p>
                    <a:p>
                      <a:pPr marL="342900" lvl="0" indent="-342900" algn="l">
                        <a:buFont typeface="ＭＳ ゴシック" panose="020B0609070205080204" pitchFamily="49" charset="-128"/>
                        <a:buChar char="☐"/>
                      </a:pPr>
                      <a:r>
                        <a:rPr lang="ja-JP" sz="1300" dirty="0">
                          <a:effectLst/>
                        </a:rPr>
                        <a:t>情報共有に時間を要しなかったか</a:t>
                      </a:r>
                    </a:p>
                    <a:p>
                      <a:pPr marL="342900" lvl="0" indent="-342900" algn="l">
                        <a:buFont typeface="ＭＳ ゴシック" panose="020B0609070205080204" pitchFamily="49" charset="-128"/>
                        <a:buChar char="☐"/>
                      </a:pPr>
                      <a:r>
                        <a:rPr lang="ja-JP" sz="1300" dirty="0">
                          <a:effectLst/>
                        </a:rPr>
                        <a:t>避難開始基準が職員間で共通認識となっていたか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extLst>
                  <a:ext uri="{0D108BD9-81ED-4DB2-BD59-A6C34878D82A}">
                    <a16:rowId xmlns:a16="http://schemas.microsoft.com/office/drawing/2014/main" val="2993224906"/>
                  </a:ext>
                </a:extLst>
              </a:tr>
              <a:tr h="1066937">
                <a:tc>
                  <a:txBody>
                    <a:bodyPr/>
                    <a:lstStyle/>
                    <a:p>
                      <a:pPr indent="133350" algn="l">
                        <a:buNone/>
                      </a:pPr>
                      <a:r>
                        <a:rPr lang="ja-JP" sz="1400">
                          <a:effectLst/>
                        </a:rPr>
                        <a:t>屋内安全確保訓練（垂直避難）</a:t>
                      </a:r>
                      <a:endParaRPr lang="ja-JP" sz="14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上階等の避難場所へ安全に移動できたか</a:t>
                      </a:r>
                    </a:p>
                    <a:p>
                      <a:pPr marL="342900" lvl="0" indent="-342900" algn="l">
                        <a:buFont typeface="ＭＳ ゴシック" panose="020B0609070205080204" pitchFamily="49" charset="-128"/>
                        <a:buChar char="☐"/>
                      </a:pPr>
                      <a:r>
                        <a:rPr lang="ja-JP" sz="1300" dirty="0">
                          <a:effectLst/>
                        </a:rPr>
                        <a:t>避難完了までの時間は把握できたか</a:t>
                      </a:r>
                    </a:p>
                    <a:p>
                      <a:pPr marL="342900" lvl="0" indent="-342900" algn="l">
                        <a:buFont typeface="ＭＳ ゴシック" panose="020B0609070205080204" pitchFamily="49" charset="-128"/>
                        <a:buChar char="☐"/>
                      </a:pPr>
                      <a:r>
                        <a:rPr lang="ja-JP" sz="1300" dirty="0">
                          <a:effectLst/>
                        </a:rPr>
                        <a:t>車椅子利用者や寝たきり利用者への対応は適切か</a:t>
                      </a:r>
                    </a:p>
                    <a:p>
                      <a:pPr marL="342900" lvl="0" indent="-342900" algn="l">
                        <a:buFont typeface="ＭＳ ゴシック" panose="020B0609070205080204" pitchFamily="49" charset="-128"/>
                        <a:buChar char="☐"/>
                      </a:pPr>
                      <a:r>
                        <a:rPr lang="ja-JP" sz="1300" dirty="0">
                          <a:effectLst/>
                        </a:rPr>
                        <a:t>避難スペースは十分か</a:t>
                      </a:r>
                    </a:p>
                    <a:p>
                      <a:pPr marL="342900" lvl="0" indent="-342900" algn="l">
                        <a:buFont typeface="ＭＳ ゴシック" panose="020B0609070205080204" pitchFamily="49" charset="-128"/>
                        <a:buChar char="☐"/>
                      </a:pPr>
                      <a:r>
                        <a:rPr lang="ja-JP" sz="1300" dirty="0">
                          <a:effectLst/>
                        </a:rPr>
                        <a:t>停電・断水時を想定した対応は可能か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ボトルネックとなる場所はなかったか</a:t>
                      </a:r>
                    </a:p>
                    <a:p>
                      <a:pPr marL="342900" lvl="0" indent="-342900" algn="l">
                        <a:buFont typeface="ＭＳ ゴシック" panose="020B0609070205080204" pitchFamily="49" charset="-128"/>
                        <a:buChar char="☐"/>
                      </a:pPr>
                      <a:r>
                        <a:rPr lang="ja-JP" sz="1300" dirty="0">
                          <a:effectLst/>
                        </a:rPr>
                        <a:t>エレベーター使用不可時の対応は十分か</a:t>
                      </a:r>
                    </a:p>
                    <a:p>
                      <a:pPr marL="342900" lvl="0" indent="-342900" algn="l">
                        <a:buFont typeface="ＭＳ ゴシック" panose="020B0609070205080204" pitchFamily="49" charset="-128"/>
                        <a:buChar char="☐"/>
                      </a:pPr>
                      <a:r>
                        <a:rPr lang="ja-JP" sz="1300" dirty="0">
                          <a:effectLst/>
                        </a:rPr>
                        <a:t>要介助者の移送に必要な人数は確保できるか</a:t>
                      </a:r>
                    </a:p>
                    <a:p>
                      <a:pPr marL="342900" lvl="0" indent="-342900" algn="l">
                        <a:buFont typeface="ＭＳ ゴシック" panose="020B0609070205080204" pitchFamily="49" charset="-128"/>
                        <a:buChar char="☐"/>
                      </a:pPr>
                      <a:r>
                        <a:rPr lang="ja-JP" sz="1300" dirty="0">
                          <a:effectLst/>
                        </a:rPr>
                        <a:t>長時間待機できる環境か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extLst>
                  <a:ext uri="{0D108BD9-81ED-4DB2-BD59-A6C34878D82A}">
                    <a16:rowId xmlns:a16="http://schemas.microsoft.com/office/drawing/2014/main" val="655717846"/>
                  </a:ext>
                </a:extLst>
              </a:tr>
              <a:tr h="1280324">
                <a:tc>
                  <a:txBody>
                    <a:bodyPr/>
                    <a:lstStyle/>
                    <a:p>
                      <a:pPr indent="133350" algn="l">
                        <a:buNone/>
                      </a:pPr>
                      <a:r>
                        <a:rPr lang="ja-JP" altLang="en-US" sz="1400" dirty="0">
                          <a:effectLst/>
                        </a:rPr>
                        <a:t>立退き</a:t>
                      </a:r>
                      <a:r>
                        <a:rPr lang="ja-JP" sz="1400" dirty="0">
                          <a:effectLst/>
                        </a:rPr>
                        <a:t>避難訓練（施設外避難）</a:t>
                      </a:r>
                      <a:endParaRPr lang="en-US" altLang="ja-JP" sz="1400" dirty="0">
                        <a:effectLst/>
                        <a:latin typeface="+mn-lt"/>
                        <a:ea typeface="+mn-ea"/>
                        <a:cs typeface="+mn-cs"/>
                      </a:endParaRPr>
                    </a:p>
                    <a:p>
                      <a:pPr marL="0" indent="0" algn="l">
                        <a:buNone/>
                      </a:pPr>
                      <a:r>
                        <a:rPr lang="en-US" altLang="ja-JP" sz="1400" dirty="0">
                          <a:effectLst/>
                          <a:latin typeface="Century" panose="02040604050505020304" pitchFamily="18" charset="0"/>
                          <a:ea typeface="ＭＳ 明朝" panose="02020609040205080304" pitchFamily="17" charset="-128"/>
                          <a:cs typeface="ＭＳ Ｐゴシック" panose="020B0600070205080204" pitchFamily="50" charset="-128"/>
                        </a:rPr>
                        <a:t>※</a:t>
                      </a:r>
                      <a:r>
                        <a:rPr lang="ja-JP" altLang="en-US" sz="1400" dirty="0">
                          <a:effectLst/>
                          <a:latin typeface="Century" panose="02040604050505020304" pitchFamily="18" charset="0"/>
                          <a:ea typeface="ＭＳ 明朝" panose="02020609040205080304" pitchFamily="17" charset="-128"/>
                          <a:cs typeface="ＭＳ Ｐゴシック" panose="020B0600070205080204" pitchFamily="50" charset="-128"/>
                        </a:rPr>
                        <a:t>広域避難含む</a:t>
                      </a:r>
                      <a:endParaRPr lang="ja-JP" sz="14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避難開始から避難完了までの所要時間</a:t>
                      </a:r>
                    </a:p>
                    <a:p>
                      <a:pPr marL="342900" lvl="0" indent="-342900" algn="l">
                        <a:buFont typeface="ＭＳ ゴシック" panose="020B0609070205080204" pitchFamily="49" charset="-128"/>
                        <a:buChar char="☐"/>
                      </a:pPr>
                      <a:r>
                        <a:rPr lang="ja-JP" sz="1300" dirty="0">
                          <a:effectLst/>
                        </a:rPr>
                        <a:t>避難経路の安全性</a:t>
                      </a:r>
                    </a:p>
                    <a:p>
                      <a:pPr marL="342900" lvl="0" indent="-342900" algn="l">
                        <a:buFont typeface="ＭＳ ゴシック" panose="020B0609070205080204" pitchFamily="49" charset="-128"/>
                        <a:buChar char="☐"/>
                      </a:pPr>
                      <a:r>
                        <a:rPr lang="ja-JP" sz="1300" dirty="0">
                          <a:effectLst/>
                        </a:rPr>
                        <a:t>避難先の受入体制</a:t>
                      </a:r>
                    </a:p>
                    <a:p>
                      <a:pPr marL="342900" lvl="0" indent="-342900" algn="l">
                        <a:buFont typeface="ＭＳ ゴシック" panose="020B0609070205080204" pitchFamily="49" charset="-128"/>
                        <a:buChar char="☐"/>
                      </a:pPr>
                      <a:r>
                        <a:rPr lang="ja-JP" sz="1300" dirty="0">
                          <a:effectLst/>
                        </a:rPr>
                        <a:t>車両や福祉車両の確保状況</a:t>
                      </a:r>
                    </a:p>
                    <a:p>
                      <a:pPr marL="342900" lvl="0" indent="-342900" algn="l">
                        <a:buFont typeface="ＭＳ ゴシック" panose="020B0609070205080204" pitchFamily="49" charset="-128"/>
                        <a:buChar char="☐"/>
                      </a:pPr>
                      <a:r>
                        <a:rPr lang="ja-JP" sz="1300" dirty="0">
                          <a:effectLst/>
                        </a:rPr>
                        <a:t>利用者ごとの配慮事項への対応</a:t>
                      </a:r>
                    </a:p>
                    <a:p>
                      <a:pPr marL="342900" lvl="0" indent="-342900" algn="l">
                        <a:buFont typeface="ＭＳ ゴシック" panose="020B0609070205080204" pitchFamily="49" charset="-128"/>
                        <a:buChar char="☐"/>
                      </a:pPr>
                      <a:r>
                        <a:rPr lang="ja-JP" sz="1300" dirty="0">
                          <a:effectLst/>
                        </a:rPr>
                        <a:t>避難支援協力者との連携状況</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避難開始時刻は十分早かったか</a:t>
                      </a:r>
                    </a:p>
                    <a:p>
                      <a:pPr marL="342900" lvl="0" indent="-342900" algn="l">
                        <a:buFont typeface="ＭＳ ゴシック" panose="020B0609070205080204" pitchFamily="49" charset="-128"/>
                        <a:buChar char="☐"/>
                      </a:pPr>
                      <a:r>
                        <a:rPr lang="ja-JP" sz="1300" dirty="0">
                          <a:effectLst/>
                        </a:rPr>
                        <a:t>実際の災害時でも同じ方法が可能か</a:t>
                      </a:r>
                    </a:p>
                    <a:p>
                      <a:pPr marL="342900" lvl="0" indent="-342900" algn="l">
                        <a:buFont typeface="ＭＳ ゴシック" panose="020B0609070205080204" pitchFamily="49" charset="-128"/>
                        <a:buChar char="☐"/>
                      </a:pPr>
                      <a:r>
                        <a:rPr lang="ja-JP" sz="1300" dirty="0">
                          <a:effectLst/>
                        </a:rPr>
                        <a:t>経路上の危険箇所はないか</a:t>
                      </a:r>
                    </a:p>
                    <a:p>
                      <a:pPr marL="342900" lvl="0" indent="-342900" algn="l">
                        <a:buFont typeface="ＭＳ ゴシック" panose="020B0609070205080204" pitchFamily="49" charset="-128"/>
                        <a:buChar char="☐"/>
                      </a:pPr>
                      <a:r>
                        <a:rPr lang="ja-JP" sz="1300" dirty="0">
                          <a:effectLst/>
                        </a:rPr>
                        <a:t>人員・車両不足はないか</a:t>
                      </a:r>
                    </a:p>
                    <a:p>
                      <a:pPr marL="342900" lvl="0" indent="-342900" algn="l">
                        <a:buFont typeface="ＭＳ ゴシック" panose="020B0609070205080204" pitchFamily="49" charset="-128"/>
                        <a:buChar char="☐"/>
                      </a:pPr>
                      <a:r>
                        <a:rPr lang="ja-JP" sz="1300" dirty="0">
                          <a:effectLst/>
                        </a:rPr>
                        <a:t>利用者の身体的負担は許容範囲か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extLst>
                  <a:ext uri="{0D108BD9-81ED-4DB2-BD59-A6C34878D82A}">
                    <a16:rowId xmlns:a16="http://schemas.microsoft.com/office/drawing/2014/main" val="2985233454"/>
                  </a:ext>
                </a:extLst>
              </a:tr>
              <a:tr h="1280324">
                <a:tc>
                  <a:txBody>
                    <a:bodyPr/>
                    <a:lstStyle/>
                    <a:p>
                      <a:pPr indent="133350" algn="l">
                        <a:buNone/>
                      </a:pPr>
                      <a:r>
                        <a:rPr lang="ja-JP" sz="1400">
                          <a:effectLst/>
                        </a:rPr>
                        <a:t>設備・備蓄品・持出品確認訓練</a:t>
                      </a:r>
                      <a:endParaRPr lang="ja-JP" sz="140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防災設備は正常に作動したか</a:t>
                      </a:r>
                    </a:p>
                    <a:p>
                      <a:pPr marL="342900" lvl="0" indent="-342900" algn="l">
                        <a:buFont typeface="ＭＳ ゴシック" panose="020B0609070205080204" pitchFamily="49" charset="-128"/>
                        <a:buChar char="☐"/>
                      </a:pPr>
                      <a:r>
                        <a:rPr lang="ja-JP" sz="1300" dirty="0">
                          <a:effectLst/>
                        </a:rPr>
                        <a:t>非常用電源は使用可能か</a:t>
                      </a:r>
                    </a:p>
                    <a:p>
                      <a:pPr marL="342900" lvl="0" indent="-342900" algn="l">
                        <a:buFont typeface="ＭＳ ゴシック" panose="020B0609070205080204" pitchFamily="49" charset="-128"/>
                        <a:buChar char="☐"/>
                      </a:pPr>
                      <a:r>
                        <a:rPr lang="ja-JP" sz="1300" dirty="0">
                          <a:effectLst/>
                        </a:rPr>
                        <a:t>備蓄品数量は十分か</a:t>
                      </a:r>
                    </a:p>
                    <a:p>
                      <a:pPr marL="342900" lvl="0" indent="-342900" algn="l">
                        <a:buFont typeface="ＭＳ ゴシック" panose="020B0609070205080204" pitchFamily="49" charset="-128"/>
                        <a:buChar char="☐"/>
                      </a:pPr>
                      <a:r>
                        <a:rPr lang="ja-JP" sz="1300" dirty="0">
                          <a:effectLst/>
                        </a:rPr>
                        <a:t>消費期限切れはないか</a:t>
                      </a:r>
                    </a:p>
                    <a:p>
                      <a:pPr marL="342900" lvl="0" indent="-342900" algn="l">
                        <a:buFont typeface="ＭＳ ゴシック" panose="020B0609070205080204" pitchFamily="49" charset="-128"/>
                        <a:buChar char="☐"/>
                      </a:pPr>
                      <a:r>
                        <a:rPr lang="ja-JP" sz="1300" dirty="0">
                          <a:effectLst/>
                        </a:rPr>
                        <a:t>持出品を短時間で準備できたか</a:t>
                      </a:r>
                    </a:p>
                    <a:p>
                      <a:pPr marL="342900" lvl="0" indent="-342900" algn="l">
                        <a:buFont typeface="ＭＳ ゴシック" panose="020B0609070205080204" pitchFamily="49" charset="-128"/>
                        <a:buChar char="☐"/>
                      </a:pPr>
                      <a:r>
                        <a:rPr lang="ja-JP" sz="1300" dirty="0">
                          <a:effectLst/>
                        </a:rPr>
                        <a:t>利用者個別の医薬品や支援用品を確保できるか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tc>
                  <a:txBody>
                    <a:bodyPr/>
                    <a:lstStyle/>
                    <a:p>
                      <a:pPr marL="342900" lvl="0" indent="-342900" algn="l">
                        <a:buFont typeface="ＭＳ ゴシック" panose="020B0609070205080204" pitchFamily="49" charset="-128"/>
                        <a:buChar char="☐"/>
                      </a:pPr>
                      <a:r>
                        <a:rPr lang="ja-JP" sz="1300" dirty="0">
                          <a:effectLst/>
                        </a:rPr>
                        <a:t>保管場所は職員全員が把握しているか</a:t>
                      </a:r>
                    </a:p>
                    <a:p>
                      <a:pPr marL="342900" lvl="0" indent="-342900" algn="l">
                        <a:buFont typeface="ＭＳ ゴシック" panose="020B0609070205080204" pitchFamily="49" charset="-128"/>
                        <a:buChar char="☐"/>
                      </a:pPr>
                      <a:r>
                        <a:rPr lang="ja-JP" sz="1300" dirty="0">
                          <a:effectLst/>
                        </a:rPr>
                        <a:t>持出品リストに不足はないか</a:t>
                      </a:r>
                    </a:p>
                    <a:p>
                      <a:pPr marL="342900" lvl="0" indent="-342900" algn="l">
                        <a:buFont typeface="ＭＳ ゴシック" panose="020B0609070205080204" pitchFamily="49" charset="-128"/>
                        <a:buChar char="☐"/>
                      </a:pPr>
                      <a:r>
                        <a:rPr lang="ja-JP" sz="1300" dirty="0">
                          <a:effectLst/>
                        </a:rPr>
                        <a:t>アレルギー対応食等は十分か</a:t>
                      </a:r>
                    </a:p>
                    <a:p>
                      <a:pPr marL="342900" lvl="0" indent="-342900" algn="l">
                        <a:buFont typeface="ＭＳ ゴシック" panose="020B0609070205080204" pitchFamily="49" charset="-128"/>
                        <a:buChar char="☐"/>
                      </a:pPr>
                      <a:r>
                        <a:rPr lang="ja-JP" sz="1300" dirty="0">
                          <a:effectLst/>
                        </a:rPr>
                        <a:t>要配慮者特有の物資が不足していないか</a:t>
                      </a:r>
                      <a:endParaRPr lang="ja-JP" sz="1300" dirty="0">
                        <a:effectLst/>
                        <a:latin typeface="Century" panose="02040604050505020304" pitchFamily="18" charset="0"/>
                        <a:ea typeface="ＭＳ 明朝" panose="02020609040205080304" pitchFamily="17" charset="-128"/>
                        <a:cs typeface="ＭＳ Ｐゴシック" panose="020B0600070205080204" pitchFamily="50" charset="-128"/>
                      </a:endParaRPr>
                    </a:p>
                  </a:txBody>
                  <a:tcPr marL="64211" marR="64211" marT="0" marB="0"/>
                </a:tc>
                <a:extLst>
                  <a:ext uri="{0D108BD9-81ED-4DB2-BD59-A6C34878D82A}">
                    <a16:rowId xmlns:a16="http://schemas.microsoft.com/office/drawing/2014/main" val="1916485770"/>
                  </a:ext>
                </a:extLst>
              </a:tr>
            </a:tbl>
          </a:graphicData>
        </a:graphic>
      </p:graphicFrame>
    </p:spTree>
    <p:extLst>
      <p:ext uri="{BB962C8B-B14F-4D97-AF65-F5344CB8AC3E}">
        <p14:creationId xmlns:p14="http://schemas.microsoft.com/office/powerpoint/2010/main" val="1804159668"/>
      </p:ext>
    </p:extLst>
  </p:cSld>
  <p:clrMapOvr>
    <a:masterClrMapping/>
  </p:clrMapOvr>
</p:sld>
</file>

<file path=ppt/theme/theme1.xml><?xml version="1.0" encoding="utf-8"?>
<a:theme xmlns:a="http://schemas.openxmlformats.org/drawingml/2006/main" name="災害総合シナリオシミュレータ">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災害総合シナリオシミュレータ">
      <a:majorFont>
        <a:latin typeface="Arial"/>
        <a:ea typeface="HGP創英角ｺﾞｼｯｸUB"/>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1" sz="16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txDef>
      <a:spPr>
        <a:noFill/>
      </a:spPr>
      <a:bodyPr wrap="none" lIns="54000" tIns="36000" rIns="54000" bIns="36000" rtlCol="0">
        <a:spAutoFit/>
      </a:bodyPr>
      <a:lstStyle>
        <a:defPPr>
          <a:defRPr kumimoji="1" dirty="0" smtClean="0">
            <a:latin typeface="+mn-ea"/>
            <a:ea typeface="+mn-ea"/>
          </a:defRPr>
        </a:defPPr>
      </a:lstStyle>
    </a:txDef>
  </a:objectDefaults>
  <a:extraClrSchemeLst>
    <a:extraClrScheme>
      <a:clrScheme name="災害総合シナリオシミュレー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災害総合シナリオシミュレー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災害総合シナリオシミュレー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災害総合シナリオシミュレー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災害総合シナリオシミュレー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災害総合シナリオシミュレー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災害総合シナリオシミュレー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災害総合シナリオシミュレー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災害総合シナリオシミュレー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災害総合シナリオシミュレー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災害総合シナリオシミュレー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災害総合シナリオシミュレー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災害総合シナリオシミュレータ">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災害総合シナリオシミュレータ">
      <a:majorFont>
        <a:latin typeface="Arial"/>
        <a:ea typeface="HGP創英角ｺﾞｼｯｸUB"/>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1" sz="16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txDef>
      <a:spPr>
        <a:noFill/>
      </a:spPr>
      <a:bodyPr wrap="none" lIns="54000" tIns="36000" rIns="54000" bIns="36000" rtlCol="0">
        <a:spAutoFit/>
      </a:bodyPr>
      <a:lstStyle>
        <a:defPPr>
          <a:defRPr kumimoji="1" dirty="0" smtClean="0">
            <a:latin typeface="+mn-ea"/>
            <a:ea typeface="+mn-ea"/>
          </a:defRPr>
        </a:defPPr>
      </a:lstStyle>
    </a:txDef>
  </a:objectDefaults>
  <a:extraClrSchemeLst>
    <a:extraClrScheme>
      <a:clrScheme name="災害総合シナリオシミュレー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災害総合シナリオシミュレー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災害総合シナリオシミュレー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災害総合シナリオシミュレー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災害総合シナリオシミュレー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災害総合シナリオシミュレー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災害総合シナリオシミュレー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災害総合シナリオシミュレー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災害総合シナリオシミュレー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災害総合シナリオシミュレー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災害総合シナリオシミュレー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災害総合シナリオシミュレー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災害総合シナリオシミュレータ</Template>
  <Words>1317</Words>
  <PresentationFormat>画面に合わせる (4:3)</PresentationFormat>
  <Paragraphs>209</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6</vt:i4>
      </vt:variant>
    </vt:vector>
  </HeadingPairs>
  <TitlesOfParts>
    <vt:vector size="15" baseType="lpstr">
      <vt:lpstr>HGｺﾞｼｯｸM</vt:lpstr>
      <vt:lpstr>ＭＳ Ｐゴシック</vt:lpstr>
      <vt:lpstr>ＭＳ ゴシック</vt:lpstr>
      <vt:lpstr>ＭＳ 明朝</vt:lpstr>
      <vt:lpstr>Arial</vt:lpstr>
      <vt:lpstr>Century</vt:lpstr>
      <vt:lpstr>Wingdings</vt:lpstr>
      <vt:lpstr>災害総合シナリオシミュレータ</vt:lpstr>
      <vt:lpstr>1_災害総合シナリオシミュレータ</vt:lpstr>
      <vt:lpstr>災害図上訓練のタイムスケジュール例</vt:lpstr>
      <vt:lpstr>情報伝達訓練、垂直避難誘導訓練、備品持ち出し避難訓練のタイムスケジュール例</vt:lpstr>
      <vt:lpstr>情報伝達訓練、立退き避難（水平避難）誘導訓練のタイムスケジュール例</vt:lpstr>
      <vt:lpstr>役割分担例</vt:lpstr>
      <vt:lpstr>想定シナリオ例</vt:lpstr>
      <vt:lpstr>振り返りでの確認事項の整理</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