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68" y="-1986"/>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当社は、「長野</a:t>
            </a:r>
            <a:r>
              <a:rPr lang="ja-JP" altLang="en-US" sz="1200" dirty="0">
                <a:solidFill>
                  <a:schemeClr val="tx1"/>
                </a:solidFill>
                <a:latin typeface="ＭＳ ゴシック" panose="020B0609070205080204" pitchFamily="49" charset="-128"/>
                <a:ea typeface="ＭＳ ゴシック" panose="020B0609070205080204" pitchFamily="49" charset="-128"/>
              </a:rPr>
              <a:t>県</a:t>
            </a:r>
            <a:r>
              <a:rPr kumimoji="1" lang="ja-JP" altLang="en-US" sz="1200" dirty="0">
                <a:solidFill>
                  <a:schemeClr val="tx1"/>
                </a:solidFill>
                <a:latin typeface="ＭＳ ゴシック" panose="020B0609070205080204" pitchFamily="49" charset="-128"/>
                <a:ea typeface="ＭＳ ゴシック" panose="020B0609070205080204" pitchFamily="49" charset="-128"/>
              </a:rPr>
              <a:t>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lang="ja-JP" altLang="en-US" sz="1100">
                <a:solidFill>
                  <a:schemeClr val="tx1"/>
                </a:solidFill>
                <a:latin typeface="ＭＳ ゴシック" panose="020B0609070205080204" pitchFamily="49" charset="-128"/>
                <a:ea typeface="ＭＳ ゴシック" panose="020B0609070205080204" pitchFamily="49" charset="-128"/>
              </a:rPr>
              <a:t>令和</a:t>
            </a:r>
            <a:r>
              <a:rPr kumimoji="1" lang="ja-JP" altLang="en-US" sz="110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　長野県</a:t>
            </a:r>
            <a:r>
              <a:rPr kumimoji="1" lang="ja-JP" altLang="en-US" sz="1200">
                <a:latin typeface="メイリオ" panose="020B0604030504040204" pitchFamily="50" charset="-128"/>
                <a:ea typeface="メイリオ" panose="020B0604030504040204" pitchFamily="50" charset="-128"/>
                <a:cs typeface="メイリオ" panose="020B0604030504040204" pitchFamily="50" charset="-128"/>
              </a:rPr>
              <a:t>建設業</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2026-02-03T07:44:16Z</dcterms:modified>
</cp:coreProperties>
</file>