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2" r:id="rId3"/>
  </p:sldIdLst>
  <p:sldSz cx="9601200" cy="12801600" type="A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4A0A2-6B6B-50D7-A955-315C06C29FA8}" v="3" dt="2024-03-15T01:25:35.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11" autoAdjust="0"/>
    <p:restoredTop sz="94660"/>
  </p:normalViewPr>
  <p:slideViewPr>
    <p:cSldViewPr snapToGrid="0">
      <p:cViewPr>
        <p:scale>
          <a:sx n="75" d="100"/>
          <a:sy n="75" d="100"/>
        </p:scale>
        <p:origin x="31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ゲスト ユーザー" userId="S::urn:spo:anon#72580bf56a339918d8945b9e10560b50e95b6c2bb0b2d10c274018603f4236e7::" providerId="AD" clId="Web-{A9C4A0A2-6B6B-50D7-A955-315C06C29FA8}"/>
    <pc:docChg chg="modSld">
      <pc:chgData name="ゲスト ユーザー" userId="S::urn:spo:anon#72580bf56a339918d8945b9e10560b50e95b6c2bb0b2d10c274018603f4236e7::" providerId="AD" clId="Web-{A9C4A0A2-6B6B-50D7-A955-315C06C29FA8}" dt="2024-03-15T01:25:26.440" v="0" actId="20577"/>
      <pc:docMkLst>
        <pc:docMk/>
      </pc:docMkLst>
      <pc:sldChg chg="modSp">
        <pc:chgData name="ゲスト ユーザー" userId="S::urn:spo:anon#72580bf56a339918d8945b9e10560b50e95b6c2bb0b2d10c274018603f4236e7::" providerId="AD" clId="Web-{A9C4A0A2-6B6B-50D7-A955-315C06C29FA8}" dt="2024-03-15T01:25:26.440" v="0" actId="20577"/>
        <pc:sldMkLst>
          <pc:docMk/>
          <pc:sldMk cId="562337227" sldId="256"/>
        </pc:sldMkLst>
        <pc:spChg chg="mod">
          <ac:chgData name="ゲスト ユーザー" userId="S::urn:spo:anon#72580bf56a339918d8945b9e10560b50e95b6c2bb0b2d10c274018603f4236e7::" providerId="AD" clId="Web-{A9C4A0A2-6B6B-50D7-A955-315C06C29FA8}" dt="2024-03-15T01:25:26.440" v="0" actId="20577"/>
          <ac:spMkLst>
            <pc:docMk/>
            <pc:sldMk cId="562337227" sldId="256"/>
            <ac:spMk id="8" creationId="{04686910-2F85-7D82-588D-5FBB07004FF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ja-JP" altLang="en-US"/>
              <a:t>マスター タイトルの書式設定</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27077-BE76-4225-A939-A466DBE48C0E}"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D5B9CB-3443-426F-9FFA-14301A00B694}" type="slidenum">
              <a:rPr kumimoji="1" lang="ja-JP" altLang="en-US" smtClean="0"/>
              <a:t>‹#›</a:t>
            </a:fld>
            <a:endParaRPr kumimoji="1" lang="ja-JP" altLang="en-US"/>
          </a:p>
        </p:txBody>
      </p:sp>
    </p:spTree>
    <p:extLst>
      <p:ext uri="{BB962C8B-B14F-4D97-AF65-F5344CB8AC3E}">
        <p14:creationId xmlns:p14="http://schemas.microsoft.com/office/powerpoint/2010/main" val="353424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27077-BE76-4225-A939-A466DBE48C0E}"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D5B9CB-3443-426F-9FFA-14301A00B694}" type="slidenum">
              <a:rPr kumimoji="1" lang="ja-JP" altLang="en-US" smtClean="0"/>
              <a:t>‹#›</a:t>
            </a:fld>
            <a:endParaRPr kumimoji="1" lang="ja-JP" altLang="en-US"/>
          </a:p>
        </p:txBody>
      </p:sp>
    </p:spTree>
    <p:extLst>
      <p:ext uri="{BB962C8B-B14F-4D97-AF65-F5344CB8AC3E}">
        <p14:creationId xmlns:p14="http://schemas.microsoft.com/office/powerpoint/2010/main" val="64034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27077-BE76-4225-A939-A466DBE48C0E}"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D5B9CB-3443-426F-9FFA-14301A00B694}" type="slidenum">
              <a:rPr kumimoji="1" lang="ja-JP" altLang="en-US" smtClean="0"/>
              <a:t>‹#›</a:t>
            </a:fld>
            <a:endParaRPr kumimoji="1" lang="ja-JP" altLang="en-US"/>
          </a:p>
        </p:txBody>
      </p:sp>
    </p:spTree>
    <p:extLst>
      <p:ext uri="{BB962C8B-B14F-4D97-AF65-F5344CB8AC3E}">
        <p14:creationId xmlns:p14="http://schemas.microsoft.com/office/powerpoint/2010/main" val="385824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27077-BE76-4225-A939-A466DBE48C0E}"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D5B9CB-3443-426F-9FFA-14301A00B694}" type="slidenum">
              <a:rPr kumimoji="1" lang="ja-JP" altLang="en-US" smtClean="0"/>
              <a:t>‹#›</a:t>
            </a:fld>
            <a:endParaRPr kumimoji="1" lang="ja-JP" altLang="en-US"/>
          </a:p>
        </p:txBody>
      </p:sp>
    </p:spTree>
    <p:extLst>
      <p:ext uri="{BB962C8B-B14F-4D97-AF65-F5344CB8AC3E}">
        <p14:creationId xmlns:p14="http://schemas.microsoft.com/office/powerpoint/2010/main" val="230792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27077-BE76-4225-A939-A466DBE48C0E}"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D5B9CB-3443-426F-9FFA-14301A00B694}" type="slidenum">
              <a:rPr kumimoji="1" lang="ja-JP" altLang="en-US" smtClean="0"/>
              <a:t>‹#›</a:t>
            </a:fld>
            <a:endParaRPr kumimoji="1" lang="ja-JP" altLang="en-US"/>
          </a:p>
        </p:txBody>
      </p:sp>
    </p:spTree>
    <p:extLst>
      <p:ext uri="{BB962C8B-B14F-4D97-AF65-F5344CB8AC3E}">
        <p14:creationId xmlns:p14="http://schemas.microsoft.com/office/powerpoint/2010/main" val="233682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27077-BE76-4225-A939-A466DBE48C0E}" type="datetimeFigureOut">
              <a:rPr kumimoji="1" lang="ja-JP" altLang="en-US" smtClean="0"/>
              <a:t>2024/4/25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D5B9CB-3443-426F-9FFA-14301A00B694}" type="slidenum">
              <a:rPr kumimoji="1" lang="ja-JP" altLang="en-US" smtClean="0"/>
              <a:t>‹#›</a:t>
            </a:fld>
            <a:endParaRPr kumimoji="1" lang="ja-JP" altLang="en-US"/>
          </a:p>
        </p:txBody>
      </p:sp>
    </p:spTree>
    <p:extLst>
      <p:ext uri="{BB962C8B-B14F-4D97-AF65-F5344CB8AC3E}">
        <p14:creationId xmlns:p14="http://schemas.microsoft.com/office/powerpoint/2010/main" val="223799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61334" y="4676140"/>
            <a:ext cx="4061757"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4860608" y="4676140"/>
            <a:ext cx="4081761"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27077-BE76-4225-A939-A466DBE48C0E}" type="datetimeFigureOut">
              <a:rPr kumimoji="1" lang="ja-JP" altLang="en-US" smtClean="0"/>
              <a:t>2024/4/25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5D5B9CB-3443-426F-9FFA-14301A00B694}" type="slidenum">
              <a:rPr kumimoji="1" lang="ja-JP" altLang="en-US" smtClean="0"/>
              <a:t>‹#›</a:t>
            </a:fld>
            <a:endParaRPr kumimoji="1" lang="ja-JP" altLang="en-US"/>
          </a:p>
        </p:txBody>
      </p:sp>
    </p:spTree>
    <p:extLst>
      <p:ext uri="{BB962C8B-B14F-4D97-AF65-F5344CB8AC3E}">
        <p14:creationId xmlns:p14="http://schemas.microsoft.com/office/powerpoint/2010/main" val="228727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27077-BE76-4225-A939-A466DBE48C0E}" type="datetimeFigureOut">
              <a:rPr kumimoji="1" lang="ja-JP" altLang="en-US" smtClean="0"/>
              <a:t>2024/4/25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5D5B9CB-3443-426F-9FFA-14301A00B694}" type="slidenum">
              <a:rPr kumimoji="1" lang="ja-JP" altLang="en-US" smtClean="0"/>
              <a:t>‹#›</a:t>
            </a:fld>
            <a:endParaRPr kumimoji="1" lang="ja-JP" altLang="en-US"/>
          </a:p>
        </p:txBody>
      </p:sp>
    </p:spTree>
    <p:extLst>
      <p:ext uri="{BB962C8B-B14F-4D97-AF65-F5344CB8AC3E}">
        <p14:creationId xmlns:p14="http://schemas.microsoft.com/office/powerpoint/2010/main" val="165345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27077-BE76-4225-A939-A466DBE48C0E}" type="datetimeFigureOut">
              <a:rPr kumimoji="1" lang="ja-JP" altLang="en-US" smtClean="0"/>
              <a:t>2024/4/25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5D5B9CB-3443-426F-9FFA-14301A00B694}" type="slidenum">
              <a:rPr kumimoji="1" lang="ja-JP" altLang="en-US" smtClean="0"/>
              <a:t>‹#›</a:t>
            </a:fld>
            <a:endParaRPr kumimoji="1" lang="ja-JP" altLang="en-US"/>
          </a:p>
        </p:txBody>
      </p:sp>
    </p:spTree>
    <p:extLst>
      <p:ext uri="{BB962C8B-B14F-4D97-AF65-F5344CB8AC3E}">
        <p14:creationId xmlns:p14="http://schemas.microsoft.com/office/powerpoint/2010/main" val="292107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a:t>マスター タイトルの書式設定</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27077-BE76-4225-A939-A466DBE48C0E}" type="datetimeFigureOut">
              <a:rPr kumimoji="1" lang="ja-JP" altLang="en-US" smtClean="0"/>
              <a:t>2024/4/25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D5B9CB-3443-426F-9FFA-14301A00B694}" type="slidenum">
              <a:rPr kumimoji="1" lang="ja-JP" altLang="en-US" smtClean="0"/>
              <a:t>‹#›</a:t>
            </a:fld>
            <a:endParaRPr kumimoji="1" lang="ja-JP" altLang="en-US"/>
          </a:p>
        </p:txBody>
      </p:sp>
    </p:spTree>
    <p:extLst>
      <p:ext uri="{BB962C8B-B14F-4D97-AF65-F5344CB8AC3E}">
        <p14:creationId xmlns:p14="http://schemas.microsoft.com/office/powerpoint/2010/main" val="234138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27077-BE76-4225-A939-A466DBE48C0E}" type="datetimeFigureOut">
              <a:rPr kumimoji="1" lang="ja-JP" altLang="en-US" smtClean="0"/>
              <a:t>2024/4/25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D5B9CB-3443-426F-9FFA-14301A00B694}" type="slidenum">
              <a:rPr kumimoji="1" lang="ja-JP" altLang="en-US" smtClean="0"/>
              <a:t>‹#›</a:t>
            </a:fld>
            <a:endParaRPr kumimoji="1" lang="ja-JP" altLang="en-US"/>
          </a:p>
        </p:txBody>
      </p:sp>
    </p:spTree>
    <p:extLst>
      <p:ext uri="{BB962C8B-B14F-4D97-AF65-F5344CB8AC3E}">
        <p14:creationId xmlns:p14="http://schemas.microsoft.com/office/powerpoint/2010/main" val="20276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4EC27077-BE76-4225-A939-A466DBE48C0E}" type="datetimeFigureOut">
              <a:rPr kumimoji="1" lang="ja-JP" altLang="en-US" smtClean="0"/>
              <a:t>2024/4/25</a:t>
            </a:fld>
            <a:endParaRPr kumimoji="1" lang="ja-JP" alt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B5D5B9CB-3443-426F-9FFA-14301A00B694}" type="slidenum">
              <a:rPr kumimoji="1" lang="ja-JP" altLang="en-US" smtClean="0"/>
              <a:t>‹#›</a:t>
            </a:fld>
            <a:endParaRPr kumimoji="1" lang="ja-JP" altLang="en-US"/>
          </a:p>
        </p:txBody>
      </p:sp>
    </p:spTree>
    <p:extLst>
      <p:ext uri="{BB962C8B-B14F-4D97-AF65-F5344CB8AC3E}">
        <p14:creationId xmlns:p14="http://schemas.microsoft.com/office/powerpoint/2010/main" val="38554167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川の上にある岩山&#10;&#10;中程度の精度で自動的に生成された説明">
            <a:extLst>
              <a:ext uri="{FF2B5EF4-FFF2-40B4-BE49-F238E27FC236}">
                <a16:creationId xmlns:a16="http://schemas.microsoft.com/office/drawing/2014/main" id="{00F35279-7A1A-8B8C-D919-09DDF296DE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0"/>
            <a:ext cx="9601201" cy="12801600"/>
          </a:xfrm>
          <a:prstGeom prst="rect">
            <a:avLst/>
          </a:prstGeom>
        </p:spPr>
      </p:pic>
      <p:sp>
        <p:nvSpPr>
          <p:cNvPr id="4" name="正方形/長方形 3">
            <a:extLst>
              <a:ext uri="{FF2B5EF4-FFF2-40B4-BE49-F238E27FC236}">
                <a16:creationId xmlns:a16="http://schemas.microsoft.com/office/drawing/2014/main" id="{6A16C6E7-EE66-2027-0A04-3696E1E89430}"/>
              </a:ext>
            </a:extLst>
          </p:cNvPr>
          <p:cNvSpPr/>
          <p:nvPr/>
        </p:nvSpPr>
        <p:spPr>
          <a:xfrm>
            <a:off x="0" y="0"/>
            <a:ext cx="9601200" cy="1354884"/>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1" bIns="0" rtlCol="0" anchor="ctr"/>
          <a:lstStyle/>
          <a:p>
            <a:pPr algn="ctr"/>
            <a:r>
              <a:rPr lang="ja-JP" altLang="en-US" sz="2400" dirty="0">
                <a:solidFill>
                  <a:srgbClr val="0070C0"/>
                </a:solidFill>
                <a:latin typeface="メイリオ" panose="020B0604030504040204" pitchFamily="50" charset="-128"/>
                <a:ea typeface="メイリオ" panose="020B0604030504040204" pitchFamily="50" charset="-128"/>
              </a:rPr>
              <a:t>富士川の中流域における「アユを育む川づくり」 の取り組み</a:t>
            </a:r>
            <a:endParaRPr lang="en-US" altLang="ja-JP" sz="2400" dirty="0">
              <a:solidFill>
                <a:srgbClr val="0070C0"/>
              </a:solidFill>
              <a:latin typeface="メイリオ" panose="020B0604030504040204" pitchFamily="50" charset="-128"/>
              <a:ea typeface="メイリオ" panose="020B0604030504040204" pitchFamily="50" charset="-128"/>
            </a:endParaRPr>
          </a:p>
          <a:p>
            <a:pPr algn="ctr"/>
            <a:r>
              <a:rPr lang="ja-JP" altLang="en-US" sz="2666" b="1" dirty="0">
                <a:solidFill>
                  <a:srgbClr val="C00000"/>
                </a:solidFill>
                <a:latin typeface="+mn-ea"/>
              </a:rPr>
              <a:t>～</a:t>
            </a:r>
            <a:r>
              <a:rPr lang="en-US" altLang="ja-JP" sz="2666" b="1" dirty="0">
                <a:solidFill>
                  <a:srgbClr val="C00000"/>
                </a:solidFill>
                <a:latin typeface="+mn-ea"/>
              </a:rPr>
              <a:t>『</a:t>
            </a:r>
            <a:r>
              <a:rPr lang="ja-JP" altLang="en-US" sz="2666" b="1" dirty="0">
                <a:solidFill>
                  <a:srgbClr val="C00000"/>
                </a:solidFill>
                <a:latin typeface="+mn-ea"/>
              </a:rPr>
              <a:t> 富士川 中流域 アユを育む・清流プロジェクト</a:t>
            </a:r>
            <a:r>
              <a:rPr lang="en-US" altLang="ja-JP" sz="2666" b="1" dirty="0">
                <a:solidFill>
                  <a:srgbClr val="C00000"/>
                </a:solidFill>
                <a:latin typeface="+mn-ea"/>
              </a:rPr>
              <a:t> 』</a:t>
            </a:r>
            <a:r>
              <a:rPr lang="ja-JP" altLang="en-US" sz="2666" b="1" dirty="0">
                <a:solidFill>
                  <a:srgbClr val="C00000"/>
                </a:solidFill>
                <a:latin typeface="+mn-ea"/>
              </a:rPr>
              <a:t>～</a:t>
            </a:r>
            <a:endParaRPr kumimoji="1" lang="ja-JP" altLang="en-US" sz="2666" b="1" dirty="0">
              <a:solidFill>
                <a:srgbClr val="C00000"/>
              </a:solidFill>
              <a:latin typeface="+mn-ea"/>
            </a:endParaRPr>
          </a:p>
        </p:txBody>
      </p:sp>
      <p:sp>
        <p:nvSpPr>
          <p:cNvPr id="6" name="正方形/長方形 5">
            <a:extLst>
              <a:ext uri="{FF2B5EF4-FFF2-40B4-BE49-F238E27FC236}">
                <a16:creationId xmlns:a16="http://schemas.microsoft.com/office/drawing/2014/main" id="{78234105-7CDF-30C5-E221-3CF374C7851F}"/>
              </a:ext>
            </a:extLst>
          </p:cNvPr>
          <p:cNvSpPr/>
          <p:nvPr/>
        </p:nvSpPr>
        <p:spPr>
          <a:xfrm>
            <a:off x="160421" y="1765130"/>
            <a:ext cx="6176211" cy="1958971"/>
          </a:xfrm>
          <a:prstGeom prst="rect">
            <a:avLst/>
          </a:prstGeom>
          <a:solidFill>
            <a:srgbClr val="DEEBF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2" tIns="48000" rIns="48000" bIns="48000" rtlCol="0" anchor="t" anchorCtr="0"/>
          <a:lstStyle/>
          <a:p>
            <a:pPr>
              <a:lnSpc>
                <a:spcPts val="667"/>
              </a:lnSpc>
            </a:pPr>
            <a:endParaRPr lang="en-US" altLang="ja-JP" sz="1600" dirty="0">
              <a:solidFill>
                <a:schemeClr val="tx1"/>
              </a:solidFill>
              <a:latin typeface="+mj-ea"/>
              <a:ea typeface="+mj-ea"/>
            </a:endParaRPr>
          </a:p>
          <a:p>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rPr>
              <a:t>「富士川中流域　アユを育む・清流プロジェクト」（以下、アユプロジェクト）は、富士川の中流域において、アユが生息しやすい川づくりに関する対応を検討し、関係者が役割分担の中で各種の取り組みを実施し、活気あふれる魅力的な河川を目指すことを目的としたプロジェクトとしてスタートしました。</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構成メンバーである</a:t>
            </a:r>
            <a:r>
              <a:rPr lang="zh-CN" altLang="en-US" sz="1400" dirty="0">
                <a:solidFill>
                  <a:schemeClr val="tx1"/>
                </a:solidFill>
                <a:latin typeface="メイリオ" panose="020B0604030504040204" pitchFamily="50" charset="-128"/>
                <a:ea typeface="メイリオ" panose="020B0604030504040204" pitchFamily="50" charset="-128"/>
              </a:rPr>
              <a:t>国土交通省甲府河川国道事務所、山梨県県土整備部、早川町、身延町、南部町、日本軽金</a:t>
            </a:r>
            <a:r>
              <a:rPr lang="ja-JP" altLang="en-US" sz="1400" dirty="0">
                <a:solidFill>
                  <a:schemeClr val="tx1"/>
                </a:solidFill>
                <a:latin typeface="メイリオ" panose="020B0604030504040204" pitchFamily="50" charset="-128"/>
                <a:ea typeface="メイリオ" panose="020B0604030504040204" pitchFamily="50" charset="-128"/>
              </a:rPr>
              <a:t>属</a:t>
            </a:r>
            <a:r>
              <a:rPr lang="zh-CN" altLang="en-US" sz="1400" dirty="0">
                <a:solidFill>
                  <a:schemeClr val="tx1"/>
                </a:solidFill>
                <a:latin typeface="メイリオ" panose="020B0604030504040204" pitchFamily="50" charset="-128"/>
                <a:ea typeface="メイリオ" panose="020B0604030504040204" pitchFamily="50" charset="-128"/>
              </a:rPr>
              <a:t>株式会社蒲原製造所</a:t>
            </a:r>
            <a:r>
              <a:rPr lang="ja-JP" altLang="en-US" sz="1400" dirty="0">
                <a:solidFill>
                  <a:schemeClr val="tx1"/>
                </a:solidFill>
                <a:latin typeface="メイリオ" panose="020B0604030504040204" pitchFamily="50" charset="-128"/>
                <a:ea typeface="メイリオ" panose="020B0604030504040204" pitchFamily="50" charset="-128"/>
              </a:rPr>
              <a:t>が協力して取り組んでいます。</a:t>
            </a:r>
          </a:p>
        </p:txBody>
      </p:sp>
      <p:grpSp>
        <p:nvGrpSpPr>
          <p:cNvPr id="7" name="グループ化 6">
            <a:extLst>
              <a:ext uri="{FF2B5EF4-FFF2-40B4-BE49-F238E27FC236}">
                <a16:creationId xmlns:a16="http://schemas.microsoft.com/office/drawing/2014/main" id="{24953252-CDC6-A7A0-4587-0820BCBD23B4}"/>
              </a:ext>
            </a:extLst>
          </p:cNvPr>
          <p:cNvGrpSpPr/>
          <p:nvPr/>
        </p:nvGrpSpPr>
        <p:grpSpPr>
          <a:xfrm>
            <a:off x="2165684" y="6659439"/>
            <a:ext cx="7299159" cy="2092881"/>
            <a:chOff x="2165684" y="6636066"/>
            <a:chExt cx="7299159" cy="2092881"/>
          </a:xfrm>
        </p:grpSpPr>
        <p:sp>
          <p:nvSpPr>
            <p:cNvPr id="13" name="テキスト ボックス 12">
              <a:extLst>
                <a:ext uri="{FF2B5EF4-FFF2-40B4-BE49-F238E27FC236}">
                  <a16:creationId xmlns:a16="http://schemas.microsoft.com/office/drawing/2014/main" id="{FCD31146-01ED-87AB-EC40-4BCE9D924084}"/>
                </a:ext>
              </a:extLst>
            </p:cNvPr>
            <p:cNvSpPr txBox="1"/>
            <p:nvPr/>
          </p:nvSpPr>
          <p:spPr>
            <a:xfrm>
              <a:off x="2165684" y="6636066"/>
              <a:ext cx="7299159" cy="2092881"/>
            </a:xfrm>
            <a:prstGeom prst="rect">
              <a:avLst/>
            </a:prstGeom>
            <a:solidFill>
              <a:schemeClr val="accent6">
                <a:lumMod val="20000"/>
                <a:lumOff val="80000"/>
              </a:schemeClr>
            </a:solidFill>
          </p:spPr>
          <p:txBody>
            <a:bodyPr wrap="square" rtlCol="0">
              <a:spAutoFit/>
            </a:bodyPr>
            <a:lstStyle/>
            <a:p>
              <a:r>
                <a:rPr kumimoji="1" lang="ja-JP" altLang="en-US" b="1" dirty="0"/>
                <a:t>勉強会の開催</a:t>
              </a:r>
              <a:r>
                <a:rPr kumimoji="1" lang="en-US" altLang="ja-JP" b="1" dirty="0"/>
                <a:t>【</a:t>
              </a:r>
              <a:r>
                <a:rPr kumimoji="1" lang="ja-JP" altLang="en-US" b="1" dirty="0"/>
                <a:t>アユにとって必要な環境の勉強会</a:t>
              </a:r>
              <a:r>
                <a:rPr kumimoji="1" lang="en-US" altLang="ja-JP" b="1" dirty="0"/>
                <a:t>】</a:t>
              </a:r>
            </a:p>
            <a:p>
              <a:r>
                <a:rPr kumimoji="1" lang="ja-JP" altLang="en-US" sz="1400" dirty="0">
                  <a:latin typeface="メイリオ" panose="020B0604030504040204" pitchFamily="50" charset="-128"/>
                  <a:ea typeface="メイリオ" panose="020B0604030504040204" pitchFamily="50" charset="-128"/>
                </a:rPr>
                <a:t>　アユプロジェクトを進める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にあたり、アユに関する共通</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認識を持つため、山梨県水産</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技術センターから講師を招い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て勉強会を開催しました。</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アユの生活史や、アユにとって必要な</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環境、良くない環境などを勉強し、富士</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川の川づくりの話し合いを行っています。</a:t>
              </a:r>
              <a:endParaRPr kumimoji="1" lang="en-US" altLang="ja-JP" sz="14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DDF4D5A5-A1B2-7681-8C62-AA9F49EF63A9}"/>
                </a:ext>
              </a:extLst>
            </p:cNvPr>
            <p:cNvGrpSpPr/>
            <p:nvPr/>
          </p:nvGrpSpPr>
          <p:grpSpPr>
            <a:xfrm>
              <a:off x="4702476" y="7012751"/>
              <a:ext cx="4568596" cy="1645324"/>
              <a:chOff x="20098167" y="933015"/>
              <a:chExt cx="6664094" cy="3031794"/>
            </a:xfrm>
          </p:grpSpPr>
          <p:pic>
            <p:nvPicPr>
              <p:cNvPr id="24" name="図 23">
                <a:extLst>
                  <a:ext uri="{FF2B5EF4-FFF2-40B4-BE49-F238E27FC236}">
                    <a16:creationId xmlns:a16="http://schemas.microsoft.com/office/drawing/2014/main" id="{0ACEE788-7694-1D0D-CA76-892DCCC75A4F}"/>
                  </a:ext>
                </a:extLst>
              </p:cNvPr>
              <p:cNvPicPr>
                <a:picLocks noChangeAspect="1"/>
              </p:cNvPicPr>
              <p:nvPr/>
            </p:nvPicPr>
            <p:blipFill>
              <a:blip r:embed="rId3"/>
              <a:stretch>
                <a:fillRect/>
              </a:stretch>
            </p:blipFill>
            <p:spPr>
              <a:xfrm>
                <a:off x="24180159" y="933015"/>
                <a:ext cx="2582102" cy="1944352"/>
              </a:xfrm>
              <a:prstGeom prst="rect">
                <a:avLst/>
              </a:prstGeom>
            </p:spPr>
          </p:pic>
          <p:pic>
            <p:nvPicPr>
              <p:cNvPr id="26" name="図 25">
                <a:extLst>
                  <a:ext uri="{FF2B5EF4-FFF2-40B4-BE49-F238E27FC236}">
                    <a16:creationId xmlns:a16="http://schemas.microsoft.com/office/drawing/2014/main" id="{8DEBE7F0-901E-9CD6-3C62-6986B24B39A3}"/>
                  </a:ext>
                </a:extLst>
              </p:cNvPr>
              <p:cNvPicPr>
                <a:picLocks noChangeAspect="1"/>
              </p:cNvPicPr>
              <p:nvPr/>
            </p:nvPicPr>
            <p:blipFill>
              <a:blip r:embed="rId4"/>
              <a:stretch>
                <a:fillRect/>
              </a:stretch>
            </p:blipFill>
            <p:spPr>
              <a:xfrm>
                <a:off x="20098167" y="951016"/>
                <a:ext cx="2036177" cy="1530957"/>
              </a:xfrm>
              <a:prstGeom prst="rect">
                <a:avLst/>
              </a:prstGeom>
            </p:spPr>
          </p:pic>
          <p:pic>
            <p:nvPicPr>
              <p:cNvPr id="22" name="図 21">
                <a:extLst>
                  <a:ext uri="{FF2B5EF4-FFF2-40B4-BE49-F238E27FC236}">
                    <a16:creationId xmlns:a16="http://schemas.microsoft.com/office/drawing/2014/main" id="{A4BD34E9-C6A5-4F9B-80A4-25BCA2417162}"/>
                  </a:ext>
                </a:extLst>
              </p:cNvPr>
              <p:cNvPicPr>
                <a:picLocks noChangeAspect="1"/>
              </p:cNvPicPr>
              <p:nvPr/>
            </p:nvPicPr>
            <p:blipFill>
              <a:blip r:embed="rId5"/>
              <a:stretch>
                <a:fillRect/>
              </a:stretch>
            </p:blipFill>
            <p:spPr>
              <a:xfrm>
                <a:off x="21801296" y="2020457"/>
                <a:ext cx="2571815" cy="1944352"/>
              </a:xfrm>
              <a:prstGeom prst="rect">
                <a:avLst/>
              </a:prstGeom>
            </p:spPr>
          </p:pic>
        </p:grpSp>
      </p:grpSp>
      <p:grpSp>
        <p:nvGrpSpPr>
          <p:cNvPr id="5" name="グループ化 4">
            <a:extLst>
              <a:ext uri="{FF2B5EF4-FFF2-40B4-BE49-F238E27FC236}">
                <a16:creationId xmlns:a16="http://schemas.microsoft.com/office/drawing/2014/main" id="{49138C08-40A2-485D-0722-B020F0FF0525}"/>
              </a:ext>
            </a:extLst>
          </p:cNvPr>
          <p:cNvGrpSpPr/>
          <p:nvPr/>
        </p:nvGrpSpPr>
        <p:grpSpPr>
          <a:xfrm>
            <a:off x="160421" y="4144504"/>
            <a:ext cx="6142463" cy="2092881"/>
            <a:chOff x="160421" y="4179962"/>
            <a:chExt cx="6142463" cy="2092881"/>
          </a:xfrm>
        </p:grpSpPr>
        <p:sp>
          <p:nvSpPr>
            <p:cNvPr id="8" name="テキスト ボックス 7">
              <a:extLst>
                <a:ext uri="{FF2B5EF4-FFF2-40B4-BE49-F238E27FC236}">
                  <a16:creationId xmlns:a16="http://schemas.microsoft.com/office/drawing/2014/main" id="{04686910-2F85-7D82-588D-5FBB07004FF2}"/>
                </a:ext>
              </a:extLst>
            </p:cNvPr>
            <p:cNvSpPr txBox="1"/>
            <p:nvPr/>
          </p:nvSpPr>
          <p:spPr>
            <a:xfrm>
              <a:off x="160421" y="4179962"/>
              <a:ext cx="6142463" cy="2092881"/>
            </a:xfrm>
            <a:prstGeom prst="rect">
              <a:avLst/>
            </a:prstGeom>
            <a:solidFill>
              <a:schemeClr val="accent6">
                <a:lumMod val="20000"/>
                <a:lumOff val="80000"/>
              </a:schemeClr>
            </a:solidFill>
          </p:spPr>
          <p:txBody>
            <a:bodyPr wrap="square" lIns="91440" tIns="45720" rIns="91440" bIns="45720" rtlCol="0" anchor="t">
              <a:spAutoFit/>
            </a:bodyPr>
            <a:lstStyle/>
            <a:p>
              <a:r>
                <a:rPr kumimoji="1" lang="ja-JP" altLang="en-US" b="1" dirty="0"/>
                <a:t>アユなどの魚類の生息状況の調査</a:t>
              </a:r>
              <a:endParaRPr kumimoji="1" lang="en-US" altLang="ja-JP" b="1" dirty="0"/>
            </a:p>
            <a:p>
              <a:r>
                <a:rPr kumimoji="1" lang="ja-JP" altLang="en-US" sz="1400" dirty="0"/>
                <a:t>　</a:t>
              </a:r>
              <a:r>
                <a:rPr kumimoji="1" lang="ja-JP" altLang="en-US" sz="1400" dirty="0">
                  <a:latin typeface="メイリオ" panose="020B0604030504040204" pitchFamily="50" charset="-128"/>
                  <a:ea typeface="メイリオ" panose="020B0604030504040204" pitchFamily="50" charset="-128"/>
                </a:rPr>
                <a:t>富士川の中流域では、アユなどの魚が減少し、釣り人も少なくなっていると言われています。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a:ea typeface="メイリオ"/>
                </a:rPr>
                <a:t>　継続的に富士川に生息する魚の種類や量、</a:t>
              </a:r>
              <a:endParaRPr kumimoji="1" lang="en-US" altLang="ja-JP" sz="1400" dirty="0">
                <a:latin typeface="メイリオ"/>
                <a:ea typeface="メイリオ"/>
              </a:endParaRPr>
            </a:p>
            <a:p>
              <a:r>
                <a:rPr kumimoji="1" lang="ja-JP" altLang="en-US" sz="1400" dirty="0">
                  <a:latin typeface="メイリオ" panose="020B0604030504040204" pitchFamily="50" charset="-128"/>
                  <a:ea typeface="メイリオ" panose="020B0604030504040204" pitchFamily="50" charset="-128"/>
                </a:rPr>
                <a:t>大きさを調査して、魚の減少や回復状況など</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を調べています。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最近の</a:t>
              </a:r>
              <a:r>
                <a:rPr kumimoji="1" lang="en-US" altLang="ja-JP" sz="1400" dirty="0">
                  <a:latin typeface="メイリオ" panose="020B0604030504040204" pitchFamily="50" charset="-128"/>
                  <a:ea typeface="メイリオ" panose="020B0604030504040204" pitchFamily="50" charset="-128"/>
                </a:rPr>
                <a:t>10</a:t>
              </a: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15</a:t>
              </a:r>
              <a:r>
                <a:rPr kumimoji="1" lang="ja-JP" altLang="en-US" sz="1400" dirty="0">
                  <a:latin typeface="メイリオ" panose="020B0604030504040204" pitchFamily="50" charset="-128"/>
                  <a:ea typeface="メイリオ" panose="020B0604030504040204" pitchFamily="50" charset="-128"/>
                </a:rPr>
                <a:t>年間はアユが減少傾向でし</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たが、令和</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年の調査では若干回復の</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兆しがみられています。</a:t>
              </a:r>
              <a:endParaRPr kumimoji="1" lang="en-US" altLang="ja-JP" sz="1400" dirty="0">
                <a:latin typeface="メイリオ" panose="020B0604030504040204" pitchFamily="50" charset="-128"/>
                <a:ea typeface="メイリオ" panose="020B0604030504040204" pitchFamily="50" charset="-128"/>
              </a:endParaRPr>
            </a:p>
          </p:txBody>
        </p:sp>
        <p:pic>
          <p:nvPicPr>
            <p:cNvPr id="27" name="図 26" descr="海の浅瀬に立っている男性&#10;&#10;低い精度で自動的に生成された説明">
              <a:extLst>
                <a:ext uri="{FF2B5EF4-FFF2-40B4-BE49-F238E27FC236}">
                  <a16:creationId xmlns:a16="http://schemas.microsoft.com/office/drawing/2014/main" id="{AA901390-1A2F-9CA1-E072-8D127C2669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4041" y="4734698"/>
              <a:ext cx="2036128" cy="1527096"/>
            </a:xfrm>
            <a:prstGeom prst="ellipse">
              <a:avLst/>
            </a:prstGeom>
            <a:ln>
              <a:noFill/>
            </a:ln>
            <a:effectLst>
              <a:softEdge rad="31750"/>
            </a:effectLst>
          </p:spPr>
        </p:pic>
      </p:grpSp>
      <p:grpSp>
        <p:nvGrpSpPr>
          <p:cNvPr id="10" name="グループ化 9">
            <a:extLst>
              <a:ext uri="{FF2B5EF4-FFF2-40B4-BE49-F238E27FC236}">
                <a16:creationId xmlns:a16="http://schemas.microsoft.com/office/drawing/2014/main" id="{DF461304-BACC-A609-07E6-3EE9BF85E70C}"/>
              </a:ext>
            </a:extLst>
          </p:cNvPr>
          <p:cNvGrpSpPr/>
          <p:nvPr/>
        </p:nvGrpSpPr>
        <p:grpSpPr>
          <a:xfrm>
            <a:off x="160421" y="9207741"/>
            <a:ext cx="6543517" cy="1661993"/>
            <a:chOff x="160421" y="9055148"/>
            <a:chExt cx="6543517" cy="1661993"/>
          </a:xfrm>
        </p:grpSpPr>
        <p:sp>
          <p:nvSpPr>
            <p:cNvPr id="12" name="テキスト ボックス 11">
              <a:extLst>
                <a:ext uri="{FF2B5EF4-FFF2-40B4-BE49-F238E27FC236}">
                  <a16:creationId xmlns:a16="http://schemas.microsoft.com/office/drawing/2014/main" id="{223AC9BD-2E6C-9B22-08BF-B9D9ED4A05F9}"/>
                </a:ext>
              </a:extLst>
            </p:cNvPr>
            <p:cNvSpPr txBox="1"/>
            <p:nvPr/>
          </p:nvSpPr>
          <p:spPr>
            <a:xfrm>
              <a:off x="160421" y="9055148"/>
              <a:ext cx="6543517" cy="1661993"/>
            </a:xfrm>
            <a:prstGeom prst="rect">
              <a:avLst/>
            </a:prstGeom>
            <a:solidFill>
              <a:schemeClr val="accent6">
                <a:lumMod val="20000"/>
                <a:lumOff val="80000"/>
              </a:schemeClr>
            </a:solidFill>
          </p:spPr>
          <p:txBody>
            <a:bodyPr wrap="square" rtlCol="0">
              <a:spAutoFit/>
            </a:bodyPr>
            <a:lstStyle/>
            <a:p>
              <a:r>
                <a:rPr kumimoji="1" lang="ja-JP" altLang="en-US" b="1" dirty="0"/>
                <a:t>川の多様な環境づくり</a:t>
              </a:r>
              <a:endParaRPr kumimoji="1" lang="en-US" altLang="ja-JP" b="1" dirty="0"/>
            </a:p>
            <a:p>
              <a:r>
                <a:rPr kumimoji="1" lang="ja-JP" altLang="en-US" sz="1400" dirty="0"/>
                <a:t>　</a:t>
              </a:r>
              <a:r>
                <a:rPr kumimoji="1" lang="ja-JP" altLang="en-US" sz="1400" dirty="0">
                  <a:latin typeface="メイリオ" panose="020B0604030504040204" pitchFamily="50" charset="-128"/>
                  <a:ea typeface="メイリオ" panose="020B0604030504040204" pitchFamily="50" charset="-128"/>
                </a:rPr>
                <a:t>河川の工事などで余剰となった大石を川の</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流れの中にうまく配置することで、多様な流</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水環境を創出する試みを行っています。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魚が暮らすには流れの速い場所や緩やかな</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場所などの多様な環境が必要です。</a:t>
              </a:r>
              <a:endParaRPr kumimoji="1" lang="en-US" altLang="ja-JP" sz="1400" dirty="0">
                <a:latin typeface="メイリオ" panose="020B0604030504040204" pitchFamily="50" charset="-128"/>
                <a:ea typeface="メイリオ" panose="020B0604030504040204" pitchFamily="50" charset="-128"/>
              </a:endParaRPr>
            </a:p>
            <a:p>
              <a:endParaRPr kumimoji="1" lang="ja-JP" altLang="en-US" sz="1400"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980575E4-F910-91E5-F608-9E2E8E116943}"/>
                </a:ext>
              </a:extLst>
            </p:cNvPr>
            <p:cNvGrpSpPr/>
            <p:nvPr/>
          </p:nvGrpSpPr>
          <p:grpSpPr>
            <a:xfrm>
              <a:off x="3854502" y="9058230"/>
              <a:ext cx="2754820" cy="1642215"/>
              <a:chOff x="12994868" y="4457016"/>
              <a:chExt cx="5349572" cy="3438018"/>
            </a:xfrm>
          </p:grpSpPr>
          <p:pic>
            <p:nvPicPr>
              <p:cNvPr id="33" name="図 32">
                <a:extLst>
                  <a:ext uri="{FF2B5EF4-FFF2-40B4-BE49-F238E27FC236}">
                    <a16:creationId xmlns:a16="http://schemas.microsoft.com/office/drawing/2014/main" id="{C2C99788-2A37-B1BD-D665-5D84337790B0}"/>
                  </a:ext>
                </a:extLst>
              </p:cNvPr>
              <p:cNvPicPr>
                <a:picLocks noChangeAspect="1"/>
              </p:cNvPicPr>
              <p:nvPr/>
            </p:nvPicPr>
            <p:blipFill>
              <a:blip r:embed="rId7"/>
              <a:stretch>
                <a:fillRect/>
              </a:stretch>
            </p:blipFill>
            <p:spPr>
              <a:xfrm>
                <a:off x="15607879" y="6236326"/>
                <a:ext cx="2687237" cy="1658708"/>
              </a:xfrm>
              <a:prstGeom prst="rect">
                <a:avLst/>
              </a:prstGeom>
            </p:spPr>
          </p:pic>
          <p:pic>
            <p:nvPicPr>
              <p:cNvPr id="31" name="図 30" descr="岩の上にいる人たち&#10;&#10;自動的に生成された説明">
                <a:extLst>
                  <a:ext uri="{FF2B5EF4-FFF2-40B4-BE49-F238E27FC236}">
                    <a16:creationId xmlns:a16="http://schemas.microsoft.com/office/drawing/2014/main" id="{86432E5E-FE7F-4C22-98FE-EA12468DC3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14871" y="4457016"/>
                <a:ext cx="2329569" cy="1747836"/>
              </a:xfrm>
              <a:prstGeom prst="ellipse">
                <a:avLst/>
              </a:prstGeom>
              <a:ln>
                <a:noFill/>
              </a:ln>
              <a:effectLst>
                <a:softEdge rad="31750"/>
              </a:effectLst>
            </p:spPr>
          </p:pic>
          <p:pic>
            <p:nvPicPr>
              <p:cNvPr id="29" name="図 28" descr="砂浜にある岩山&#10;&#10;自動的に生成された説明">
                <a:extLst>
                  <a:ext uri="{FF2B5EF4-FFF2-40B4-BE49-F238E27FC236}">
                    <a16:creationId xmlns:a16="http://schemas.microsoft.com/office/drawing/2014/main" id="{7A20452B-3819-E2EC-9D26-5A239A1EB5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94868" y="5181223"/>
                <a:ext cx="3450563" cy="2416143"/>
              </a:xfrm>
              <a:prstGeom prst="ellipse">
                <a:avLst/>
              </a:prstGeom>
              <a:ln>
                <a:noFill/>
              </a:ln>
              <a:effectLst>
                <a:softEdge rad="31750"/>
              </a:effectLst>
            </p:spPr>
          </p:pic>
        </p:grpSp>
      </p:grpSp>
      <p:grpSp>
        <p:nvGrpSpPr>
          <p:cNvPr id="11" name="グループ化 10">
            <a:extLst>
              <a:ext uri="{FF2B5EF4-FFF2-40B4-BE49-F238E27FC236}">
                <a16:creationId xmlns:a16="http://schemas.microsoft.com/office/drawing/2014/main" id="{EA821102-31DB-3B85-45CF-723BB8B95DA7}"/>
              </a:ext>
            </a:extLst>
          </p:cNvPr>
          <p:cNvGrpSpPr/>
          <p:nvPr/>
        </p:nvGrpSpPr>
        <p:grpSpPr>
          <a:xfrm>
            <a:off x="3719883" y="11290138"/>
            <a:ext cx="5744960" cy="1246139"/>
            <a:chOff x="3719883" y="11290138"/>
            <a:chExt cx="5744960" cy="1246139"/>
          </a:xfrm>
        </p:grpSpPr>
        <p:sp>
          <p:nvSpPr>
            <p:cNvPr id="9" name="テキスト ボックス 8">
              <a:extLst>
                <a:ext uri="{FF2B5EF4-FFF2-40B4-BE49-F238E27FC236}">
                  <a16:creationId xmlns:a16="http://schemas.microsoft.com/office/drawing/2014/main" id="{8D13B1A7-D701-B564-2C63-24419AC35887}"/>
                </a:ext>
              </a:extLst>
            </p:cNvPr>
            <p:cNvSpPr txBox="1"/>
            <p:nvPr/>
          </p:nvSpPr>
          <p:spPr>
            <a:xfrm>
              <a:off x="3719883" y="11305171"/>
              <a:ext cx="5744960" cy="1231106"/>
            </a:xfrm>
            <a:prstGeom prst="rect">
              <a:avLst/>
            </a:prstGeom>
            <a:solidFill>
              <a:schemeClr val="accent6">
                <a:lumMod val="20000"/>
                <a:lumOff val="80000"/>
              </a:schemeClr>
            </a:solidFill>
          </p:spPr>
          <p:txBody>
            <a:bodyPr wrap="square" rtlCol="0">
              <a:spAutoFit/>
            </a:bodyPr>
            <a:lstStyle/>
            <a:p>
              <a:r>
                <a:rPr kumimoji="1" lang="ja-JP" altLang="en-US" b="1" dirty="0"/>
                <a:t>河川美化活動</a:t>
              </a:r>
              <a:endParaRPr kumimoji="1" lang="en-US" altLang="ja-JP" b="1" dirty="0"/>
            </a:p>
            <a:p>
              <a:r>
                <a:rPr kumimoji="1" lang="ja-JP" altLang="en-US" sz="1400" dirty="0">
                  <a:latin typeface="メイリオ" panose="020B0604030504040204" pitchFamily="50" charset="-128"/>
                  <a:ea typeface="メイリオ" panose="020B0604030504040204" pitchFamily="50" charset="-128"/>
                </a:rPr>
                <a:t>　地域の方々が河川周辺や流域の清掃活動</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を行うことで、生き物がすみやすく、美し</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い富士川の維持のために協力しています。</a:t>
              </a:r>
              <a:endParaRPr kumimoji="1" lang="en-US" altLang="ja-JP" sz="1400" dirty="0">
                <a:latin typeface="メイリオ" panose="020B0604030504040204" pitchFamily="50" charset="-128"/>
                <a:ea typeface="メイリオ" panose="020B0604030504040204" pitchFamily="50" charset="-128"/>
              </a:endParaRPr>
            </a:p>
            <a:p>
              <a:endParaRPr kumimoji="1" lang="ja-JP" altLang="en-US" sz="140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88B56913-E299-0D57-32F6-70BB84835A8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409114" y="11290138"/>
              <a:ext cx="1996627" cy="1232097"/>
            </a:xfrm>
            <a:prstGeom prst="ellipse">
              <a:avLst/>
            </a:prstGeom>
            <a:ln>
              <a:noFill/>
            </a:ln>
            <a:effectLst>
              <a:softEdge rad="31750"/>
            </a:effectLst>
          </p:spPr>
        </p:pic>
      </p:grpSp>
      <p:pic>
        <p:nvPicPr>
          <p:cNvPr id="34" name="図 33" descr="屋内, 床, 天井, 人 が含まれている画像&#10;&#10;自動的に生成された説明">
            <a:extLst>
              <a:ext uri="{FF2B5EF4-FFF2-40B4-BE49-F238E27FC236}">
                <a16:creationId xmlns:a16="http://schemas.microsoft.com/office/drawing/2014/main" id="{F4EDB47B-A5AC-6C28-D8BA-6F82ED1F0A25}"/>
              </a:ext>
            </a:extLst>
          </p:cNvPr>
          <p:cNvPicPr>
            <a:picLocks noChangeAspect="1"/>
          </p:cNvPicPr>
          <p:nvPr/>
        </p:nvPicPr>
        <p:blipFill rotWithShape="1">
          <a:blip r:embed="rId11">
            <a:extLst>
              <a:ext uri="{28A0092B-C50C-407E-A947-70E740481C1C}">
                <a14:useLocalDpi xmlns:a14="http://schemas.microsoft.com/office/drawing/2010/main" val="0"/>
              </a:ext>
            </a:extLst>
          </a:blip>
          <a:srcRect t="19226" b="24199"/>
          <a:stretch/>
        </p:blipFill>
        <p:spPr>
          <a:xfrm>
            <a:off x="6152440" y="1971141"/>
            <a:ext cx="3369626" cy="1429786"/>
          </a:xfrm>
          <a:prstGeom prst="ellipse">
            <a:avLst/>
          </a:prstGeom>
          <a:ln>
            <a:noFill/>
          </a:ln>
          <a:effectLst>
            <a:softEdge rad="112500"/>
          </a:effectLst>
        </p:spPr>
      </p:pic>
      <p:sp>
        <p:nvSpPr>
          <p:cNvPr id="15" name="吹き出し: 円形 14">
            <a:extLst>
              <a:ext uri="{FF2B5EF4-FFF2-40B4-BE49-F238E27FC236}">
                <a16:creationId xmlns:a16="http://schemas.microsoft.com/office/drawing/2014/main" id="{F60737C2-4F60-1D27-5583-420C54A01731}"/>
              </a:ext>
            </a:extLst>
          </p:cNvPr>
          <p:cNvSpPr/>
          <p:nvPr/>
        </p:nvSpPr>
        <p:spPr>
          <a:xfrm>
            <a:off x="6809799" y="1309938"/>
            <a:ext cx="2753301" cy="830562"/>
          </a:xfrm>
          <a:prstGeom prst="wedgeEllipseCallout">
            <a:avLst>
              <a:gd name="adj1" fmla="val -11302"/>
              <a:gd name="adj2" fmla="val 4022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アユプロジェクトに取り組んでいます</a:t>
            </a:r>
            <a:r>
              <a:rPr kumimoji="1" lang="ja-JP" altLang="en-US" sz="1400" dirty="0">
                <a:solidFill>
                  <a:schemeClr val="bg1"/>
                </a:solidFill>
                <a:latin typeface="メイリオ" panose="020B0604030504040204" pitchFamily="50" charset="-128"/>
                <a:ea typeface="メイリオ" panose="020B0604030504040204" pitchFamily="50" charset="-128"/>
              </a:rPr>
              <a:t>！</a:t>
            </a:r>
          </a:p>
        </p:txBody>
      </p:sp>
      <p:sp>
        <p:nvSpPr>
          <p:cNvPr id="17" name="テキスト ボックス 16">
            <a:extLst>
              <a:ext uri="{FF2B5EF4-FFF2-40B4-BE49-F238E27FC236}">
                <a16:creationId xmlns:a16="http://schemas.microsoft.com/office/drawing/2014/main" id="{EA5BA919-61D9-9824-27AD-B12E562CFC2B}"/>
              </a:ext>
            </a:extLst>
          </p:cNvPr>
          <p:cNvSpPr txBox="1"/>
          <p:nvPr/>
        </p:nvSpPr>
        <p:spPr>
          <a:xfrm>
            <a:off x="160420" y="10895134"/>
            <a:ext cx="3364264" cy="1887568"/>
          </a:xfrm>
          <a:prstGeom prst="rect">
            <a:avLst/>
          </a:prstGeom>
          <a:solidFill>
            <a:schemeClr val="bg1"/>
          </a:solidFill>
        </p:spPr>
        <p:txBody>
          <a:bodyPr wrap="square" rtlCol="0">
            <a:spAutoFit/>
          </a:bodyPr>
          <a:lstStyle/>
          <a:p>
            <a:r>
              <a:rPr kumimoji="1" lang="en-US" altLang="ja-JP" sz="1866" b="1" dirty="0">
                <a:latin typeface="メイリオ" panose="020B0604030504040204" pitchFamily="50" charset="-128"/>
                <a:ea typeface="メイリオ" panose="020B0604030504040204" pitchFamily="50" charset="-128"/>
              </a:rPr>
              <a:t>【</a:t>
            </a:r>
            <a:r>
              <a:rPr kumimoji="1" lang="ja-JP" altLang="en-US" sz="1866" b="1" dirty="0">
                <a:latin typeface="メイリオ" panose="020B0604030504040204" pitchFamily="50" charset="-128"/>
                <a:ea typeface="メイリオ" panose="020B0604030504040204" pitchFamily="50" charset="-128"/>
              </a:rPr>
              <a:t>お問合せ先</a:t>
            </a:r>
            <a:r>
              <a:rPr kumimoji="1" lang="en-US" altLang="ja-JP" sz="1866" b="1" dirty="0">
                <a:latin typeface="メイリオ" panose="020B0604030504040204" pitchFamily="50" charset="-128"/>
                <a:ea typeface="メイリオ" panose="020B0604030504040204" pitchFamily="50" charset="-128"/>
              </a:rPr>
              <a:t>】</a:t>
            </a:r>
          </a:p>
          <a:p>
            <a:r>
              <a:rPr kumimoji="1" lang="ja-JP" altLang="en-US" sz="1400" dirty="0">
                <a:latin typeface="メイリオ" panose="020B0604030504040204" pitchFamily="50" charset="-128"/>
                <a:ea typeface="メイリオ" panose="020B0604030504040204" pitchFamily="50" charset="-128"/>
              </a:rPr>
              <a:t>国土交通省　甲府河川国道事務所</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流域治水課　</a:t>
            </a:r>
            <a:r>
              <a:rPr kumimoji="1" lang="en-US" altLang="ja-JP" sz="1400" dirty="0">
                <a:latin typeface="メイリオ" panose="020B0604030504040204" pitchFamily="50" charset="-128"/>
                <a:ea typeface="メイリオ" panose="020B0604030504040204" pitchFamily="50" charset="-128"/>
              </a:rPr>
              <a:t>TEL 055-252-8884</a:t>
            </a:r>
          </a:p>
          <a:p>
            <a:r>
              <a:rPr kumimoji="1" lang="ja-JP" altLang="en-US" sz="1400" dirty="0">
                <a:latin typeface="メイリオ" panose="020B0604030504040204" pitchFamily="50" charset="-128"/>
                <a:ea typeface="メイリオ" panose="020B0604030504040204" pitchFamily="50" charset="-128"/>
              </a:rPr>
              <a:t>山梨県　県土整備部　</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治水課　</a:t>
            </a:r>
            <a:r>
              <a:rPr kumimoji="1" lang="en-US" altLang="ja-JP" sz="1400" dirty="0">
                <a:latin typeface="メイリオ" panose="020B0604030504040204" pitchFamily="50" charset="-128"/>
                <a:ea typeface="メイリオ" panose="020B0604030504040204" pitchFamily="50" charset="-128"/>
              </a:rPr>
              <a:t>TEL 055-223-1700</a:t>
            </a:r>
          </a:p>
          <a:p>
            <a:r>
              <a:rPr kumimoji="1" lang="ja-JP" altLang="en-US" sz="1400" dirty="0">
                <a:latin typeface="メイリオ" panose="020B0604030504040204" pitchFamily="50" charset="-128"/>
                <a:ea typeface="メイリオ" panose="020B0604030504040204" pitchFamily="50" charset="-128"/>
              </a:rPr>
              <a:t>早川町　振興課　</a:t>
            </a:r>
            <a:r>
              <a:rPr kumimoji="1" lang="en-US" altLang="ja-JP" sz="1400" dirty="0">
                <a:latin typeface="メイリオ" panose="020B0604030504040204" pitchFamily="50" charset="-128"/>
                <a:ea typeface="メイリオ" panose="020B0604030504040204" pitchFamily="50" charset="-128"/>
              </a:rPr>
              <a:t>TEL 0556-45-2511</a:t>
            </a:r>
          </a:p>
          <a:p>
            <a:r>
              <a:rPr kumimoji="1" lang="ja-JP" altLang="en-US" sz="1400" dirty="0">
                <a:latin typeface="メイリオ" panose="020B0604030504040204" pitchFamily="50" charset="-128"/>
                <a:ea typeface="メイリオ" panose="020B0604030504040204" pitchFamily="50" charset="-128"/>
              </a:rPr>
              <a:t>身延町　建設課   </a:t>
            </a:r>
            <a:r>
              <a:rPr kumimoji="1" lang="en-US" altLang="ja-JP" sz="1400" dirty="0">
                <a:latin typeface="メイリオ" panose="020B0604030504040204" pitchFamily="50" charset="-128"/>
                <a:ea typeface="メイリオ" panose="020B0604030504040204" pitchFamily="50" charset="-128"/>
              </a:rPr>
              <a:t>TEL 0556-42-2111</a:t>
            </a:r>
          </a:p>
          <a:p>
            <a:r>
              <a:rPr kumimoji="1" lang="ja-JP" altLang="en-US" sz="1400" dirty="0">
                <a:latin typeface="メイリオ" panose="020B0604030504040204" pitchFamily="50" charset="-128"/>
                <a:ea typeface="メイリオ" panose="020B0604030504040204" pitchFamily="50" charset="-128"/>
              </a:rPr>
              <a:t>南部町　建設課   </a:t>
            </a:r>
            <a:r>
              <a:rPr kumimoji="1" lang="en-US" altLang="ja-JP" sz="1400" dirty="0">
                <a:latin typeface="メイリオ" panose="020B0604030504040204" pitchFamily="50" charset="-128"/>
                <a:ea typeface="メイリオ" panose="020B0604030504040204" pitchFamily="50" charset="-128"/>
              </a:rPr>
              <a:t>TEL 0556-66-2111</a:t>
            </a:r>
          </a:p>
        </p:txBody>
      </p:sp>
    </p:spTree>
    <p:extLst>
      <p:ext uri="{BB962C8B-B14F-4D97-AF65-F5344CB8AC3E}">
        <p14:creationId xmlns:p14="http://schemas.microsoft.com/office/powerpoint/2010/main" val="56233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FEE444A-E181-812F-9FF4-8A84DCBC82AB}"/>
              </a:ext>
            </a:extLst>
          </p:cNvPr>
          <p:cNvGrpSpPr/>
          <p:nvPr/>
        </p:nvGrpSpPr>
        <p:grpSpPr>
          <a:xfrm>
            <a:off x="580899" y="16707"/>
            <a:ext cx="8263481" cy="11271652"/>
            <a:chOff x="1100931" y="1602787"/>
            <a:chExt cx="4677891" cy="7492421"/>
          </a:xfrm>
        </p:grpSpPr>
        <p:sp>
          <p:nvSpPr>
            <p:cNvPr id="3" name="円弧 2">
              <a:extLst>
                <a:ext uri="{FF2B5EF4-FFF2-40B4-BE49-F238E27FC236}">
                  <a16:creationId xmlns:a16="http://schemas.microsoft.com/office/drawing/2014/main" id="{D17506FE-2893-8376-77B6-B85BFDB33D95}"/>
                </a:ext>
              </a:extLst>
            </p:cNvPr>
            <p:cNvSpPr/>
            <p:nvPr/>
          </p:nvSpPr>
          <p:spPr>
            <a:xfrm rot="20678334">
              <a:off x="3674167" y="8285438"/>
              <a:ext cx="2104655" cy="809770"/>
            </a:xfrm>
            <a:prstGeom prst="arc">
              <a:avLst>
                <a:gd name="adj1" fmla="val 11648255"/>
                <a:gd name="adj2" fmla="val 21505319"/>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326"/>
            </a:p>
          </p:txBody>
        </p:sp>
        <p:grpSp>
          <p:nvGrpSpPr>
            <p:cNvPr id="52" name="グループ化 51">
              <a:extLst>
                <a:ext uri="{FF2B5EF4-FFF2-40B4-BE49-F238E27FC236}">
                  <a16:creationId xmlns:a16="http://schemas.microsoft.com/office/drawing/2014/main" id="{B78850B5-2757-464B-78C6-CDDB977D2877}"/>
                </a:ext>
              </a:extLst>
            </p:cNvPr>
            <p:cNvGrpSpPr/>
            <p:nvPr/>
          </p:nvGrpSpPr>
          <p:grpSpPr>
            <a:xfrm>
              <a:off x="1100931" y="1602787"/>
              <a:ext cx="4535486" cy="6710153"/>
              <a:chOff x="1100931" y="1602787"/>
              <a:chExt cx="4535486" cy="6710153"/>
            </a:xfrm>
          </p:grpSpPr>
          <p:grpSp>
            <p:nvGrpSpPr>
              <p:cNvPr id="53" name="グループ化 52">
                <a:extLst>
                  <a:ext uri="{FF2B5EF4-FFF2-40B4-BE49-F238E27FC236}">
                    <a16:creationId xmlns:a16="http://schemas.microsoft.com/office/drawing/2014/main" id="{A71EC7AA-EAD8-F84A-8DAD-ADF515DA7500}"/>
                  </a:ext>
                </a:extLst>
              </p:cNvPr>
              <p:cNvGrpSpPr/>
              <p:nvPr/>
            </p:nvGrpSpPr>
            <p:grpSpPr>
              <a:xfrm>
                <a:off x="1100931" y="1602787"/>
                <a:ext cx="4535486" cy="6710153"/>
                <a:chOff x="1100931" y="1602787"/>
                <a:chExt cx="4535486" cy="6710153"/>
              </a:xfrm>
            </p:grpSpPr>
            <p:sp>
              <p:nvSpPr>
                <p:cNvPr id="60" name="フリーフォーム: 図形 59">
                  <a:extLst>
                    <a:ext uri="{FF2B5EF4-FFF2-40B4-BE49-F238E27FC236}">
                      <a16:creationId xmlns:a16="http://schemas.microsoft.com/office/drawing/2014/main" id="{EAF24F3B-47E1-91D6-F67B-5B4F7306AFAD}"/>
                    </a:ext>
                  </a:extLst>
                </p:cNvPr>
                <p:cNvSpPr/>
                <p:nvPr/>
              </p:nvSpPr>
              <p:spPr>
                <a:xfrm>
                  <a:off x="1100931" y="1602787"/>
                  <a:ext cx="3413919" cy="6710153"/>
                </a:xfrm>
                <a:custGeom>
                  <a:avLst/>
                  <a:gdLst>
                    <a:gd name="connsiteX0" fmla="*/ 1595437 w 1595437"/>
                    <a:gd name="connsiteY0" fmla="*/ 1490663 h 1490663"/>
                    <a:gd name="connsiteX1" fmla="*/ 1595437 w 1595437"/>
                    <a:gd name="connsiteY1" fmla="*/ 1490663 h 1490663"/>
                    <a:gd name="connsiteX2" fmla="*/ 1571625 w 1595437"/>
                    <a:gd name="connsiteY2" fmla="*/ 1450182 h 1490663"/>
                    <a:gd name="connsiteX3" fmla="*/ 1569243 w 1595437"/>
                    <a:gd name="connsiteY3" fmla="*/ 1433513 h 1490663"/>
                    <a:gd name="connsiteX4" fmla="*/ 1566862 w 1595437"/>
                    <a:gd name="connsiteY4" fmla="*/ 1409700 h 1490663"/>
                    <a:gd name="connsiteX5" fmla="*/ 1552575 w 1595437"/>
                    <a:gd name="connsiteY5" fmla="*/ 1390650 h 1490663"/>
                    <a:gd name="connsiteX6" fmla="*/ 1547812 w 1595437"/>
                    <a:gd name="connsiteY6" fmla="*/ 1381125 h 1490663"/>
                    <a:gd name="connsiteX7" fmla="*/ 1540668 w 1595437"/>
                    <a:gd name="connsiteY7" fmla="*/ 1373982 h 1490663"/>
                    <a:gd name="connsiteX8" fmla="*/ 1535906 w 1595437"/>
                    <a:gd name="connsiteY8" fmla="*/ 1345407 h 1490663"/>
                    <a:gd name="connsiteX9" fmla="*/ 1533525 w 1595437"/>
                    <a:gd name="connsiteY9" fmla="*/ 1333500 h 1490663"/>
                    <a:gd name="connsiteX10" fmla="*/ 1528762 w 1595437"/>
                    <a:gd name="connsiteY10" fmla="*/ 1326357 h 1490663"/>
                    <a:gd name="connsiteX11" fmla="*/ 1524000 w 1595437"/>
                    <a:gd name="connsiteY11" fmla="*/ 1309688 h 1490663"/>
                    <a:gd name="connsiteX12" fmla="*/ 1516856 w 1595437"/>
                    <a:gd name="connsiteY12" fmla="*/ 1285875 h 1490663"/>
                    <a:gd name="connsiteX13" fmla="*/ 1507331 w 1595437"/>
                    <a:gd name="connsiteY13" fmla="*/ 1190625 h 1490663"/>
                    <a:gd name="connsiteX14" fmla="*/ 1502568 w 1595437"/>
                    <a:gd name="connsiteY14" fmla="*/ 1178719 h 1490663"/>
                    <a:gd name="connsiteX15" fmla="*/ 1490662 w 1595437"/>
                    <a:gd name="connsiteY15" fmla="*/ 1171575 h 1490663"/>
                    <a:gd name="connsiteX16" fmla="*/ 1481137 w 1595437"/>
                    <a:gd name="connsiteY16" fmla="*/ 1154907 h 1490663"/>
                    <a:gd name="connsiteX17" fmla="*/ 1473993 w 1595437"/>
                    <a:gd name="connsiteY17" fmla="*/ 1150144 h 1490663"/>
                    <a:gd name="connsiteX18" fmla="*/ 1469231 w 1595437"/>
                    <a:gd name="connsiteY18" fmla="*/ 1140619 h 1490663"/>
                    <a:gd name="connsiteX19" fmla="*/ 1464468 w 1595437"/>
                    <a:gd name="connsiteY19" fmla="*/ 1126332 h 1490663"/>
                    <a:gd name="connsiteX20" fmla="*/ 1462087 w 1595437"/>
                    <a:gd name="connsiteY20" fmla="*/ 1097757 h 1490663"/>
                    <a:gd name="connsiteX21" fmla="*/ 1457325 w 1595437"/>
                    <a:gd name="connsiteY21" fmla="*/ 1081088 h 1490663"/>
                    <a:gd name="connsiteX22" fmla="*/ 1454943 w 1595437"/>
                    <a:gd name="connsiteY22" fmla="*/ 1069182 h 1490663"/>
                    <a:gd name="connsiteX23" fmla="*/ 1450181 w 1595437"/>
                    <a:gd name="connsiteY23" fmla="*/ 992982 h 1490663"/>
                    <a:gd name="connsiteX24" fmla="*/ 1445418 w 1595437"/>
                    <a:gd name="connsiteY24" fmla="*/ 971550 h 1490663"/>
                    <a:gd name="connsiteX25" fmla="*/ 1440656 w 1595437"/>
                    <a:gd name="connsiteY25" fmla="*/ 952500 h 1490663"/>
                    <a:gd name="connsiteX26" fmla="*/ 1428750 w 1595437"/>
                    <a:gd name="connsiteY26" fmla="*/ 940594 h 1490663"/>
                    <a:gd name="connsiteX27" fmla="*/ 1416843 w 1595437"/>
                    <a:gd name="connsiteY27" fmla="*/ 931069 h 1490663"/>
                    <a:gd name="connsiteX28" fmla="*/ 1357312 w 1595437"/>
                    <a:gd name="connsiteY28" fmla="*/ 931069 h 1490663"/>
                    <a:gd name="connsiteX29" fmla="*/ 1343025 w 1595437"/>
                    <a:gd name="connsiteY29" fmla="*/ 923925 h 1490663"/>
                    <a:gd name="connsiteX30" fmla="*/ 1343025 w 1595437"/>
                    <a:gd name="connsiteY30" fmla="*/ 876300 h 1490663"/>
                    <a:gd name="connsiteX31" fmla="*/ 1345406 w 1595437"/>
                    <a:gd name="connsiteY31" fmla="*/ 866775 h 1490663"/>
                    <a:gd name="connsiteX32" fmla="*/ 1350168 w 1595437"/>
                    <a:gd name="connsiteY32" fmla="*/ 857250 h 1490663"/>
                    <a:gd name="connsiteX33" fmla="*/ 1343025 w 1595437"/>
                    <a:gd name="connsiteY33" fmla="*/ 819150 h 1490663"/>
                    <a:gd name="connsiteX34" fmla="*/ 1300162 w 1595437"/>
                    <a:gd name="connsiteY34" fmla="*/ 821532 h 1490663"/>
                    <a:gd name="connsiteX35" fmla="*/ 1281112 w 1595437"/>
                    <a:gd name="connsiteY35" fmla="*/ 828675 h 1490663"/>
                    <a:gd name="connsiteX36" fmla="*/ 1269206 w 1595437"/>
                    <a:gd name="connsiteY36" fmla="*/ 835819 h 1490663"/>
                    <a:gd name="connsiteX37" fmla="*/ 1259681 w 1595437"/>
                    <a:gd name="connsiteY37" fmla="*/ 842963 h 1490663"/>
                    <a:gd name="connsiteX38" fmla="*/ 1252537 w 1595437"/>
                    <a:gd name="connsiteY38" fmla="*/ 845344 h 1490663"/>
                    <a:gd name="connsiteX39" fmla="*/ 1243012 w 1595437"/>
                    <a:gd name="connsiteY39" fmla="*/ 852488 h 1490663"/>
                    <a:gd name="connsiteX40" fmla="*/ 1223962 w 1595437"/>
                    <a:gd name="connsiteY40" fmla="*/ 838200 h 1490663"/>
                    <a:gd name="connsiteX41" fmla="*/ 1216818 w 1595437"/>
                    <a:gd name="connsiteY41" fmla="*/ 833438 h 1490663"/>
                    <a:gd name="connsiteX42" fmla="*/ 1200150 w 1595437"/>
                    <a:gd name="connsiteY42" fmla="*/ 816769 h 1490663"/>
                    <a:gd name="connsiteX43" fmla="*/ 1185862 w 1595437"/>
                    <a:gd name="connsiteY43" fmla="*/ 804863 h 1490663"/>
                    <a:gd name="connsiteX44" fmla="*/ 1164431 w 1595437"/>
                    <a:gd name="connsiteY44" fmla="*/ 802482 h 1490663"/>
                    <a:gd name="connsiteX45" fmla="*/ 1126331 w 1595437"/>
                    <a:gd name="connsiteY45" fmla="*/ 804863 h 1490663"/>
                    <a:gd name="connsiteX46" fmla="*/ 1092993 w 1595437"/>
                    <a:gd name="connsiteY46" fmla="*/ 819150 h 1490663"/>
                    <a:gd name="connsiteX47" fmla="*/ 1085850 w 1595437"/>
                    <a:gd name="connsiteY47" fmla="*/ 821532 h 1490663"/>
                    <a:gd name="connsiteX48" fmla="*/ 1073943 w 1595437"/>
                    <a:gd name="connsiteY48" fmla="*/ 828675 h 1490663"/>
                    <a:gd name="connsiteX49" fmla="*/ 1059656 w 1595437"/>
                    <a:gd name="connsiteY49" fmla="*/ 840582 h 1490663"/>
                    <a:gd name="connsiteX50" fmla="*/ 1050131 w 1595437"/>
                    <a:gd name="connsiteY50" fmla="*/ 842963 h 1490663"/>
                    <a:gd name="connsiteX51" fmla="*/ 1040606 w 1595437"/>
                    <a:gd name="connsiteY51" fmla="*/ 838200 h 1490663"/>
                    <a:gd name="connsiteX52" fmla="*/ 1031081 w 1595437"/>
                    <a:gd name="connsiteY52" fmla="*/ 835819 h 1490663"/>
                    <a:gd name="connsiteX53" fmla="*/ 1009650 w 1595437"/>
                    <a:gd name="connsiteY53" fmla="*/ 826294 h 1490663"/>
                    <a:gd name="connsiteX54" fmla="*/ 990600 w 1595437"/>
                    <a:gd name="connsiteY54" fmla="*/ 812007 h 1490663"/>
                    <a:gd name="connsiteX55" fmla="*/ 985837 w 1595437"/>
                    <a:gd name="connsiteY55" fmla="*/ 800100 h 1490663"/>
                    <a:gd name="connsiteX56" fmla="*/ 983456 w 1595437"/>
                    <a:gd name="connsiteY56" fmla="*/ 790575 h 1490663"/>
                    <a:gd name="connsiteX57" fmla="*/ 976312 w 1595437"/>
                    <a:gd name="connsiteY57" fmla="*/ 788194 h 1490663"/>
                    <a:gd name="connsiteX58" fmla="*/ 962025 w 1595437"/>
                    <a:gd name="connsiteY58" fmla="*/ 766763 h 1490663"/>
                    <a:gd name="connsiteX59" fmla="*/ 945356 w 1595437"/>
                    <a:gd name="connsiteY59" fmla="*/ 747713 h 1490663"/>
                    <a:gd name="connsiteX60" fmla="*/ 933450 w 1595437"/>
                    <a:gd name="connsiteY60" fmla="*/ 742950 h 1490663"/>
                    <a:gd name="connsiteX61" fmla="*/ 919162 w 1595437"/>
                    <a:gd name="connsiteY61" fmla="*/ 723900 h 1490663"/>
                    <a:gd name="connsiteX62" fmla="*/ 907256 w 1595437"/>
                    <a:gd name="connsiteY62" fmla="*/ 714375 h 1490663"/>
                    <a:gd name="connsiteX63" fmla="*/ 890587 w 1595437"/>
                    <a:gd name="connsiteY63" fmla="*/ 707232 h 1490663"/>
                    <a:gd name="connsiteX64" fmla="*/ 869156 w 1595437"/>
                    <a:gd name="connsiteY64" fmla="*/ 697707 h 1490663"/>
                    <a:gd name="connsiteX65" fmla="*/ 862012 w 1595437"/>
                    <a:gd name="connsiteY65" fmla="*/ 659607 h 1490663"/>
                    <a:gd name="connsiteX66" fmla="*/ 823912 w 1595437"/>
                    <a:gd name="connsiteY66" fmla="*/ 621507 h 1490663"/>
                    <a:gd name="connsiteX67" fmla="*/ 816768 w 1595437"/>
                    <a:gd name="connsiteY67" fmla="*/ 619125 h 1490663"/>
                    <a:gd name="connsiteX68" fmla="*/ 816768 w 1595437"/>
                    <a:gd name="connsiteY68" fmla="*/ 590550 h 1490663"/>
                    <a:gd name="connsiteX69" fmla="*/ 821531 w 1595437"/>
                    <a:gd name="connsiteY69" fmla="*/ 571500 h 1490663"/>
                    <a:gd name="connsiteX70" fmla="*/ 807243 w 1595437"/>
                    <a:gd name="connsiteY70" fmla="*/ 547688 h 1490663"/>
                    <a:gd name="connsiteX71" fmla="*/ 788193 w 1595437"/>
                    <a:gd name="connsiteY71" fmla="*/ 550069 h 1490663"/>
                    <a:gd name="connsiteX72" fmla="*/ 778668 w 1595437"/>
                    <a:gd name="connsiteY72" fmla="*/ 554832 h 1490663"/>
                    <a:gd name="connsiteX73" fmla="*/ 766762 w 1595437"/>
                    <a:gd name="connsiteY73" fmla="*/ 571500 h 1490663"/>
                    <a:gd name="connsiteX74" fmla="*/ 762000 w 1595437"/>
                    <a:gd name="connsiteY74" fmla="*/ 595313 h 1490663"/>
                    <a:gd name="connsiteX75" fmla="*/ 759618 w 1595437"/>
                    <a:gd name="connsiteY75" fmla="*/ 607219 h 1490663"/>
                    <a:gd name="connsiteX76" fmla="*/ 742950 w 1595437"/>
                    <a:gd name="connsiteY76" fmla="*/ 623888 h 1490663"/>
                    <a:gd name="connsiteX77" fmla="*/ 735806 w 1595437"/>
                    <a:gd name="connsiteY77" fmla="*/ 628650 h 1490663"/>
                    <a:gd name="connsiteX78" fmla="*/ 723900 w 1595437"/>
                    <a:gd name="connsiteY78" fmla="*/ 631032 h 1490663"/>
                    <a:gd name="connsiteX79" fmla="*/ 678656 w 1595437"/>
                    <a:gd name="connsiteY79" fmla="*/ 628650 h 1490663"/>
                    <a:gd name="connsiteX80" fmla="*/ 676275 w 1595437"/>
                    <a:gd name="connsiteY80" fmla="*/ 619125 h 1490663"/>
                    <a:gd name="connsiteX81" fmla="*/ 688181 w 1595437"/>
                    <a:gd name="connsiteY81" fmla="*/ 590550 h 1490663"/>
                    <a:gd name="connsiteX82" fmla="*/ 702468 w 1595437"/>
                    <a:gd name="connsiteY82" fmla="*/ 585788 h 1490663"/>
                    <a:gd name="connsiteX83" fmla="*/ 733425 w 1595437"/>
                    <a:gd name="connsiteY83" fmla="*/ 559594 h 1490663"/>
                    <a:gd name="connsiteX84" fmla="*/ 747712 w 1595437"/>
                    <a:gd name="connsiteY84" fmla="*/ 550069 h 1490663"/>
                    <a:gd name="connsiteX85" fmla="*/ 752475 w 1595437"/>
                    <a:gd name="connsiteY85" fmla="*/ 542925 h 1490663"/>
                    <a:gd name="connsiteX86" fmla="*/ 745331 w 1595437"/>
                    <a:gd name="connsiteY86" fmla="*/ 533400 h 1490663"/>
                    <a:gd name="connsiteX87" fmla="*/ 731043 w 1595437"/>
                    <a:gd name="connsiteY87" fmla="*/ 521494 h 1490663"/>
                    <a:gd name="connsiteX88" fmla="*/ 719137 w 1595437"/>
                    <a:gd name="connsiteY88" fmla="*/ 516732 h 1490663"/>
                    <a:gd name="connsiteX89" fmla="*/ 647700 w 1595437"/>
                    <a:gd name="connsiteY89" fmla="*/ 514350 h 1490663"/>
                    <a:gd name="connsiteX90" fmla="*/ 635793 w 1595437"/>
                    <a:gd name="connsiteY90" fmla="*/ 504825 h 1490663"/>
                    <a:gd name="connsiteX91" fmla="*/ 597693 w 1595437"/>
                    <a:gd name="connsiteY91" fmla="*/ 469107 h 1490663"/>
                    <a:gd name="connsiteX92" fmla="*/ 585787 w 1595437"/>
                    <a:gd name="connsiteY92" fmla="*/ 461963 h 1490663"/>
                    <a:gd name="connsiteX93" fmla="*/ 571500 w 1595437"/>
                    <a:gd name="connsiteY93" fmla="*/ 457200 h 1490663"/>
                    <a:gd name="connsiteX94" fmla="*/ 564356 w 1595437"/>
                    <a:gd name="connsiteY94" fmla="*/ 447675 h 1490663"/>
                    <a:gd name="connsiteX95" fmla="*/ 557212 w 1595437"/>
                    <a:gd name="connsiteY95" fmla="*/ 445294 h 1490663"/>
                    <a:gd name="connsiteX96" fmla="*/ 552450 w 1595437"/>
                    <a:gd name="connsiteY96" fmla="*/ 435769 h 1490663"/>
                    <a:gd name="connsiteX97" fmla="*/ 557212 w 1595437"/>
                    <a:gd name="connsiteY97" fmla="*/ 416719 h 1490663"/>
                    <a:gd name="connsiteX98" fmla="*/ 559593 w 1595437"/>
                    <a:gd name="connsiteY98" fmla="*/ 409575 h 1490663"/>
                    <a:gd name="connsiteX99" fmla="*/ 542925 w 1595437"/>
                    <a:gd name="connsiteY99" fmla="*/ 397669 h 1490663"/>
                    <a:gd name="connsiteX100" fmla="*/ 521493 w 1595437"/>
                    <a:gd name="connsiteY100" fmla="*/ 388144 h 1490663"/>
                    <a:gd name="connsiteX101" fmla="*/ 495300 w 1595437"/>
                    <a:gd name="connsiteY101" fmla="*/ 392907 h 1490663"/>
                    <a:gd name="connsiteX102" fmla="*/ 466725 w 1595437"/>
                    <a:gd name="connsiteY102" fmla="*/ 400050 h 1490663"/>
                    <a:gd name="connsiteX103" fmla="*/ 442912 w 1595437"/>
                    <a:gd name="connsiteY103" fmla="*/ 383382 h 1490663"/>
                    <a:gd name="connsiteX104" fmla="*/ 440531 w 1595437"/>
                    <a:gd name="connsiteY104" fmla="*/ 371475 h 1490663"/>
                    <a:gd name="connsiteX105" fmla="*/ 435768 w 1595437"/>
                    <a:gd name="connsiteY105" fmla="*/ 352425 h 1490663"/>
                    <a:gd name="connsiteX106" fmla="*/ 426243 w 1595437"/>
                    <a:gd name="connsiteY106" fmla="*/ 347663 h 1490663"/>
                    <a:gd name="connsiteX107" fmla="*/ 390525 w 1595437"/>
                    <a:gd name="connsiteY107" fmla="*/ 345282 h 1490663"/>
                    <a:gd name="connsiteX108" fmla="*/ 376237 w 1595437"/>
                    <a:gd name="connsiteY108" fmla="*/ 283369 h 1490663"/>
                    <a:gd name="connsiteX109" fmla="*/ 366712 w 1595437"/>
                    <a:gd name="connsiteY109" fmla="*/ 278607 h 1490663"/>
                    <a:gd name="connsiteX110" fmla="*/ 359568 w 1595437"/>
                    <a:gd name="connsiteY110" fmla="*/ 276225 h 1490663"/>
                    <a:gd name="connsiteX111" fmla="*/ 345281 w 1595437"/>
                    <a:gd name="connsiteY111" fmla="*/ 266700 h 1490663"/>
                    <a:gd name="connsiteX112" fmla="*/ 326231 w 1595437"/>
                    <a:gd name="connsiteY112" fmla="*/ 252413 h 1490663"/>
                    <a:gd name="connsiteX113" fmla="*/ 321468 w 1595437"/>
                    <a:gd name="connsiteY113" fmla="*/ 183357 h 1490663"/>
                    <a:gd name="connsiteX114" fmla="*/ 319087 w 1595437"/>
                    <a:gd name="connsiteY114" fmla="*/ 176213 h 1490663"/>
                    <a:gd name="connsiteX115" fmla="*/ 311943 w 1595437"/>
                    <a:gd name="connsiteY115" fmla="*/ 169069 h 1490663"/>
                    <a:gd name="connsiteX116" fmla="*/ 300037 w 1595437"/>
                    <a:gd name="connsiteY116" fmla="*/ 161925 h 1490663"/>
                    <a:gd name="connsiteX117" fmla="*/ 290512 w 1595437"/>
                    <a:gd name="connsiteY117" fmla="*/ 157163 h 1490663"/>
                    <a:gd name="connsiteX118" fmla="*/ 288131 w 1595437"/>
                    <a:gd name="connsiteY118" fmla="*/ 138113 h 1490663"/>
                    <a:gd name="connsiteX119" fmla="*/ 252412 w 1595437"/>
                    <a:gd name="connsiteY119" fmla="*/ 126207 h 1490663"/>
                    <a:gd name="connsiteX120" fmla="*/ 233362 w 1595437"/>
                    <a:gd name="connsiteY120" fmla="*/ 119063 h 1490663"/>
                    <a:gd name="connsiteX121" fmla="*/ 214312 w 1595437"/>
                    <a:gd name="connsiteY121" fmla="*/ 109538 h 1490663"/>
                    <a:gd name="connsiteX122" fmla="*/ 221456 w 1595437"/>
                    <a:gd name="connsiteY122" fmla="*/ 85725 h 1490663"/>
                    <a:gd name="connsiteX123" fmla="*/ 223837 w 1595437"/>
                    <a:gd name="connsiteY123" fmla="*/ 66675 h 1490663"/>
                    <a:gd name="connsiteX124" fmla="*/ 226218 w 1595437"/>
                    <a:gd name="connsiteY124" fmla="*/ 59532 h 1490663"/>
                    <a:gd name="connsiteX125" fmla="*/ 233362 w 1595437"/>
                    <a:gd name="connsiteY125" fmla="*/ 35719 h 1490663"/>
                    <a:gd name="connsiteX126" fmla="*/ 235743 w 1595437"/>
                    <a:gd name="connsiteY126" fmla="*/ 0 h 1490663"/>
                    <a:gd name="connsiteX127" fmla="*/ 0 w 1595437"/>
                    <a:gd name="connsiteY127" fmla="*/ 66675 h 1490663"/>
                    <a:gd name="connsiteX0" fmla="*/ 1381125 w 1381125"/>
                    <a:gd name="connsiteY0" fmla="*/ 1490663 h 1490663"/>
                    <a:gd name="connsiteX1" fmla="*/ 1381125 w 1381125"/>
                    <a:gd name="connsiteY1" fmla="*/ 1490663 h 1490663"/>
                    <a:gd name="connsiteX2" fmla="*/ 1357313 w 1381125"/>
                    <a:gd name="connsiteY2" fmla="*/ 1450182 h 1490663"/>
                    <a:gd name="connsiteX3" fmla="*/ 1354931 w 1381125"/>
                    <a:gd name="connsiteY3" fmla="*/ 1433513 h 1490663"/>
                    <a:gd name="connsiteX4" fmla="*/ 1352550 w 1381125"/>
                    <a:gd name="connsiteY4" fmla="*/ 1409700 h 1490663"/>
                    <a:gd name="connsiteX5" fmla="*/ 1338263 w 1381125"/>
                    <a:gd name="connsiteY5" fmla="*/ 1390650 h 1490663"/>
                    <a:gd name="connsiteX6" fmla="*/ 1333500 w 1381125"/>
                    <a:gd name="connsiteY6" fmla="*/ 1381125 h 1490663"/>
                    <a:gd name="connsiteX7" fmla="*/ 1326356 w 1381125"/>
                    <a:gd name="connsiteY7" fmla="*/ 1373982 h 1490663"/>
                    <a:gd name="connsiteX8" fmla="*/ 1321594 w 1381125"/>
                    <a:gd name="connsiteY8" fmla="*/ 1345407 h 1490663"/>
                    <a:gd name="connsiteX9" fmla="*/ 1319213 w 1381125"/>
                    <a:gd name="connsiteY9" fmla="*/ 1333500 h 1490663"/>
                    <a:gd name="connsiteX10" fmla="*/ 1314450 w 1381125"/>
                    <a:gd name="connsiteY10" fmla="*/ 1326357 h 1490663"/>
                    <a:gd name="connsiteX11" fmla="*/ 1309688 w 1381125"/>
                    <a:gd name="connsiteY11" fmla="*/ 1309688 h 1490663"/>
                    <a:gd name="connsiteX12" fmla="*/ 1302544 w 1381125"/>
                    <a:gd name="connsiteY12" fmla="*/ 1285875 h 1490663"/>
                    <a:gd name="connsiteX13" fmla="*/ 1293019 w 1381125"/>
                    <a:gd name="connsiteY13" fmla="*/ 1190625 h 1490663"/>
                    <a:gd name="connsiteX14" fmla="*/ 1288256 w 1381125"/>
                    <a:gd name="connsiteY14" fmla="*/ 1178719 h 1490663"/>
                    <a:gd name="connsiteX15" fmla="*/ 1276350 w 1381125"/>
                    <a:gd name="connsiteY15" fmla="*/ 1171575 h 1490663"/>
                    <a:gd name="connsiteX16" fmla="*/ 1266825 w 1381125"/>
                    <a:gd name="connsiteY16" fmla="*/ 1154907 h 1490663"/>
                    <a:gd name="connsiteX17" fmla="*/ 1259681 w 1381125"/>
                    <a:gd name="connsiteY17" fmla="*/ 1150144 h 1490663"/>
                    <a:gd name="connsiteX18" fmla="*/ 1254919 w 1381125"/>
                    <a:gd name="connsiteY18" fmla="*/ 1140619 h 1490663"/>
                    <a:gd name="connsiteX19" fmla="*/ 1250156 w 1381125"/>
                    <a:gd name="connsiteY19" fmla="*/ 1126332 h 1490663"/>
                    <a:gd name="connsiteX20" fmla="*/ 1247775 w 1381125"/>
                    <a:gd name="connsiteY20" fmla="*/ 1097757 h 1490663"/>
                    <a:gd name="connsiteX21" fmla="*/ 1243013 w 1381125"/>
                    <a:gd name="connsiteY21" fmla="*/ 1081088 h 1490663"/>
                    <a:gd name="connsiteX22" fmla="*/ 1240631 w 1381125"/>
                    <a:gd name="connsiteY22" fmla="*/ 1069182 h 1490663"/>
                    <a:gd name="connsiteX23" fmla="*/ 1235869 w 1381125"/>
                    <a:gd name="connsiteY23" fmla="*/ 992982 h 1490663"/>
                    <a:gd name="connsiteX24" fmla="*/ 1231106 w 1381125"/>
                    <a:gd name="connsiteY24" fmla="*/ 971550 h 1490663"/>
                    <a:gd name="connsiteX25" fmla="*/ 1226344 w 1381125"/>
                    <a:gd name="connsiteY25" fmla="*/ 952500 h 1490663"/>
                    <a:gd name="connsiteX26" fmla="*/ 1214438 w 1381125"/>
                    <a:gd name="connsiteY26" fmla="*/ 940594 h 1490663"/>
                    <a:gd name="connsiteX27" fmla="*/ 1202531 w 1381125"/>
                    <a:gd name="connsiteY27" fmla="*/ 931069 h 1490663"/>
                    <a:gd name="connsiteX28" fmla="*/ 1143000 w 1381125"/>
                    <a:gd name="connsiteY28" fmla="*/ 931069 h 1490663"/>
                    <a:gd name="connsiteX29" fmla="*/ 1128713 w 1381125"/>
                    <a:gd name="connsiteY29" fmla="*/ 923925 h 1490663"/>
                    <a:gd name="connsiteX30" fmla="*/ 1128713 w 1381125"/>
                    <a:gd name="connsiteY30" fmla="*/ 876300 h 1490663"/>
                    <a:gd name="connsiteX31" fmla="*/ 1131094 w 1381125"/>
                    <a:gd name="connsiteY31" fmla="*/ 866775 h 1490663"/>
                    <a:gd name="connsiteX32" fmla="*/ 1135856 w 1381125"/>
                    <a:gd name="connsiteY32" fmla="*/ 857250 h 1490663"/>
                    <a:gd name="connsiteX33" fmla="*/ 1128713 w 1381125"/>
                    <a:gd name="connsiteY33" fmla="*/ 819150 h 1490663"/>
                    <a:gd name="connsiteX34" fmla="*/ 1085850 w 1381125"/>
                    <a:gd name="connsiteY34" fmla="*/ 821532 h 1490663"/>
                    <a:gd name="connsiteX35" fmla="*/ 1066800 w 1381125"/>
                    <a:gd name="connsiteY35" fmla="*/ 828675 h 1490663"/>
                    <a:gd name="connsiteX36" fmla="*/ 1054894 w 1381125"/>
                    <a:gd name="connsiteY36" fmla="*/ 835819 h 1490663"/>
                    <a:gd name="connsiteX37" fmla="*/ 1045369 w 1381125"/>
                    <a:gd name="connsiteY37" fmla="*/ 842963 h 1490663"/>
                    <a:gd name="connsiteX38" fmla="*/ 1038225 w 1381125"/>
                    <a:gd name="connsiteY38" fmla="*/ 845344 h 1490663"/>
                    <a:gd name="connsiteX39" fmla="*/ 1028700 w 1381125"/>
                    <a:gd name="connsiteY39" fmla="*/ 852488 h 1490663"/>
                    <a:gd name="connsiteX40" fmla="*/ 1009650 w 1381125"/>
                    <a:gd name="connsiteY40" fmla="*/ 838200 h 1490663"/>
                    <a:gd name="connsiteX41" fmla="*/ 1002506 w 1381125"/>
                    <a:gd name="connsiteY41" fmla="*/ 833438 h 1490663"/>
                    <a:gd name="connsiteX42" fmla="*/ 985838 w 1381125"/>
                    <a:gd name="connsiteY42" fmla="*/ 816769 h 1490663"/>
                    <a:gd name="connsiteX43" fmla="*/ 971550 w 1381125"/>
                    <a:gd name="connsiteY43" fmla="*/ 804863 h 1490663"/>
                    <a:gd name="connsiteX44" fmla="*/ 950119 w 1381125"/>
                    <a:gd name="connsiteY44" fmla="*/ 802482 h 1490663"/>
                    <a:gd name="connsiteX45" fmla="*/ 912019 w 1381125"/>
                    <a:gd name="connsiteY45" fmla="*/ 804863 h 1490663"/>
                    <a:gd name="connsiteX46" fmla="*/ 878681 w 1381125"/>
                    <a:gd name="connsiteY46" fmla="*/ 819150 h 1490663"/>
                    <a:gd name="connsiteX47" fmla="*/ 871538 w 1381125"/>
                    <a:gd name="connsiteY47" fmla="*/ 821532 h 1490663"/>
                    <a:gd name="connsiteX48" fmla="*/ 859631 w 1381125"/>
                    <a:gd name="connsiteY48" fmla="*/ 828675 h 1490663"/>
                    <a:gd name="connsiteX49" fmla="*/ 845344 w 1381125"/>
                    <a:gd name="connsiteY49" fmla="*/ 840582 h 1490663"/>
                    <a:gd name="connsiteX50" fmla="*/ 835819 w 1381125"/>
                    <a:gd name="connsiteY50" fmla="*/ 842963 h 1490663"/>
                    <a:gd name="connsiteX51" fmla="*/ 826294 w 1381125"/>
                    <a:gd name="connsiteY51" fmla="*/ 838200 h 1490663"/>
                    <a:gd name="connsiteX52" fmla="*/ 816769 w 1381125"/>
                    <a:gd name="connsiteY52" fmla="*/ 835819 h 1490663"/>
                    <a:gd name="connsiteX53" fmla="*/ 795338 w 1381125"/>
                    <a:gd name="connsiteY53" fmla="*/ 826294 h 1490663"/>
                    <a:gd name="connsiteX54" fmla="*/ 776288 w 1381125"/>
                    <a:gd name="connsiteY54" fmla="*/ 812007 h 1490663"/>
                    <a:gd name="connsiteX55" fmla="*/ 771525 w 1381125"/>
                    <a:gd name="connsiteY55" fmla="*/ 800100 h 1490663"/>
                    <a:gd name="connsiteX56" fmla="*/ 769144 w 1381125"/>
                    <a:gd name="connsiteY56" fmla="*/ 790575 h 1490663"/>
                    <a:gd name="connsiteX57" fmla="*/ 762000 w 1381125"/>
                    <a:gd name="connsiteY57" fmla="*/ 788194 h 1490663"/>
                    <a:gd name="connsiteX58" fmla="*/ 747713 w 1381125"/>
                    <a:gd name="connsiteY58" fmla="*/ 766763 h 1490663"/>
                    <a:gd name="connsiteX59" fmla="*/ 731044 w 1381125"/>
                    <a:gd name="connsiteY59" fmla="*/ 747713 h 1490663"/>
                    <a:gd name="connsiteX60" fmla="*/ 719138 w 1381125"/>
                    <a:gd name="connsiteY60" fmla="*/ 742950 h 1490663"/>
                    <a:gd name="connsiteX61" fmla="*/ 704850 w 1381125"/>
                    <a:gd name="connsiteY61" fmla="*/ 723900 h 1490663"/>
                    <a:gd name="connsiteX62" fmla="*/ 692944 w 1381125"/>
                    <a:gd name="connsiteY62" fmla="*/ 714375 h 1490663"/>
                    <a:gd name="connsiteX63" fmla="*/ 676275 w 1381125"/>
                    <a:gd name="connsiteY63" fmla="*/ 707232 h 1490663"/>
                    <a:gd name="connsiteX64" fmla="*/ 654844 w 1381125"/>
                    <a:gd name="connsiteY64" fmla="*/ 697707 h 1490663"/>
                    <a:gd name="connsiteX65" fmla="*/ 647700 w 1381125"/>
                    <a:gd name="connsiteY65" fmla="*/ 659607 h 1490663"/>
                    <a:gd name="connsiteX66" fmla="*/ 609600 w 1381125"/>
                    <a:gd name="connsiteY66" fmla="*/ 621507 h 1490663"/>
                    <a:gd name="connsiteX67" fmla="*/ 602456 w 1381125"/>
                    <a:gd name="connsiteY67" fmla="*/ 619125 h 1490663"/>
                    <a:gd name="connsiteX68" fmla="*/ 602456 w 1381125"/>
                    <a:gd name="connsiteY68" fmla="*/ 590550 h 1490663"/>
                    <a:gd name="connsiteX69" fmla="*/ 607219 w 1381125"/>
                    <a:gd name="connsiteY69" fmla="*/ 571500 h 1490663"/>
                    <a:gd name="connsiteX70" fmla="*/ 592931 w 1381125"/>
                    <a:gd name="connsiteY70" fmla="*/ 547688 h 1490663"/>
                    <a:gd name="connsiteX71" fmla="*/ 573881 w 1381125"/>
                    <a:gd name="connsiteY71" fmla="*/ 550069 h 1490663"/>
                    <a:gd name="connsiteX72" fmla="*/ 564356 w 1381125"/>
                    <a:gd name="connsiteY72" fmla="*/ 554832 h 1490663"/>
                    <a:gd name="connsiteX73" fmla="*/ 552450 w 1381125"/>
                    <a:gd name="connsiteY73" fmla="*/ 571500 h 1490663"/>
                    <a:gd name="connsiteX74" fmla="*/ 547688 w 1381125"/>
                    <a:gd name="connsiteY74" fmla="*/ 595313 h 1490663"/>
                    <a:gd name="connsiteX75" fmla="*/ 545306 w 1381125"/>
                    <a:gd name="connsiteY75" fmla="*/ 607219 h 1490663"/>
                    <a:gd name="connsiteX76" fmla="*/ 528638 w 1381125"/>
                    <a:gd name="connsiteY76" fmla="*/ 623888 h 1490663"/>
                    <a:gd name="connsiteX77" fmla="*/ 521494 w 1381125"/>
                    <a:gd name="connsiteY77" fmla="*/ 628650 h 1490663"/>
                    <a:gd name="connsiteX78" fmla="*/ 509588 w 1381125"/>
                    <a:gd name="connsiteY78" fmla="*/ 631032 h 1490663"/>
                    <a:gd name="connsiteX79" fmla="*/ 464344 w 1381125"/>
                    <a:gd name="connsiteY79" fmla="*/ 628650 h 1490663"/>
                    <a:gd name="connsiteX80" fmla="*/ 461963 w 1381125"/>
                    <a:gd name="connsiteY80" fmla="*/ 619125 h 1490663"/>
                    <a:gd name="connsiteX81" fmla="*/ 473869 w 1381125"/>
                    <a:gd name="connsiteY81" fmla="*/ 590550 h 1490663"/>
                    <a:gd name="connsiteX82" fmla="*/ 488156 w 1381125"/>
                    <a:gd name="connsiteY82" fmla="*/ 585788 h 1490663"/>
                    <a:gd name="connsiteX83" fmla="*/ 519113 w 1381125"/>
                    <a:gd name="connsiteY83" fmla="*/ 559594 h 1490663"/>
                    <a:gd name="connsiteX84" fmla="*/ 533400 w 1381125"/>
                    <a:gd name="connsiteY84" fmla="*/ 550069 h 1490663"/>
                    <a:gd name="connsiteX85" fmla="*/ 538163 w 1381125"/>
                    <a:gd name="connsiteY85" fmla="*/ 542925 h 1490663"/>
                    <a:gd name="connsiteX86" fmla="*/ 531019 w 1381125"/>
                    <a:gd name="connsiteY86" fmla="*/ 533400 h 1490663"/>
                    <a:gd name="connsiteX87" fmla="*/ 516731 w 1381125"/>
                    <a:gd name="connsiteY87" fmla="*/ 521494 h 1490663"/>
                    <a:gd name="connsiteX88" fmla="*/ 504825 w 1381125"/>
                    <a:gd name="connsiteY88" fmla="*/ 516732 h 1490663"/>
                    <a:gd name="connsiteX89" fmla="*/ 433388 w 1381125"/>
                    <a:gd name="connsiteY89" fmla="*/ 514350 h 1490663"/>
                    <a:gd name="connsiteX90" fmla="*/ 421481 w 1381125"/>
                    <a:gd name="connsiteY90" fmla="*/ 504825 h 1490663"/>
                    <a:gd name="connsiteX91" fmla="*/ 383381 w 1381125"/>
                    <a:gd name="connsiteY91" fmla="*/ 469107 h 1490663"/>
                    <a:gd name="connsiteX92" fmla="*/ 371475 w 1381125"/>
                    <a:gd name="connsiteY92" fmla="*/ 461963 h 1490663"/>
                    <a:gd name="connsiteX93" fmla="*/ 357188 w 1381125"/>
                    <a:gd name="connsiteY93" fmla="*/ 457200 h 1490663"/>
                    <a:gd name="connsiteX94" fmla="*/ 350044 w 1381125"/>
                    <a:gd name="connsiteY94" fmla="*/ 447675 h 1490663"/>
                    <a:gd name="connsiteX95" fmla="*/ 342900 w 1381125"/>
                    <a:gd name="connsiteY95" fmla="*/ 445294 h 1490663"/>
                    <a:gd name="connsiteX96" fmla="*/ 338138 w 1381125"/>
                    <a:gd name="connsiteY96" fmla="*/ 435769 h 1490663"/>
                    <a:gd name="connsiteX97" fmla="*/ 342900 w 1381125"/>
                    <a:gd name="connsiteY97" fmla="*/ 416719 h 1490663"/>
                    <a:gd name="connsiteX98" fmla="*/ 345281 w 1381125"/>
                    <a:gd name="connsiteY98" fmla="*/ 409575 h 1490663"/>
                    <a:gd name="connsiteX99" fmla="*/ 328613 w 1381125"/>
                    <a:gd name="connsiteY99" fmla="*/ 397669 h 1490663"/>
                    <a:gd name="connsiteX100" fmla="*/ 307181 w 1381125"/>
                    <a:gd name="connsiteY100" fmla="*/ 388144 h 1490663"/>
                    <a:gd name="connsiteX101" fmla="*/ 280988 w 1381125"/>
                    <a:gd name="connsiteY101" fmla="*/ 392907 h 1490663"/>
                    <a:gd name="connsiteX102" fmla="*/ 252413 w 1381125"/>
                    <a:gd name="connsiteY102" fmla="*/ 400050 h 1490663"/>
                    <a:gd name="connsiteX103" fmla="*/ 228600 w 1381125"/>
                    <a:gd name="connsiteY103" fmla="*/ 383382 h 1490663"/>
                    <a:gd name="connsiteX104" fmla="*/ 226219 w 1381125"/>
                    <a:gd name="connsiteY104" fmla="*/ 371475 h 1490663"/>
                    <a:gd name="connsiteX105" fmla="*/ 221456 w 1381125"/>
                    <a:gd name="connsiteY105" fmla="*/ 352425 h 1490663"/>
                    <a:gd name="connsiteX106" fmla="*/ 211931 w 1381125"/>
                    <a:gd name="connsiteY106" fmla="*/ 347663 h 1490663"/>
                    <a:gd name="connsiteX107" fmla="*/ 176213 w 1381125"/>
                    <a:gd name="connsiteY107" fmla="*/ 345282 h 1490663"/>
                    <a:gd name="connsiteX108" fmla="*/ 161925 w 1381125"/>
                    <a:gd name="connsiteY108" fmla="*/ 283369 h 1490663"/>
                    <a:gd name="connsiteX109" fmla="*/ 152400 w 1381125"/>
                    <a:gd name="connsiteY109" fmla="*/ 278607 h 1490663"/>
                    <a:gd name="connsiteX110" fmla="*/ 145256 w 1381125"/>
                    <a:gd name="connsiteY110" fmla="*/ 276225 h 1490663"/>
                    <a:gd name="connsiteX111" fmla="*/ 130969 w 1381125"/>
                    <a:gd name="connsiteY111" fmla="*/ 266700 h 1490663"/>
                    <a:gd name="connsiteX112" fmla="*/ 111919 w 1381125"/>
                    <a:gd name="connsiteY112" fmla="*/ 252413 h 1490663"/>
                    <a:gd name="connsiteX113" fmla="*/ 107156 w 1381125"/>
                    <a:gd name="connsiteY113" fmla="*/ 183357 h 1490663"/>
                    <a:gd name="connsiteX114" fmla="*/ 104775 w 1381125"/>
                    <a:gd name="connsiteY114" fmla="*/ 176213 h 1490663"/>
                    <a:gd name="connsiteX115" fmla="*/ 97631 w 1381125"/>
                    <a:gd name="connsiteY115" fmla="*/ 169069 h 1490663"/>
                    <a:gd name="connsiteX116" fmla="*/ 85725 w 1381125"/>
                    <a:gd name="connsiteY116" fmla="*/ 161925 h 1490663"/>
                    <a:gd name="connsiteX117" fmla="*/ 76200 w 1381125"/>
                    <a:gd name="connsiteY117" fmla="*/ 157163 h 1490663"/>
                    <a:gd name="connsiteX118" fmla="*/ 73819 w 1381125"/>
                    <a:gd name="connsiteY118" fmla="*/ 138113 h 1490663"/>
                    <a:gd name="connsiteX119" fmla="*/ 38100 w 1381125"/>
                    <a:gd name="connsiteY119" fmla="*/ 126207 h 1490663"/>
                    <a:gd name="connsiteX120" fmla="*/ 19050 w 1381125"/>
                    <a:gd name="connsiteY120" fmla="*/ 119063 h 1490663"/>
                    <a:gd name="connsiteX121" fmla="*/ 0 w 1381125"/>
                    <a:gd name="connsiteY121" fmla="*/ 109538 h 1490663"/>
                    <a:gd name="connsiteX122" fmla="*/ 7144 w 1381125"/>
                    <a:gd name="connsiteY122" fmla="*/ 85725 h 1490663"/>
                    <a:gd name="connsiteX123" fmla="*/ 9525 w 1381125"/>
                    <a:gd name="connsiteY123" fmla="*/ 66675 h 1490663"/>
                    <a:gd name="connsiteX124" fmla="*/ 11906 w 1381125"/>
                    <a:gd name="connsiteY124" fmla="*/ 59532 h 1490663"/>
                    <a:gd name="connsiteX125" fmla="*/ 19050 w 1381125"/>
                    <a:gd name="connsiteY125" fmla="*/ 35719 h 1490663"/>
                    <a:gd name="connsiteX126" fmla="*/ 21431 w 1381125"/>
                    <a:gd name="connsiteY126" fmla="*/ 0 h 1490663"/>
                    <a:gd name="connsiteX0" fmla="*/ 1896269 w 1896269"/>
                    <a:gd name="connsiteY0" fmla="*/ 1766888 h 1766888"/>
                    <a:gd name="connsiteX1" fmla="*/ 1896269 w 1896269"/>
                    <a:gd name="connsiteY1" fmla="*/ 1766888 h 1766888"/>
                    <a:gd name="connsiteX2" fmla="*/ 1872457 w 1896269"/>
                    <a:gd name="connsiteY2" fmla="*/ 1726407 h 1766888"/>
                    <a:gd name="connsiteX3" fmla="*/ 1870075 w 1896269"/>
                    <a:gd name="connsiteY3" fmla="*/ 1709738 h 1766888"/>
                    <a:gd name="connsiteX4" fmla="*/ 1867694 w 1896269"/>
                    <a:gd name="connsiteY4" fmla="*/ 1685925 h 1766888"/>
                    <a:gd name="connsiteX5" fmla="*/ 1853407 w 1896269"/>
                    <a:gd name="connsiteY5" fmla="*/ 1666875 h 1766888"/>
                    <a:gd name="connsiteX6" fmla="*/ 1848644 w 1896269"/>
                    <a:gd name="connsiteY6" fmla="*/ 1657350 h 1766888"/>
                    <a:gd name="connsiteX7" fmla="*/ 1841500 w 1896269"/>
                    <a:gd name="connsiteY7" fmla="*/ 1650207 h 1766888"/>
                    <a:gd name="connsiteX8" fmla="*/ 1836738 w 1896269"/>
                    <a:gd name="connsiteY8" fmla="*/ 1621632 h 1766888"/>
                    <a:gd name="connsiteX9" fmla="*/ 1834357 w 1896269"/>
                    <a:gd name="connsiteY9" fmla="*/ 1609725 h 1766888"/>
                    <a:gd name="connsiteX10" fmla="*/ 1829594 w 1896269"/>
                    <a:gd name="connsiteY10" fmla="*/ 1602582 h 1766888"/>
                    <a:gd name="connsiteX11" fmla="*/ 1824832 w 1896269"/>
                    <a:gd name="connsiteY11" fmla="*/ 1585913 h 1766888"/>
                    <a:gd name="connsiteX12" fmla="*/ 1817688 w 1896269"/>
                    <a:gd name="connsiteY12" fmla="*/ 1562100 h 1766888"/>
                    <a:gd name="connsiteX13" fmla="*/ 1808163 w 1896269"/>
                    <a:gd name="connsiteY13" fmla="*/ 1466850 h 1766888"/>
                    <a:gd name="connsiteX14" fmla="*/ 1803400 w 1896269"/>
                    <a:gd name="connsiteY14" fmla="*/ 1454944 h 1766888"/>
                    <a:gd name="connsiteX15" fmla="*/ 1791494 w 1896269"/>
                    <a:gd name="connsiteY15" fmla="*/ 1447800 h 1766888"/>
                    <a:gd name="connsiteX16" fmla="*/ 1781969 w 1896269"/>
                    <a:gd name="connsiteY16" fmla="*/ 1431132 h 1766888"/>
                    <a:gd name="connsiteX17" fmla="*/ 1774825 w 1896269"/>
                    <a:gd name="connsiteY17" fmla="*/ 1426369 h 1766888"/>
                    <a:gd name="connsiteX18" fmla="*/ 1770063 w 1896269"/>
                    <a:gd name="connsiteY18" fmla="*/ 1416844 h 1766888"/>
                    <a:gd name="connsiteX19" fmla="*/ 1765300 w 1896269"/>
                    <a:gd name="connsiteY19" fmla="*/ 1402557 h 1766888"/>
                    <a:gd name="connsiteX20" fmla="*/ 1762919 w 1896269"/>
                    <a:gd name="connsiteY20" fmla="*/ 1373982 h 1766888"/>
                    <a:gd name="connsiteX21" fmla="*/ 1758157 w 1896269"/>
                    <a:gd name="connsiteY21" fmla="*/ 1357313 h 1766888"/>
                    <a:gd name="connsiteX22" fmla="*/ 1755775 w 1896269"/>
                    <a:gd name="connsiteY22" fmla="*/ 1345407 h 1766888"/>
                    <a:gd name="connsiteX23" fmla="*/ 1751013 w 1896269"/>
                    <a:gd name="connsiteY23" fmla="*/ 1269207 h 1766888"/>
                    <a:gd name="connsiteX24" fmla="*/ 1746250 w 1896269"/>
                    <a:gd name="connsiteY24" fmla="*/ 1247775 h 1766888"/>
                    <a:gd name="connsiteX25" fmla="*/ 1741488 w 1896269"/>
                    <a:gd name="connsiteY25" fmla="*/ 1228725 h 1766888"/>
                    <a:gd name="connsiteX26" fmla="*/ 1729582 w 1896269"/>
                    <a:gd name="connsiteY26" fmla="*/ 1216819 h 1766888"/>
                    <a:gd name="connsiteX27" fmla="*/ 1717675 w 1896269"/>
                    <a:gd name="connsiteY27" fmla="*/ 1207294 h 1766888"/>
                    <a:gd name="connsiteX28" fmla="*/ 1658144 w 1896269"/>
                    <a:gd name="connsiteY28" fmla="*/ 1207294 h 1766888"/>
                    <a:gd name="connsiteX29" fmla="*/ 1643857 w 1896269"/>
                    <a:gd name="connsiteY29" fmla="*/ 1200150 h 1766888"/>
                    <a:gd name="connsiteX30" fmla="*/ 1643857 w 1896269"/>
                    <a:gd name="connsiteY30" fmla="*/ 1152525 h 1766888"/>
                    <a:gd name="connsiteX31" fmla="*/ 1646238 w 1896269"/>
                    <a:gd name="connsiteY31" fmla="*/ 1143000 h 1766888"/>
                    <a:gd name="connsiteX32" fmla="*/ 1651000 w 1896269"/>
                    <a:gd name="connsiteY32" fmla="*/ 1133475 h 1766888"/>
                    <a:gd name="connsiteX33" fmla="*/ 1643857 w 1896269"/>
                    <a:gd name="connsiteY33" fmla="*/ 1095375 h 1766888"/>
                    <a:gd name="connsiteX34" fmla="*/ 1600994 w 1896269"/>
                    <a:gd name="connsiteY34" fmla="*/ 1097757 h 1766888"/>
                    <a:gd name="connsiteX35" fmla="*/ 1581944 w 1896269"/>
                    <a:gd name="connsiteY35" fmla="*/ 1104900 h 1766888"/>
                    <a:gd name="connsiteX36" fmla="*/ 1570038 w 1896269"/>
                    <a:gd name="connsiteY36" fmla="*/ 1112044 h 1766888"/>
                    <a:gd name="connsiteX37" fmla="*/ 1560513 w 1896269"/>
                    <a:gd name="connsiteY37" fmla="*/ 1119188 h 1766888"/>
                    <a:gd name="connsiteX38" fmla="*/ 1553369 w 1896269"/>
                    <a:gd name="connsiteY38" fmla="*/ 1121569 h 1766888"/>
                    <a:gd name="connsiteX39" fmla="*/ 1543844 w 1896269"/>
                    <a:gd name="connsiteY39" fmla="*/ 1128713 h 1766888"/>
                    <a:gd name="connsiteX40" fmla="*/ 1524794 w 1896269"/>
                    <a:gd name="connsiteY40" fmla="*/ 1114425 h 1766888"/>
                    <a:gd name="connsiteX41" fmla="*/ 1517650 w 1896269"/>
                    <a:gd name="connsiteY41" fmla="*/ 1109663 h 1766888"/>
                    <a:gd name="connsiteX42" fmla="*/ 1500982 w 1896269"/>
                    <a:gd name="connsiteY42" fmla="*/ 1092994 h 1766888"/>
                    <a:gd name="connsiteX43" fmla="*/ 1486694 w 1896269"/>
                    <a:gd name="connsiteY43" fmla="*/ 1081088 h 1766888"/>
                    <a:gd name="connsiteX44" fmla="*/ 1465263 w 1896269"/>
                    <a:gd name="connsiteY44" fmla="*/ 1078707 h 1766888"/>
                    <a:gd name="connsiteX45" fmla="*/ 1427163 w 1896269"/>
                    <a:gd name="connsiteY45" fmla="*/ 1081088 h 1766888"/>
                    <a:gd name="connsiteX46" fmla="*/ 1393825 w 1896269"/>
                    <a:gd name="connsiteY46" fmla="*/ 1095375 h 1766888"/>
                    <a:gd name="connsiteX47" fmla="*/ 1386682 w 1896269"/>
                    <a:gd name="connsiteY47" fmla="*/ 1097757 h 1766888"/>
                    <a:gd name="connsiteX48" fmla="*/ 1374775 w 1896269"/>
                    <a:gd name="connsiteY48" fmla="*/ 1104900 h 1766888"/>
                    <a:gd name="connsiteX49" fmla="*/ 1360488 w 1896269"/>
                    <a:gd name="connsiteY49" fmla="*/ 1116807 h 1766888"/>
                    <a:gd name="connsiteX50" fmla="*/ 1350963 w 1896269"/>
                    <a:gd name="connsiteY50" fmla="*/ 1119188 h 1766888"/>
                    <a:gd name="connsiteX51" fmla="*/ 1341438 w 1896269"/>
                    <a:gd name="connsiteY51" fmla="*/ 1114425 h 1766888"/>
                    <a:gd name="connsiteX52" fmla="*/ 1331913 w 1896269"/>
                    <a:gd name="connsiteY52" fmla="*/ 1112044 h 1766888"/>
                    <a:gd name="connsiteX53" fmla="*/ 1310482 w 1896269"/>
                    <a:gd name="connsiteY53" fmla="*/ 1102519 h 1766888"/>
                    <a:gd name="connsiteX54" fmla="*/ 1291432 w 1896269"/>
                    <a:gd name="connsiteY54" fmla="*/ 1088232 h 1766888"/>
                    <a:gd name="connsiteX55" fmla="*/ 1286669 w 1896269"/>
                    <a:gd name="connsiteY55" fmla="*/ 1076325 h 1766888"/>
                    <a:gd name="connsiteX56" fmla="*/ 1284288 w 1896269"/>
                    <a:gd name="connsiteY56" fmla="*/ 1066800 h 1766888"/>
                    <a:gd name="connsiteX57" fmla="*/ 1277144 w 1896269"/>
                    <a:gd name="connsiteY57" fmla="*/ 1064419 h 1766888"/>
                    <a:gd name="connsiteX58" fmla="*/ 1262857 w 1896269"/>
                    <a:gd name="connsiteY58" fmla="*/ 1042988 h 1766888"/>
                    <a:gd name="connsiteX59" fmla="*/ 1246188 w 1896269"/>
                    <a:gd name="connsiteY59" fmla="*/ 1023938 h 1766888"/>
                    <a:gd name="connsiteX60" fmla="*/ 1234282 w 1896269"/>
                    <a:gd name="connsiteY60" fmla="*/ 1019175 h 1766888"/>
                    <a:gd name="connsiteX61" fmla="*/ 1219994 w 1896269"/>
                    <a:gd name="connsiteY61" fmla="*/ 1000125 h 1766888"/>
                    <a:gd name="connsiteX62" fmla="*/ 1208088 w 1896269"/>
                    <a:gd name="connsiteY62" fmla="*/ 990600 h 1766888"/>
                    <a:gd name="connsiteX63" fmla="*/ 1191419 w 1896269"/>
                    <a:gd name="connsiteY63" fmla="*/ 983457 h 1766888"/>
                    <a:gd name="connsiteX64" fmla="*/ 1169988 w 1896269"/>
                    <a:gd name="connsiteY64" fmla="*/ 973932 h 1766888"/>
                    <a:gd name="connsiteX65" fmla="*/ 1162844 w 1896269"/>
                    <a:gd name="connsiteY65" fmla="*/ 935832 h 1766888"/>
                    <a:gd name="connsiteX66" fmla="*/ 1124744 w 1896269"/>
                    <a:gd name="connsiteY66" fmla="*/ 897732 h 1766888"/>
                    <a:gd name="connsiteX67" fmla="*/ 1117600 w 1896269"/>
                    <a:gd name="connsiteY67" fmla="*/ 895350 h 1766888"/>
                    <a:gd name="connsiteX68" fmla="*/ 1117600 w 1896269"/>
                    <a:gd name="connsiteY68" fmla="*/ 866775 h 1766888"/>
                    <a:gd name="connsiteX69" fmla="*/ 1122363 w 1896269"/>
                    <a:gd name="connsiteY69" fmla="*/ 847725 h 1766888"/>
                    <a:gd name="connsiteX70" fmla="*/ 1108075 w 1896269"/>
                    <a:gd name="connsiteY70" fmla="*/ 823913 h 1766888"/>
                    <a:gd name="connsiteX71" fmla="*/ 1089025 w 1896269"/>
                    <a:gd name="connsiteY71" fmla="*/ 826294 h 1766888"/>
                    <a:gd name="connsiteX72" fmla="*/ 1079500 w 1896269"/>
                    <a:gd name="connsiteY72" fmla="*/ 831057 h 1766888"/>
                    <a:gd name="connsiteX73" fmla="*/ 1067594 w 1896269"/>
                    <a:gd name="connsiteY73" fmla="*/ 847725 h 1766888"/>
                    <a:gd name="connsiteX74" fmla="*/ 1062832 w 1896269"/>
                    <a:gd name="connsiteY74" fmla="*/ 871538 h 1766888"/>
                    <a:gd name="connsiteX75" fmla="*/ 1060450 w 1896269"/>
                    <a:gd name="connsiteY75" fmla="*/ 883444 h 1766888"/>
                    <a:gd name="connsiteX76" fmla="*/ 1043782 w 1896269"/>
                    <a:gd name="connsiteY76" fmla="*/ 900113 h 1766888"/>
                    <a:gd name="connsiteX77" fmla="*/ 1036638 w 1896269"/>
                    <a:gd name="connsiteY77" fmla="*/ 904875 h 1766888"/>
                    <a:gd name="connsiteX78" fmla="*/ 1024732 w 1896269"/>
                    <a:gd name="connsiteY78" fmla="*/ 907257 h 1766888"/>
                    <a:gd name="connsiteX79" fmla="*/ 979488 w 1896269"/>
                    <a:gd name="connsiteY79" fmla="*/ 904875 h 1766888"/>
                    <a:gd name="connsiteX80" fmla="*/ 977107 w 1896269"/>
                    <a:gd name="connsiteY80" fmla="*/ 895350 h 1766888"/>
                    <a:gd name="connsiteX81" fmla="*/ 989013 w 1896269"/>
                    <a:gd name="connsiteY81" fmla="*/ 866775 h 1766888"/>
                    <a:gd name="connsiteX82" fmla="*/ 1003300 w 1896269"/>
                    <a:gd name="connsiteY82" fmla="*/ 862013 h 1766888"/>
                    <a:gd name="connsiteX83" fmla="*/ 1034257 w 1896269"/>
                    <a:gd name="connsiteY83" fmla="*/ 835819 h 1766888"/>
                    <a:gd name="connsiteX84" fmla="*/ 1048544 w 1896269"/>
                    <a:gd name="connsiteY84" fmla="*/ 826294 h 1766888"/>
                    <a:gd name="connsiteX85" fmla="*/ 1053307 w 1896269"/>
                    <a:gd name="connsiteY85" fmla="*/ 819150 h 1766888"/>
                    <a:gd name="connsiteX86" fmla="*/ 1046163 w 1896269"/>
                    <a:gd name="connsiteY86" fmla="*/ 809625 h 1766888"/>
                    <a:gd name="connsiteX87" fmla="*/ 1031875 w 1896269"/>
                    <a:gd name="connsiteY87" fmla="*/ 797719 h 1766888"/>
                    <a:gd name="connsiteX88" fmla="*/ 1019969 w 1896269"/>
                    <a:gd name="connsiteY88" fmla="*/ 792957 h 1766888"/>
                    <a:gd name="connsiteX89" fmla="*/ 948532 w 1896269"/>
                    <a:gd name="connsiteY89" fmla="*/ 790575 h 1766888"/>
                    <a:gd name="connsiteX90" fmla="*/ 936625 w 1896269"/>
                    <a:gd name="connsiteY90" fmla="*/ 781050 h 1766888"/>
                    <a:gd name="connsiteX91" fmla="*/ 898525 w 1896269"/>
                    <a:gd name="connsiteY91" fmla="*/ 745332 h 1766888"/>
                    <a:gd name="connsiteX92" fmla="*/ 886619 w 1896269"/>
                    <a:gd name="connsiteY92" fmla="*/ 738188 h 1766888"/>
                    <a:gd name="connsiteX93" fmla="*/ 872332 w 1896269"/>
                    <a:gd name="connsiteY93" fmla="*/ 733425 h 1766888"/>
                    <a:gd name="connsiteX94" fmla="*/ 865188 w 1896269"/>
                    <a:gd name="connsiteY94" fmla="*/ 723900 h 1766888"/>
                    <a:gd name="connsiteX95" fmla="*/ 858044 w 1896269"/>
                    <a:gd name="connsiteY95" fmla="*/ 721519 h 1766888"/>
                    <a:gd name="connsiteX96" fmla="*/ 853282 w 1896269"/>
                    <a:gd name="connsiteY96" fmla="*/ 711994 h 1766888"/>
                    <a:gd name="connsiteX97" fmla="*/ 858044 w 1896269"/>
                    <a:gd name="connsiteY97" fmla="*/ 692944 h 1766888"/>
                    <a:gd name="connsiteX98" fmla="*/ 860425 w 1896269"/>
                    <a:gd name="connsiteY98" fmla="*/ 685800 h 1766888"/>
                    <a:gd name="connsiteX99" fmla="*/ 843757 w 1896269"/>
                    <a:gd name="connsiteY99" fmla="*/ 673894 h 1766888"/>
                    <a:gd name="connsiteX100" fmla="*/ 822325 w 1896269"/>
                    <a:gd name="connsiteY100" fmla="*/ 664369 h 1766888"/>
                    <a:gd name="connsiteX101" fmla="*/ 796132 w 1896269"/>
                    <a:gd name="connsiteY101" fmla="*/ 669132 h 1766888"/>
                    <a:gd name="connsiteX102" fmla="*/ 767557 w 1896269"/>
                    <a:gd name="connsiteY102" fmla="*/ 676275 h 1766888"/>
                    <a:gd name="connsiteX103" fmla="*/ 743744 w 1896269"/>
                    <a:gd name="connsiteY103" fmla="*/ 659607 h 1766888"/>
                    <a:gd name="connsiteX104" fmla="*/ 741363 w 1896269"/>
                    <a:gd name="connsiteY104" fmla="*/ 647700 h 1766888"/>
                    <a:gd name="connsiteX105" fmla="*/ 736600 w 1896269"/>
                    <a:gd name="connsiteY105" fmla="*/ 628650 h 1766888"/>
                    <a:gd name="connsiteX106" fmla="*/ 727075 w 1896269"/>
                    <a:gd name="connsiteY106" fmla="*/ 623888 h 1766888"/>
                    <a:gd name="connsiteX107" fmla="*/ 691357 w 1896269"/>
                    <a:gd name="connsiteY107" fmla="*/ 621507 h 1766888"/>
                    <a:gd name="connsiteX108" fmla="*/ 677069 w 1896269"/>
                    <a:gd name="connsiteY108" fmla="*/ 559594 h 1766888"/>
                    <a:gd name="connsiteX109" fmla="*/ 667544 w 1896269"/>
                    <a:gd name="connsiteY109" fmla="*/ 554832 h 1766888"/>
                    <a:gd name="connsiteX110" fmla="*/ 660400 w 1896269"/>
                    <a:gd name="connsiteY110" fmla="*/ 552450 h 1766888"/>
                    <a:gd name="connsiteX111" fmla="*/ 646113 w 1896269"/>
                    <a:gd name="connsiteY111" fmla="*/ 542925 h 1766888"/>
                    <a:gd name="connsiteX112" fmla="*/ 627063 w 1896269"/>
                    <a:gd name="connsiteY112" fmla="*/ 528638 h 1766888"/>
                    <a:gd name="connsiteX113" fmla="*/ 622300 w 1896269"/>
                    <a:gd name="connsiteY113" fmla="*/ 459582 h 1766888"/>
                    <a:gd name="connsiteX114" fmla="*/ 619919 w 1896269"/>
                    <a:gd name="connsiteY114" fmla="*/ 452438 h 1766888"/>
                    <a:gd name="connsiteX115" fmla="*/ 612775 w 1896269"/>
                    <a:gd name="connsiteY115" fmla="*/ 445294 h 1766888"/>
                    <a:gd name="connsiteX116" fmla="*/ 600869 w 1896269"/>
                    <a:gd name="connsiteY116" fmla="*/ 438150 h 1766888"/>
                    <a:gd name="connsiteX117" fmla="*/ 591344 w 1896269"/>
                    <a:gd name="connsiteY117" fmla="*/ 433388 h 1766888"/>
                    <a:gd name="connsiteX118" fmla="*/ 588963 w 1896269"/>
                    <a:gd name="connsiteY118" fmla="*/ 414338 h 1766888"/>
                    <a:gd name="connsiteX119" fmla="*/ 553244 w 1896269"/>
                    <a:gd name="connsiteY119" fmla="*/ 402432 h 1766888"/>
                    <a:gd name="connsiteX120" fmla="*/ 534194 w 1896269"/>
                    <a:gd name="connsiteY120" fmla="*/ 395288 h 1766888"/>
                    <a:gd name="connsiteX121" fmla="*/ 515144 w 1896269"/>
                    <a:gd name="connsiteY121" fmla="*/ 385763 h 1766888"/>
                    <a:gd name="connsiteX122" fmla="*/ 522288 w 1896269"/>
                    <a:gd name="connsiteY122" fmla="*/ 361950 h 1766888"/>
                    <a:gd name="connsiteX123" fmla="*/ 524669 w 1896269"/>
                    <a:gd name="connsiteY123" fmla="*/ 342900 h 1766888"/>
                    <a:gd name="connsiteX124" fmla="*/ 527050 w 1896269"/>
                    <a:gd name="connsiteY124" fmla="*/ 335757 h 1766888"/>
                    <a:gd name="connsiteX125" fmla="*/ 534194 w 1896269"/>
                    <a:gd name="connsiteY125" fmla="*/ 311944 h 1766888"/>
                    <a:gd name="connsiteX126" fmla="*/ 0 w 1896269"/>
                    <a:gd name="connsiteY126" fmla="*/ 0 h 1766888"/>
                    <a:gd name="connsiteX0" fmla="*/ 1632744 w 1632744"/>
                    <a:gd name="connsiteY0" fmla="*/ 3405188 h 3405188"/>
                    <a:gd name="connsiteX1" fmla="*/ 1632744 w 1632744"/>
                    <a:gd name="connsiteY1" fmla="*/ 3405188 h 3405188"/>
                    <a:gd name="connsiteX2" fmla="*/ 1608932 w 1632744"/>
                    <a:gd name="connsiteY2" fmla="*/ 3364707 h 3405188"/>
                    <a:gd name="connsiteX3" fmla="*/ 1606550 w 1632744"/>
                    <a:gd name="connsiteY3" fmla="*/ 3348038 h 3405188"/>
                    <a:gd name="connsiteX4" fmla="*/ 1604169 w 1632744"/>
                    <a:gd name="connsiteY4" fmla="*/ 3324225 h 3405188"/>
                    <a:gd name="connsiteX5" fmla="*/ 1589882 w 1632744"/>
                    <a:gd name="connsiteY5" fmla="*/ 3305175 h 3405188"/>
                    <a:gd name="connsiteX6" fmla="*/ 1585119 w 1632744"/>
                    <a:gd name="connsiteY6" fmla="*/ 3295650 h 3405188"/>
                    <a:gd name="connsiteX7" fmla="*/ 1577975 w 1632744"/>
                    <a:gd name="connsiteY7" fmla="*/ 3288507 h 3405188"/>
                    <a:gd name="connsiteX8" fmla="*/ 1573213 w 1632744"/>
                    <a:gd name="connsiteY8" fmla="*/ 3259932 h 3405188"/>
                    <a:gd name="connsiteX9" fmla="*/ 1570832 w 1632744"/>
                    <a:gd name="connsiteY9" fmla="*/ 3248025 h 3405188"/>
                    <a:gd name="connsiteX10" fmla="*/ 1566069 w 1632744"/>
                    <a:gd name="connsiteY10" fmla="*/ 3240882 h 3405188"/>
                    <a:gd name="connsiteX11" fmla="*/ 1561307 w 1632744"/>
                    <a:gd name="connsiteY11" fmla="*/ 3224213 h 3405188"/>
                    <a:gd name="connsiteX12" fmla="*/ 1554163 w 1632744"/>
                    <a:gd name="connsiteY12" fmla="*/ 3200400 h 3405188"/>
                    <a:gd name="connsiteX13" fmla="*/ 1544638 w 1632744"/>
                    <a:gd name="connsiteY13" fmla="*/ 3105150 h 3405188"/>
                    <a:gd name="connsiteX14" fmla="*/ 1539875 w 1632744"/>
                    <a:gd name="connsiteY14" fmla="*/ 3093244 h 3405188"/>
                    <a:gd name="connsiteX15" fmla="*/ 1527969 w 1632744"/>
                    <a:gd name="connsiteY15" fmla="*/ 3086100 h 3405188"/>
                    <a:gd name="connsiteX16" fmla="*/ 1518444 w 1632744"/>
                    <a:gd name="connsiteY16" fmla="*/ 3069432 h 3405188"/>
                    <a:gd name="connsiteX17" fmla="*/ 1511300 w 1632744"/>
                    <a:gd name="connsiteY17" fmla="*/ 3064669 h 3405188"/>
                    <a:gd name="connsiteX18" fmla="*/ 1506538 w 1632744"/>
                    <a:gd name="connsiteY18" fmla="*/ 3055144 h 3405188"/>
                    <a:gd name="connsiteX19" fmla="*/ 1501775 w 1632744"/>
                    <a:gd name="connsiteY19" fmla="*/ 3040857 h 3405188"/>
                    <a:gd name="connsiteX20" fmla="*/ 1499394 w 1632744"/>
                    <a:gd name="connsiteY20" fmla="*/ 3012282 h 3405188"/>
                    <a:gd name="connsiteX21" fmla="*/ 1494632 w 1632744"/>
                    <a:gd name="connsiteY21" fmla="*/ 2995613 h 3405188"/>
                    <a:gd name="connsiteX22" fmla="*/ 1492250 w 1632744"/>
                    <a:gd name="connsiteY22" fmla="*/ 2983707 h 3405188"/>
                    <a:gd name="connsiteX23" fmla="*/ 1487488 w 1632744"/>
                    <a:gd name="connsiteY23" fmla="*/ 2907507 h 3405188"/>
                    <a:gd name="connsiteX24" fmla="*/ 1482725 w 1632744"/>
                    <a:gd name="connsiteY24" fmla="*/ 2886075 h 3405188"/>
                    <a:gd name="connsiteX25" fmla="*/ 1477963 w 1632744"/>
                    <a:gd name="connsiteY25" fmla="*/ 2867025 h 3405188"/>
                    <a:gd name="connsiteX26" fmla="*/ 1466057 w 1632744"/>
                    <a:gd name="connsiteY26" fmla="*/ 2855119 h 3405188"/>
                    <a:gd name="connsiteX27" fmla="*/ 1454150 w 1632744"/>
                    <a:gd name="connsiteY27" fmla="*/ 2845594 h 3405188"/>
                    <a:gd name="connsiteX28" fmla="*/ 1394619 w 1632744"/>
                    <a:gd name="connsiteY28" fmla="*/ 2845594 h 3405188"/>
                    <a:gd name="connsiteX29" fmla="*/ 1380332 w 1632744"/>
                    <a:gd name="connsiteY29" fmla="*/ 2838450 h 3405188"/>
                    <a:gd name="connsiteX30" fmla="*/ 1380332 w 1632744"/>
                    <a:gd name="connsiteY30" fmla="*/ 2790825 h 3405188"/>
                    <a:gd name="connsiteX31" fmla="*/ 1382713 w 1632744"/>
                    <a:gd name="connsiteY31" fmla="*/ 2781300 h 3405188"/>
                    <a:gd name="connsiteX32" fmla="*/ 1387475 w 1632744"/>
                    <a:gd name="connsiteY32" fmla="*/ 2771775 h 3405188"/>
                    <a:gd name="connsiteX33" fmla="*/ 1380332 w 1632744"/>
                    <a:gd name="connsiteY33" fmla="*/ 2733675 h 3405188"/>
                    <a:gd name="connsiteX34" fmla="*/ 1337469 w 1632744"/>
                    <a:gd name="connsiteY34" fmla="*/ 2736057 h 3405188"/>
                    <a:gd name="connsiteX35" fmla="*/ 1318419 w 1632744"/>
                    <a:gd name="connsiteY35" fmla="*/ 2743200 h 3405188"/>
                    <a:gd name="connsiteX36" fmla="*/ 1306513 w 1632744"/>
                    <a:gd name="connsiteY36" fmla="*/ 2750344 h 3405188"/>
                    <a:gd name="connsiteX37" fmla="*/ 1296988 w 1632744"/>
                    <a:gd name="connsiteY37" fmla="*/ 2757488 h 3405188"/>
                    <a:gd name="connsiteX38" fmla="*/ 1289844 w 1632744"/>
                    <a:gd name="connsiteY38" fmla="*/ 2759869 h 3405188"/>
                    <a:gd name="connsiteX39" fmla="*/ 1280319 w 1632744"/>
                    <a:gd name="connsiteY39" fmla="*/ 2767013 h 3405188"/>
                    <a:gd name="connsiteX40" fmla="*/ 1261269 w 1632744"/>
                    <a:gd name="connsiteY40" fmla="*/ 2752725 h 3405188"/>
                    <a:gd name="connsiteX41" fmla="*/ 1254125 w 1632744"/>
                    <a:gd name="connsiteY41" fmla="*/ 2747963 h 3405188"/>
                    <a:gd name="connsiteX42" fmla="*/ 1237457 w 1632744"/>
                    <a:gd name="connsiteY42" fmla="*/ 2731294 h 3405188"/>
                    <a:gd name="connsiteX43" fmla="*/ 1223169 w 1632744"/>
                    <a:gd name="connsiteY43" fmla="*/ 2719388 h 3405188"/>
                    <a:gd name="connsiteX44" fmla="*/ 1201738 w 1632744"/>
                    <a:gd name="connsiteY44" fmla="*/ 2717007 h 3405188"/>
                    <a:gd name="connsiteX45" fmla="*/ 1163638 w 1632744"/>
                    <a:gd name="connsiteY45" fmla="*/ 2719388 h 3405188"/>
                    <a:gd name="connsiteX46" fmla="*/ 1130300 w 1632744"/>
                    <a:gd name="connsiteY46" fmla="*/ 2733675 h 3405188"/>
                    <a:gd name="connsiteX47" fmla="*/ 1123157 w 1632744"/>
                    <a:gd name="connsiteY47" fmla="*/ 2736057 h 3405188"/>
                    <a:gd name="connsiteX48" fmla="*/ 1111250 w 1632744"/>
                    <a:gd name="connsiteY48" fmla="*/ 2743200 h 3405188"/>
                    <a:gd name="connsiteX49" fmla="*/ 1096963 w 1632744"/>
                    <a:gd name="connsiteY49" fmla="*/ 2755107 h 3405188"/>
                    <a:gd name="connsiteX50" fmla="*/ 1087438 w 1632744"/>
                    <a:gd name="connsiteY50" fmla="*/ 2757488 h 3405188"/>
                    <a:gd name="connsiteX51" fmla="*/ 1077913 w 1632744"/>
                    <a:gd name="connsiteY51" fmla="*/ 2752725 h 3405188"/>
                    <a:gd name="connsiteX52" fmla="*/ 1068388 w 1632744"/>
                    <a:gd name="connsiteY52" fmla="*/ 2750344 h 3405188"/>
                    <a:gd name="connsiteX53" fmla="*/ 1046957 w 1632744"/>
                    <a:gd name="connsiteY53" fmla="*/ 2740819 h 3405188"/>
                    <a:gd name="connsiteX54" fmla="*/ 1027907 w 1632744"/>
                    <a:gd name="connsiteY54" fmla="*/ 2726532 h 3405188"/>
                    <a:gd name="connsiteX55" fmla="*/ 1023144 w 1632744"/>
                    <a:gd name="connsiteY55" fmla="*/ 2714625 h 3405188"/>
                    <a:gd name="connsiteX56" fmla="*/ 1020763 w 1632744"/>
                    <a:gd name="connsiteY56" fmla="*/ 2705100 h 3405188"/>
                    <a:gd name="connsiteX57" fmla="*/ 1013619 w 1632744"/>
                    <a:gd name="connsiteY57" fmla="*/ 2702719 h 3405188"/>
                    <a:gd name="connsiteX58" fmla="*/ 999332 w 1632744"/>
                    <a:gd name="connsiteY58" fmla="*/ 2681288 h 3405188"/>
                    <a:gd name="connsiteX59" fmla="*/ 982663 w 1632744"/>
                    <a:gd name="connsiteY59" fmla="*/ 2662238 h 3405188"/>
                    <a:gd name="connsiteX60" fmla="*/ 970757 w 1632744"/>
                    <a:gd name="connsiteY60" fmla="*/ 2657475 h 3405188"/>
                    <a:gd name="connsiteX61" fmla="*/ 956469 w 1632744"/>
                    <a:gd name="connsiteY61" fmla="*/ 2638425 h 3405188"/>
                    <a:gd name="connsiteX62" fmla="*/ 944563 w 1632744"/>
                    <a:gd name="connsiteY62" fmla="*/ 2628900 h 3405188"/>
                    <a:gd name="connsiteX63" fmla="*/ 927894 w 1632744"/>
                    <a:gd name="connsiteY63" fmla="*/ 2621757 h 3405188"/>
                    <a:gd name="connsiteX64" fmla="*/ 906463 w 1632744"/>
                    <a:gd name="connsiteY64" fmla="*/ 2612232 h 3405188"/>
                    <a:gd name="connsiteX65" fmla="*/ 899319 w 1632744"/>
                    <a:gd name="connsiteY65" fmla="*/ 2574132 h 3405188"/>
                    <a:gd name="connsiteX66" fmla="*/ 861219 w 1632744"/>
                    <a:gd name="connsiteY66" fmla="*/ 2536032 h 3405188"/>
                    <a:gd name="connsiteX67" fmla="*/ 854075 w 1632744"/>
                    <a:gd name="connsiteY67" fmla="*/ 2533650 h 3405188"/>
                    <a:gd name="connsiteX68" fmla="*/ 854075 w 1632744"/>
                    <a:gd name="connsiteY68" fmla="*/ 2505075 h 3405188"/>
                    <a:gd name="connsiteX69" fmla="*/ 858838 w 1632744"/>
                    <a:gd name="connsiteY69" fmla="*/ 2486025 h 3405188"/>
                    <a:gd name="connsiteX70" fmla="*/ 844550 w 1632744"/>
                    <a:gd name="connsiteY70" fmla="*/ 2462213 h 3405188"/>
                    <a:gd name="connsiteX71" fmla="*/ 825500 w 1632744"/>
                    <a:gd name="connsiteY71" fmla="*/ 2464594 h 3405188"/>
                    <a:gd name="connsiteX72" fmla="*/ 815975 w 1632744"/>
                    <a:gd name="connsiteY72" fmla="*/ 2469357 h 3405188"/>
                    <a:gd name="connsiteX73" fmla="*/ 804069 w 1632744"/>
                    <a:gd name="connsiteY73" fmla="*/ 2486025 h 3405188"/>
                    <a:gd name="connsiteX74" fmla="*/ 799307 w 1632744"/>
                    <a:gd name="connsiteY74" fmla="*/ 2509838 h 3405188"/>
                    <a:gd name="connsiteX75" fmla="*/ 796925 w 1632744"/>
                    <a:gd name="connsiteY75" fmla="*/ 2521744 h 3405188"/>
                    <a:gd name="connsiteX76" fmla="*/ 780257 w 1632744"/>
                    <a:gd name="connsiteY76" fmla="*/ 2538413 h 3405188"/>
                    <a:gd name="connsiteX77" fmla="*/ 773113 w 1632744"/>
                    <a:gd name="connsiteY77" fmla="*/ 2543175 h 3405188"/>
                    <a:gd name="connsiteX78" fmla="*/ 761207 w 1632744"/>
                    <a:gd name="connsiteY78" fmla="*/ 2545557 h 3405188"/>
                    <a:gd name="connsiteX79" fmla="*/ 715963 w 1632744"/>
                    <a:gd name="connsiteY79" fmla="*/ 2543175 h 3405188"/>
                    <a:gd name="connsiteX80" fmla="*/ 713582 w 1632744"/>
                    <a:gd name="connsiteY80" fmla="*/ 2533650 h 3405188"/>
                    <a:gd name="connsiteX81" fmla="*/ 725488 w 1632744"/>
                    <a:gd name="connsiteY81" fmla="*/ 2505075 h 3405188"/>
                    <a:gd name="connsiteX82" fmla="*/ 739775 w 1632744"/>
                    <a:gd name="connsiteY82" fmla="*/ 2500313 h 3405188"/>
                    <a:gd name="connsiteX83" fmla="*/ 770732 w 1632744"/>
                    <a:gd name="connsiteY83" fmla="*/ 2474119 h 3405188"/>
                    <a:gd name="connsiteX84" fmla="*/ 785019 w 1632744"/>
                    <a:gd name="connsiteY84" fmla="*/ 2464594 h 3405188"/>
                    <a:gd name="connsiteX85" fmla="*/ 789782 w 1632744"/>
                    <a:gd name="connsiteY85" fmla="*/ 2457450 h 3405188"/>
                    <a:gd name="connsiteX86" fmla="*/ 782638 w 1632744"/>
                    <a:gd name="connsiteY86" fmla="*/ 2447925 h 3405188"/>
                    <a:gd name="connsiteX87" fmla="*/ 768350 w 1632744"/>
                    <a:gd name="connsiteY87" fmla="*/ 2436019 h 3405188"/>
                    <a:gd name="connsiteX88" fmla="*/ 756444 w 1632744"/>
                    <a:gd name="connsiteY88" fmla="*/ 2431257 h 3405188"/>
                    <a:gd name="connsiteX89" fmla="*/ 685007 w 1632744"/>
                    <a:gd name="connsiteY89" fmla="*/ 2428875 h 3405188"/>
                    <a:gd name="connsiteX90" fmla="*/ 673100 w 1632744"/>
                    <a:gd name="connsiteY90" fmla="*/ 2419350 h 3405188"/>
                    <a:gd name="connsiteX91" fmla="*/ 635000 w 1632744"/>
                    <a:gd name="connsiteY91" fmla="*/ 2383632 h 3405188"/>
                    <a:gd name="connsiteX92" fmla="*/ 623094 w 1632744"/>
                    <a:gd name="connsiteY92" fmla="*/ 2376488 h 3405188"/>
                    <a:gd name="connsiteX93" fmla="*/ 608807 w 1632744"/>
                    <a:gd name="connsiteY93" fmla="*/ 2371725 h 3405188"/>
                    <a:gd name="connsiteX94" fmla="*/ 601663 w 1632744"/>
                    <a:gd name="connsiteY94" fmla="*/ 2362200 h 3405188"/>
                    <a:gd name="connsiteX95" fmla="*/ 594519 w 1632744"/>
                    <a:gd name="connsiteY95" fmla="*/ 2359819 h 3405188"/>
                    <a:gd name="connsiteX96" fmla="*/ 589757 w 1632744"/>
                    <a:gd name="connsiteY96" fmla="*/ 2350294 h 3405188"/>
                    <a:gd name="connsiteX97" fmla="*/ 594519 w 1632744"/>
                    <a:gd name="connsiteY97" fmla="*/ 2331244 h 3405188"/>
                    <a:gd name="connsiteX98" fmla="*/ 596900 w 1632744"/>
                    <a:gd name="connsiteY98" fmla="*/ 2324100 h 3405188"/>
                    <a:gd name="connsiteX99" fmla="*/ 580232 w 1632744"/>
                    <a:gd name="connsiteY99" fmla="*/ 2312194 h 3405188"/>
                    <a:gd name="connsiteX100" fmla="*/ 558800 w 1632744"/>
                    <a:gd name="connsiteY100" fmla="*/ 2302669 h 3405188"/>
                    <a:gd name="connsiteX101" fmla="*/ 532607 w 1632744"/>
                    <a:gd name="connsiteY101" fmla="*/ 2307432 h 3405188"/>
                    <a:gd name="connsiteX102" fmla="*/ 504032 w 1632744"/>
                    <a:gd name="connsiteY102" fmla="*/ 2314575 h 3405188"/>
                    <a:gd name="connsiteX103" fmla="*/ 480219 w 1632744"/>
                    <a:gd name="connsiteY103" fmla="*/ 2297907 h 3405188"/>
                    <a:gd name="connsiteX104" fmla="*/ 477838 w 1632744"/>
                    <a:gd name="connsiteY104" fmla="*/ 2286000 h 3405188"/>
                    <a:gd name="connsiteX105" fmla="*/ 473075 w 1632744"/>
                    <a:gd name="connsiteY105" fmla="*/ 2266950 h 3405188"/>
                    <a:gd name="connsiteX106" fmla="*/ 463550 w 1632744"/>
                    <a:gd name="connsiteY106" fmla="*/ 2262188 h 3405188"/>
                    <a:gd name="connsiteX107" fmla="*/ 427832 w 1632744"/>
                    <a:gd name="connsiteY107" fmla="*/ 2259807 h 3405188"/>
                    <a:gd name="connsiteX108" fmla="*/ 413544 w 1632744"/>
                    <a:gd name="connsiteY108" fmla="*/ 2197894 h 3405188"/>
                    <a:gd name="connsiteX109" fmla="*/ 404019 w 1632744"/>
                    <a:gd name="connsiteY109" fmla="*/ 2193132 h 3405188"/>
                    <a:gd name="connsiteX110" fmla="*/ 396875 w 1632744"/>
                    <a:gd name="connsiteY110" fmla="*/ 2190750 h 3405188"/>
                    <a:gd name="connsiteX111" fmla="*/ 382588 w 1632744"/>
                    <a:gd name="connsiteY111" fmla="*/ 2181225 h 3405188"/>
                    <a:gd name="connsiteX112" fmla="*/ 363538 w 1632744"/>
                    <a:gd name="connsiteY112" fmla="*/ 2166938 h 3405188"/>
                    <a:gd name="connsiteX113" fmla="*/ 358775 w 1632744"/>
                    <a:gd name="connsiteY113" fmla="*/ 2097882 h 3405188"/>
                    <a:gd name="connsiteX114" fmla="*/ 356394 w 1632744"/>
                    <a:gd name="connsiteY114" fmla="*/ 2090738 h 3405188"/>
                    <a:gd name="connsiteX115" fmla="*/ 349250 w 1632744"/>
                    <a:gd name="connsiteY115" fmla="*/ 2083594 h 3405188"/>
                    <a:gd name="connsiteX116" fmla="*/ 337344 w 1632744"/>
                    <a:gd name="connsiteY116" fmla="*/ 2076450 h 3405188"/>
                    <a:gd name="connsiteX117" fmla="*/ 327819 w 1632744"/>
                    <a:gd name="connsiteY117" fmla="*/ 2071688 h 3405188"/>
                    <a:gd name="connsiteX118" fmla="*/ 325438 w 1632744"/>
                    <a:gd name="connsiteY118" fmla="*/ 2052638 h 3405188"/>
                    <a:gd name="connsiteX119" fmla="*/ 289719 w 1632744"/>
                    <a:gd name="connsiteY119" fmla="*/ 2040732 h 3405188"/>
                    <a:gd name="connsiteX120" fmla="*/ 270669 w 1632744"/>
                    <a:gd name="connsiteY120" fmla="*/ 2033588 h 3405188"/>
                    <a:gd name="connsiteX121" fmla="*/ 251619 w 1632744"/>
                    <a:gd name="connsiteY121" fmla="*/ 2024063 h 3405188"/>
                    <a:gd name="connsiteX122" fmla="*/ 258763 w 1632744"/>
                    <a:gd name="connsiteY122" fmla="*/ 2000250 h 3405188"/>
                    <a:gd name="connsiteX123" fmla="*/ 261144 w 1632744"/>
                    <a:gd name="connsiteY123" fmla="*/ 1981200 h 3405188"/>
                    <a:gd name="connsiteX124" fmla="*/ 263525 w 1632744"/>
                    <a:gd name="connsiteY124" fmla="*/ 1974057 h 3405188"/>
                    <a:gd name="connsiteX125" fmla="*/ 270669 w 1632744"/>
                    <a:gd name="connsiteY125" fmla="*/ 1950244 h 3405188"/>
                    <a:gd name="connsiteX126" fmla="*/ 0 w 1632744"/>
                    <a:gd name="connsiteY126" fmla="*/ 0 h 3405188"/>
                    <a:gd name="connsiteX0" fmla="*/ 1997869 w 1997869"/>
                    <a:gd name="connsiteY0" fmla="*/ 4906963 h 4906963"/>
                    <a:gd name="connsiteX1" fmla="*/ 1997869 w 1997869"/>
                    <a:gd name="connsiteY1" fmla="*/ 4906963 h 4906963"/>
                    <a:gd name="connsiteX2" fmla="*/ 1974057 w 1997869"/>
                    <a:gd name="connsiteY2" fmla="*/ 4866482 h 4906963"/>
                    <a:gd name="connsiteX3" fmla="*/ 1971675 w 1997869"/>
                    <a:gd name="connsiteY3" fmla="*/ 4849813 h 4906963"/>
                    <a:gd name="connsiteX4" fmla="*/ 1969294 w 1997869"/>
                    <a:gd name="connsiteY4" fmla="*/ 4826000 h 4906963"/>
                    <a:gd name="connsiteX5" fmla="*/ 1955007 w 1997869"/>
                    <a:gd name="connsiteY5" fmla="*/ 4806950 h 4906963"/>
                    <a:gd name="connsiteX6" fmla="*/ 1950244 w 1997869"/>
                    <a:gd name="connsiteY6" fmla="*/ 4797425 h 4906963"/>
                    <a:gd name="connsiteX7" fmla="*/ 1943100 w 1997869"/>
                    <a:gd name="connsiteY7" fmla="*/ 4790282 h 4906963"/>
                    <a:gd name="connsiteX8" fmla="*/ 1938338 w 1997869"/>
                    <a:gd name="connsiteY8" fmla="*/ 4761707 h 4906963"/>
                    <a:gd name="connsiteX9" fmla="*/ 1935957 w 1997869"/>
                    <a:gd name="connsiteY9" fmla="*/ 4749800 h 4906963"/>
                    <a:gd name="connsiteX10" fmla="*/ 1931194 w 1997869"/>
                    <a:gd name="connsiteY10" fmla="*/ 4742657 h 4906963"/>
                    <a:gd name="connsiteX11" fmla="*/ 1926432 w 1997869"/>
                    <a:gd name="connsiteY11" fmla="*/ 4725988 h 4906963"/>
                    <a:gd name="connsiteX12" fmla="*/ 1919288 w 1997869"/>
                    <a:gd name="connsiteY12" fmla="*/ 4702175 h 4906963"/>
                    <a:gd name="connsiteX13" fmla="*/ 1909763 w 1997869"/>
                    <a:gd name="connsiteY13" fmla="*/ 4606925 h 4906963"/>
                    <a:gd name="connsiteX14" fmla="*/ 1905000 w 1997869"/>
                    <a:gd name="connsiteY14" fmla="*/ 4595019 h 4906963"/>
                    <a:gd name="connsiteX15" fmla="*/ 1893094 w 1997869"/>
                    <a:gd name="connsiteY15" fmla="*/ 4587875 h 4906963"/>
                    <a:gd name="connsiteX16" fmla="*/ 1883569 w 1997869"/>
                    <a:gd name="connsiteY16" fmla="*/ 4571207 h 4906963"/>
                    <a:gd name="connsiteX17" fmla="*/ 1876425 w 1997869"/>
                    <a:gd name="connsiteY17" fmla="*/ 4566444 h 4906963"/>
                    <a:gd name="connsiteX18" fmla="*/ 1871663 w 1997869"/>
                    <a:gd name="connsiteY18" fmla="*/ 4556919 h 4906963"/>
                    <a:gd name="connsiteX19" fmla="*/ 1866900 w 1997869"/>
                    <a:gd name="connsiteY19" fmla="*/ 4542632 h 4906963"/>
                    <a:gd name="connsiteX20" fmla="*/ 1864519 w 1997869"/>
                    <a:gd name="connsiteY20" fmla="*/ 4514057 h 4906963"/>
                    <a:gd name="connsiteX21" fmla="*/ 1859757 w 1997869"/>
                    <a:gd name="connsiteY21" fmla="*/ 4497388 h 4906963"/>
                    <a:gd name="connsiteX22" fmla="*/ 1857375 w 1997869"/>
                    <a:gd name="connsiteY22" fmla="*/ 4485482 h 4906963"/>
                    <a:gd name="connsiteX23" fmla="*/ 1852613 w 1997869"/>
                    <a:gd name="connsiteY23" fmla="*/ 4409282 h 4906963"/>
                    <a:gd name="connsiteX24" fmla="*/ 1847850 w 1997869"/>
                    <a:gd name="connsiteY24" fmla="*/ 4387850 h 4906963"/>
                    <a:gd name="connsiteX25" fmla="*/ 1843088 w 1997869"/>
                    <a:gd name="connsiteY25" fmla="*/ 4368800 h 4906963"/>
                    <a:gd name="connsiteX26" fmla="*/ 1831182 w 1997869"/>
                    <a:gd name="connsiteY26" fmla="*/ 4356894 h 4906963"/>
                    <a:gd name="connsiteX27" fmla="*/ 1819275 w 1997869"/>
                    <a:gd name="connsiteY27" fmla="*/ 4347369 h 4906963"/>
                    <a:gd name="connsiteX28" fmla="*/ 1759744 w 1997869"/>
                    <a:gd name="connsiteY28" fmla="*/ 4347369 h 4906963"/>
                    <a:gd name="connsiteX29" fmla="*/ 1745457 w 1997869"/>
                    <a:gd name="connsiteY29" fmla="*/ 4340225 h 4906963"/>
                    <a:gd name="connsiteX30" fmla="*/ 1745457 w 1997869"/>
                    <a:gd name="connsiteY30" fmla="*/ 4292600 h 4906963"/>
                    <a:gd name="connsiteX31" fmla="*/ 1747838 w 1997869"/>
                    <a:gd name="connsiteY31" fmla="*/ 4283075 h 4906963"/>
                    <a:gd name="connsiteX32" fmla="*/ 1752600 w 1997869"/>
                    <a:gd name="connsiteY32" fmla="*/ 4273550 h 4906963"/>
                    <a:gd name="connsiteX33" fmla="*/ 1745457 w 1997869"/>
                    <a:gd name="connsiteY33" fmla="*/ 4235450 h 4906963"/>
                    <a:gd name="connsiteX34" fmla="*/ 1702594 w 1997869"/>
                    <a:gd name="connsiteY34" fmla="*/ 4237832 h 4906963"/>
                    <a:gd name="connsiteX35" fmla="*/ 1683544 w 1997869"/>
                    <a:gd name="connsiteY35" fmla="*/ 4244975 h 4906963"/>
                    <a:gd name="connsiteX36" fmla="*/ 1671638 w 1997869"/>
                    <a:gd name="connsiteY36" fmla="*/ 4252119 h 4906963"/>
                    <a:gd name="connsiteX37" fmla="*/ 1662113 w 1997869"/>
                    <a:gd name="connsiteY37" fmla="*/ 4259263 h 4906963"/>
                    <a:gd name="connsiteX38" fmla="*/ 1654969 w 1997869"/>
                    <a:gd name="connsiteY38" fmla="*/ 4261644 h 4906963"/>
                    <a:gd name="connsiteX39" fmla="*/ 1645444 w 1997869"/>
                    <a:gd name="connsiteY39" fmla="*/ 4268788 h 4906963"/>
                    <a:gd name="connsiteX40" fmla="*/ 1626394 w 1997869"/>
                    <a:gd name="connsiteY40" fmla="*/ 4254500 h 4906963"/>
                    <a:gd name="connsiteX41" fmla="*/ 1619250 w 1997869"/>
                    <a:gd name="connsiteY41" fmla="*/ 4249738 h 4906963"/>
                    <a:gd name="connsiteX42" fmla="*/ 1602582 w 1997869"/>
                    <a:gd name="connsiteY42" fmla="*/ 4233069 h 4906963"/>
                    <a:gd name="connsiteX43" fmla="*/ 1588294 w 1997869"/>
                    <a:gd name="connsiteY43" fmla="*/ 4221163 h 4906963"/>
                    <a:gd name="connsiteX44" fmla="*/ 1566863 w 1997869"/>
                    <a:gd name="connsiteY44" fmla="*/ 4218782 h 4906963"/>
                    <a:gd name="connsiteX45" fmla="*/ 1528763 w 1997869"/>
                    <a:gd name="connsiteY45" fmla="*/ 4221163 h 4906963"/>
                    <a:gd name="connsiteX46" fmla="*/ 1495425 w 1997869"/>
                    <a:gd name="connsiteY46" fmla="*/ 4235450 h 4906963"/>
                    <a:gd name="connsiteX47" fmla="*/ 1488282 w 1997869"/>
                    <a:gd name="connsiteY47" fmla="*/ 4237832 h 4906963"/>
                    <a:gd name="connsiteX48" fmla="*/ 1476375 w 1997869"/>
                    <a:gd name="connsiteY48" fmla="*/ 4244975 h 4906963"/>
                    <a:gd name="connsiteX49" fmla="*/ 1462088 w 1997869"/>
                    <a:gd name="connsiteY49" fmla="*/ 4256882 h 4906963"/>
                    <a:gd name="connsiteX50" fmla="*/ 1452563 w 1997869"/>
                    <a:gd name="connsiteY50" fmla="*/ 4259263 h 4906963"/>
                    <a:gd name="connsiteX51" fmla="*/ 1443038 w 1997869"/>
                    <a:gd name="connsiteY51" fmla="*/ 4254500 h 4906963"/>
                    <a:gd name="connsiteX52" fmla="*/ 1433513 w 1997869"/>
                    <a:gd name="connsiteY52" fmla="*/ 4252119 h 4906963"/>
                    <a:gd name="connsiteX53" fmla="*/ 1412082 w 1997869"/>
                    <a:gd name="connsiteY53" fmla="*/ 4242594 h 4906963"/>
                    <a:gd name="connsiteX54" fmla="*/ 1393032 w 1997869"/>
                    <a:gd name="connsiteY54" fmla="*/ 4228307 h 4906963"/>
                    <a:gd name="connsiteX55" fmla="*/ 1388269 w 1997869"/>
                    <a:gd name="connsiteY55" fmla="*/ 4216400 h 4906963"/>
                    <a:gd name="connsiteX56" fmla="*/ 1385888 w 1997869"/>
                    <a:gd name="connsiteY56" fmla="*/ 4206875 h 4906963"/>
                    <a:gd name="connsiteX57" fmla="*/ 1378744 w 1997869"/>
                    <a:gd name="connsiteY57" fmla="*/ 4204494 h 4906963"/>
                    <a:gd name="connsiteX58" fmla="*/ 1364457 w 1997869"/>
                    <a:gd name="connsiteY58" fmla="*/ 4183063 h 4906963"/>
                    <a:gd name="connsiteX59" fmla="*/ 1347788 w 1997869"/>
                    <a:gd name="connsiteY59" fmla="*/ 4164013 h 4906963"/>
                    <a:gd name="connsiteX60" fmla="*/ 1335882 w 1997869"/>
                    <a:gd name="connsiteY60" fmla="*/ 4159250 h 4906963"/>
                    <a:gd name="connsiteX61" fmla="*/ 1321594 w 1997869"/>
                    <a:gd name="connsiteY61" fmla="*/ 4140200 h 4906963"/>
                    <a:gd name="connsiteX62" fmla="*/ 1309688 w 1997869"/>
                    <a:gd name="connsiteY62" fmla="*/ 4130675 h 4906963"/>
                    <a:gd name="connsiteX63" fmla="*/ 1293019 w 1997869"/>
                    <a:gd name="connsiteY63" fmla="*/ 4123532 h 4906963"/>
                    <a:gd name="connsiteX64" fmla="*/ 1271588 w 1997869"/>
                    <a:gd name="connsiteY64" fmla="*/ 4114007 h 4906963"/>
                    <a:gd name="connsiteX65" fmla="*/ 1264444 w 1997869"/>
                    <a:gd name="connsiteY65" fmla="*/ 4075907 h 4906963"/>
                    <a:gd name="connsiteX66" fmla="*/ 1226344 w 1997869"/>
                    <a:gd name="connsiteY66" fmla="*/ 4037807 h 4906963"/>
                    <a:gd name="connsiteX67" fmla="*/ 1219200 w 1997869"/>
                    <a:gd name="connsiteY67" fmla="*/ 4035425 h 4906963"/>
                    <a:gd name="connsiteX68" fmla="*/ 1219200 w 1997869"/>
                    <a:gd name="connsiteY68" fmla="*/ 4006850 h 4906963"/>
                    <a:gd name="connsiteX69" fmla="*/ 1223963 w 1997869"/>
                    <a:gd name="connsiteY69" fmla="*/ 3987800 h 4906963"/>
                    <a:gd name="connsiteX70" fmla="*/ 1209675 w 1997869"/>
                    <a:gd name="connsiteY70" fmla="*/ 3963988 h 4906963"/>
                    <a:gd name="connsiteX71" fmla="*/ 1190625 w 1997869"/>
                    <a:gd name="connsiteY71" fmla="*/ 3966369 h 4906963"/>
                    <a:gd name="connsiteX72" fmla="*/ 1181100 w 1997869"/>
                    <a:gd name="connsiteY72" fmla="*/ 3971132 h 4906963"/>
                    <a:gd name="connsiteX73" fmla="*/ 1169194 w 1997869"/>
                    <a:gd name="connsiteY73" fmla="*/ 3987800 h 4906963"/>
                    <a:gd name="connsiteX74" fmla="*/ 1164432 w 1997869"/>
                    <a:gd name="connsiteY74" fmla="*/ 4011613 h 4906963"/>
                    <a:gd name="connsiteX75" fmla="*/ 1162050 w 1997869"/>
                    <a:gd name="connsiteY75" fmla="*/ 4023519 h 4906963"/>
                    <a:gd name="connsiteX76" fmla="*/ 1145382 w 1997869"/>
                    <a:gd name="connsiteY76" fmla="*/ 4040188 h 4906963"/>
                    <a:gd name="connsiteX77" fmla="*/ 1138238 w 1997869"/>
                    <a:gd name="connsiteY77" fmla="*/ 4044950 h 4906963"/>
                    <a:gd name="connsiteX78" fmla="*/ 1126332 w 1997869"/>
                    <a:gd name="connsiteY78" fmla="*/ 4047332 h 4906963"/>
                    <a:gd name="connsiteX79" fmla="*/ 1081088 w 1997869"/>
                    <a:gd name="connsiteY79" fmla="*/ 4044950 h 4906963"/>
                    <a:gd name="connsiteX80" fmla="*/ 1078707 w 1997869"/>
                    <a:gd name="connsiteY80" fmla="*/ 4035425 h 4906963"/>
                    <a:gd name="connsiteX81" fmla="*/ 1090613 w 1997869"/>
                    <a:gd name="connsiteY81" fmla="*/ 4006850 h 4906963"/>
                    <a:gd name="connsiteX82" fmla="*/ 1104900 w 1997869"/>
                    <a:gd name="connsiteY82" fmla="*/ 4002088 h 4906963"/>
                    <a:gd name="connsiteX83" fmla="*/ 1135857 w 1997869"/>
                    <a:gd name="connsiteY83" fmla="*/ 3975894 h 4906963"/>
                    <a:gd name="connsiteX84" fmla="*/ 1150144 w 1997869"/>
                    <a:gd name="connsiteY84" fmla="*/ 3966369 h 4906963"/>
                    <a:gd name="connsiteX85" fmla="*/ 1154907 w 1997869"/>
                    <a:gd name="connsiteY85" fmla="*/ 3959225 h 4906963"/>
                    <a:gd name="connsiteX86" fmla="*/ 1147763 w 1997869"/>
                    <a:gd name="connsiteY86" fmla="*/ 3949700 h 4906963"/>
                    <a:gd name="connsiteX87" fmla="*/ 1133475 w 1997869"/>
                    <a:gd name="connsiteY87" fmla="*/ 3937794 h 4906963"/>
                    <a:gd name="connsiteX88" fmla="*/ 1121569 w 1997869"/>
                    <a:gd name="connsiteY88" fmla="*/ 3933032 h 4906963"/>
                    <a:gd name="connsiteX89" fmla="*/ 1050132 w 1997869"/>
                    <a:gd name="connsiteY89" fmla="*/ 3930650 h 4906963"/>
                    <a:gd name="connsiteX90" fmla="*/ 1038225 w 1997869"/>
                    <a:gd name="connsiteY90" fmla="*/ 3921125 h 4906963"/>
                    <a:gd name="connsiteX91" fmla="*/ 1000125 w 1997869"/>
                    <a:gd name="connsiteY91" fmla="*/ 3885407 h 4906963"/>
                    <a:gd name="connsiteX92" fmla="*/ 988219 w 1997869"/>
                    <a:gd name="connsiteY92" fmla="*/ 3878263 h 4906963"/>
                    <a:gd name="connsiteX93" fmla="*/ 973932 w 1997869"/>
                    <a:gd name="connsiteY93" fmla="*/ 3873500 h 4906963"/>
                    <a:gd name="connsiteX94" fmla="*/ 966788 w 1997869"/>
                    <a:gd name="connsiteY94" fmla="*/ 3863975 h 4906963"/>
                    <a:gd name="connsiteX95" fmla="*/ 959644 w 1997869"/>
                    <a:gd name="connsiteY95" fmla="*/ 3861594 h 4906963"/>
                    <a:gd name="connsiteX96" fmla="*/ 954882 w 1997869"/>
                    <a:gd name="connsiteY96" fmla="*/ 3852069 h 4906963"/>
                    <a:gd name="connsiteX97" fmla="*/ 959644 w 1997869"/>
                    <a:gd name="connsiteY97" fmla="*/ 3833019 h 4906963"/>
                    <a:gd name="connsiteX98" fmla="*/ 962025 w 1997869"/>
                    <a:gd name="connsiteY98" fmla="*/ 3825875 h 4906963"/>
                    <a:gd name="connsiteX99" fmla="*/ 945357 w 1997869"/>
                    <a:gd name="connsiteY99" fmla="*/ 3813969 h 4906963"/>
                    <a:gd name="connsiteX100" fmla="*/ 923925 w 1997869"/>
                    <a:gd name="connsiteY100" fmla="*/ 3804444 h 4906963"/>
                    <a:gd name="connsiteX101" fmla="*/ 897732 w 1997869"/>
                    <a:gd name="connsiteY101" fmla="*/ 3809207 h 4906963"/>
                    <a:gd name="connsiteX102" fmla="*/ 869157 w 1997869"/>
                    <a:gd name="connsiteY102" fmla="*/ 3816350 h 4906963"/>
                    <a:gd name="connsiteX103" fmla="*/ 845344 w 1997869"/>
                    <a:gd name="connsiteY103" fmla="*/ 3799682 h 4906963"/>
                    <a:gd name="connsiteX104" fmla="*/ 842963 w 1997869"/>
                    <a:gd name="connsiteY104" fmla="*/ 3787775 h 4906963"/>
                    <a:gd name="connsiteX105" fmla="*/ 838200 w 1997869"/>
                    <a:gd name="connsiteY105" fmla="*/ 3768725 h 4906963"/>
                    <a:gd name="connsiteX106" fmla="*/ 828675 w 1997869"/>
                    <a:gd name="connsiteY106" fmla="*/ 3763963 h 4906963"/>
                    <a:gd name="connsiteX107" fmla="*/ 792957 w 1997869"/>
                    <a:gd name="connsiteY107" fmla="*/ 3761582 h 4906963"/>
                    <a:gd name="connsiteX108" fmla="*/ 778669 w 1997869"/>
                    <a:gd name="connsiteY108" fmla="*/ 3699669 h 4906963"/>
                    <a:gd name="connsiteX109" fmla="*/ 769144 w 1997869"/>
                    <a:gd name="connsiteY109" fmla="*/ 3694907 h 4906963"/>
                    <a:gd name="connsiteX110" fmla="*/ 762000 w 1997869"/>
                    <a:gd name="connsiteY110" fmla="*/ 3692525 h 4906963"/>
                    <a:gd name="connsiteX111" fmla="*/ 747713 w 1997869"/>
                    <a:gd name="connsiteY111" fmla="*/ 3683000 h 4906963"/>
                    <a:gd name="connsiteX112" fmla="*/ 728663 w 1997869"/>
                    <a:gd name="connsiteY112" fmla="*/ 3668713 h 4906963"/>
                    <a:gd name="connsiteX113" fmla="*/ 723900 w 1997869"/>
                    <a:gd name="connsiteY113" fmla="*/ 3599657 h 4906963"/>
                    <a:gd name="connsiteX114" fmla="*/ 721519 w 1997869"/>
                    <a:gd name="connsiteY114" fmla="*/ 3592513 h 4906963"/>
                    <a:gd name="connsiteX115" fmla="*/ 714375 w 1997869"/>
                    <a:gd name="connsiteY115" fmla="*/ 3585369 h 4906963"/>
                    <a:gd name="connsiteX116" fmla="*/ 702469 w 1997869"/>
                    <a:gd name="connsiteY116" fmla="*/ 3578225 h 4906963"/>
                    <a:gd name="connsiteX117" fmla="*/ 692944 w 1997869"/>
                    <a:gd name="connsiteY117" fmla="*/ 3573463 h 4906963"/>
                    <a:gd name="connsiteX118" fmla="*/ 690563 w 1997869"/>
                    <a:gd name="connsiteY118" fmla="*/ 3554413 h 4906963"/>
                    <a:gd name="connsiteX119" fmla="*/ 654844 w 1997869"/>
                    <a:gd name="connsiteY119" fmla="*/ 3542507 h 4906963"/>
                    <a:gd name="connsiteX120" fmla="*/ 635794 w 1997869"/>
                    <a:gd name="connsiteY120" fmla="*/ 3535363 h 4906963"/>
                    <a:gd name="connsiteX121" fmla="*/ 616744 w 1997869"/>
                    <a:gd name="connsiteY121" fmla="*/ 3525838 h 4906963"/>
                    <a:gd name="connsiteX122" fmla="*/ 623888 w 1997869"/>
                    <a:gd name="connsiteY122" fmla="*/ 3502025 h 4906963"/>
                    <a:gd name="connsiteX123" fmla="*/ 626269 w 1997869"/>
                    <a:gd name="connsiteY123" fmla="*/ 3482975 h 4906963"/>
                    <a:gd name="connsiteX124" fmla="*/ 628650 w 1997869"/>
                    <a:gd name="connsiteY124" fmla="*/ 3475832 h 4906963"/>
                    <a:gd name="connsiteX125" fmla="*/ 635794 w 1997869"/>
                    <a:gd name="connsiteY125" fmla="*/ 3452019 h 4906963"/>
                    <a:gd name="connsiteX126" fmla="*/ 0 w 1997869"/>
                    <a:gd name="connsiteY126" fmla="*/ 0 h 4906963"/>
                    <a:gd name="connsiteX0" fmla="*/ 2239169 w 2239169"/>
                    <a:gd name="connsiteY0" fmla="*/ 5656263 h 5656263"/>
                    <a:gd name="connsiteX1" fmla="*/ 2239169 w 2239169"/>
                    <a:gd name="connsiteY1" fmla="*/ 5656263 h 5656263"/>
                    <a:gd name="connsiteX2" fmla="*/ 2215357 w 2239169"/>
                    <a:gd name="connsiteY2" fmla="*/ 5615782 h 5656263"/>
                    <a:gd name="connsiteX3" fmla="*/ 2212975 w 2239169"/>
                    <a:gd name="connsiteY3" fmla="*/ 5599113 h 5656263"/>
                    <a:gd name="connsiteX4" fmla="*/ 2210594 w 2239169"/>
                    <a:gd name="connsiteY4" fmla="*/ 5575300 h 5656263"/>
                    <a:gd name="connsiteX5" fmla="*/ 2196307 w 2239169"/>
                    <a:gd name="connsiteY5" fmla="*/ 5556250 h 5656263"/>
                    <a:gd name="connsiteX6" fmla="*/ 2191544 w 2239169"/>
                    <a:gd name="connsiteY6" fmla="*/ 5546725 h 5656263"/>
                    <a:gd name="connsiteX7" fmla="*/ 2184400 w 2239169"/>
                    <a:gd name="connsiteY7" fmla="*/ 5539582 h 5656263"/>
                    <a:gd name="connsiteX8" fmla="*/ 2179638 w 2239169"/>
                    <a:gd name="connsiteY8" fmla="*/ 5511007 h 5656263"/>
                    <a:gd name="connsiteX9" fmla="*/ 2177257 w 2239169"/>
                    <a:gd name="connsiteY9" fmla="*/ 5499100 h 5656263"/>
                    <a:gd name="connsiteX10" fmla="*/ 2172494 w 2239169"/>
                    <a:gd name="connsiteY10" fmla="*/ 5491957 h 5656263"/>
                    <a:gd name="connsiteX11" fmla="*/ 2167732 w 2239169"/>
                    <a:gd name="connsiteY11" fmla="*/ 5475288 h 5656263"/>
                    <a:gd name="connsiteX12" fmla="*/ 2160588 w 2239169"/>
                    <a:gd name="connsiteY12" fmla="*/ 5451475 h 5656263"/>
                    <a:gd name="connsiteX13" fmla="*/ 2151063 w 2239169"/>
                    <a:gd name="connsiteY13" fmla="*/ 5356225 h 5656263"/>
                    <a:gd name="connsiteX14" fmla="*/ 2146300 w 2239169"/>
                    <a:gd name="connsiteY14" fmla="*/ 5344319 h 5656263"/>
                    <a:gd name="connsiteX15" fmla="*/ 2134394 w 2239169"/>
                    <a:gd name="connsiteY15" fmla="*/ 5337175 h 5656263"/>
                    <a:gd name="connsiteX16" fmla="*/ 2124869 w 2239169"/>
                    <a:gd name="connsiteY16" fmla="*/ 5320507 h 5656263"/>
                    <a:gd name="connsiteX17" fmla="*/ 2117725 w 2239169"/>
                    <a:gd name="connsiteY17" fmla="*/ 5315744 h 5656263"/>
                    <a:gd name="connsiteX18" fmla="*/ 2112963 w 2239169"/>
                    <a:gd name="connsiteY18" fmla="*/ 5306219 h 5656263"/>
                    <a:gd name="connsiteX19" fmla="*/ 2108200 w 2239169"/>
                    <a:gd name="connsiteY19" fmla="*/ 5291932 h 5656263"/>
                    <a:gd name="connsiteX20" fmla="*/ 2105819 w 2239169"/>
                    <a:gd name="connsiteY20" fmla="*/ 5263357 h 5656263"/>
                    <a:gd name="connsiteX21" fmla="*/ 2101057 w 2239169"/>
                    <a:gd name="connsiteY21" fmla="*/ 5246688 h 5656263"/>
                    <a:gd name="connsiteX22" fmla="*/ 2098675 w 2239169"/>
                    <a:gd name="connsiteY22" fmla="*/ 5234782 h 5656263"/>
                    <a:gd name="connsiteX23" fmla="*/ 2093913 w 2239169"/>
                    <a:gd name="connsiteY23" fmla="*/ 5158582 h 5656263"/>
                    <a:gd name="connsiteX24" fmla="*/ 2089150 w 2239169"/>
                    <a:gd name="connsiteY24" fmla="*/ 5137150 h 5656263"/>
                    <a:gd name="connsiteX25" fmla="*/ 2084388 w 2239169"/>
                    <a:gd name="connsiteY25" fmla="*/ 5118100 h 5656263"/>
                    <a:gd name="connsiteX26" fmla="*/ 2072482 w 2239169"/>
                    <a:gd name="connsiteY26" fmla="*/ 5106194 h 5656263"/>
                    <a:gd name="connsiteX27" fmla="*/ 2060575 w 2239169"/>
                    <a:gd name="connsiteY27" fmla="*/ 5096669 h 5656263"/>
                    <a:gd name="connsiteX28" fmla="*/ 2001044 w 2239169"/>
                    <a:gd name="connsiteY28" fmla="*/ 5096669 h 5656263"/>
                    <a:gd name="connsiteX29" fmla="*/ 1986757 w 2239169"/>
                    <a:gd name="connsiteY29" fmla="*/ 5089525 h 5656263"/>
                    <a:gd name="connsiteX30" fmla="*/ 1986757 w 2239169"/>
                    <a:gd name="connsiteY30" fmla="*/ 5041900 h 5656263"/>
                    <a:gd name="connsiteX31" fmla="*/ 1989138 w 2239169"/>
                    <a:gd name="connsiteY31" fmla="*/ 5032375 h 5656263"/>
                    <a:gd name="connsiteX32" fmla="*/ 1993900 w 2239169"/>
                    <a:gd name="connsiteY32" fmla="*/ 5022850 h 5656263"/>
                    <a:gd name="connsiteX33" fmla="*/ 1986757 w 2239169"/>
                    <a:gd name="connsiteY33" fmla="*/ 4984750 h 5656263"/>
                    <a:gd name="connsiteX34" fmla="*/ 1943894 w 2239169"/>
                    <a:gd name="connsiteY34" fmla="*/ 4987132 h 5656263"/>
                    <a:gd name="connsiteX35" fmla="*/ 1924844 w 2239169"/>
                    <a:gd name="connsiteY35" fmla="*/ 4994275 h 5656263"/>
                    <a:gd name="connsiteX36" fmla="*/ 1912938 w 2239169"/>
                    <a:gd name="connsiteY36" fmla="*/ 5001419 h 5656263"/>
                    <a:gd name="connsiteX37" fmla="*/ 1903413 w 2239169"/>
                    <a:gd name="connsiteY37" fmla="*/ 5008563 h 5656263"/>
                    <a:gd name="connsiteX38" fmla="*/ 1896269 w 2239169"/>
                    <a:gd name="connsiteY38" fmla="*/ 5010944 h 5656263"/>
                    <a:gd name="connsiteX39" fmla="*/ 1886744 w 2239169"/>
                    <a:gd name="connsiteY39" fmla="*/ 5018088 h 5656263"/>
                    <a:gd name="connsiteX40" fmla="*/ 1867694 w 2239169"/>
                    <a:gd name="connsiteY40" fmla="*/ 5003800 h 5656263"/>
                    <a:gd name="connsiteX41" fmla="*/ 1860550 w 2239169"/>
                    <a:gd name="connsiteY41" fmla="*/ 4999038 h 5656263"/>
                    <a:gd name="connsiteX42" fmla="*/ 1843882 w 2239169"/>
                    <a:gd name="connsiteY42" fmla="*/ 4982369 h 5656263"/>
                    <a:gd name="connsiteX43" fmla="*/ 1829594 w 2239169"/>
                    <a:gd name="connsiteY43" fmla="*/ 4970463 h 5656263"/>
                    <a:gd name="connsiteX44" fmla="*/ 1808163 w 2239169"/>
                    <a:gd name="connsiteY44" fmla="*/ 4968082 h 5656263"/>
                    <a:gd name="connsiteX45" fmla="*/ 1770063 w 2239169"/>
                    <a:gd name="connsiteY45" fmla="*/ 4970463 h 5656263"/>
                    <a:gd name="connsiteX46" fmla="*/ 1736725 w 2239169"/>
                    <a:gd name="connsiteY46" fmla="*/ 4984750 h 5656263"/>
                    <a:gd name="connsiteX47" fmla="*/ 1729582 w 2239169"/>
                    <a:gd name="connsiteY47" fmla="*/ 4987132 h 5656263"/>
                    <a:gd name="connsiteX48" fmla="*/ 1717675 w 2239169"/>
                    <a:gd name="connsiteY48" fmla="*/ 4994275 h 5656263"/>
                    <a:gd name="connsiteX49" fmla="*/ 1703388 w 2239169"/>
                    <a:gd name="connsiteY49" fmla="*/ 5006182 h 5656263"/>
                    <a:gd name="connsiteX50" fmla="*/ 1693863 w 2239169"/>
                    <a:gd name="connsiteY50" fmla="*/ 5008563 h 5656263"/>
                    <a:gd name="connsiteX51" fmla="*/ 1684338 w 2239169"/>
                    <a:gd name="connsiteY51" fmla="*/ 5003800 h 5656263"/>
                    <a:gd name="connsiteX52" fmla="*/ 1674813 w 2239169"/>
                    <a:gd name="connsiteY52" fmla="*/ 5001419 h 5656263"/>
                    <a:gd name="connsiteX53" fmla="*/ 1653382 w 2239169"/>
                    <a:gd name="connsiteY53" fmla="*/ 4991894 h 5656263"/>
                    <a:gd name="connsiteX54" fmla="*/ 1634332 w 2239169"/>
                    <a:gd name="connsiteY54" fmla="*/ 4977607 h 5656263"/>
                    <a:gd name="connsiteX55" fmla="*/ 1629569 w 2239169"/>
                    <a:gd name="connsiteY55" fmla="*/ 4965700 h 5656263"/>
                    <a:gd name="connsiteX56" fmla="*/ 1627188 w 2239169"/>
                    <a:gd name="connsiteY56" fmla="*/ 4956175 h 5656263"/>
                    <a:gd name="connsiteX57" fmla="*/ 1620044 w 2239169"/>
                    <a:gd name="connsiteY57" fmla="*/ 4953794 h 5656263"/>
                    <a:gd name="connsiteX58" fmla="*/ 1605757 w 2239169"/>
                    <a:gd name="connsiteY58" fmla="*/ 4932363 h 5656263"/>
                    <a:gd name="connsiteX59" fmla="*/ 1589088 w 2239169"/>
                    <a:gd name="connsiteY59" fmla="*/ 4913313 h 5656263"/>
                    <a:gd name="connsiteX60" fmla="*/ 1577182 w 2239169"/>
                    <a:gd name="connsiteY60" fmla="*/ 4908550 h 5656263"/>
                    <a:gd name="connsiteX61" fmla="*/ 1562894 w 2239169"/>
                    <a:gd name="connsiteY61" fmla="*/ 4889500 h 5656263"/>
                    <a:gd name="connsiteX62" fmla="*/ 1550988 w 2239169"/>
                    <a:gd name="connsiteY62" fmla="*/ 4879975 h 5656263"/>
                    <a:gd name="connsiteX63" fmla="*/ 1534319 w 2239169"/>
                    <a:gd name="connsiteY63" fmla="*/ 4872832 h 5656263"/>
                    <a:gd name="connsiteX64" fmla="*/ 1512888 w 2239169"/>
                    <a:gd name="connsiteY64" fmla="*/ 4863307 h 5656263"/>
                    <a:gd name="connsiteX65" fmla="*/ 1505744 w 2239169"/>
                    <a:gd name="connsiteY65" fmla="*/ 4825207 h 5656263"/>
                    <a:gd name="connsiteX66" fmla="*/ 1467644 w 2239169"/>
                    <a:gd name="connsiteY66" fmla="*/ 4787107 h 5656263"/>
                    <a:gd name="connsiteX67" fmla="*/ 1460500 w 2239169"/>
                    <a:gd name="connsiteY67" fmla="*/ 4784725 h 5656263"/>
                    <a:gd name="connsiteX68" fmla="*/ 1460500 w 2239169"/>
                    <a:gd name="connsiteY68" fmla="*/ 4756150 h 5656263"/>
                    <a:gd name="connsiteX69" fmla="*/ 1465263 w 2239169"/>
                    <a:gd name="connsiteY69" fmla="*/ 4737100 h 5656263"/>
                    <a:gd name="connsiteX70" fmla="*/ 1450975 w 2239169"/>
                    <a:gd name="connsiteY70" fmla="*/ 4713288 h 5656263"/>
                    <a:gd name="connsiteX71" fmla="*/ 1431925 w 2239169"/>
                    <a:gd name="connsiteY71" fmla="*/ 4715669 h 5656263"/>
                    <a:gd name="connsiteX72" fmla="*/ 1422400 w 2239169"/>
                    <a:gd name="connsiteY72" fmla="*/ 4720432 h 5656263"/>
                    <a:gd name="connsiteX73" fmla="*/ 1410494 w 2239169"/>
                    <a:gd name="connsiteY73" fmla="*/ 4737100 h 5656263"/>
                    <a:gd name="connsiteX74" fmla="*/ 1405732 w 2239169"/>
                    <a:gd name="connsiteY74" fmla="*/ 4760913 h 5656263"/>
                    <a:gd name="connsiteX75" fmla="*/ 1403350 w 2239169"/>
                    <a:gd name="connsiteY75" fmla="*/ 4772819 h 5656263"/>
                    <a:gd name="connsiteX76" fmla="*/ 1386682 w 2239169"/>
                    <a:gd name="connsiteY76" fmla="*/ 4789488 h 5656263"/>
                    <a:gd name="connsiteX77" fmla="*/ 1379538 w 2239169"/>
                    <a:gd name="connsiteY77" fmla="*/ 4794250 h 5656263"/>
                    <a:gd name="connsiteX78" fmla="*/ 1367632 w 2239169"/>
                    <a:gd name="connsiteY78" fmla="*/ 4796632 h 5656263"/>
                    <a:gd name="connsiteX79" fmla="*/ 1322388 w 2239169"/>
                    <a:gd name="connsiteY79" fmla="*/ 4794250 h 5656263"/>
                    <a:gd name="connsiteX80" fmla="*/ 1320007 w 2239169"/>
                    <a:gd name="connsiteY80" fmla="*/ 4784725 h 5656263"/>
                    <a:gd name="connsiteX81" fmla="*/ 1331913 w 2239169"/>
                    <a:gd name="connsiteY81" fmla="*/ 4756150 h 5656263"/>
                    <a:gd name="connsiteX82" fmla="*/ 1346200 w 2239169"/>
                    <a:gd name="connsiteY82" fmla="*/ 4751388 h 5656263"/>
                    <a:gd name="connsiteX83" fmla="*/ 1377157 w 2239169"/>
                    <a:gd name="connsiteY83" fmla="*/ 4725194 h 5656263"/>
                    <a:gd name="connsiteX84" fmla="*/ 1391444 w 2239169"/>
                    <a:gd name="connsiteY84" fmla="*/ 4715669 h 5656263"/>
                    <a:gd name="connsiteX85" fmla="*/ 1396207 w 2239169"/>
                    <a:gd name="connsiteY85" fmla="*/ 4708525 h 5656263"/>
                    <a:gd name="connsiteX86" fmla="*/ 1389063 w 2239169"/>
                    <a:gd name="connsiteY86" fmla="*/ 4699000 h 5656263"/>
                    <a:gd name="connsiteX87" fmla="*/ 1374775 w 2239169"/>
                    <a:gd name="connsiteY87" fmla="*/ 4687094 h 5656263"/>
                    <a:gd name="connsiteX88" fmla="*/ 1362869 w 2239169"/>
                    <a:gd name="connsiteY88" fmla="*/ 4682332 h 5656263"/>
                    <a:gd name="connsiteX89" fmla="*/ 1291432 w 2239169"/>
                    <a:gd name="connsiteY89" fmla="*/ 4679950 h 5656263"/>
                    <a:gd name="connsiteX90" fmla="*/ 1279525 w 2239169"/>
                    <a:gd name="connsiteY90" fmla="*/ 4670425 h 5656263"/>
                    <a:gd name="connsiteX91" fmla="*/ 1241425 w 2239169"/>
                    <a:gd name="connsiteY91" fmla="*/ 4634707 h 5656263"/>
                    <a:gd name="connsiteX92" fmla="*/ 1229519 w 2239169"/>
                    <a:gd name="connsiteY92" fmla="*/ 4627563 h 5656263"/>
                    <a:gd name="connsiteX93" fmla="*/ 1215232 w 2239169"/>
                    <a:gd name="connsiteY93" fmla="*/ 4622800 h 5656263"/>
                    <a:gd name="connsiteX94" fmla="*/ 1208088 w 2239169"/>
                    <a:gd name="connsiteY94" fmla="*/ 4613275 h 5656263"/>
                    <a:gd name="connsiteX95" fmla="*/ 1200944 w 2239169"/>
                    <a:gd name="connsiteY95" fmla="*/ 4610894 h 5656263"/>
                    <a:gd name="connsiteX96" fmla="*/ 1196182 w 2239169"/>
                    <a:gd name="connsiteY96" fmla="*/ 4601369 h 5656263"/>
                    <a:gd name="connsiteX97" fmla="*/ 1200944 w 2239169"/>
                    <a:gd name="connsiteY97" fmla="*/ 4582319 h 5656263"/>
                    <a:gd name="connsiteX98" fmla="*/ 1203325 w 2239169"/>
                    <a:gd name="connsiteY98" fmla="*/ 4575175 h 5656263"/>
                    <a:gd name="connsiteX99" fmla="*/ 1186657 w 2239169"/>
                    <a:gd name="connsiteY99" fmla="*/ 4563269 h 5656263"/>
                    <a:gd name="connsiteX100" fmla="*/ 1165225 w 2239169"/>
                    <a:gd name="connsiteY100" fmla="*/ 4553744 h 5656263"/>
                    <a:gd name="connsiteX101" fmla="*/ 1139032 w 2239169"/>
                    <a:gd name="connsiteY101" fmla="*/ 4558507 h 5656263"/>
                    <a:gd name="connsiteX102" fmla="*/ 1110457 w 2239169"/>
                    <a:gd name="connsiteY102" fmla="*/ 4565650 h 5656263"/>
                    <a:gd name="connsiteX103" fmla="*/ 1086644 w 2239169"/>
                    <a:gd name="connsiteY103" fmla="*/ 4548982 h 5656263"/>
                    <a:gd name="connsiteX104" fmla="*/ 1084263 w 2239169"/>
                    <a:gd name="connsiteY104" fmla="*/ 4537075 h 5656263"/>
                    <a:gd name="connsiteX105" fmla="*/ 1079500 w 2239169"/>
                    <a:gd name="connsiteY105" fmla="*/ 4518025 h 5656263"/>
                    <a:gd name="connsiteX106" fmla="*/ 1069975 w 2239169"/>
                    <a:gd name="connsiteY106" fmla="*/ 4513263 h 5656263"/>
                    <a:gd name="connsiteX107" fmla="*/ 1034257 w 2239169"/>
                    <a:gd name="connsiteY107" fmla="*/ 4510882 h 5656263"/>
                    <a:gd name="connsiteX108" fmla="*/ 1019969 w 2239169"/>
                    <a:gd name="connsiteY108" fmla="*/ 4448969 h 5656263"/>
                    <a:gd name="connsiteX109" fmla="*/ 1010444 w 2239169"/>
                    <a:gd name="connsiteY109" fmla="*/ 4444207 h 5656263"/>
                    <a:gd name="connsiteX110" fmla="*/ 1003300 w 2239169"/>
                    <a:gd name="connsiteY110" fmla="*/ 4441825 h 5656263"/>
                    <a:gd name="connsiteX111" fmla="*/ 989013 w 2239169"/>
                    <a:gd name="connsiteY111" fmla="*/ 4432300 h 5656263"/>
                    <a:gd name="connsiteX112" fmla="*/ 969963 w 2239169"/>
                    <a:gd name="connsiteY112" fmla="*/ 4418013 h 5656263"/>
                    <a:gd name="connsiteX113" fmla="*/ 965200 w 2239169"/>
                    <a:gd name="connsiteY113" fmla="*/ 4348957 h 5656263"/>
                    <a:gd name="connsiteX114" fmla="*/ 962819 w 2239169"/>
                    <a:gd name="connsiteY114" fmla="*/ 4341813 h 5656263"/>
                    <a:gd name="connsiteX115" fmla="*/ 955675 w 2239169"/>
                    <a:gd name="connsiteY115" fmla="*/ 4334669 h 5656263"/>
                    <a:gd name="connsiteX116" fmla="*/ 943769 w 2239169"/>
                    <a:gd name="connsiteY116" fmla="*/ 4327525 h 5656263"/>
                    <a:gd name="connsiteX117" fmla="*/ 934244 w 2239169"/>
                    <a:gd name="connsiteY117" fmla="*/ 4322763 h 5656263"/>
                    <a:gd name="connsiteX118" fmla="*/ 931863 w 2239169"/>
                    <a:gd name="connsiteY118" fmla="*/ 4303713 h 5656263"/>
                    <a:gd name="connsiteX119" fmla="*/ 896144 w 2239169"/>
                    <a:gd name="connsiteY119" fmla="*/ 4291807 h 5656263"/>
                    <a:gd name="connsiteX120" fmla="*/ 877094 w 2239169"/>
                    <a:gd name="connsiteY120" fmla="*/ 4284663 h 5656263"/>
                    <a:gd name="connsiteX121" fmla="*/ 858044 w 2239169"/>
                    <a:gd name="connsiteY121" fmla="*/ 4275138 h 5656263"/>
                    <a:gd name="connsiteX122" fmla="*/ 865188 w 2239169"/>
                    <a:gd name="connsiteY122" fmla="*/ 4251325 h 5656263"/>
                    <a:gd name="connsiteX123" fmla="*/ 867569 w 2239169"/>
                    <a:gd name="connsiteY123" fmla="*/ 4232275 h 5656263"/>
                    <a:gd name="connsiteX124" fmla="*/ 869950 w 2239169"/>
                    <a:gd name="connsiteY124" fmla="*/ 4225132 h 5656263"/>
                    <a:gd name="connsiteX125" fmla="*/ 877094 w 2239169"/>
                    <a:gd name="connsiteY125" fmla="*/ 4201319 h 5656263"/>
                    <a:gd name="connsiteX126" fmla="*/ 0 w 2239169"/>
                    <a:gd name="connsiteY126" fmla="*/ 0 h 5656263"/>
                    <a:gd name="connsiteX0" fmla="*/ 3413919 w 3413919"/>
                    <a:gd name="connsiteY0" fmla="*/ 5983288 h 5983288"/>
                    <a:gd name="connsiteX1" fmla="*/ 3413919 w 3413919"/>
                    <a:gd name="connsiteY1" fmla="*/ 5983288 h 5983288"/>
                    <a:gd name="connsiteX2" fmla="*/ 3390107 w 3413919"/>
                    <a:gd name="connsiteY2" fmla="*/ 5942807 h 5983288"/>
                    <a:gd name="connsiteX3" fmla="*/ 3387725 w 3413919"/>
                    <a:gd name="connsiteY3" fmla="*/ 5926138 h 5983288"/>
                    <a:gd name="connsiteX4" fmla="*/ 3385344 w 3413919"/>
                    <a:gd name="connsiteY4" fmla="*/ 5902325 h 5983288"/>
                    <a:gd name="connsiteX5" fmla="*/ 3371057 w 3413919"/>
                    <a:gd name="connsiteY5" fmla="*/ 5883275 h 5983288"/>
                    <a:gd name="connsiteX6" fmla="*/ 3366294 w 3413919"/>
                    <a:gd name="connsiteY6" fmla="*/ 5873750 h 5983288"/>
                    <a:gd name="connsiteX7" fmla="*/ 3359150 w 3413919"/>
                    <a:gd name="connsiteY7" fmla="*/ 5866607 h 5983288"/>
                    <a:gd name="connsiteX8" fmla="*/ 3354388 w 3413919"/>
                    <a:gd name="connsiteY8" fmla="*/ 5838032 h 5983288"/>
                    <a:gd name="connsiteX9" fmla="*/ 3352007 w 3413919"/>
                    <a:gd name="connsiteY9" fmla="*/ 5826125 h 5983288"/>
                    <a:gd name="connsiteX10" fmla="*/ 3347244 w 3413919"/>
                    <a:gd name="connsiteY10" fmla="*/ 5818982 h 5983288"/>
                    <a:gd name="connsiteX11" fmla="*/ 3342482 w 3413919"/>
                    <a:gd name="connsiteY11" fmla="*/ 5802313 h 5983288"/>
                    <a:gd name="connsiteX12" fmla="*/ 3335338 w 3413919"/>
                    <a:gd name="connsiteY12" fmla="*/ 5778500 h 5983288"/>
                    <a:gd name="connsiteX13" fmla="*/ 3325813 w 3413919"/>
                    <a:gd name="connsiteY13" fmla="*/ 5683250 h 5983288"/>
                    <a:gd name="connsiteX14" fmla="*/ 3321050 w 3413919"/>
                    <a:gd name="connsiteY14" fmla="*/ 5671344 h 5983288"/>
                    <a:gd name="connsiteX15" fmla="*/ 3309144 w 3413919"/>
                    <a:gd name="connsiteY15" fmla="*/ 5664200 h 5983288"/>
                    <a:gd name="connsiteX16" fmla="*/ 3299619 w 3413919"/>
                    <a:gd name="connsiteY16" fmla="*/ 5647532 h 5983288"/>
                    <a:gd name="connsiteX17" fmla="*/ 3292475 w 3413919"/>
                    <a:gd name="connsiteY17" fmla="*/ 5642769 h 5983288"/>
                    <a:gd name="connsiteX18" fmla="*/ 3287713 w 3413919"/>
                    <a:gd name="connsiteY18" fmla="*/ 5633244 h 5983288"/>
                    <a:gd name="connsiteX19" fmla="*/ 3282950 w 3413919"/>
                    <a:gd name="connsiteY19" fmla="*/ 5618957 h 5983288"/>
                    <a:gd name="connsiteX20" fmla="*/ 3280569 w 3413919"/>
                    <a:gd name="connsiteY20" fmla="*/ 5590382 h 5983288"/>
                    <a:gd name="connsiteX21" fmla="*/ 3275807 w 3413919"/>
                    <a:gd name="connsiteY21" fmla="*/ 5573713 h 5983288"/>
                    <a:gd name="connsiteX22" fmla="*/ 3273425 w 3413919"/>
                    <a:gd name="connsiteY22" fmla="*/ 5561807 h 5983288"/>
                    <a:gd name="connsiteX23" fmla="*/ 3268663 w 3413919"/>
                    <a:gd name="connsiteY23" fmla="*/ 5485607 h 5983288"/>
                    <a:gd name="connsiteX24" fmla="*/ 3263900 w 3413919"/>
                    <a:gd name="connsiteY24" fmla="*/ 5464175 h 5983288"/>
                    <a:gd name="connsiteX25" fmla="*/ 3259138 w 3413919"/>
                    <a:gd name="connsiteY25" fmla="*/ 5445125 h 5983288"/>
                    <a:gd name="connsiteX26" fmla="*/ 3247232 w 3413919"/>
                    <a:gd name="connsiteY26" fmla="*/ 5433219 h 5983288"/>
                    <a:gd name="connsiteX27" fmla="*/ 3235325 w 3413919"/>
                    <a:gd name="connsiteY27" fmla="*/ 5423694 h 5983288"/>
                    <a:gd name="connsiteX28" fmla="*/ 3175794 w 3413919"/>
                    <a:gd name="connsiteY28" fmla="*/ 5423694 h 5983288"/>
                    <a:gd name="connsiteX29" fmla="*/ 3161507 w 3413919"/>
                    <a:gd name="connsiteY29" fmla="*/ 5416550 h 5983288"/>
                    <a:gd name="connsiteX30" fmla="*/ 3161507 w 3413919"/>
                    <a:gd name="connsiteY30" fmla="*/ 5368925 h 5983288"/>
                    <a:gd name="connsiteX31" fmla="*/ 3163888 w 3413919"/>
                    <a:gd name="connsiteY31" fmla="*/ 5359400 h 5983288"/>
                    <a:gd name="connsiteX32" fmla="*/ 3168650 w 3413919"/>
                    <a:gd name="connsiteY32" fmla="*/ 5349875 h 5983288"/>
                    <a:gd name="connsiteX33" fmla="*/ 3161507 w 3413919"/>
                    <a:gd name="connsiteY33" fmla="*/ 5311775 h 5983288"/>
                    <a:gd name="connsiteX34" fmla="*/ 3118644 w 3413919"/>
                    <a:gd name="connsiteY34" fmla="*/ 5314157 h 5983288"/>
                    <a:gd name="connsiteX35" fmla="*/ 3099594 w 3413919"/>
                    <a:gd name="connsiteY35" fmla="*/ 5321300 h 5983288"/>
                    <a:gd name="connsiteX36" fmla="*/ 3087688 w 3413919"/>
                    <a:gd name="connsiteY36" fmla="*/ 5328444 h 5983288"/>
                    <a:gd name="connsiteX37" fmla="*/ 3078163 w 3413919"/>
                    <a:gd name="connsiteY37" fmla="*/ 5335588 h 5983288"/>
                    <a:gd name="connsiteX38" fmla="*/ 3071019 w 3413919"/>
                    <a:gd name="connsiteY38" fmla="*/ 5337969 h 5983288"/>
                    <a:gd name="connsiteX39" fmla="*/ 3061494 w 3413919"/>
                    <a:gd name="connsiteY39" fmla="*/ 5345113 h 5983288"/>
                    <a:gd name="connsiteX40" fmla="*/ 3042444 w 3413919"/>
                    <a:gd name="connsiteY40" fmla="*/ 5330825 h 5983288"/>
                    <a:gd name="connsiteX41" fmla="*/ 3035300 w 3413919"/>
                    <a:gd name="connsiteY41" fmla="*/ 5326063 h 5983288"/>
                    <a:gd name="connsiteX42" fmla="*/ 3018632 w 3413919"/>
                    <a:gd name="connsiteY42" fmla="*/ 5309394 h 5983288"/>
                    <a:gd name="connsiteX43" fmla="*/ 3004344 w 3413919"/>
                    <a:gd name="connsiteY43" fmla="*/ 5297488 h 5983288"/>
                    <a:gd name="connsiteX44" fmla="*/ 2982913 w 3413919"/>
                    <a:gd name="connsiteY44" fmla="*/ 5295107 h 5983288"/>
                    <a:gd name="connsiteX45" fmla="*/ 2944813 w 3413919"/>
                    <a:gd name="connsiteY45" fmla="*/ 5297488 h 5983288"/>
                    <a:gd name="connsiteX46" fmla="*/ 2911475 w 3413919"/>
                    <a:gd name="connsiteY46" fmla="*/ 5311775 h 5983288"/>
                    <a:gd name="connsiteX47" fmla="*/ 2904332 w 3413919"/>
                    <a:gd name="connsiteY47" fmla="*/ 5314157 h 5983288"/>
                    <a:gd name="connsiteX48" fmla="*/ 2892425 w 3413919"/>
                    <a:gd name="connsiteY48" fmla="*/ 5321300 h 5983288"/>
                    <a:gd name="connsiteX49" fmla="*/ 2878138 w 3413919"/>
                    <a:gd name="connsiteY49" fmla="*/ 5333207 h 5983288"/>
                    <a:gd name="connsiteX50" fmla="*/ 2868613 w 3413919"/>
                    <a:gd name="connsiteY50" fmla="*/ 5335588 h 5983288"/>
                    <a:gd name="connsiteX51" fmla="*/ 2859088 w 3413919"/>
                    <a:gd name="connsiteY51" fmla="*/ 5330825 h 5983288"/>
                    <a:gd name="connsiteX52" fmla="*/ 2849563 w 3413919"/>
                    <a:gd name="connsiteY52" fmla="*/ 5328444 h 5983288"/>
                    <a:gd name="connsiteX53" fmla="*/ 2828132 w 3413919"/>
                    <a:gd name="connsiteY53" fmla="*/ 5318919 h 5983288"/>
                    <a:gd name="connsiteX54" fmla="*/ 2809082 w 3413919"/>
                    <a:gd name="connsiteY54" fmla="*/ 5304632 h 5983288"/>
                    <a:gd name="connsiteX55" fmla="*/ 2804319 w 3413919"/>
                    <a:gd name="connsiteY55" fmla="*/ 5292725 h 5983288"/>
                    <a:gd name="connsiteX56" fmla="*/ 2801938 w 3413919"/>
                    <a:gd name="connsiteY56" fmla="*/ 5283200 h 5983288"/>
                    <a:gd name="connsiteX57" fmla="*/ 2794794 w 3413919"/>
                    <a:gd name="connsiteY57" fmla="*/ 5280819 h 5983288"/>
                    <a:gd name="connsiteX58" fmla="*/ 2780507 w 3413919"/>
                    <a:gd name="connsiteY58" fmla="*/ 5259388 h 5983288"/>
                    <a:gd name="connsiteX59" fmla="*/ 2763838 w 3413919"/>
                    <a:gd name="connsiteY59" fmla="*/ 5240338 h 5983288"/>
                    <a:gd name="connsiteX60" fmla="*/ 2751932 w 3413919"/>
                    <a:gd name="connsiteY60" fmla="*/ 5235575 h 5983288"/>
                    <a:gd name="connsiteX61" fmla="*/ 2737644 w 3413919"/>
                    <a:gd name="connsiteY61" fmla="*/ 5216525 h 5983288"/>
                    <a:gd name="connsiteX62" fmla="*/ 2725738 w 3413919"/>
                    <a:gd name="connsiteY62" fmla="*/ 5207000 h 5983288"/>
                    <a:gd name="connsiteX63" fmla="*/ 2709069 w 3413919"/>
                    <a:gd name="connsiteY63" fmla="*/ 5199857 h 5983288"/>
                    <a:gd name="connsiteX64" fmla="*/ 2687638 w 3413919"/>
                    <a:gd name="connsiteY64" fmla="*/ 5190332 h 5983288"/>
                    <a:gd name="connsiteX65" fmla="*/ 2680494 w 3413919"/>
                    <a:gd name="connsiteY65" fmla="*/ 5152232 h 5983288"/>
                    <a:gd name="connsiteX66" fmla="*/ 2642394 w 3413919"/>
                    <a:gd name="connsiteY66" fmla="*/ 5114132 h 5983288"/>
                    <a:gd name="connsiteX67" fmla="*/ 2635250 w 3413919"/>
                    <a:gd name="connsiteY67" fmla="*/ 5111750 h 5983288"/>
                    <a:gd name="connsiteX68" fmla="*/ 2635250 w 3413919"/>
                    <a:gd name="connsiteY68" fmla="*/ 5083175 h 5983288"/>
                    <a:gd name="connsiteX69" fmla="*/ 2640013 w 3413919"/>
                    <a:gd name="connsiteY69" fmla="*/ 5064125 h 5983288"/>
                    <a:gd name="connsiteX70" fmla="*/ 2625725 w 3413919"/>
                    <a:gd name="connsiteY70" fmla="*/ 5040313 h 5983288"/>
                    <a:gd name="connsiteX71" fmla="*/ 2606675 w 3413919"/>
                    <a:gd name="connsiteY71" fmla="*/ 5042694 h 5983288"/>
                    <a:gd name="connsiteX72" fmla="*/ 2597150 w 3413919"/>
                    <a:gd name="connsiteY72" fmla="*/ 5047457 h 5983288"/>
                    <a:gd name="connsiteX73" fmla="*/ 2585244 w 3413919"/>
                    <a:gd name="connsiteY73" fmla="*/ 5064125 h 5983288"/>
                    <a:gd name="connsiteX74" fmla="*/ 2580482 w 3413919"/>
                    <a:gd name="connsiteY74" fmla="*/ 5087938 h 5983288"/>
                    <a:gd name="connsiteX75" fmla="*/ 2578100 w 3413919"/>
                    <a:gd name="connsiteY75" fmla="*/ 5099844 h 5983288"/>
                    <a:gd name="connsiteX76" fmla="*/ 2561432 w 3413919"/>
                    <a:gd name="connsiteY76" fmla="*/ 5116513 h 5983288"/>
                    <a:gd name="connsiteX77" fmla="*/ 2554288 w 3413919"/>
                    <a:gd name="connsiteY77" fmla="*/ 5121275 h 5983288"/>
                    <a:gd name="connsiteX78" fmla="*/ 2542382 w 3413919"/>
                    <a:gd name="connsiteY78" fmla="*/ 5123657 h 5983288"/>
                    <a:gd name="connsiteX79" fmla="*/ 2497138 w 3413919"/>
                    <a:gd name="connsiteY79" fmla="*/ 5121275 h 5983288"/>
                    <a:gd name="connsiteX80" fmla="*/ 2494757 w 3413919"/>
                    <a:gd name="connsiteY80" fmla="*/ 5111750 h 5983288"/>
                    <a:gd name="connsiteX81" fmla="*/ 2506663 w 3413919"/>
                    <a:gd name="connsiteY81" fmla="*/ 5083175 h 5983288"/>
                    <a:gd name="connsiteX82" fmla="*/ 2520950 w 3413919"/>
                    <a:gd name="connsiteY82" fmla="*/ 5078413 h 5983288"/>
                    <a:gd name="connsiteX83" fmla="*/ 2551907 w 3413919"/>
                    <a:gd name="connsiteY83" fmla="*/ 5052219 h 5983288"/>
                    <a:gd name="connsiteX84" fmla="*/ 2566194 w 3413919"/>
                    <a:gd name="connsiteY84" fmla="*/ 5042694 h 5983288"/>
                    <a:gd name="connsiteX85" fmla="*/ 2570957 w 3413919"/>
                    <a:gd name="connsiteY85" fmla="*/ 5035550 h 5983288"/>
                    <a:gd name="connsiteX86" fmla="*/ 2563813 w 3413919"/>
                    <a:gd name="connsiteY86" fmla="*/ 5026025 h 5983288"/>
                    <a:gd name="connsiteX87" fmla="*/ 2549525 w 3413919"/>
                    <a:gd name="connsiteY87" fmla="*/ 5014119 h 5983288"/>
                    <a:gd name="connsiteX88" fmla="*/ 2537619 w 3413919"/>
                    <a:gd name="connsiteY88" fmla="*/ 5009357 h 5983288"/>
                    <a:gd name="connsiteX89" fmla="*/ 2466182 w 3413919"/>
                    <a:gd name="connsiteY89" fmla="*/ 5006975 h 5983288"/>
                    <a:gd name="connsiteX90" fmla="*/ 2454275 w 3413919"/>
                    <a:gd name="connsiteY90" fmla="*/ 4997450 h 5983288"/>
                    <a:gd name="connsiteX91" fmla="*/ 2416175 w 3413919"/>
                    <a:gd name="connsiteY91" fmla="*/ 4961732 h 5983288"/>
                    <a:gd name="connsiteX92" fmla="*/ 2404269 w 3413919"/>
                    <a:gd name="connsiteY92" fmla="*/ 4954588 h 5983288"/>
                    <a:gd name="connsiteX93" fmla="*/ 2389982 w 3413919"/>
                    <a:gd name="connsiteY93" fmla="*/ 4949825 h 5983288"/>
                    <a:gd name="connsiteX94" fmla="*/ 2382838 w 3413919"/>
                    <a:gd name="connsiteY94" fmla="*/ 4940300 h 5983288"/>
                    <a:gd name="connsiteX95" fmla="*/ 2375694 w 3413919"/>
                    <a:gd name="connsiteY95" fmla="*/ 4937919 h 5983288"/>
                    <a:gd name="connsiteX96" fmla="*/ 2370932 w 3413919"/>
                    <a:gd name="connsiteY96" fmla="*/ 4928394 h 5983288"/>
                    <a:gd name="connsiteX97" fmla="*/ 2375694 w 3413919"/>
                    <a:gd name="connsiteY97" fmla="*/ 4909344 h 5983288"/>
                    <a:gd name="connsiteX98" fmla="*/ 2378075 w 3413919"/>
                    <a:gd name="connsiteY98" fmla="*/ 4902200 h 5983288"/>
                    <a:gd name="connsiteX99" fmla="*/ 2361407 w 3413919"/>
                    <a:gd name="connsiteY99" fmla="*/ 4890294 h 5983288"/>
                    <a:gd name="connsiteX100" fmla="*/ 2339975 w 3413919"/>
                    <a:gd name="connsiteY100" fmla="*/ 4880769 h 5983288"/>
                    <a:gd name="connsiteX101" fmla="*/ 2313782 w 3413919"/>
                    <a:gd name="connsiteY101" fmla="*/ 4885532 h 5983288"/>
                    <a:gd name="connsiteX102" fmla="*/ 2285207 w 3413919"/>
                    <a:gd name="connsiteY102" fmla="*/ 4892675 h 5983288"/>
                    <a:gd name="connsiteX103" fmla="*/ 2261394 w 3413919"/>
                    <a:gd name="connsiteY103" fmla="*/ 4876007 h 5983288"/>
                    <a:gd name="connsiteX104" fmla="*/ 2259013 w 3413919"/>
                    <a:gd name="connsiteY104" fmla="*/ 4864100 h 5983288"/>
                    <a:gd name="connsiteX105" fmla="*/ 2254250 w 3413919"/>
                    <a:gd name="connsiteY105" fmla="*/ 4845050 h 5983288"/>
                    <a:gd name="connsiteX106" fmla="*/ 2244725 w 3413919"/>
                    <a:gd name="connsiteY106" fmla="*/ 4840288 h 5983288"/>
                    <a:gd name="connsiteX107" fmla="*/ 2209007 w 3413919"/>
                    <a:gd name="connsiteY107" fmla="*/ 4837907 h 5983288"/>
                    <a:gd name="connsiteX108" fmla="*/ 2194719 w 3413919"/>
                    <a:gd name="connsiteY108" fmla="*/ 4775994 h 5983288"/>
                    <a:gd name="connsiteX109" fmla="*/ 2185194 w 3413919"/>
                    <a:gd name="connsiteY109" fmla="*/ 4771232 h 5983288"/>
                    <a:gd name="connsiteX110" fmla="*/ 2178050 w 3413919"/>
                    <a:gd name="connsiteY110" fmla="*/ 4768850 h 5983288"/>
                    <a:gd name="connsiteX111" fmla="*/ 2163763 w 3413919"/>
                    <a:gd name="connsiteY111" fmla="*/ 4759325 h 5983288"/>
                    <a:gd name="connsiteX112" fmla="*/ 2144713 w 3413919"/>
                    <a:gd name="connsiteY112" fmla="*/ 4745038 h 5983288"/>
                    <a:gd name="connsiteX113" fmla="*/ 2139950 w 3413919"/>
                    <a:gd name="connsiteY113" fmla="*/ 4675982 h 5983288"/>
                    <a:gd name="connsiteX114" fmla="*/ 2137569 w 3413919"/>
                    <a:gd name="connsiteY114" fmla="*/ 4668838 h 5983288"/>
                    <a:gd name="connsiteX115" fmla="*/ 2130425 w 3413919"/>
                    <a:gd name="connsiteY115" fmla="*/ 4661694 h 5983288"/>
                    <a:gd name="connsiteX116" fmla="*/ 2118519 w 3413919"/>
                    <a:gd name="connsiteY116" fmla="*/ 4654550 h 5983288"/>
                    <a:gd name="connsiteX117" fmla="*/ 2108994 w 3413919"/>
                    <a:gd name="connsiteY117" fmla="*/ 4649788 h 5983288"/>
                    <a:gd name="connsiteX118" fmla="*/ 2106613 w 3413919"/>
                    <a:gd name="connsiteY118" fmla="*/ 4630738 h 5983288"/>
                    <a:gd name="connsiteX119" fmla="*/ 2070894 w 3413919"/>
                    <a:gd name="connsiteY119" fmla="*/ 4618832 h 5983288"/>
                    <a:gd name="connsiteX120" fmla="*/ 2051844 w 3413919"/>
                    <a:gd name="connsiteY120" fmla="*/ 4611688 h 5983288"/>
                    <a:gd name="connsiteX121" fmla="*/ 2032794 w 3413919"/>
                    <a:gd name="connsiteY121" fmla="*/ 4602163 h 5983288"/>
                    <a:gd name="connsiteX122" fmla="*/ 2039938 w 3413919"/>
                    <a:gd name="connsiteY122" fmla="*/ 4578350 h 5983288"/>
                    <a:gd name="connsiteX123" fmla="*/ 2042319 w 3413919"/>
                    <a:gd name="connsiteY123" fmla="*/ 4559300 h 5983288"/>
                    <a:gd name="connsiteX124" fmla="*/ 2044700 w 3413919"/>
                    <a:gd name="connsiteY124" fmla="*/ 4552157 h 5983288"/>
                    <a:gd name="connsiteX125" fmla="*/ 2051844 w 3413919"/>
                    <a:gd name="connsiteY125" fmla="*/ 4528344 h 5983288"/>
                    <a:gd name="connsiteX126" fmla="*/ 0 w 3413919"/>
                    <a:gd name="connsiteY126" fmla="*/ 0 h 5983288"/>
                    <a:gd name="connsiteX0" fmla="*/ 3413919 w 3413919"/>
                    <a:gd name="connsiteY0" fmla="*/ 5983288 h 5983288"/>
                    <a:gd name="connsiteX1" fmla="*/ 3413919 w 3413919"/>
                    <a:gd name="connsiteY1" fmla="*/ 5983288 h 5983288"/>
                    <a:gd name="connsiteX2" fmla="*/ 3390107 w 3413919"/>
                    <a:gd name="connsiteY2" fmla="*/ 5942807 h 5983288"/>
                    <a:gd name="connsiteX3" fmla="*/ 3387725 w 3413919"/>
                    <a:gd name="connsiteY3" fmla="*/ 5926138 h 5983288"/>
                    <a:gd name="connsiteX4" fmla="*/ 3385344 w 3413919"/>
                    <a:gd name="connsiteY4" fmla="*/ 5902325 h 5983288"/>
                    <a:gd name="connsiteX5" fmla="*/ 3371057 w 3413919"/>
                    <a:gd name="connsiteY5" fmla="*/ 5883275 h 5983288"/>
                    <a:gd name="connsiteX6" fmla="*/ 3366294 w 3413919"/>
                    <a:gd name="connsiteY6" fmla="*/ 5873750 h 5983288"/>
                    <a:gd name="connsiteX7" fmla="*/ 3359150 w 3413919"/>
                    <a:gd name="connsiteY7" fmla="*/ 5866607 h 5983288"/>
                    <a:gd name="connsiteX8" fmla="*/ 3354388 w 3413919"/>
                    <a:gd name="connsiteY8" fmla="*/ 5838032 h 5983288"/>
                    <a:gd name="connsiteX9" fmla="*/ 3352007 w 3413919"/>
                    <a:gd name="connsiteY9" fmla="*/ 5826125 h 5983288"/>
                    <a:gd name="connsiteX10" fmla="*/ 3347244 w 3413919"/>
                    <a:gd name="connsiteY10" fmla="*/ 5818982 h 5983288"/>
                    <a:gd name="connsiteX11" fmla="*/ 3342482 w 3413919"/>
                    <a:gd name="connsiteY11" fmla="*/ 5802313 h 5983288"/>
                    <a:gd name="connsiteX12" fmla="*/ 3335338 w 3413919"/>
                    <a:gd name="connsiteY12" fmla="*/ 5778500 h 5983288"/>
                    <a:gd name="connsiteX13" fmla="*/ 3325813 w 3413919"/>
                    <a:gd name="connsiteY13" fmla="*/ 5683250 h 5983288"/>
                    <a:gd name="connsiteX14" fmla="*/ 3321050 w 3413919"/>
                    <a:gd name="connsiteY14" fmla="*/ 5671344 h 5983288"/>
                    <a:gd name="connsiteX15" fmla="*/ 3309144 w 3413919"/>
                    <a:gd name="connsiteY15" fmla="*/ 5664200 h 5983288"/>
                    <a:gd name="connsiteX16" fmla="*/ 3299619 w 3413919"/>
                    <a:gd name="connsiteY16" fmla="*/ 5647532 h 5983288"/>
                    <a:gd name="connsiteX17" fmla="*/ 3292475 w 3413919"/>
                    <a:gd name="connsiteY17" fmla="*/ 5642769 h 5983288"/>
                    <a:gd name="connsiteX18" fmla="*/ 3287713 w 3413919"/>
                    <a:gd name="connsiteY18" fmla="*/ 5633244 h 5983288"/>
                    <a:gd name="connsiteX19" fmla="*/ 3282950 w 3413919"/>
                    <a:gd name="connsiteY19" fmla="*/ 5618957 h 5983288"/>
                    <a:gd name="connsiteX20" fmla="*/ 3280569 w 3413919"/>
                    <a:gd name="connsiteY20" fmla="*/ 5590382 h 5983288"/>
                    <a:gd name="connsiteX21" fmla="*/ 3275807 w 3413919"/>
                    <a:gd name="connsiteY21" fmla="*/ 5573713 h 5983288"/>
                    <a:gd name="connsiteX22" fmla="*/ 3273425 w 3413919"/>
                    <a:gd name="connsiteY22" fmla="*/ 5561807 h 5983288"/>
                    <a:gd name="connsiteX23" fmla="*/ 3268663 w 3413919"/>
                    <a:gd name="connsiteY23" fmla="*/ 5485607 h 5983288"/>
                    <a:gd name="connsiteX24" fmla="*/ 3263900 w 3413919"/>
                    <a:gd name="connsiteY24" fmla="*/ 5464175 h 5983288"/>
                    <a:gd name="connsiteX25" fmla="*/ 3259138 w 3413919"/>
                    <a:gd name="connsiteY25" fmla="*/ 5445125 h 5983288"/>
                    <a:gd name="connsiteX26" fmla="*/ 3247232 w 3413919"/>
                    <a:gd name="connsiteY26" fmla="*/ 5433219 h 5983288"/>
                    <a:gd name="connsiteX27" fmla="*/ 3235325 w 3413919"/>
                    <a:gd name="connsiteY27" fmla="*/ 5423694 h 5983288"/>
                    <a:gd name="connsiteX28" fmla="*/ 3175794 w 3413919"/>
                    <a:gd name="connsiteY28" fmla="*/ 5423694 h 5983288"/>
                    <a:gd name="connsiteX29" fmla="*/ 3161507 w 3413919"/>
                    <a:gd name="connsiteY29" fmla="*/ 5416550 h 5983288"/>
                    <a:gd name="connsiteX30" fmla="*/ 3161507 w 3413919"/>
                    <a:gd name="connsiteY30" fmla="*/ 5368925 h 5983288"/>
                    <a:gd name="connsiteX31" fmla="*/ 3163888 w 3413919"/>
                    <a:gd name="connsiteY31" fmla="*/ 5359400 h 5983288"/>
                    <a:gd name="connsiteX32" fmla="*/ 3168650 w 3413919"/>
                    <a:gd name="connsiteY32" fmla="*/ 5349875 h 5983288"/>
                    <a:gd name="connsiteX33" fmla="*/ 3161507 w 3413919"/>
                    <a:gd name="connsiteY33" fmla="*/ 5311775 h 5983288"/>
                    <a:gd name="connsiteX34" fmla="*/ 3118644 w 3413919"/>
                    <a:gd name="connsiteY34" fmla="*/ 5314157 h 5983288"/>
                    <a:gd name="connsiteX35" fmla="*/ 3099594 w 3413919"/>
                    <a:gd name="connsiteY35" fmla="*/ 5321300 h 5983288"/>
                    <a:gd name="connsiteX36" fmla="*/ 3087688 w 3413919"/>
                    <a:gd name="connsiteY36" fmla="*/ 5328444 h 5983288"/>
                    <a:gd name="connsiteX37" fmla="*/ 3078163 w 3413919"/>
                    <a:gd name="connsiteY37" fmla="*/ 5335588 h 5983288"/>
                    <a:gd name="connsiteX38" fmla="*/ 3071019 w 3413919"/>
                    <a:gd name="connsiteY38" fmla="*/ 5337969 h 5983288"/>
                    <a:gd name="connsiteX39" fmla="*/ 3061494 w 3413919"/>
                    <a:gd name="connsiteY39" fmla="*/ 5345113 h 5983288"/>
                    <a:gd name="connsiteX40" fmla="*/ 3042444 w 3413919"/>
                    <a:gd name="connsiteY40" fmla="*/ 5330825 h 5983288"/>
                    <a:gd name="connsiteX41" fmla="*/ 3035300 w 3413919"/>
                    <a:gd name="connsiteY41" fmla="*/ 5326063 h 5983288"/>
                    <a:gd name="connsiteX42" fmla="*/ 3018632 w 3413919"/>
                    <a:gd name="connsiteY42" fmla="*/ 5309394 h 5983288"/>
                    <a:gd name="connsiteX43" fmla="*/ 3004344 w 3413919"/>
                    <a:gd name="connsiteY43" fmla="*/ 5297488 h 5983288"/>
                    <a:gd name="connsiteX44" fmla="*/ 2982913 w 3413919"/>
                    <a:gd name="connsiteY44" fmla="*/ 5295107 h 5983288"/>
                    <a:gd name="connsiteX45" fmla="*/ 2944813 w 3413919"/>
                    <a:gd name="connsiteY45" fmla="*/ 5297488 h 5983288"/>
                    <a:gd name="connsiteX46" fmla="*/ 2911475 w 3413919"/>
                    <a:gd name="connsiteY46" fmla="*/ 5311775 h 5983288"/>
                    <a:gd name="connsiteX47" fmla="*/ 2904332 w 3413919"/>
                    <a:gd name="connsiteY47" fmla="*/ 5314157 h 5983288"/>
                    <a:gd name="connsiteX48" fmla="*/ 2892425 w 3413919"/>
                    <a:gd name="connsiteY48" fmla="*/ 5321300 h 5983288"/>
                    <a:gd name="connsiteX49" fmla="*/ 2878138 w 3413919"/>
                    <a:gd name="connsiteY49" fmla="*/ 5333207 h 5983288"/>
                    <a:gd name="connsiteX50" fmla="*/ 2868613 w 3413919"/>
                    <a:gd name="connsiteY50" fmla="*/ 5335588 h 5983288"/>
                    <a:gd name="connsiteX51" fmla="*/ 2859088 w 3413919"/>
                    <a:gd name="connsiteY51" fmla="*/ 5330825 h 5983288"/>
                    <a:gd name="connsiteX52" fmla="*/ 2849563 w 3413919"/>
                    <a:gd name="connsiteY52" fmla="*/ 5328444 h 5983288"/>
                    <a:gd name="connsiteX53" fmla="*/ 2828132 w 3413919"/>
                    <a:gd name="connsiteY53" fmla="*/ 5318919 h 5983288"/>
                    <a:gd name="connsiteX54" fmla="*/ 2809082 w 3413919"/>
                    <a:gd name="connsiteY54" fmla="*/ 5304632 h 5983288"/>
                    <a:gd name="connsiteX55" fmla="*/ 2804319 w 3413919"/>
                    <a:gd name="connsiteY55" fmla="*/ 5292725 h 5983288"/>
                    <a:gd name="connsiteX56" fmla="*/ 2801938 w 3413919"/>
                    <a:gd name="connsiteY56" fmla="*/ 5283200 h 5983288"/>
                    <a:gd name="connsiteX57" fmla="*/ 2794794 w 3413919"/>
                    <a:gd name="connsiteY57" fmla="*/ 5280819 h 5983288"/>
                    <a:gd name="connsiteX58" fmla="*/ 2780507 w 3413919"/>
                    <a:gd name="connsiteY58" fmla="*/ 5259388 h 5983288"/>
                    <a:gd name="connsiteX59" fmla="*/ 2763838 w 3413919"/>
                    <a:gd name="connsiteY59" fmla="*/ 5240338 h 5983288"/>
                    <a:gd name="connsiteX60" fmla="*/ 2751932 w 3413919"/>
                    <a:gd name="connsiteY60" fmla="*/ 5235575 h 5983288"/>
                    <a:gd name="connsiteX61" fmla="*/ 2737644 w 3413919"/>
                    <a:gd name="connsiteY61" fmla="*/ 5216525 h 5983288"/>
                    <a:gd name="connsiteX62" fmla="*/ 2725738 w 3413919"/>
                    <a:gd name="connsiteY62" fmla="*/ 5207000 h 5983288"/>
                    <a:gd name="connsiteX63" fmla="*/ 2709069 w 3413919"/>
                    <a:gd name="connsiteY63" fmla="*/ 5199857 h 5983288"/>
                    <a:gd name="connsiteX64" fmla="*/ 2687638 w 3413919"/>
                    <a:gd name="connsiteY64" fmla="*/ 5190332 h 5983288"/>
                    <a:gd name="connsiteX65" fmla="*/ 2680494 w 3413919"/>
                    <a:gd name="connsiteY65" fmla="*/ 5152232 h 5983288"/>
                    <a:gd name="connsiteX66" fmla="*/ 2642394 w 3413919"/>
                    <a:gd name="connsiteY66" fmla="*/ 5114132 h 5983288"/>
                    <a:gd name="connsiteX67" fmla="*/ 2635250 w 3413919"/>
                    <a:gd name="connsiteY67" fmla="*/ 5111750 h 5983288"/>
                    <a:gd name="connsiteX68" fmla="*/ 2635250 w 3413919"/>
                    <a:gd name="connsiteY68" fmla="*/ 5083175 h 5983288"/>
                    <a:gd name="connsiteX69" fmla="*/ 2640013 w 3413919"/>
                    <a:gd name="connsiteY69" fmla="*/ 5064125 h 5983288"/>
                    <a:gd name="connsiteX70" fmla="*/ 2625725 w 3413919"/>
                    <a:gd name="connsiteY70" fmla="*/ 5040313 h 5983288"/>
                    <a:gd name="connsiteX71" fmla="*/ 2606675 w 3413919"/>
                    <a:gd name="connsiteY71" fmla="*/ 5042694 h 5983288"/>
                    <a:gd name="connsiteX72" fmla="*/ 2597150 w 3413919"/>
                    <a:gd name="connsiteY72" fmla="*/ 5047457 h 5983288"/>
                    <a:gd name="connsiteX73" fmla="*/ 2585244 w 3413919"/>
                    <a:gd name="connsiteY73" fmla="*/ 5064125 h 5983288"/>
                    <a:gd name="connsiteX74" fmla="*/ 2580482 w 3413919"/>
                    <a:gd name="connsiteY74" fmla="*/ 5087938 h 5983288"/>
                    <a:gd name="connsiteX75" fmla="*/ 2578100 w 3413919"/>
                    <a:gd name="connsiteY75" fmla="*/ 5099844 h 5983288"/>
                    <a:gd name="connsiteX76" fmla="*/ 2561432 w 3413919"/>
                    <a:gd name="connsiteY76" fmla="*/ 5116513 h 5983288"/>
                    <a:gd name="connsiteX77" fmla="*/ 2554288 w 3413919"/>
                    <a:gd name="connsiteY77" fmla="*/ 5121275 h 5983288"/>
                    <a:gd name="connsiteX78" fmla="*/ 2542382 w 3413919"/>
                    <a:gd name="connsiteY78" fmla="*/ 5123657 h 5983288"/>
                    <a:gd name="connsiteX79" fmla="*/ 2497138 w 3413919"/>
                    <a:gd name="connsiteY79" fmla="*/ 5121275 h 5983288"/>
                    <a:gd name="connsiteX80" fmla="*/ 2494757 w 3413919"/>
                    <a:gd name="connsiteY80" fmla="*/ 5111750 h 5983288"/>
                    <a:gd name="connsiteX81" fmla="*/ 2506663 w 3413919"/>
                    <a:gd name="connsiteY81" fmla="*/ 5083175 h 5983288"/>
                    <a:gd name="connsiteX82" fmla="*/ 2520950 w 3413919"/>
                    <a:gd name="connsiteY82" fmla="*/ 5078413 h 5983288"/>
                    <a:gd name="connsiteX83" fmla="*/ 2551907 w 3413919"/>
                    <a:gd name="connsiteY83" fmla="*/ 5052219 h 5983288"/>
                    <a:gd name="connsiteX84" fmla="*/ 2566194 w 3413919"/>
                    <a:gd name="connsiteY84" fmla="*/ 5042694 h 5983288"/>
                    <a:gd name="connsiteX85" fmla="*/ 2570957 w 3413919"/>
                    <a:gd name="connsiteY85" fmla="*/ 5035550 h 5983288"/>
                    <a:gd name="connsiteX86" fmla="*/ 2563813 w 3413919"/>
                    <a:gd name="connsiteY86" fmla="*/ 5026025 h 5983288"/>
                    <a:gd name="connsiteX87" fmla="*/ 2549525 w 3413919"/>
                    <a:gd name="connsiteY87" fmla="*/ 5014119 h 5983288"/>
                    <a:gd name="connsiteX88" fmla="*/ 2537619 w 3413919"/>
                    <a:gd name="connsiteY88" fmla="*/ 5009357 h 5983288"/>
                    <a:gd name="connsiteX89" fmla="*/ 2466182 w 3413919"/>
                    <a:gd name="connsiteY89" fmla="*/ 5006975 h 5983288"/>
                    <a:gd name="connsiteX90" fmla="*/ 2454275 w 3413919"/>
                    <a:gd name="connsiteY90" fmla="*/ 4997450 h 5983288"/>
                    <a:gd name="connsiteX91" fmla="*/ 2416175 w 3413919"/>
                    <a:gd name="connsiteY91" fmla="*/ 4961732 h 5983288"/>
                    <a:gd name="connsiteX92" fmla="*/ 2404269 w 3413919"/>
                    <a:gd name="connsiteY92" fmla="*/ 4954588 h 5983288"/>
                    <a:gd name="connsiteX93" fmla="*/ 2389982 w 3413919"/>
                    <a:gd name="connsiteY93" fmla="*/ 4949825 h 5983288"/>
                    <a:gd name="connsiteX94" fmla="*/ 2382838 w 3413919"/>
                    <a:gd name="connsiteY94" fmla="*/ 4940300 h 5983288"/>
                    <a:gd name="connsiteX95" fmla="*/ 2375694 w 3413919"/>
                    <a:gd name="connsiteY95" fmla="*/ 4937919 h 5983288"/>
                    <a:gd name="connsiteX96" fmla="*/ 2370932 w 3413919"/>
                    <a:gd name="connsiteY96" fmla="*/ 4928394 h 5983288"/>
                    <a:gd name="connsiteX97" fmla="*/ 2375694 w 3413919"/>
                    <a:gd name="connsiteY97" fmla="*/ 4909344 h 5983288"/>
                    <a:gd name="connsiteX98" fmla="*/ 2378075 w 3413919"/>
                    <a:gd name="connsiteY98" fmla="*/ 4902200 h 5983288"/>
                    <a:gd name="connsiteX99" fmla="*/ 2361407 w 3413919"/>
                    <a:gd name="connsiteY99" fmla="*/ 4890294 h 5983288"/>
                    <a:gd name="connsiteX100" fmla="*/ 2339975 w 3413919"/>
                    <a:gd name="connsiteY100" fmla="*/ 4880769 h 5983288"/>
                    <a:gd name="connsiteX101" fmla="*/ 2313782 w 3413919"/>
                    <a:gd name="connsiteY101" fmla="*/ 4885532 h 5983288"/>
                    <a:gd name="connsiteX102" fmla="*/ 2285207 w 3413919"/>
                    <a:gd name="connsiteY102" fmla="*/ 4892675 h 5983288"/>
                    <a:gd name="connsiteX103" fmla="*/ 2261394 w 3413919"/>
                    <a:gd name="connsiteY103" fmla="*/ 4876007 h 5983288"/>
                    <a:gd name="connsiteX104" fmla="*/ 2259013 w 3413919"/>
                    <a:gd name="connsiteY104" fmla="*/ 4864100 h 5983288"/>
                    <a:gd name="connsiteX105" fmla="*/ 2254250 w 3413919"/>
                    <a:gd name="connsiteY105" fmla="*/ 4845050 h 5983288"/>
                    <a:gd name="connsiteX106" fmla="*/ 2244725 w 3413919"/>
                    <a:gd name="connsiteY106" fmla="*/ 4840288 h 5983288"/>
                    <a:gd name="connsiteX107" fmla="*/ 2209007 w 3413919"/>
                    <a:gd name="connsiteY107" fmla="*/ 4837907 h 5983288"/>
                    <a:gd name="connsiteX108" fmla="*/ 2194719 w 3413919"/>
                    <a:gd name="connsiteY108" fmla="*/ 4775994 h 5983288"/>
                    <a:gd name="connsiteX109" fmla="*/ 2185194 w 3413919"/>
                    <a:gd name="connsiteY109" fmla="*/ 4771232 h 5983288"/>
                    <a:gd name="connsiteX110" fmla="*/ 2178050 w 3413919"/>
                    <a:gd name="connsiteY110" fmla="*/ 4768850 h 5983288"/>
                    <a:gd name="connsiteX111" fmla="*/ 2163763 w 3413919"/>
                    <a:gd name="connsiteY111" fmla="*/ 4759325 h 5983288"/>
                    <a:gd name="connsiteX112" fmla="*/ 2144713 w 3413919"/>
                    <a:gd name="connsiteY112" fmla="*/ 4745038 h 5983288"/>
                    <a:gd name="connsiteX113" fmla="*/ 2139950 w 3413919"/>
                    <a:gd name="connsiteY113" fmla="*/ 4675982 h 5983288"/>
                    <a:gd name="connsiteX114" fmla="*/ 2137569 w 3413919"/>
                    <a:gd name="connsiteY114" fmla="*/ 4668838 h 5983288"/>
                    <a:gd name="connsiteX115" fmla="*/ 2130425 w 3413919"/>
                    <a:gd name="connsiteY115" fmla="*/ 4661694 h 5983288"/>
                    <a:gd name="connsiteX116" fmla="*/ 2118519 w 3413919"/>
                    <a:gd name="connsiteY116" fmla="*/ 4654550 h 5983288"/>
                    <a:gd name="connsiteX117" fmla="*/ 2108994 w 3413919"/>
                    <a:gd name="connsiteY117" fmla="*/ 4649788 h 5983288"/>
                    <a:gd name="connsiteX118" fmla="*/ 2106613 w 3413919"/>
                    <a:gd name="connsiteY118" fmla="*/ 4630738 h 5983288"/>
                    <a:gd name="connsiteX119" fmla="*/ 2070894 w 3413919"/>
                    <a:gd name="connsiteY119" fmla="*/ 4618832 h 5983288"/>
                    <a:gd name="connsiteX120" fmla="*/ 2051844 w 3413919"/>
                    <a:gd name="connsiteY120" fmla="*/ 4611688 h 5983288"/>
                    <a:gd name="connsiteX121" fmla="*/ 2032794 w 3413919"/>
                    <a:gd name="connsiteY121" fmla="*/ 4602163 h 5983288"/>
                    <a:gd name="connsiteX122" fmla="*/ 2039938 w 3413919"/>
                    <a:gd name="connsiteY122" fmla="*/ 4578350 h 5983288"/>
                    <a:gd name="connsiteX123" fmla="*/ 2042319 w 3413919"/>
                    <a:gd name="connsiteY123" fmla="*/ 4559300 h 5983288"/>
                    <a:gd name="connsiteX124" fmla="*/ 2044700 w 3413919"/>
                    <a:gd name="connsiteY124" fmla="*/ 4552157 h 5983288"/>
                    <a:gd name="connsiteX125" fmla="*/ 2051844 w 3413919"/>
                    <a:gd name="connsiteY125" fmla="*/ 4528344 h 5983288"/>
                    <a:gd name="connsiteX126" fmla="*/ 64294 w 3413919"/>
                    <a:gd name="connsiteY126" fmla="*/ 150020 h 5983288"/>
                    <a:gd name="connsiteX127" fmla="*/ 0 w 3413919"/>
                    <a:gd name="connsiteY127" fmla="*/ 0 h 5983288"/>
                    <a:gd name="connsiteX0" fmla="*/ 3413919 w 3413919"/>
                    <a:gd name="connsiteY0" fmla="*/ 6096793 h 6096793"/>
                    <a:gd name="connsiteX1" fmla="*/ 3413919 w 3413919"/>
                    <a:gd name="connsiteY1" fmla="*/ 6096793 h 6096793"/>
                    <a:gd name="connsiteX2" fmla="*/ 3390107 w 3413919"/>
                    <a:gd name="connsiteY2" fmla="*/ 6056312 h 6096793"/>
                    <a:gd name="connsiteX3" fmla="*/ 3387725 w 3413919"/>
                    <a:gd name="connsiteY3" fmla="*/ 6039643 h 6096793"/>
                    <a:gd name="connsiteX4" fmla="*/ 3385344 w 3413919"/>
                    <a:gd name="connsiteY4" fmla="*/ 6015830 h 6096793"/>
                    <a:gd name="connsiteX5" fmla="*/ 3371057 w 3413919"/>
                    <a:gd name="connsiteY5" fmla="*/ 5996780 h 6096793"/>
                    <a:gd name="connsiteX6" fmla="*/ 3366294 w 3413919"/>
                    <a:gd name="connsiteY6" fmla="*/ 5987255 h 6096793"/>
                    <a:gd name="connsiteX7" fmla="*/ 3359150 w 3413919"/>
                    <a:gd name="connsiteY7" fmla="*/ 5980112 h 6096793"/>
                    <a:gd name="connsiteX8" fmla="*/ 3354388 w 3413919"/>
                    <a:gd name="connsiteY8" fmla="*/ 5951537 h 6096793"/>
                    <a:gd name="connsiteX9" fmla="*/ 3352007 w 3413919"/>
                    <a:gd name="connsiteY9" fmla="*/ 5939630 h 6096793"/>
                    <a:gd name="connsiteX10" fmla="*/ 3347244 w 3413919"/>
                    <a:gd name="connsiteY10" fmla="*/ 5932487 h 6096793"/>
                    <a:gd name="connsiteX11" fmla="*/ 3342482 w 3413919"/>
                    <a:gd name="connsiteY11" fmla="*/ 5915818 h 6096793"/>
                    <a:gd name="connsiteX12" fmla="*/ 3335338 w 3413919"/>
                    <a:gd name="connsiteY12" fmla="*/ 5892005 h 6096793"/>
                    <a:gd name="connsiteX13" fmla="*/ 3325813 w 3413919"/>
                    <a:gd name="connsiteY13" fmla="*/ 5796755 h 6096793"/>
                    <a:gd name="connsiteX14" fmla="*/ 3321050 w 3413919"/>
                    <a:gd name="connsiteY14" fmla="*/ 5784849 h 6096793"/>
                    <a:gd name="connsiteX15" fmla="*/ 3309144 w 3413919"/>
                    <a:gd name="connsiteY15" fmla="*/ 5777705 h 6096793"/>
                    <a:gd name="connsiteX16" fmla="*/ 3299619 w 3413919"/>
                    <a:gd name="connsiteY16" fmla="*/ 5761037 h 6096793"/>
                    <a:gd name="connsiteX17" fmla="*/ 3292475 w 3413919"/>
                    <a:gd name="connsiteY17" fmla="*/ 5756274 h 6096793"/>
                    <a:gd name="connsiteX18" fmla="*/ 3287713 w 3413919"/>
                    <a:gd name="connsiteY18" fmla="*/ 5746749 h 6096793"/>
                    <a:gd name="connsiteX19" fmla="*/ 3282950 w 3413919"/>
                    <a:gd name="connsiteY19" fmla="*/ 5732462 h 6096793"/>
                    <a:gd name="connsiteX20" fmla="*/ 3280569 w 3413919"/>
                    <a:gd name="connsiteY20" fmla="*/ 5703887 h 6096793"/>
                    <a:gd name="connsiteX21" fmla="*/ 3275807 w 3413919"/>
                    <a:gd name="connsiteY21" fmla="*/ 5687218 h 6096793"/>
                    <a:gd name="connsiteX22" fmla="*/ 3273425 w 3413919"/>
                    <a:gd name="connsiteY22" fmla="*/ 5675312 h 6096793"/>
                    <a:gd name="connsiteX23" fmla="*/ 3268663 w 3413919"/>
                    <a:gd name="connsiteY23" fmla="*/ 5599112 h 6096793"/>
                    <a:gd name="connsiteX24" fmla="*/ 3263900 w 3413919"/>
                    <a:gd name="connsiteY24" fmla="*/ 5577680 h 6096793"/>
                    <a:gd name="connsiteX25" fmla="*/ 3259138 w 3413919"/>
                    <a:gd name="connsiteY25" fmla="*/ 5558630 h 6096793"/>
                    <a:gd name="connsiteX26" fmla="*/ 3247232 w 3413919"/>
                    <a:gd name="connsiteY26" fmla="*/ 5546724 h 6096793"/>
                    <a:gd name="connsiteX27" fmla="*/ 3235325 w 3413919"/>
                    <a:gd name="connsiteY27" fmla="*/ 5537199 h 6096793"/>
                    <a:gd name="connsiteX28" fmla="*/ 3175794 w 3413919"/>
                    <a:gd name="connsiteY28" fmla="*/ 5537199 h 6096793"/>
                    <a:gd name="connsiteX29" fmla="*/ 3161507 w 3413919"/>
                    <a:gd name="connsiteY29" fmla="*/ 5530055 h 6096793"/>
                    <a:gd name="connsiteX30" fmla="*/ 3161507 w 3413919"/>
                    <a:gd name="connsiteY30" fmla="*/ 5482430 h 6096793"/>
                    <a:gd name="connsiteX31" fmla="*/ 3163888 w 3413919"/>
                    <a:gd name="connsiteY31" fmla="*/ 5472905 h 6096793"/>
                    <a:gd name="connsiteX32" fmla="*/ 3168650 w 3413919"/>
                    <a:gd name="connsiteY32" fmla="*/ 5463380 h 6096793"/>
                    <a:gd name="connsiteX33" fmla="*/ 3161507 w 3413919"/>
                    <a:gd name="connsiteY33" fmla="*/ 5425280 h 6096793"/>
                    <a:gd name="connsiteX34" fmla="*/ 3118644 w 3413919"/>
                    <a:gd name="connsiteY34" fmla="*/ 5427662 h 6096793"/>
                    <a:gd name="connsiteX35" fmla="*/ 3099594 w 3413919"/>
                    <a:gd name="connsiteY35" fmla="*/ 5434805 h 6096793"/>
                    <a:gd name="connsiteX36" fmla="*/ 3087688 w 3413919"/>
                    <a:gd name="connsiteY36" fmla="*/ 5441949 h 6096793"/>
                    <a:gd name="connsiteX37" fmla="*/ 3078163 w 3413919"/>
                    <a:gd name="connsiteY37" fmla="*/ 5449093 h 6096793"/>
                    <a:gd name="connsiteX38" fmla="*/ 3071019 w 3413919"/>
                    <a:gd name="connsiteY38" fmla="*/ 5451474 h 6096793"/>
                    <a:gd name="connsiteX39" fmla="*/ 3061494 w 3413919"/>
                    <a:gd name="connsiteY39" fmla="*/ 5458618 h 6096793"/>
                    <a:gd name="connsiteX40" fmla="*/ 3042444 w 3413919"/>
                    <a:gd name="connsiteY40" fmla="*/ 5444330 h 6096793"/>
                    <a:gd name="connsiteX41" fmla="*/ 3035300 w 3413919"/>
                    <a:gd name="connsiteY41" fmla="*/ 5439568 h 6096793"/>
                    <a:gd name="connsiteX42" fmla="*/ 3018632 w 3413919"/>
                    <a:gd name="connsiteY42" fmla="*/ 5422899 h 6096793"/>
                    <a:gd name="connsiteX43" fmla="*/ 3004344 w 3413919"/>
                    <a:gd name="connsiteY43" fmla="*/ 5410993 h 6096793"/>
                    <a:gd name="connsiteX44" fmla="*/ 2982913 w 3413919"/>
                    <a:gd name="connsiteY44" fmla="*/ 5408612 h 6096793"/>
                    <a:gd name="connsiteX45" fmla="*/ 2944813 w 3413919"/>
                    <a:gd name="connsiteY45" fmla="*/ 5410993 h 6096793"/>
                    <a:gd name="connsiteX46" fmla="*/ 2911475 w 3413919"/>
                    <a:gd name="connsiteY46" fmla="*/ 5425280 h 6096793"/>
                    <a:gd name="connsiteX47" fmla="*/ 2904332 w 3413919"/>
                    <a:gd name="connsiteY47" fmla="*/ 5427662 h 6096793"/>
                    <a:gd name="connsiteX48" fmla="*/ 2892425 w 3413919"/>
                    <a:gd name="connsiteY48" fmla="*/ 5434805 h 6096793"/>
                    <a:gd name="connsiteX49" fmla="*/ 2878138 w 3413919"/>
                    <a:gd name="connsiteY49" fmla="*/ 5446712 h 6096793"/>
                    <a:gd name="connsiteX50" fmla="*/ 2868613 w 3413919"/>
                    <a:gd name="connsiteY50" fmla="*/ 5449093 h 6096793"/>
                    <a:gd name="connsiteX51" fmla="*/ 2859088 w 3413919"/>
                    <a:gd name="connsiteY51" fmla="*/ 5444330 h 6096793"/>
                    <a:gd name="connsiteX52" fmla="*/ 2849563 w 3413919"/>
                    <a:gd name="connsiteY52" fmla="*/ 5441949 h 6096793"/>
                    <a:gd name="connsiteX53" fmla="*/ 2828132 w 3413919"/>
                    <a:gd name="connsiteY53" fmla="*/ 5432424 h 6096793"/>
                    <a:gd name="connsiteX54" fmla="*/ 2809082 w 3413919"/>
                    <a:gd name="connsiteY54" fmla="*/ 5418137 h 6096793"/>
                    <a:gd name="connsiteX55" fmla="*/ 2804319 w 3413919"/>
                    <a:gd name="connsiteY55" fmla="*/ 5406230 h 6096793"/>
                    <a:gd name="connsiteX56" fmla="*/ 2801938 w 3413919"/>
                    <a:gd name="connsiteY56" fmla="*/ 5396705 h 6096793"/>
                    <a:gd name="connsiteX57" fmla="*/ 2794794 w 3413919"/>
                    <a:gd name="connsiteY57" fmla="*/ 5394324 h 6096793"/>
                    <a:gd name="connsiteX58" fmla="*/ 2780507 w 3413919"/>
                    <a:gd name="connsiteY58" fmla="*/ 5372893 h 6096793"/>
                    <a:gd name="connsiteX59" fmla="*/ 2763838 w 3413919"/>
                    <a:gd name="connsiteY59" fmla="*/ 5353843 h 6096793"/>
                    <a:gd name="connsiteX60" fmla="*/ 2751932 w 3413919"/>
                    <a:gd name="connsiteY60" fmla="*/ 5349080 h 6096793"/>
                    <a:gd name="connsiteX61" fmla="*/ 2737644 w 3413919"/>
                    <a:gd name="connsiteY61" fmla="*/ 5330030 h 6096793"/>
                    <a:gd name="connsiteX62" fmla="*/ 2725738 w 3413919"/>
                    <a:gd name="connsiteY62" fmla="*/ 5320505 h 6096793"/>
                    <a:gd name="connsiteX63" fmla="*/ 2709069 w 3413919"/>
                    <a:gd name="connsiteY63" fmla="*/ 5313362 h 6096793"/>
                    <a:gd name="connsiteX64" fmla="*/ 2687638 w 3413919"/>
                    <a:gd name="connsiteY64" fmla="*/ 5303837 h 6096793"/>
                    <a:gd name="connsiteX65" fmla="*/ 2680494 w 3413919"/>
                    <a:gd name="connsiteY65" fmla="*/ 5265737 h 6096793"/>
                    <a:gd name="connsiteX66" fmla="*/ 2642394 w 3413919"/>
                    <a:gd name="connsiteY66" fmla="*/ 5227637 h 6096793"/>
                    <a:gd name="connsiteX67" fmla="*/ 2635250 w 3413919"/>
                    <a:gd name="connsiteY67" fmla="*/ 5225255 h 6096793"/>
                    <a:gd name="connsiteX68" fmla="*/ 2635250 w 3413919"/>
                    <a:gd name="connsiteY68" fmla="*/ 5196680 h 6096793"/>
                    <a:gd name="connsiteX69" fmla="*/ 2640013 w 3413919"/>
                    <a:gd name="connsiteY69" fmla="*/ 5177630 h 6096793"/>
                    <a:gd name="connsiteX70" fmla="*/ 2625725 w 3413919"/>
                    <a:gd name="connsiteY70" fmla="*/ 5153818 h 6096793"/>
                    <a:gd name="connsiteX71" fmla="*/ 2606675 w 3413919"/>
                    <a:gd name="connsiteY71" fmla="*/ 5156199 h 6096793"/>
                    <a:gd name="connsiteX72" fmla="*/ 2597150 w 3413919"/>
                    <a:gd name="connsiteY72" fmla="*/ 5160962 h 6096793"/>
                    <a:gd name="connsiteX73" fmla="*/ 2585244 w 3413919"/>
                    <a:gd name="connsiteY73" fmla="*/ 5177630 h 6096793"/>
                    <a:gd name="connsiteX74" fmla="*/ 2580482 w 3413919"/>
                    <a:gd name="connsiteY74" fmla="*/ 5201443 h 6096793"/>
                    <a:gd name="connsiteX75" fmla="*/ 2578100 w 3413919"/>
                    <a:gd name="connsiteY75" fmla="*/ 5213349 h 6096793"/>
                    <a:gd name="connsiteX76" fmla="*/ 2561432 w 3413919"/>
                    <a:gd name="connsiteY76" fmla="*/ 5230018 h 6096793"/>
                    <a:gd name="connsiteX77" fmla="*/ 2554288 w 3413919"/>
                    <a:gd name="connsiteY77" fmla="*/ 5234780 h 6096793"/>
                    <a:gd name="connsiteX78" fmla="*/ 2542382 w 3413919"/>
                    <a:gd name="connsiteY78" fmla="*/ 5237162 h 6096793"/>
                    <a:gd name="connsiteX79" fmla="*/ 2497138 w 3413919"/>
                    <a:gd name="connsiteY79" fmla="*/ 5234780 h 6096793"/>
                    <a:gd name="connsiteX80" fmla="*/ 2494757 w 3413919"/>
                    <a:gd name="connsiteY80" fmla="*/ 5225255 h 6096793"/>
                    <a:gd name="connsiteX81" fmla="*/ 2506663 w 3413919"/>
                    <a:gd name="connsiteY81" fmla="*/ 5196680 h 6096793"/>
                    <a:gd name="connsiteX82" fmla="*/ 2520950 w 3413919"/>
                    <a:gd name="connsiteY82" fmla="*/ 5191918 h 6096793"/>
                    <a:gd name="connsiteX83" fmla="*/ 2551907 w 3413919"/>
                    <a:gd name="connsiteY83" fmla="*/ 5165724 h 6096793"/>
                    <a:gd name="connsiteX84" fmla="*/ 2566194 w 3413919"/>
                    <a:gd name="connsiteY84" fmla="*/ 5156199 h 6096793"/>
                    <a:gd name="connsiteX85" fmla="*/ 2570957 w 3413919"/>
                    <a:gd name="connsiteY85" fmla="*/ 5149055 h 6096793"/>
                    <a:gd name="connsiteX86" fmla="*/ 2563813 w 3413919"/>
                    <a:gd name="connsiteY86" fmla="*/ 5139530 h 6096793"/>
                    <a:gd name="connsiteX87" fmla="*/ 2549525 w 3413919"/>
                    <a:gd name="connsiteY87" fmla="*/ 5127624 h 6096793"/>
                    <a:gd name="connsiteX88" fmla="*/ 2537619 w 3413919"/>
                    <a:gd name="connsiteY88" fmla="*/ 5122862 h 6096793"/>
                    <a:gd name="connsiteX89" fmla="*/ 2466182 w 3413919"/>
                    <a:gd name="connsiteY89" fmla="*/ 5120480 h 6096793"/>
                    <a:gd name="connsiteX90" fmla="*/ 2454275 w 3413919"/>
                    <a:gd name="connsiteY90" fmla="*/ 5110955 h 6096793"/>
                    <a:gd name="connsiteX91" fmla="*/ 2416175 w 3413919"/>
                    <a:gd name="connsiteY91" fmla="*/ 5075237 h 6096793"/>
                    <a:gd name="connsiteX92" fmla="*/ 2404269 w 3413919"/>
                    <a:gd name="connsiteY92" fmla="*/ 5068093 h 6096793"/>
                    <a:gd name="connsiteX93" fmla="*/ 2389982 w 3413919"/>
                    <a:gd name="connsiteY93" fmla="*/ 5063330 h 6096793"/>
                    <a:gd name="connsiteX94" fmla="*/ 2382838 w 3413919"/>
                    <a:gd name="connsiteY94" fmla="*/ 5053805 h 6096793"/>
                    <a:gd name="connsiteX95" fmla="*/ 2375694 w 3413919"/>
                    <a:gd name="connsiteY95" fmla="*/ 5051424 h 6096793"/>
                    <a:gd name="connsiteX96" fmla="*/ 2370932 w 3413919"/>
                    <a:gd name="connsiteY96" fmla="*/ 5041899 h 6096793"/>
                    <a:gd name="connsiteX97" fmla="*/ 2375694 w 3413919"/>
                    <a:gd name="connsiteY97" fmla="*/ 5022849 h 6096793"/>
                    <a:gd name="connsiteX98" fmla="*/ 2378075 w 3413919"/>
                    <a:gd name="connsiteY98" fmla="*/ 5015705 h 6096793"/>
                    <a:gd name="connsiteX99" fmla="*/ 2361407 w 3413919"/>
                    <a:gd name="connsiteY99" fmla="*/ 5003799 h 6096793"/>
                    <a:gd name="connsiteX100" fmla="*/ 2339975 w 3413919"/>
                    <a:gd name="connsiteY100" fmla="*/ 4994274 h 6096793"/>
                    <a:gd name="connsiteX101" fmla="*/ 2313782 w 3413919"/>
                    <a:gd name="connsiteY101" fmla="*/ 4999037 h 6096793"/>
                    <a:gd name="connsiteX102" fmla="*/ 2285207 w 3413919"/>
                    <a:gd name="connsiteY102" fmla="*/ 5006180 h 6096793"/>
                    <a:gd name="connsiteX103" fmla="*/ 2261394 w 3413919"/>
                    <a:gd name="connsiteY103" fmla="*/ 4989512 h 6096793"/>
                    <a:gd name="connsiteX104" fmla="*/ 2259013 w 3413919"/>
                    <a:gd name="connsiteY104" fmla="*/ 4977605 h 6096793"/>
                    <a:gd name="connsiteX105" fmla="*/ 2254250 w 3413919"/>
                    <a:gd name="connsiteY105" fmla="*/ 4958555 h 6096793"/>
                    <a:gd name="connsiteX106" fmla="*/ 2244725 w 3413919"/>
                    <a:gd name="connsiteY106" fmla="*/ 4953793 h 6096793"/>
                    <a:gd name="connsiteX107" fmla="*/ 2209007 w 3413919"/>
                    <a:gd name="connsiteY107" fmla="*/ 4951412 h 6096793"/>
                    <a:gd name="connsiteX108" fmla="*/ 2194719 w 3413919"/>
                    <a:gd name="connsiteY108" fmla="*/ 4889499 h 6096793"/>
                    <a:gd name="connsiteX109" fmla="*/ 2185194 w 3413919"/>
                    <a:gd name="connsiteY109" fmla="*/ 4884737 h 6096793"/>
                    <a:gd name="connsiteX110" fmla="*/ 2178050 w 3413919"/>
                    <a:gd name="connsiteY110" fmla="*/ 4882355 h 6096793"/>
                    <a:gd name="connsiteX111" fmla="*/ 2163763 w 3413919"/>
                    <a:gd name="connsiteY111" fmla="*/ 4872830 h 6096793"/>
                    <a:gd name="connsiteX112" fmla="*/ 2144713 w 3413919"/>
                    <a:gd name="connsiteY112" fmla="*/ 4858543 h 6096793"/>
                    <a:gd name="connsiteX113" fmla="*/ 2139950 w 3413919"/>
                    <a:gd name="connsiteY113" fmla="*/ 4789487 h 6096793"/>
                    <a:gd name="connsiteX114" fmla="*/ 2137569 w 3413919"/>
                    <a:gd name="connsiteY114" fmla="*/ 4782343 h 6096793"/>
                    <a:gd name="connsiteX115" fmla="*/ 2130425 w 3413919"/>
                    <a:gd name="connsiteY115" fmla="*/ 4775199 h 6096793"/>
                    <a:gd name="connsiteX116" fmla="*/ 2118519 w 3413919"/>
                    <a:gd name="connsiteY116" fmla="*/ 4768055 h 6096793"/>
                    <a:gd name="connsiteX117" fmla="*/ 2108994 w 3413919"/>
                    <a:gd name="connsiteY117" fmla="*/ 4763293 h 6096793"/>
                    <a:gd name="connsiteX118" fmla="*/ 2106613 w 3413919"/>
                    <a:gd name="connsiteY118" fmla="*/ 4744243 h 6096793"/>
                    <a:gd name="connsiteX119" fmla="*/ 2070894 w 3413919"/>
                    <a:gd name="connsiteY119" fmla="*/ 4732337 h 6096793"/>
                    <a:gd name="connsiteX120" fmla="*/ 2051844 w 3413919"/>
                    <a:gd name="connsiteY120" fmla="*/ 4725193 h 6096793"/>
                    <a:gd name="connsiteX121" fmla="*/ 2032794 w 3413919"/>
                    <a:gd name="connsiteY121" fmla="*/ 4715668 h 6096793"/>
                    <a:gd name="connsiteX122" fmla="*/ 2039938 w 3413919"/>
                    <a:gd name="connsiteY122" fmla="*/ 4691855 h 6096793"/>
                    <a:gd name="connsiteX123" fmla="*/ 2042319 w 3413919"/>
                    <a:gd name="connsiteY123" fmla="*/ 4672805 h 6096793"/>
                    <a:gd name="connsiteX124" fmla="*/ 2044700 w 3413919"/>
                    <a:gd name="connsiteY124" fmla="*/ 4665662 h 6096793"/>
                    <a:gd name="connsiteX125" fmla="*/ 2051844 w 3413919"/>
                    <a:gd name="connsiteY125" fmla="*/ 4641849 h 6096793"/>
                    <a:gd name="connsiteX126" fmla="*/ 134144 w 3413919"/>
                    <a:gd name="connsiteY126" fmla="*/ 0 h 6096793"/>
                    <a:gd name="connsiteX127" fmla="*/ 0 w 3413919"/>
                    <a:gd name="connsiteY127" fmla="*/ 113505 h 6096793"/>
                    <a:gd name="connsiteX0" fmla="*/ 3413919 w 3413919"/>
                    <a:gd name="connsiteY0" fmla="*/ 6096793 h 6096793"/>
                    <a:gd name="connsiteX1" fmla="*/ 3413919 w 3413919"/>
                    <a:gd name="connsiteY1" fmla="*/ 6096793 h 6096793"/>
                    <a:gd name="connsiteX2" fmla="*/ 3390107 w 3413919"/>
                    <a:gd name="connsiteY2" fmla="*/ 6056312 h 6096793"/>
                    <a:gd name="connsiteX3" fmla="*/ 3387725 w 3413919"/>
                    <a:gd name="connsiteY3" fmla="*/ 6039643 h 6096793"/>
                    <a:gd name="connsiteX4" fmla="*/ 3385344 w 3413919"/>
                    <a:gd name="connsiteY4" fmla="*/ 6015830 h 6096793"/>
                    <a:gd name="connsiteX5" fmla="*/ 3371057 w 3413919"/>
                    <a:gd name="connsiteY5" fmla="*/ 5996780 h 6096793"/>
                    <a:gd name="connsiteX6" fmla="*/ 3366294 w 3413919"/>
                    <a:gd name="connsiteY6" fmla="*/ 5987255 h 6096793"/>
                    <a:gd name="connsiteX7" fmla="*/ 3359150 w 3413919"/>
                    <a:gd name="connsiteY7" fmla="*/ 5980112 h 6096793"/>
                    <a:gd name="connsiteX8" fmla="*/ 3354388 w 3413919"/>
                    <a:gd name="connsiteY8" fmla="*/ 5951537 h 6096793"/>
                    <a:gd name="connsiteX9" fmla="*/ 3352007 w 3413919"/>
                    <a:gd name="connsiteY9" fmla="*/ 5939630 h 6096793"/>
                    <a:gd name="connsiteX10" fmla="*/ 3347244 w 3413919"/>
                    <a:gd name="connsiteY10" fmla="*/ 5932487 h 6096793"/>
                    <a:gd name="connsiteX11" fmla="*/ 3342482 w 3413919"/>
                    <a:gd name="connsiteY11" fmla="*/ 5915818 h 6096793"/>
                    <a:gd name="connsiteX12" fmla="*/ 3335338 w 3413919"/>
                    <a:gd name="connsiteY12" fmla="*/ 5892005 h 6096793"/>
                    <a:gd name="connsiteX13" fmla="*/ 3325813 w 3413919"/>
                    <a:gd name="connsiteY13" fmla="*/ 5796755 h 6096793"/>
                    <a:gd name="connsiteX14" fmla="*/ 3321050 w 3413919"/>
                    <a:gd name="connsiteY14" fmla="*/ 5784849 h 6096793"/>
                    <a:gd name="connsiteX15" fmla="*/ 3309144 w 3413919"/>
                    <a:gd name="connsiteY15" fmla="*/ 5777705 h 6096793"/>
                    <a:gd name="connsiteX16" fmla="*/ 3299619 w 3413919"/>
                    <a:gd name="connsiteY16" fmla="*/ 5761037 h 6096793"/>
                    <a:gd name="connsiteX17" fmla="*/ 3292475 w 3413919"/>
                    <a:gd name="connsiteY17" fmla="*/ 5756274 h 6096793"/>
                    <a:gd name="connsiteX18" fmla="*/ 3287713 w 3413919"/>
                    <a:gd name="connsiteY18" fmla="*/ 5746749 h 6096793"/>
                    <a:gd name="connsiteX19" fmla="*/ 3282950 w 3413919"/>
                    <a:gd name="connsiteY19" fmla="*/ 5732462 h 6096793"/>
                    <a:gd name="connsiteX20" fmla="*/ 3280569 w 3413919"/>
                    <a:gd name="connsiteY20" fmla="*/ 5703887 h 6096793"/>
                    <a:gd name="connsiteX21" fmla="*/ 3275807 w 3413919"/>
                    <a:gd name="connsiteY21" fmla="*/ 5687218 h 6096793"/>
                    <a:gd name="connsiteX22" fmla="*/ 3273425 w 3413919"/>
                    <a:gd name="connsiteY22" fmla="*/ 5675312 h 6096793"/>
                    <a:gd name="connsiteX23" fmla="*/ 3268663 w 3413919"/>
                    <a:gd name="connsiteY23" fmla="*/ 5599112 h 6096793"/>
                    <a:gd name="connsiteX24" fmla="*/ 3263900 w 3413919"/>
                    <a:gd name="connsiteY24" fmla="*/ 5577680 h 6096793"/>
                    <a:gd name="connsiteX25" fmla="*/ 3259138 w 3413919"/>
                    <a:gd name="connsiteY25" fmla="*/ 5558630 h 6096793"/>
                    <a:gd name="connsiteX26" fmla="*/ 3247232 w 3413919"/>
                    <a:gd name="connsiteY26" fmla="*/ 5546724 h 6096793"/>
                    <a:gd name="connsiteX27" fmla="*/ 3235325 w 3413919"/>
                    <a:gd name="connsiteY27" fmla="*/ 5537199 h 6096793"/>
                    <a:gd name="connsiteX28" fmla="*/ 3175794 w 3413919"/>
                    <a:gd name="connsiteY28" fmla="*/ 5537199 h 6096793"/>
                    <a:gd name="connsiteX29" fmla="*/ 3161507 w 3413919"/>
                    <a:gd name="connsiteY29" fmla="*/ 5530055 h 6096793"/>
                    <a:gd name="connsiteX30" fmla="*/ 3161507 w 3413919"/>
                    <a:gd name="connsiteY30" fmla="*/ 5482430 h 6096793"/>
                    <a:gd name="connsiteX31" fmla="*/ 3163888 w 3413919"/>
                    <a:gd name="connsiteY31" fmla="*/ 5472905 h 6096793"/>
                    <a:gd name="connsiteX32" fmla="*/ 3168650 w 3413919"/>
                    <a:gd name="connsiteY32" fmla="*/ 5463380 h 6096793"/>
                    <a:gd name="connsiteX33" fmla="*/ 3161507 w 3413919"/>
                    <a:gd name="connsiteY33" fmla="*/ 5425280 h 6096793"/>
                    <a:gd name="connsiteX34" fmla="*/ 3118644 w 3413919"/>
                    <a:gd name="connsiteY34" fmla="*/ 5427662 h 6096793"/>
                    <a:gd name="connsiteX35" fmla="*/ 3099594 w 3413919"/>
                    <a:gd name="connsiteY35" fmla="*/ 5434805 h 6096793"/>
                    <a:gd name="connsiteX36" fmla="*/ 3087688 w 3413919"/>
                    <a:gd name="connsiteY36" fmla="*/ 5441949 h 6096793"/>
                    <a:gd name="connsiteX37" fmla="*/ 3078163 w 3413919"/>
                    <a:gd name="connsiteY37" fmla="*/ 5449093 h 6096793"/>
                    <a:gd name="connsiteX38" fmla="*/ 3071019 w 3413919"/>
                    <a:gd name="connsiteY38" fmla="*/ 5451474 h 6096793"/>
                    <a:gd name="connsiteX39" fmla="*/ 3061494 w 3413919"/>
                    <a:gd name="connsiteY39" fmla="*/ 5458618 h 6096793"/>
                    <a:gd name="connsiteX40" fmla="*/ 3042444 w 3413919"/>
                    <a:gd name="connsiteY40" fmla="*/ 5444330 h 6096793"/>
                    <a:gd name="connsiteX41" fmla="*/ 3035300 w 3413919"/>
                    <a:gd name="connsiteY41" fmla="*/ 5439568 h 6096793"/>
                    <a:gd name="connsiteX42" fmla="*/ 3018632 w 3413919"/>
                    <a:gd name="connsiteY42" fmla="*/ 5422899 h 6096793"/>
                    <a:gd name="connsiteX43" fmla="*/ 3004344 w 3413919"/>
                    <a:gd name="connsiteY43" fmla="*/ 5410993 h 6096793"/>
                    <a:gd name="connsiteX44" fmla="*/ 2982913 w 3413919"/>
                    <a:gd name="connsiteY44" fmla="*/ 5408612 h 6096793"/>
                    <a:gd name="connsiteX45" fmla="*/ 2944813 w 3413919"/>
                    <a:gd name="connsiteY45" fmla="*/ 5410993 h 6096793"/>
                    <a:gd name="connsiteX46" fmla="*/ 2911475 w 3413919"/>
                    <a:gd name="connsiteY46" fmla="*/ 5425280 h 6096793"/>
                    <a:gd name="connsiteX47" fmla="*/ 2904332 w 3413919"/>
                    <a:gd name="connsiteY47" fmla="*/ 5427662 h 6096793"/>
                    <a:gd name="connsiteX48" fmla="*/ 2892425 w 3413919"/>
                    <a:gd name="connsiteY48" fmla="*/ 5434805 h 6096793"/>
                    <a:gd name="connsiteX49" fmla="*/ 2878138 w 3413919"/>
                    <a:gd name="connsiteY49" fmla="*/ 5446712 h 6096793"/>
                    <a:gd name="connsiteX50" fmla="*/ 2868613 w 3413919"/>
                    <a:gd name="connsiteY50" fmla="*/ 5449093 h 6096793"/>
                    <a:gd name="connsiteX51" fmla="*/ 2859088 w 3413919"/>
                    <a:gd name="connsiteY51" fmla="*/ 5444330 h 6096793"/>
                    <a:gd name="connsiteX52" fmla="*/ 2849563 w 3413919"/>
                    <a:gd name="connsiteY52" fmla="*/ 5441949 h 6096793"/>
                    <a:gd name="connsiteX53" fmla="*/ 2828132 w 3413919"/>
                    <a:gd name="connsiteY53" fmla="*/ 5432424 h 6096793"/>
                    <a:gd name="connsiteX54" fmla="*/ 2809082 w 3413919"/>
                    <a:gd name="connsiteY54" fmla="*/ 5418137 h 6096793"/>
                    <a:gd name="connsiteX55" fmla="*/ 2804319 w 3413919"/>
                    <a:gd name="connsiteY55" fmla="*/ 5406230 h 6096793"/>
                    <a:gd name="connsiteX56" fmla="*/ 2801938 w 3413919"/>
                    <a:gd name="connsiteY56" fmla="*/ 5396705 h 6096793"/>
                    <a:gd name="connsiteX57" fmla="*/ 2794794 w 3413919"/>
                    <a:gd name="connsiteY57" fmla="*/ 5394324 h 6096793"/>
                    <a:gd name="connsiteX58" fmla="*/ 2780507 w 3413919"/>
                    <a:gd name="connsiteY58" fmla="*/ 5372893 h 6096793"/>
                    <a:gd name="connsiteX59" fmla="*/ 2763838 w 3413919"/>
                    <a:gd name="connsiteY59" fmla="*/ 5353843 h 6096793"/>
                    <a:gd name="connsiteX60" fmla="*/ 2751932 w 3413919"/>
                    <a:gd name="connsiteY60" fmla="*/ 5349080 h 6096793"/>
                    <a:gd name="connsiteX61" fmla="*/ 2737644 w 3413919"/>
                    <a:gd name="connsiteY61" fmla="*/ 5330030 h 6096793"/>
                    <a:gd name="connsiteX62" fmla="*/ 2725738 w 3413919"/>
                    <a:gd name="connsiteY62" fmla="*/ 5320505 h 6096793"/>
                    <a:gd name="connsiteX63" fmla="*/ 2709069 w 3413919"/>
                    <a:gd name="connsiteY63" fmla="*/ 5313362 h 6096793"/>
                    <a:gd name="connsiteX64" fmla="*/ 2687638 w 3413919"/>
                    <a:gd name="connsiteY64" fmla="*/ 5303837 h 6096793"/>
                    <a:gd name="connsiteX65" fmla="*/ 2680494 w 3413919"/>
                    <a:gd name="connsiteY65" fmla="*/ 5265737 h 6096793"/>
                    <a:gd name="connsiteX66" fmla="*/ 2642394 w 3413919"/>
                    <a:gd name="connsiteY66" fmla="*/ 5227637 h 6096793"/>
                    <a:gd name="connsiteX67" fmla="*/ 2635250 w 3413919"/>
                    <a:gd name="connsiteY67" fmla="*/ 5225255 h 6096793"/>
                    <a:gd name="connsiteX68" fmla="*/ 2635250 w 3413919"/>
                    <a:gd name="connsiteY68" fmla="*/ 5196680 h 6096793"/>
                    <a:gd name="connsiteX69" fmla="*/ 2640013 w 3413919"/>
                    <a:gd name="connsiteY69" fmla="*/ 5177630 h 6096793"/>
                    <a:gd name="connsiteX70" fmla="*/ 2625725 w 3413919"/>
                    <a:gd name="connsiteY70" fmla="*/ 5153818 h 6096793"/>
                    <a:gd name="connsiteX71" fmla="*/ 2606675 w 3413919"/>
                    <a:gd name="connsiteY71" fmla="*/ 5156199 h 6096793"/>
                    <a:gd name="connsiteX72" fmla="*/ 2597150 w 3413919"/>
                    <a:gd name="connsiteY72" fmla="*/ 5160962 h 6096793"/>
                    <a:gd name="connsiteX73" fmla="*/ 2585244 w 3413919"/>
                    <a:gd name="connsiteY73" fmla="*/ 5177630 h 6096793"/>
                    <a:gd name="connsiteX74" fmla="*/ 2580482 w 3413919"/>
                    <a:gd name="connsiteY74" fmla="*/ 5201443 h 6096793"/>
                    <a:gd name="connsiteX75" fmla="*/ 2578100 w 3413919"/>
                    <a:gd name="connsiteY75" fmla="*/ 5213349 h 6096793"/>
                    <a:gd name="connsiteX76" fmla="*/ 2561432 w 3413919"/>
                    <a:gd name="connsiteY76" fmla="*/ 5230018 h 6096793"/>
                    <a:gd name="connsiteX77" fmla="*/ 2554288 w 3413919"/>
                    <a:gd name="connsiteY77" fmla="*/ 5234780 h 6096793"/>
                    <a:gd name="connsiteX78" fmla="*/ 2542382 w 3413919"/>
                    <a:gd name="connsiteY78" fmla="*/ 5237162 h 6096793"/>
                    <a:gd name="connsiteX79" fmla="*/ 2497138 w 3413919"/>
                    <a:gd name="connsiteY79" fmla="*/ 5234780 h 6096793"/>
                    <a:gd name="connsiteX80" fmla="*/ 2494757 w 3413919"/>
                    <a:gd name="connsiteY80" fmla="*/ 5225255 h 6096793"/>
                    <a:gd name="connsiteX81" fmla="*/ 2506663 w 3413919"/>
                    <a:gd name="connsiteY81" fmla="*/ 5196680 h 6096793"/>
                    <a:gd name="connsiteX82" fmla="*/ 2520950 w 3413919"/>
                    <a:gd name="connsiteY82" fmla="*/ 5191918 h 6096793"/>
                    <a:gd name="connsiteX83" fmla="*/ 2551907 w 3413919"/>
                    <a:gd name="connsiteY83" fmla="*/ 5165724 h 6096793"/>
                    <a:gd name="connsiteX84" fmla="*/ 2566194 w 3413919"/>
                    <a:gd name="connsiteY84" fmla="*/ 5156199 h 6096793"/>
                    <a:gd name="connsiteX85" fmla="*/ 2570957 w 3413919"/>
                    <a:gd name="connsiteY85" fmla="*/ 5149055 h 6096793"/>
                    <a:gd name="connsiteX86" fmla="*/ 2563813 w 3413919"/>
                    <a:gd name="connsiteY86" fmla="*/ 5139530 h 6096793"/>
                    <a:gd name="connsiteX87" fmla="*/ 2549525 w 3413919"/>
                    <a:gd name="connsiteY87" fmla="*/ 5127624 h 6096793"/>
                    <a:gd name="connsiteX88" fmla="*/ 2537619 w 3413919"/>
                    <a:gd name="connsiteY88" fmla="*/ 5122862 h 6096793"/>
                    <a:gd name="connsiteX89" fmla="*/ 2466182 w 3413919"/>
                    <a:gd name="connsiteY89" fmla="*/ 5120480 h 6096793"/>
                    <a:gd name="connsiteX90" fmla="*/ 2454275 w 3413919"/>
                    <a:gd name="connsiteY90" fmla="*/ 5110955 h 6096793"/>
                    <a:gd name="connsiteX91" fmla="*/ 2416175 w 3413919"/>
                    <a:gd name="connsiteY91" fmla="*/ 5075237 h 6096793"/>
                    <a:gd name="connsiteX92" fmla="*/ 2404269 w 3413919"/>
                    <a:gd name="connsiteY92" fmla="*/ 5068093 h 6096793"/>
                    <a:gd name="connsiteX93" fmla="*/ 2389982 w 3413919"/>
                    <a:gd name="connsiteY93" fmla="*/ 5063330 h 6096793"/>
                    <a:gd name="connsiteX94" fmla="*/ 2382838 w 3413919"/>
                    <a:gd name="connsiteY94" fmla="*/ 5053805 h 6096793"/>
                    <a:gd name="connsiteX95" fmla="*/ 2375694 w 3413919"/>
                    <a:gd name="connsiteY95" fmla="*/ 5051424 h 6096793"/>
                    <a:gd name="connsiteX96" fmla="*/ 2370932 w 3413919"/>
                    <a:gd name="connsiteY96" fmla="*/ 5041899 h 6096793"/>
                    <a:gd name="connsiteX97" fmla="*/ 2375694 w 3413919"/>
                    <a:gd name="connsiteY97" fmla="*/ 5022849 h 6096793"/>
                    <a:gd name="connsiteX98" fmla="*/ 2378075 w 3413919"/>
                    <a:gd name="connsiteY98" fmla="*/ 5015705 h 6096793"/>
                    <a:gd name="connsiteX99" fmla="*/ 2361407 w 3413919"/>
                    <a:gd name="connsiteY99" fmla="*/ 5003799 h 6096793"/>
                    <a:gd name="connsiteX100" fmla="*/ 2339975 w 3413919"/>
                    <a:gd name="connsiteY100" fmla="*/ 4994274 h 6096793"/>
                    <a:gd name="connsiteX101" fmla="*/ 2313782 w 3413919"/>
                    <a:gd name="connsiteY101" fmla="*/ 4999037 h 6096793"/>
                    <a:gd name="connsiteX102" fmla="*/ 2285207 w 3413919"/>
                    <a:gd name="connsiteY102" fmla="*/ 5006180 h 6096793"/>
                    <a:gd name="connsiteX103" fmla="*/ 2261394 w 3413919"/>
                    <a:gd name="connsiteY103" fmla="*/ 4989512 h 6096793"/>
                    <a:gd name="connsiteX104" fmla="*/ 2259013 w 3413919"/>
                    <a:gd name="connsiteY104" fmla="*/ 4977605 h 6096793"/>
                    <a:gd name="connsiteX105" fmla="*/ 2254250 w 3413919"/>
                    <a:gd name="connsiteY105" fmla="*/ 4958555 h 6096793"/>
                    <a:gd name="connsiteX106" fmla="*/ 2244725 w 3413919"/>
                    <a:gd name="connsiteY106" fmla="*/ 4953793 h 6096793"/>
                    <a:gd name="connsiteX107" fmla="*/ 2209007 w 3413919"/>
                    <a:gd name="connsiteY107" fmla="*/ 4951412 h 6096793"/>
                    <a:gd name="connsiteX108" fmla="*/ 2194719 w 3413919"/>
                    <a:gd name="connsiteY108" fmla="*/ 4889499 h 6096793"/>
                    <a:gd name="connsiteX109" fmla="*/ 2185194 w 3413919"/>
                    <a:gd name="connsiteY109" fmla="*/ 4884737 h 6096793"/>
                    <a:gd name="connsiteX110" fmla="*/ 2178050 w 3413919"/>
                    <a:gd name="connsiteY110" fmla="*/ 4882355 h 6096793"/>
                    <a:gd name="connsiteX111" fmla="*/ 2163763 w 3413919"/>
                    <a:gd name="connsiteY111" fmla="*/ 4872830 h 6096793"/>
                    <a:gd name="connsiteX112" fmla="*/ 2144713 w 3413919"/>
                    <a:gd name="connsiteY112" fmla="*/ 4858543 h 6096793"/>
                    <a:gd name="connsiteX113" fmla="*/ 2139950 w 3413919"/>
                    <a:gd name="connsiteY113" fmla="*/ 4789487 h 6096793"/>
                    <a:gd name="connsiteX114" fmla="*/ 2137569 w 3413919"/>
                    <a:gd name="connsiteY114" fmla="*/ 4782343 h 6096793"/>
                    <a:gd name="connsiteX115" fmla="*/ 2130425 w 3413919"/>
                    <a:gd name="connsiteY115" fmla="*/ 4775199 h 6096793"/>
                    <a:gd name="connsiteX116" fmla="*/ 2118519 w 3413919"/>
                    <a:gd name="connsiteY116" fmla="*/ 4768055 h 6096793"/>
                    <a:gd name="connsiteX117" fmla="*/ 2108994 w 3413919"/>
                    <a:gd name="connsiteY117" fmla="*/ 4763293 h 6096793"/>
                    <a:gd name="connsiteX118" fmla="*/ 2106613 w 3413919"/>
                    <a:gd name="connsiteY118" fmla="*/ 4744243 h 6096793"/>
                    <a:gd name="connsiteX119" fmla="*/ 2070894 w 3413919"/>
                    <a:gd name="connsiteY119" fmla="*/ 4732337 h 6096793"/>
                    <a:gd name="connsiteX120" fmla="*/ 2051844 w 3413919"/>
                    <a:gd name="connsiteY120" fmla="*/ 4725193 h 6096793"/>
                    <a:gd name="connsiteX121" fmla="*/ 2032794 w 3413919"/>
                    <a:gd name="connsiteY121" fmla="*/ 4715668 h 6096793"/>
                    <a:gd name="connsiteX122" fmla="*/ 2039938 w 3413919"/>
                    <a:gd name="connsiteY122" fmla="*/ 4691855 h 6096793"/>
                    <a:gd name="connsiteX123" fmla="*/ 2042319 w 3413919"/>
                    <a:gd name="connsiteY123" fmla="*/ 4672805 h 6096793"/>
                    <a:gd name="connsiteX124" fmla="*/ 2044700 w 3413919"/>
                    <a:gd name="connsiteY124" fmla="*/ 4665662 h 6096793"/>
                    <a:gd name="connsiteX125" fmla="*/ 2051844 w 3413919"/>
                    <a:gd name="connsiteY125" fmla="*/ 4641849 h 6096793"/>
                    <a:gd name="connsiteX126" fmla="*/ 175419 w 3413919"/>
                    <a:gd name="connsiteY126" fmla="*/ 95251 h 6096793"/>
                    <a:gd name="connsiteX127" fmla="*/ 134144 w 3413919"/>
                    <a:gd name="connsiteY127" fmla="*/ 0 h 6096793"/>
                    <a:gd name="connsiteX128" fmla="*/ 0 w 3413919"/>
                    <a:gd name="connsiteY128" fmla="*/ 113505 h 6096793"/>
                    <a:gd name="connsiteX0" fmla="*/ 3413919 w 3413919"/>
                    <a:gd name="connsiteY0" fmla="*/ 6246017 h 6246017"/>
                    <a:gd name="connsiteX1" fmla="*/ 3413919 w 3413919"/>
                    <a:gd name="connsiteY1" fmla="*/ 6246017 h 6246017"/>
                    <a:gd name="connsiteX2" fmla="*/ 3390107 w 3413919"/>
                    <a:gd name="connsiteY2" fmla="*/ 6205536 h 6246017"/>
                    <a:gd name="connsiteX3" fmla="*/ 3387725 w 3413919"/>
                    <a:gd name="connsiteY3" fmla="*/ 6188867 h 6246017"/>
                    <a:gd name="connsiteX4" fmla="*/ 3385344 w 3413919"/>
                    <a:gd name="connsiteY4" fmla="*/ 6165054 h 6246017"/>
                    <a:gd name="connsiteX5" fmla="*/ 3371057 w 3413919"/>
                    <a:gd name="connsiteY5" fmla="*/ 6146004 h 6246017"/>
                    <a:gd name="connsiteX6" fmla="*/ 3366294 w 3413919"/>
                    <a:gd name="connsiteY6" fmla="*/ 6136479 h 6246017"/>
                    <a:gd name="connsiteX7" fmla="*/ 3359150 w 3413919"/>
                    <a:gd name="connsiteY7" fmla="*/ 6129336 h 6246017"/>
                    <a:gd name="connsiteX8" fmla="*/ 3354388 w 3413919"/>
                    <a:gd name="connsiteY8" fmla="*/ 6100761 h 6246017"/>
                    <a:gd name="connsiteX9" fmla="*/ 3352007 w 3413919"/>
                    <a:gd name="connsiteY9" fmla="*/ 6088854 h 6246017"/>
                    <a:gd name="connsiteX10" fmla="*/ 3347244 w 3413919"/>
                    <a:gd name="connsiteY10" fmla="*/ 6081711 h 6246017"/>
                    <a:gd name="connsiteX11" fmla="*/ 3342482 w 3413919"/>
                    <a:gd name="connsiteY11" fmla="*/ 6065042 h 6246017"/>
                    <a:gd name="connsiteX12" fmla="*/ 3335338 w 3413919"/>
                    <a:gd name="connsiteY12" fmla="*/ 6041229 h 6246017"/>
                    <a:gd name="connsiteX13" fmla="*/ 3325813 w 3413919"/>
                    <a:gd name="connsiteY13" fmla="*/ 5945979 h 6246017"/>
                    <a:gd name="connsiteX14" fmla="*/ 3321050 w 3413919"/>
                    <a:gd name="connsiteY14" fmla="*/ 5934073 h 6246017"/>
                    <a:gd name="connsiteX15" fmla="*/ 3309144 w 3413919"/>
                    <a:gd name="connsiteY15" fmla="*/ 5926929 h 6246017"/>
                    <a:gd name="connsiteX16" fmla="*/ 3299619 w 3413919"/>
                    <a:gd name="connsiteY16" fmla="*/ 5910261 h 6246017"/>
                    <a:gd name="connsiteX17" fmla="*/ 3292475 w 3413919"/>
                    <a:gd name="connsiteY17" fmla="*/ 5905498 h 6246017"/>
                    <a:gd name="connsiteX18" fmla="*/ 3287713 w 3413919"/>
                    <a:gd name="connsiteY18" fmla="*/ 5895973 h 6246017"/>
                    <a:gd name="connsiteX19" fmla="*/ 3282950 w 3413919"/>
                    <a:gd name="connsiteY19" fmla="*/ 5881686 h 6246017"/>
                    <a:gd name="connsiteX20" fmla="*/ 3280569 w 3413919"/>
                    <a:gd name="connsiteY20" fmla="*/ 5853111 h 6246017"/>
                    <a:gd name="connsiteX21" fmla="*/ 3275807 w 3413919"/>
                    <a:gd name="connsiteY21" fmla="*/ 5836442 h 6246017"/>
                    <a:gd name="connsiteX22" fmla="*/ 3273425 w 3413919"/>
                    <a:gd name="connsiteY22" fmla="*/ 5824536 h 6246017"/>
                    <a:gd name="connsiteX23" fmla="*/ 3268663 w 3413919"/>
                    <a:gd name="connsiteY23" fmla="*/ 5748336 h 6246017"/>
                    <a:gd name="connsiteX24" fmla="*/ 3263900 w 3413919"/>
                    <a:gd name="connsiteY24" fmla="*/ 5726904 h 6246017"/>
                    <a:gd name="connsiteX25" fmla="*/ 3259138 w 3413919"/>
                    <a:gd name="connsiteY25" fmla="*/ 5707854 h 6246017"/>
                    <a:gd name="connsiteX26" fmla="*/ 3247232 w 3413919"/>
                    <a:gd name="connsiteY26" fmla="*/ 5695948 h 6246017"/>
                    <a:gd name="connsiteX27" fmla="*/ 3235325 w 3413919"/>
                    <a:gd name="connsiteY27" fmla="*/ 5686423 h 6246017"/>
                    <a:gd name="connsiteX28" fmla="*/ 3175794 w 3413919"/>
                    <a:gd name="connsiteY28" fmla="*/ 5686423 h 6246017"/>
                    <a:gd name="connsiteX29" fmla="*/ 3161507 w 3413919"/>
                    <a:gd name="connsiteY29" fmla="*/ 5679279 h 6246017"/>
                    <a:gd name="connsiteX30" fmla="*/ 3161507 w 3413919"/>
                    <a:gd name="connsiteY30" fmla="*/ 5631654 h 6246017"/>
                    <a:gd name="connsiteX31" fmla="*/ 3163888 w 3413919"/>
                    <a:gd name="connsiteY31" fmla="*/ 5622129 h 6246017"/>
                    <a:gd name="connsiteX32" fmla="*/ 3168650 w 3413919"/>
                    <a:gd name="connsiteY32" fmla="*/ 5612604 h 6246017"/>
                    <a:gd name="connsiteX33" fmla="*/ 3161507 w 3413919"/>
                    <a:gd name="connsiteY33" fmla="*/ 5574504 h 6246017"/>
                    <a:gd name="connsiteX34" fmla="*/ 3118644 w 3413919"/>
                    <a:gd name="connsiteY34" fmla="*/ 5576886 h 6246017"/>
                    <a:gd name="connsiteX35" fmla="*/ 3099594 w 3413919"/>
                    <a:gd name="connsiteY35" fmla="*/ 5584029 h 6246017"/>
                    <a:gd name="connsiteX36" fmla="*/ 3087688 w 3413919"/>
                    <a:gd name="connsiteY36" fmla="*/ 5591173 h 6246017"/>
                    <a:gd name="connsiteX37" fmla="*/ 3078163 w 3413919"/>
                    <a:gd name="connsiteY37" fmla="*/ 5598317 h 6246017"/>
                    <a:gd name="connsiteX38" fmla="*/ 3071019 w 3413919"/>
                    <a:gd name="connsiteY38" fmla="*/ 5600698 h 6246017"/>
                    <a:gd name="connsiteX39" fmla="*/ 3061494 w 3413919"/>
                    <a:gd name="connsiteY39" fmla="*/ 5607842 h 6246017"/>
                    <a:gd name="connsiteX40" fmla="*/ 3042444 w 3413919"/>
                    <a:gd name="connsiteY40" fmla="*/ 5593554 h 6246017"/>
                    <a:gd name="connsiteX41" fmla="*/ 3035300 w 3413919"/>
                    <a:gd name="connsiteY41" fmla="*/ 5588792 h 6246017"/>
                    <a:gd name="connsiteX42" fmla="*/ 3018632 w 3413919"/>
                    <a:gd name="connsiteY42" fmla="*/ 5572123 h 6246017"/>
                    <a:gd name="connsiteX43" fmla="*/ 3004344 w 3413919"/>
                    <a:gd name="connsiteY43" fmla="*/ 5560217 h 6246017"/>
                    <a:gd name="connsiteX44" fmla="*/ 2982913 w 3413919"/>
                    <a:gd name="connsiteY44" fmla="*/ 5557836 h 6246017"/>
                    <a:gd name="connsiteX45" fmla="*/ 2944813 w 3413919"/>
                    <a:gd name="connsiteY45" fmla="*/ 5560217 h 6246017"/>
                    <a:gd name="connsiteX46" fmla="*/ 2911475 w 3413919"/>
                    <a:gd name="connsiteY46" fmla="*/ 5574504 h 6246017"/>
                    <a:gd name="connsiteX47" fmla="*/ 2904332 w 3413919"/>
                    <a:gd name="connsiteY47" fmla="*/ 5576886 h 6246017"/>
                    <a:gd name="connsiteX48" fmla="*/ 2892425 w 3413919"/>
                    <a:gd name="connsiteY48" fmla="*/ 5584029 h 6246017"/>
                    <a:gd name="connsiteX49" fmla="*/ 2878138 w 3413919"/>
                    <a:gd name="connsiteY49" fmla="*/ 5595936 h 6246017"/>
                    <a:gd name="connsiteX50" fmla="*/ 2868613 w 3413919"/>
                    <a:gd name="connsiteY50" fmla="*/ 5598317 h 6246017"/>
                    <a:gd name="connsiteX51" fmla="*/ 2859088 w 3413919"/>
                    <a:gd name="connsiteY51" fmla="*/ 5593554 h 6246017"/>
                    <a:gd name="connsiteX52" fmla="*/ 2849563 w 3413919"/>
                    <a:gd name="connsiteY52" fmla="*/ 5591173 h 6246017"/>
                    <a:gd name="connsiteX53" fmla="*/ 2828132 w 3413919"/>
                    <a:gd name="connsiteY53" fmla="*/ 5581648 h 6246017"/>
                    <a:gd name="connsiteX54" fmla="*/ 2809082 w 3413919"/>
                    <a:gd name="connsiteY54" fmla="*/ 5567361 h 6246017"/>
                    <a:gd name="connsiteX55" fmla="*/ 2804319 w 3413919"/>
                    <a:gd name="connsiteY55" fmla="*/ 5555454 h 6246017"/>
                    <a:gd name="connsiteX56" fmla="*/ 2801938 w 3413919"/>
                    <a:gd name="connsiteY56" fmla="*/ 5545929 h 6246017"/>
                    <a:gd name="connsiteX57" fmla="*/ 2794794 w 3413919"/>
                    <a:gd name="connsiteY57" fmla="*/ 5543548 h 6246017"/>
                    <a:gd name="connsiteX58" fmla="*/ 2780507 w 3413919"/>
                    <a:gd name="connsiteY58" fmla="*/ 5522117 h 6246017"/>
                    <a:gd name="connsiteX59" fmla="*/ 2763838 w 3413919"/>
                    <a:gd name="connsiteY59" fmla="*/ 5503067 h 6246017"/>
                    <a:gd name="connsiteX60" fmla="*/ 2751932 w 3413919"/>
                    <a:gd name="connsiteY60" fmla="*/ 5498304 h 6246017"/>
                    <a:gd name="connsiteX61" fmla="*/ 2737644 w 3413919"/>
                    <a:gd name="connsiteY61" fmla="*/ 5479254 h 6246017"/>
                    <a:gd name="connsiteX62" fmla="*/ 2725738 w 3413919"/>
                    <a:gd name="connsiteY62" fmla="*/ 5469729 h 6246017"/>
                    <a:gd name="connsiteX63" fmla="*/ 2709069 w 3413919"/>
                    <a:gd name="connsiteY63" fmla="*/ 5462586 h 6246017"/>
                    <a:gd name="connsiteX64" fmla="*/ 2687638 w 3413919"/>
                    <a:gd name="connsiteY64" fmla="*/ 5453061 h 6246017"/>
                    <a:gd name="connsiteX65" fmla="*/ 2680494 w 3413919"/>
                    <a:gd name="connsiteY65" fmla="*/ 5414961 h 6246017"/>
                    <a:gd name="connsiteX66" fmla="*/ 2642394 w 3413919"/>
                    <a:gd name="connsiteY66" fmla="*/ 5376861 h 6246017"/>
                    <a:gd name="connsiteX67" fmla="*/ 2635250 w 3413919"/>
                    <a:gd name="connsiteY67" fmla="*/ 5374479 h 6246017"/>
                    <a:gd name="connsiteX68" fmla="*/ 2635250 w 3413919"/>
                    <a:gd name="connsiteY68" fmla="*/ 5345904 h 6246017"/>
                    <a:gd name="connsiteX69" fmla="*/ 2640013 w 3413919"/>
                    <a:gd name="connsiteY69" fmla="*/ 5326854 h 6246017"/>
                    <a:gd name="connsiteX70" fmla="*/ 2625725 w 3413919"/>
                    <a:gd name="connsiteY70" fmla="*/ 5303042 h 6246017"/>
                    <a:gd name="connsiteX71" fmla="*/ 2606675 w 3413919"/>
                    <a:gd name="connsiteY71" fmla="*/ 5305423 h 6246017"/>
                    <a:gd name="connsiteX72" fmla="*/ 2597150 w 3413919"/>
                    <a:gd name="connsiteY72" fmla="*/ 5310186 h 6246017"/>
                    <a:gd name="connsiteX73" fmla="*/ 2585244 w 3413919"/>
                    <a:gd name="connsiteY73" fmla="*/ 5326854 h 6246017"/>
                    <a:gd name="connsiteX74" fmla="*/ 2580482 w 3413919"/>
                    <a:gd name="connsiteY74" fmla="*/ 5350667 h 6246017"/>
                    <a:gd name="connsiteX75" fmla="*/ 2578100 w 3413919"/>
                    <a:gd name="connsiteY75" fmla="*/ 5362573 h 6246017"/>
                    <a:gd name="connsiteX76" fmla="*/ 2561432 w 3413919"/>
                    <a:gd name="connsiteY76" fmla="*/ 5379242 h 6246017"/>
                    <a:gd name="connsiteX77" fmla="*/ 2554288 w 3413919"/>
                    <a:gd name="connsiteY77" fmla="*/ 5384004 h 6246017"/>
                    <a:gd name="connsiteX78" fmla="*/ 2542382 w 3413919"/>
                    <a:gd name="connsiteY78" fmla="*/ 5386386 h 6246017"/>
                    <a:gd name="connsiteX79" fmla="*/ 2497138 w 3413919"/>
                    <a:gd name="connsiteY79" fmla="*/ 5384004 h 6246017"/>
                    <a:gd name="connsiteX80" fmla="*/ 2494757 w 3413919"/>
                    <a:gd name="connsiteY80" fmla="*/ 5374479 h 6246017"/>
                    <a:gd name="connsiteX81" fmla="*/ 2506663 w 3413919"/>
                    <a:gd name="connsiteY81" fmla="*/ 5345904 h 6246017"/>
                    <a:gd name="connsiteX82" fmla="*/ 2520950 w 3413919"/>
                    <a:gd name="connsiteY82" fmla="*/ 5341142 h 6246017"/>
                    <a:gd name="connsiteX83" fmla="*/ 2551907 w 3413919"/>
                    <a:gd name="connsiteY83" fmla="*/ 5314948 h 6246017"/>
                    <a:gd name="connsiteX84" fmla="*/ 2566194 w 3413919"/>
                    <a:gd name="connsiteY84" fmla="*/ 5305423 h 6246017"/>
                    <a:gd name="connsiteX85" fmla="*/ 2570957 w 3413919"/>
                    <a:gd name="connsiteY85" fmla="*/ 5298279 h 6246017"/>
                    <a:gd name="connsiteX86" fmla="*/ 2563813 w 3413919"/>
                    <a:gd name="connsiteY86" fmla="*/ 5288754 h 6246017"/>
                    <a:gd name="connsiteX87" fmla="*/ 2549525 w 3413919"/>
                    <a:gd name="connsiteY87" fmla="*/ 5276848 h 6246017"/>
                    <a:gd name="connsiteX88" fmla="*/ 2537619 w 3413919"/>
                    <a:gd name="connsiteY88" fmla="*/ 5272086 h 6246017"/>
                    <a:gd name="connsiteX89" fmla="*/ 2466182 w 3413919"/>
                    <a:gd name="connsiteY89" fmla="*/ 5269704 h 6246017"/>
                    <a:gd name="connsiteX90" fmla="*/ 2454275 w 3413919"/>
                    <a:gd name="connsiteY90" fmla="*/ 5260179 h 6246017"/>
                    <a:gd name="connsiteX91" fmla="*/ 2416175 w 3413919"/>
                    <a:gd name="connsiteY91" fmla="*/ 5224461 h 6246017"/>
                    <a:gd name="connsiteX92" fmla="*/ 2404269 w 3413919"/>
                    <a:gd name="connsiteY92" fmla="*/ 5217317 h 6246017"/>
                    <a:gd name="connsiteX93" fmla="*/ 2389982 w 3413919"/>
                    <a:gd name="connsiteY93" fmla="*/ 5212554 h 6246017"/>
                    <a:gd name="connsiteX94" fmla="*/ 2382838 w 3413919"/>
                    <a:gd name="connsiteY94" fmla="*/ 5203029 h 6246017"/>
                    <a:gd name="connsiteX95" fmla="*/ 2375694 w 3413919"/>
                    <a:gd name="connsiteY95" fmla="*/ 5200648 h 6246017"/>
                    <a:gd name="connsiteX96" fmla="*/ 2370932 w 3413919"/>
                    <a:gd name="connsiteY96" fmla="*/ 5191123 h 6246017"/>
                    <a:gd name="connsiteX97" fmla="*/ 2375694 w 3413919"/>
                    <a:gd name="connsiteY97" fmla="*/ 5172073 h 6246017"/>
                    <a:gd name="connsiteX98" fmla="*/ 2378075 w 3413919"/>
                    <a:gd name="connsiteY98" fmla="*/ 5164929 h 6246017"/>
                    <a:gd name="connsiteX99" fmla="*/ 2361407 w 3413919"/>
                    <a:gd name="connsiteY99" fmla="*/ 5153023 h 6246017"/>
                    <a:gd name="connsiteX100" fmla="*/ 2339975 w 3413919"/>
                    <a:gd name="connsiteY100" fmla="*/ 5143498 h 6246017"/>
                    <a:gd name="connsiteX101" fmla="*/ 2313782 w 3413919"/>
                    <a:gd name="connsiteY101" fmla="*/ 5148261 h 6246017"/>
                    <a:gd name="connsiteX102" fmla="*/ 2285207 w 3413919"/>
                    <a:gd name="connsiteY102" fmla="*/ 5155404 h 6246017"/>
                    <a:gd name="connsiteX103" fmla="*/ 2261394 w 3413919"/>
                    <a:gd name="connsiteY103" fmla="*/ 5138736 h 6246017"/>
                    <a:gd name="connsiteX104" fmla="*/ 2259013 w 3413919"/>
                    <a:gd name="connsiteY104" fmla="*/ 5126829 h 6246017"/>
                    <a:gd name="connsiteX105" fmla="*/ 2254250 w 3413919"/>
                    <a:gd name="connsiteY105" fmla="*/ 5107779 h 6246017"/>
                    <a:gd name="connsiteX106" fmla="*/ 2244725 w 3413919"/>
                    <a:gd name="connsiteY106" fmla="*/ 5103017 h 6246017"/>
                    <a:gd name="connsiteX107" fmla="*/ 2209007 w 3413919"/>
                    <a:gd name="connsiteY107" fmla="*/ 5100636 h 6246017"/>
                    <a:gd name="connsiteX108" fmla="*/ 2194719 w 3413919"/>
                    <a:gd name="connsiteY108" fmla="*/ 5038723 h 6246017"/>
                    <a:gd name="connsiteX109" fmla="*/ 2185194 w 3413919"/>
                    <a:gd name="connsiteY109" fmla="*/ 5033961 h 6246017"/>
                    <a:gd name="connsiteX110" fmla="*/ 2178050 w 3413919"/>
                    <a:gd name="connsiteY110" fmla="*/ 5031579 h 6246017"/>
                    <a:gd name="connsiteX111" fmla="*/ 2163763 w 3413919"/>
                    <a:gd name="connsiteY111" fmla="*/ 5022054 h 6246017"/>
                    <a:gd name="connsiteX112" fmla="*/ 2144713 w 3413919"/>
                    <a:gd name="connsiteY112" fmla="*/ 5007767 h 6246017"/>
                    <a:gd name="connsiteX113" fmla="*/ 2139950 w 3413919"/>
                    <a:gd name="connsiteY113" fmla="*/ 4938711 h 6246017"/>
                    <a:gd name="connsiteX114" fmla="*/ 2137569 w 3413919"/>
                    <a:gd name="connsiteY114" fmla="*/ 4931567 h 6246017"/>
                    <a:gd name="connsiteX115" fmla="*/ 2130425 w 3413919"/>
                    <a:gd name="connsiteY115" fmla="*/ 4924423 h 6246017"/>
                    <a:gd name="connsiteX116" fmla="*/ 2118519 w 3413919"/>
                    <a:gd name="connsiteY116" fmla="*/ 4917279 h 6246017"/>
                    <a:gd name="connsiteX117" fmla="*/ 2108994 w 3413919"/>
                    <a:gd name="connsiteY117" fmla="*/ 4912517 h 6246017"/>
                    <a:gd name="connsiteX118" fmla="*/ 2106613 w 3413919"/>
                    <a:gd name="connsiteY118" fmla="*/ 4893467 h 6246017"/>
                    <a:gd name="connsiteX119" fmla="*/ 2070894 w 3413919"/>
                    <a:gd name="connsiteY119" fmla="*/ 4881561 h 6246017"/>
                    <a:gd name="connsiteX120" fmla="*/ 2051844 w 3413919"/>
                    <a:gd name="connsiteY120" fmla="*/ 4874417 h 6246017"/>
                    <a:gd name="connsiteX121" fmla="*/ 2032794 w 3413919"/>
                    <a:gd name="connsiteY121" fmla="*/ 4864892 h 6246017"/>
                    <a:gd name="connsiteX122" fmla="*/ 2039938 w 3413919"/>
                    <a:gd name="connsiteY122" fmla="*/ 4841079 h 6246017"/>
                    <a:gd name="connsiteX123" fmla="*/ 2042319 w 3413919"/>
                    <a:gd name="connsiteY123" fmla="*/ 4822029 h 6246017"/>
                    <a:gd name="connsiteX124" fmla="*/ 2044700 w 3413919"/>
                    <a:gd name="connsiteY124" fmla="*/ 4814886 h 6246017"/>
                    <a:gd name="connsiteX125" fmla="*/ 2051844 w 3413919"/>
                    <a:gd name="connsiteY125" fmla="*/ 4791073 h 6246017"/>
                    <a:gd name="connsiteX126" fmla="*/ 105569 w 3413919"/>
                    <a:gd name="connsiteY126" fmla="*/ 0 h 6246017"/>
                    <a:gd name="connsiteX127" fmla="*/ 134144 w 3413919"/>
                    <a:gd name="connsiteY127" fmla="*/ 149224 h 6246017"/>
                    <a:gd name="connsiteX128" fmla="*/ 0 w 3413919"/>
                    <a:gd name="connsiteY128" fmla="*/ 262729 h 6246017"/>
                    <a:gd name="connsiteX0" fmla="*/ 3413919 w 3413919"/>
                    <a:gd name="connsiteY0" fmla="*/ 6211092 h 6211092"/>
                    <a:gd name="connsiteX1" fmla="*/ 3413919 w 3413919"/>
                    <a:gd name="connsiteY1" fmla="*/ 6211092 h 6211092"/>
                    <a:gd name="connsiteX2" fmla="*/ 3390107 w 3413919"/>
                    <a:gd name="connsiteY2" fmla="*/ 6170611 h 6211092"/>
                    <a:gd name="connsiteX3" fmla="*/ 3387725 w 3413919"/>
                    <a:gd name="connsiteY3" fmla="*/ 6153942 h 6211092"/>
                    <a:gd name="connsiteX4" fmla="*/ 3385344 w 3413919"/>
                    <a:gd name="connsiteY4" fmla="*/ 6130129 h 6211092"/>
                    <a:gd name="connsiteX5" fmla="*/ 3371057 w 3413919"/>
                    <a:gd name="connsiteY5" fmla="*/ 6111079 h 6211092"/>
                    <a:gd name="connsiteX6" fmla="*/ 3366294 w 3413919"/>
                    <a:gd name="connsiteY6" fmla="*/ 6101554 h 6211092"/>
                    <a:gd name="connsiteX7" fmla="*/ 3359150 w 3413919"/>
                    <a:gd name="connsiteY7" fmla="*/ 6094411 h 6211092"/>
                    <a:gd name="connsiteX8" fmla="*/ 3354388 w 3413919"/>
                    <a:gd name="connsiteY8" fmla="*/ 6065836 h 6211092"/>
                    <a:gd name="connsiteX9" fmla="*/ 3352007 w 3413919"/>
                    <a:gd name="connsiteY9" fmla="*/ 6053929 h 6211092"/>
                    <a:gd name="connsiteX10" fmla="*/ 3347244 w 3413919"/>
                    <a:gd name="connsiteY10" fmla="*/ 6046786 h 6211092"/>
                    <a:gd name="connsiteX11" fmla="*/ 3342482 w 3413919"/>
                    <a:gd name="connsiteY11" fmla="*/ 6030117 h 6211092"/>
                    <a:gd name="connsiteX12" fmla="*/ 3335338 w 3413919"/>
                    <a:gd name="connsiteY12" fmla="*/ 6006304 h 6211092"/>
                    <a:gd name="connsiteX13" fmla="*/ 3325813 w 3413919"/>
                    <a:gd name="connsiteY13" fmla="*/ 5911054 h 6211092"/>
                    <a:gd name="connsiteX14" fmla="*/ 3321050 w 3413919"/>
                    <a:gd name="connsiteY14" fmla="*/ 5899148 h 6211092"/>
                    <a:gd name="connsiteX15" fmla="*/ 3309144 w 3413919"/>
                    <a:gd name="connsiteY15" fmla="*/ 5892004 h 6211092"/>
                    <a:gd name="connsiteX16" fmla="*/ 3299619 w 3413919"/>
                    <a:gd name="connsiteY16" fmla="*/ 5875336 h 6211092"/>
                    <a:gd name="connsiteX17" fmla="*/ 3292475 w 3413919"/>
                    <a:gd name="connsiteY17" fmla="*/ 5870573 h 6211092"/>
                    <a:gd name="connsiteX18" fmla="*/ 3287713 w 3413919"/>
                    <a:gd name="connsiteY18" fmla="*/ 5861048 h 6211092"/>
                    <a:gd name="connsiteX19" fmla="*/ 3282950 w 3413919"/>
                    <a:gd name="connsiteY19" fmla="*/ 5846761 h 6211092"/>
                    <a:gd name="connsiteX20" fmla="*/ 3280569 w 3413919"/>
                    <a:gd name="connsiteY20" fmla="*/ 5818186 h 6211092"/>
                    <a:gd name="connsiteX21" fmla="*/ 3275807 w 3413919"/>
                    <a:gd name="connsiteY21" fmla="*/ 5801517 h 6211092"/>
                    <a:gd name="connsiteX22" fmla="*/ 3273425 w 3413919"/>
                    <a:gd name="connsiteY22" fmla="*/ 5789611 h 6211092"/>
                    <a:gd name="connsiteX23" fmla="*/ 3268663 w 3413919"/>
                    <a:gd name="connsiteY23" fmla="*/ 5713411 h 6211092"/>
                    <a:gd name="connsiteX24" fmla="*/ 3263900 w 3413919"/>
                    <a:gd name="connsiteY24" fmla="*/ 5691979 h 6211092"/>
                    <a:gd name="connsiteX25" fmla="*/ 3259138 w 3413919"/>
                    <a:gd name="connsiteY25" fmla="*/ 5672929 h 6211092"/>
                    <a:gd name="connsiteX26" fmla="*/ 3247232 w 3413919"/>
                    <a:gd name="connsiteY26" fmla="*/ 5661023 h 6211092"/>
                    <a:gd name="connsiteX27" fmla="*/ 3235325 w 3413919"/>
                    <a:gd name="connsiteY27" fmla="*/ 5651498 h 6211092"/>
                    <a:gd name="connsiteX28" fmla="*/ 3175794 w 3413919"/>
                    <a:gd name="connsiteY28" fmla="*/ 5651498 h 6211092"/>
                    <a:gd name="connsiteX29" fmla="*/ 3161507 w 3413919"/>
                    <a:gd name="connsiteY29" fmla="*/ 5644354 h 6211092"/>
                    <a:gd name="connsiteX30" fmla="*/ 3161507 w 3413919"/>
                    <a:gd name="connsiteY30" fmla="*/ 5596729 h 6211092"/>
                    <a:gd name="connsiteX31" fmla="*/ 3163888 w 3413919"/>
                    <a:gd name="connsiteY31" fmla="*/ 5587204 h 6211092"/>
                    <a:gd name="connsiteX32" fmla="*/ 3168650 w 3413919"/>
                    <a:gd name="connsiteY32" fmla="*/ 5577679 h 6211092"/>
                    <a:gd name="connsiteX33" fmla="*/ 3161507 w 3413919"/>
                    <a:gd name="connsiteY33" fmla="*/ 5539579 h 6211092"/>
                    <a:gd name="connsiteX34" fmla="*/ 3118644 w 3413919"/>
                    <a:gd name="connsiteY34" fmla="*/ 5541961 h 6211092"/>
                    <a:gd name="connsiteX35" fmla="*/ 3099594 w 3413919"/>
                    <a:gd name="connsiteY35" fmla="*/ 5549104 h 6211092"/>
                    <a:gd name="connsiteX36" fmla="*/ 3087688 w 3413919"/>
                    <a:gd name="connsiteY36" fmla="*/ 5556248 h 6211092"/>
                    <a:gd name="connsiteX37" fmla="*/ 3078163 w 3413919"/>
                    <a:gd name="connsiteY37" fmla="*/ 5563392 h 6211092"/>
                    <a:gd name="connsiteX38" fmla="*/ 3071019 w 3413919"/>
                    <a:gd name="connsiteY38" fmla="*/ 5565773 h 6211092"/>
                    <a:gd name="connsiteX39" fmla="*/ 3061494 w 3413919"/>
                    <a:gd name="connsiteY39" fmla="*/ 5572917 h 6211092"/>
                    <a:gd name="connsiteX40" fmla="*/ 3042444 w 3413919"/>
                    <a:gd name="connsiteY40" fmla="*/ 5558629 h 6211092"/>
                    <a:gd name="connsiteX41" fmla="*/ 3035300 w 3413919"/>
                    <a:gd name="connsiteY41" fmla="*/ 5553867 h 6211092"/>
                    <a:gd name="connsiteX42" fmla="*/ 3018632 w 3413919"/>
                    <a:gd name="connsiteY42" fmla="*/ 5537198 h 6211092"/>
                    <a:gd name="connsiteX43" fmla="*/ 3004344 w 3413919"/>
                    <a:gd name="connsiteY43" fmla="*/ 5525292 h 6211092"/>
                    <a:gd name="connsiteX44" fmla="*/ 2982913 w 3413919"/>
                    <a:gd name="connsiteY44" fmla="*/ 5522911 h 6211092"/>
                    <a:gd name="connsiteX45" fmla="*/ 2944813 w 3413919"/>
                    <a:gd name="connsiteY45" fmla="*/ 5525292 h 6211092"/>
                    <a:gd name="connsiteX46" fmla="*/ 2911475 w 3413919"/>
                    <a:gd name="connsiteY46" fmla="*/ 5539579 h 6211092"/>
                    <a:gd name="connsiteX47" fmla="*/ 2904332 w 3413919"/>
                    <a:gd name="connsiteY47" fmla="*/ 5541961 h 6211092"/>
                    <a:gd name="connsiteX48" fmla="*/ 2892425 w 3413919"/>
                    <a:gd name="connsiteY48" fmla="*/ 5549104 h 6211092"/>
                    <a:gd name="connsiteX49" fmla="*/ 2878138 w 3413919"/>
                    <a:gd name="connsiteY49" fmla="*/ 5561011 h 6211092"/>
                    <a:gd name="connsiteX50" fmla="*/ 2868613 w 3413919"/>
                    <a:gd name="connsiteY50" fmla="*/ 5563392 h 6211092"/>
                    <a:gd name="connsiteX51" fmla="*/ 2859088 w 3413919"/>
                    <a:gd name="connsiteY51" fmla="*/ 5558629 h 6211092"/>
                    <a:gd name="connsiteX52" fmla="*/ 2849563 w 3413919"/>
                    <a:gd name="connsiteY52" fmla="*/ 5556248 h 6211092"/>
                    <a:gd name="connsiteX53" fmla="*/ 2828132 w 3413919"/>
                    <a:gd name="connsiteY53" fmla="*/ 5546723 h 6211092"/>
                    <a:gd name="connsiteX54" fmla="*/ 2809082 w 3413919"/>
                    <a:gd name="connsiteY54" fmla="*/ 5532436 h 6211092"/>
                    <a:gd name="connsiteX55" fmla="*/ 2804319 w 3413919"/>
                    <a:gd name="connsiteY55" fmla="*/ 5520529 h 6211092"/>
                    <a:gd name="connsiteX56" fmla="*/ 2801938 w 3413919"/>
                    <a:gd name="connsiteY56" fmla="*/ 5511004 h 6211092"/>
                    <a:gd name="connsiteX57" fmla="*/ 2794794 w 3413919"/>
                    <a:gd name="connsiteY57" fmla="*/ 5508623 h 6211092"/>
                    <a:gd name="connsiteX58" fmla="*/ 2780507 w 3413919"/>
                    <a:gd name="connsiteY58" fmla="*/ 5487192 h 6211092"/>
                    <a:gd name="connsiteX59" fmla="*/ 2763838 w 3413919"/>
                    <a:gd name="connsiteY59" fmla="*/ 5468142 h 6211092"/>
                    <a:gd name="connsiteX60" fmla="*/ 2751932 w 3413919"/>
                    <a:gd name="connsiteY60" fmla="*/ 5463379 h 6211092"/>
                    <a:gd name="connsiteX61" fmla="*/ 2737644 w 3413919"/>
                    <a:gd name="connsiteY61" fmla="*/ 5444329 h 6211092"/>
                    <a:gd name="connsiteX62" fmla="*/ 2725738 w 3413919"/>
                    <a:gd name="connsiteY62" fmla="*/ 5434804 h 6211092"/>
                    <a:gd name="connsiteX63" fmla="*/ 2709069 w 3413919"/>
                    <a:gd name="connsiteY63" fmla="*/ 5427661 h 6211092"/>
                    <a:gd name="connsiteX64" fmla="*/ 2687638 w 3413919"/>
                    <a:gd name="connsiteY64" fmla="*/ 5418136 h 6211092"/>
                    <a:gd name="connsiteX65" fmla="*/ 2680494 w 3413919"/>
                    <a:gd name="connsiteY65" fmla="*/ 5380036 h 6211092"/>
                    <a:gd name="connsiteX66" fmla="*/ 2642394 w 3413919"/>
                    <a:gd name="connsiteY66" fmla="*/ 5341936 h 6211092"/>
                    <a:gd name="connsiteX67" fmla="*/ 2635250 w 3413919"/>
                    <a:gd name="connsiteY67" fmla="*/ 5339554 h 6211092"/>
                    <a:gd name="connsiteX68" fmla="*/ 2635250 w 3413919"/>
                    <a:gd name="connsiteY68" fmla="*/ 5310979 h 6211092"/>
                    <a:gd name="connsiteX69" fmla="*/ 2640013 w 3413919"/>
                    <a:gd name="connsiteY69" fmla="*/ 5291929 h 6211092"/>
                    <a:gd name="connsiteX70" fmla="*/ 2625725 w 3413919"/>
                    <a:gd name="connsiteY70" fmla="*/ 5268117 h 6211092"/>
                    <a:gd name="connsiteX71" fmla="*/ 2606675 w 3413919"/>
                    <a:gd name="connsiteY71" fmla="*/ 5270498 h 6211092"/>
                    <a:gd name="connsiteX72" fmla="*/ 2597150 w 3413919"/>
                    <a:gd name="connsiteY72" fmla="*/ 5275261 h 6211092"/>
                    <a:gd name="connsiteX73" fmla="*/ 2585244 w 3413919"/>
                    <a:gd name="connsiteY73" fmla="*/ 5291929 h 6211092"/>
                    <a:gd name="connsiteX74" fmla="*/ 2580482 w 3413919"/>
                    <a:gd name="connsiteY74" fmla="*/ 5315742 h 6211092"/>
                    <a:gd name="connsiteX75" fmla="*/ 2578100 w 3413919"/>
                    <a:gd name="connsiteY75" fmla="*/ 5327648 h 6211092"/>
                    <a:gd name="connsiteX76" fmla="*/ 2561432 w 3413919"/>
                    <a:gd name="connsiteY76" fmla="*/ 5344317 h 6211092"/>
                    <a:gd name="connsiteX77" fmla="*/ 2554288 w 3413919"/>
                    <a:gd name="connsiteY77" fmla="*/ 5349079 h 6211092"/>
                    <a:gd name="connsiteX78" fmla="*/ 2542382 w 3413919"/>
                    <a:gd name="connsiteY78" fmla="*/ 5351461 h 6211092"/>
                    <a:gd name="connsiteX79" fmla="*/ 2497138 w 3413919"/>
                    <a:gd name="connsiteY79" fmla="*/ 5349079 h 6211092"/>
                    <a:gd name="connsiteX80" fmla="*/ 2494757 w 3413919"/>
                    <a:gd name="connsiteY80" fmla="*/ 5339554 h 6211092"/>
                    <a:gd name="connsiteX81" fmla="*/ 2506663 w 3413919"/>
                    <a:gd name="connsiteY81" fmla="*/ 5310979 h 6211092"/>
                    <a:gd name="connsiteX82" fmla="*/ 2520950 w 3413919"/>
                    <a:gd name="connsiteY82" fmla="*/ 5306217 h 6211092"/>
                    <a:gd name="connsiteX83" fmla="*/ 2551907 w 3413919"/>
                    <a:gd name="connsiteY83" fmla="*/ 5280023 h 6211092"/>
                    <a:gd name="connsiteX84" fmla="*/ 2566194 w 3413919"/>
                    <a:gd name="connsiteY84" fmla="*/ 5270498 h 6211092"/>
                    <a:gd name="connsiteX85" fmla="*/ 2570957 w 3413919"/>
                    <a:gd name="connsiteY85" fmla="*/ 5263354 h 6211092"/>
                    <a:gd name="connsiteX86" fmla="*/ 2563813 w 3413919"/>
                    <a:gd name="connsiteY86" fmla="*/ 5253829 h 6211092"/>
                    <a:gd name="connsiteX87" fmla="*/ 2549525 w 3413919"/>
                    <a:gd name="connsiteY87" fmla="*/ 5241923 h 6211092"/>
                    <a:gd name="connsiteX88" fmla="*/ 2537619 w 3413919"/>
                    <a:gd name="connsiteY88" fmla="*/ 5237161 h 6211092"/>
                    <a:gd name="connsiteX89" fmla="*/ 2466182 w 3413919"/>
                    <a:gd name="connsiteY89" fmla="*/ 5234779 h 6211092"/>
                    <a:gd name="connsiteX90" fmla="*/ 2454275 w 3413919"/>
                    <a:gd name="connsiteY90" fmla="*/ 5225254 h 6211092"/>
                    <a:gd name="connsiteX91" fmla="*/ 2416175 w 3413919"/>
                    <a:gd name="connsiteY91" fmla="*/ 5189536 h 6211092"/>
                    <a:gd name="connsiteX92" fmla="*/ 2404269 w 3413919"/>
                    <a:gd name="connsiteY92" fmla="*/ 5182392 h 6211092"/>
                    <a:gd name="connsiteX93" fmla="*/ 2389982 w 3413919"/>
                    <a:gd name="connsiteY93" fmla="*/ 5177629 h 6211092"/>
                    <a:gd name="connsiteX94" fmla="*/ 2382838 w 3413919"/>
                    <a:gd name="connsiteY94" fmla="*/ 5168104 h 6211092"/>
                    <a:gd name="connsiteX95" fmla="*/ 2375694 w 3413919"/>
                    <a:gd name="connsiteY95" fmla="*/ 5165723 h 6211092"/>
                    <a:gd name="connsiteX96" fmla="*/ 2370932 w 3413919"/>
                    <a:gd name="connsiteY96" fmla="*/ 5156198 h 6211092"/>
                    <a:gd name="connsiteX97" fmla="*/ 2375694 w 3413919"/>
                    <a:gd name="connsiteY97" fmla="*/ 5137148 h 6211092"/>
                    <a:gd name="connsiteX98" fmla="*/ 2378075 w 3413919"/>
                    <a:gd name="connsiteY98" fmla="*/ 5130004 h 6211092"/>
                    <a:gd name="connsiteX99" fmla="*/ 2361407 w 3413919"/>
                    <a:gd name="connsiteY99" fmla="*/ 5118098 h 6211092"/>
                    <a:gd name="connsiteX100" fmla="*/ 2339975 w 3413919"/>
                    <a:gd name="connsiteY100" fmla="*/ 5108573 h 6211092"/>
                    <a:gd name="connsiteX101" fmla="*/ 2313782 w 3413919"/>
                    <a:gd name="connsiteY101" fmla="*/ 5113336 h 6211092"/>
                    <a:gd name="connsiteX102" fmla="*/ 2285207 w 3413919"/>
                    <a:gd name="connsiteY102" fmla="*/ 5120479 h 6211092"/>
                    <a:gd name="connsiteX103" fmla="*/ 2261394 w 3413919"/>
                    <a:gd name="connsiteY103" fmla="*/ 5103811 h 6211092"/>
                    <a:gd name="connsiteX104" fmla="*/ 2259013 w 3413919"/>
                    <a:gd name="connsiteY104" fmla="*/ 5091904 h 6211092"/>
                    <a:gd name="connsiteX105" fmla="*/ 2254250 w 3413919"/>
                    <a:gd name="connsiteY105" fmla="*/ 5072854 h 6211092"/>
                    <a:gd name="connsiteX106" fmla="*/ 2244725 w 3413919"/>
                    <a:gd name="connsiteY106" fmla="*/ 5068092 h 6211092"/>
                    <a:gd name="connsiteX107" fmla="*/ 2209007 w 3413919"/>
                    <a:gd name="connsiteY107" fmla="*/ 5065711 h 6211092"/>
                    <a:gd name="connsiteX108" fmla="*/ 2194719 w 3413919"/>
                    <a:gd name="connsiteY108" fmla="*/ 5003798 h 6211092"/>
                    <a:gd name="connsiteX109" fmla="*/ 2185194 w 3413919"/>
                    <a:gd name="connsiteY109" fmla="*/ 4999036 h 6211092"/>
                    <a:gd name="connsiteX110" fmla="*/ 2178050 w 3413919"/>
                    <a:gd name="connsiteY110" fmla="*/ 4996654 h 6211092"/>
                    <a:gd name="connsiteX111" fmla="*/ 2163763 w 3413919"/>
                    <a:gd name="connsiteY111" fmla="*/ 4987129 h 6211092"/>
                    <a:gd name="connsiteX112" fmla="*/ 2144713 w 3413919"/>
                    <a:gd name="connsiteY112" fmla="*/ 4972842 h 6211092"/>
                    <a:gd name="connsiteX113" fmla="*/ 2139950 w 3413919"/>
                    <a:gd name="connsiteY113" fmla="*/ 4903786 h 6211092"/>
                    <a:gd name="connsiteX114" fmla="*/ 2137569 w 3413919"/>
                    <a:gd name="connsiteY114" fmla="*/ 4896642 h 6211092"/>
                    <a:gd name="connsiteX115" fmla="*/ 2130425 w 3413919"/>
                    <a:gd name="connsiteY115" fmla="*/ 4889498 h 6211092"/>
                    <a:gd name="connsiteX116" fmla="*/ 2118519 w 3413919"/>
                    <a:gd name="connsiteY116" fmla="*/ 4882354 h 6211092"/>
                    <a:gd name="connsiteX117" fmla="*/ 2108994 w 3413919"/>
                    <a:gd name="connsiteY117" fmla="*/ 4877592 h 6211092"/>
                    <a:gd name="connsiteX118" fmla="*/ 2106613 w 3413919"/>
                    <a:gd name="connsiteY118" fmla="*/ 4858542 h 6211092"/>
                    <a:gd name="connsiteX119" fmla="*/ 2070894 w 3413919"/>
                    <a:gd name="connsiteY119" fmla="*/ 4846636 h 6211092"/>
                    <a:gd name="connsiteX120" fmla="*/ 2051844 w 3413919"/>
                    <a:gd name="connsiteY120" fmla="*/ 4839492 h 6211092"/>
                    <a:gd name="connsiteX121" fmla="*/ 2032794 w 3413919"/>
                    <a:gd name="connsiteY121" fmla="*/ 4829967 h 6211092"/>
                    <a:gd name="connsiteX122" fmla="*/ 2039938 w 3413919"/>
                    <a:gd name="connsiteY122" fmla="*/ 4806154 h 6211092"/>
                    <a:gd name="connsiteX123" fmla="*/ 2042319 w 3413919"/>
                    <a:gd name="connsiteY123" fmla="*/ 4787104 h 6211092"/>
                    <a:gd name="connsiteX124" fmla="*/ 2044700 w 3413919"/>
                    <a:gd name="connsiteY124" fmla="*/ 4779961 h 6211092"/>
                    <a:gd name="connsiteX125" fmla="*/ 2051844 w 3413919"/>
                    <a:gd name="connsiteY125" fmla="*/ 4756148 h 6211092"/>
                    <a:gd name="connsiteX126" fmla="*/ 121444 w 3413919"/>
                    <a:gd name="connsiteY126" fmla="*/ 0 h 6211092"/>
                    <a:gd name="connsiteX127" fmla="*/ 134144 w 3413919"/>
                    <a:gd name="connsiteY127" fmla="*/ 114299 h 6211092"/>
                    <a:gd name="connsiteX128" fmla="*/ 0 w 3413919"/>
                    <a:gd name="connsiteY128" fmla="*/ 227804 h 6211092"/>
                    <a:gd name="connsiteX0" fmla="*/ 3413919 w 3413919"/>
                    <a:gd name="connsiteY0" fmla="*/ 6211092 h 6211092"/>
                    <a:gd name="connsiteX1" fmla="*/ 3413919 w 3413919"/>
                    <a:gd name="connsiteY1" fmla="*/ 6211092 h 6211092"/>
                    <a:gd name="connsiteX2" fmla="*/ 3390107 w 3413919"/>
                    <a:gd name="connsiteY2" fmla="*/ 6170611 h 6211092"/>
                    <a:gd name="connsiteX3" fmla="*/ 3387725 w 3413919"/>
                    <a:gd name="connsiteY3" fmla="*/ 6153942 h 6211092"/>
                    <a:gd name="connsiteX4" fmla="*/ 3385344 w 3413919"/>
                    <a:gd name="connsiteY4" fmla="*/ 6130129 h 6211092"/>
                    <a:gd name="connsiteX5" fmla="*/ 3371057 w 3413919"/>
                    <a:gd name="connsiteY5" fmla="*/ 6111079 h 6211092"/>
                    <a:gd name="connsiteX6" fmla="*/ 3366294 w 3413919"/>
                    <a:gd name="connsiteY6" fmla="*/ 6101554 h 6211092"/>
                    <a:gd name="connsiteX7" fmla="*/ 3359150 w 3413919"/>
                    <a:gd name="connsiteY7" fmla="*/ 6094411 h 6211092"/>
                    <a:gd name="connsiteX8" fmla="*/ 3354388 w 3413919"/>
                    <a:gd name="connsiteY8" fmla="*/ 6065836 h 6211092"/>
                    <a:gd name="connsiteX9" fmla="*/ 3352007 w 3413919"/>
                    <a:gd name="connsiteY9" fmla="*/ 6053929 h 6211092"/>
                    <a:gd name="connsiteX10" fmla="*/ 3347244 w 3413919"/>
                    <a:gd name="connsiteY10" fmla="*/ 6046786 h 6211092"/>
                    <a:gd name="connsiteX11" fmla="*/ 3342482 w 3413919"/>
                    <a:gd name="connsiteY11" fmla="*/ 6030117 h 6211092"/>
                    <a:gd name="connsiteX12" fmla="*/ 3335338 w 3413919"/>
                    <a:gd name="connsiteY12" fmla="*/ 6006304 h 6211092"/>
                    <a:gd name="connsiteX13" fmla="*/ 3325813 w 3413919"/>
                    <a:gd name="connsiteY13" fmla="*/ 5911054 h 6211092"/>
                    <a:gd name="connsiteX14" fmla="*/ 3321050 w 3413919"/>
                    <a:gd name="connsiteY14" fmla="*/ 5899148 h 6211092"/>
                    <a:gd name="connsiteX15" fmla="*/ 3309144 w 3413919"/>
                    <a:gd name="connsiteY15" fmla="*/ 5892004 h 6211092"/>
                    <a:gd name="connsiteX16" fmla="*/ 3299619 w 3413919"/>
                    <a:gd name="connsiteY16" fmla="*/ 5875336 h 6211092"/>
                    <a:gd name="connsiteX17" fmla="*/ 3292475 w 3413919"/>
                    <a:gd name="connsiteY17" fmla="*/ 5870573 h 6211092"/>
                    <a:gd name="connsiteX18" fmla="*/ 3287713 w 3413919"/>
                    <a:gd name="connsiteY18" fmla="*/ 5861048 h 6211092"/>
                    <a:gd name="connsiteX19" fmla="*/ 3282950 w 3413919"/>
                    <a:gd name="connsiteY19" fmla="*/ 5846761 h 6211092"/>
                    <a:gd name="connsiteX20" fmla="*/ 3280569 w 3413919"/>
                    <a:gd name="connsiteY20" fmla="*/ 5818186 h 6211092"/>
                    <a:gd name="connsiteX21" fmla="*/ 3275807 w 3413919"/>
                    <a:gd name="connsiteY21" fmla="*/ 5801517 h 6211092"/>
                    <a:gd name="connsiteX22" fmla="*/ 3273425 w 3413919"/>
                    <a:gd name="connsiteY22" fmla="*/ 5789611 h 6211092"/>
                    <a:gd name="connsiteX23" fmla="*/ 3268663 w 3413919"/>
                    <a:gd name="connsiteY23" fmla="*/ 5713411 h 6211092"/>
                    <a:gd name="connsiteX24" fmla="*/ 3263900 w 3413919"/>
                    <a:gd name="connsiteY24" fmla="*/ 5691979 h 6211092"/>
                    <a:gd name="connsiteX25" fmla="*/ 3259138 w 3413919"/>
                    <a:gd name="connsiteY25" fmla="*/ 5672929 h 6211092"/>
                    <a:gd name="connsiteX26" fmla="*/ 3247232 w 3413919"/>
                    <a:gd name="connsiteY26" fmla="*/ 5661023 h 6211092"/>
                    <a:gd name="connsiteX27" fmla="*/ 3235325 w 3413919"/>
                    <a:gd name="connsiteY27" fmla="*/ 5651498 h 6211092"/>
                    <a:gd name="connsiteX28" fmla="*/ 3175794 w 3413919"/>
                    <a:gd name="connsiteY28" fmla="*/ 5651498 h 6211092"/>
                    <a:gd name="connsiteX29" fmla="*/ 3161507 w 3413919"/>
                    <a:gd name="connsiteY29" fmla="*/ 5644354 h 6211092"/>
                    <a:gd name="connsiteX30" fmla="*/ 3161507 w 3413919"/>
                    <a:gd name="connsiteY30" fmla="*/ 5596729 h 6211092"/>
                    <a:gd name="connsiteX31" fmla="*/ 3163888 w 3413919"/>
                    <a:gd name="connsiteY31" fmla="*/ 5587204 h 6211092"/>
                    <a:gd name="connsiteX32" fmla="*/ 3168650 w 3413919"/>
                    <a:gd name="connsiteY32" fmla="*/ 5577679 h 6211092"/>
                    <a:gd name="connsiteX33" fmla="*/ 3161507 w 3413919"/>
                    <a:gd name="connsiteY33" fmla="*/ 5539579 h 6211092"/>
                    <a:gd name="connsiteX34" fmla="*/ 3118644 w 3413919"/>
                    <a:gd name="connsiteY34" fmla="*/ 5541961 h 6211092"/>
                    <a:gd name="connsiteX35" fmla="*/ 3099594 w 3413919"/>
                    <a:gd name="connsiteY35" fmla="*/ 5549104 h 6211092"/>
                    <a:gd name="connsiteX36" fmla="*/ 3087688 w 3413919"/>
                    <a:gd name="connsiteY36" fmla="*/ 5556248 h 6211092"/>
                    <a:gd name="connsiteX37" fmla="*/ 3078163 w 3413919"/>
                    <a:gd name="connsiteY37" fmla="*/ 5563392 h 6211092"/>
                    <a:gd name="connsiteX38" fmla="*/ 3071019 w 3413919"/>
                    <a:gd name="connsiteY38" fmla="*/ 5565773 h 6211092"/>
                    <a:gd name="connsiteX39" fmla="*/ 3061494 w 3413919"/>
                    <a:gd name="connsiteY39" fmla="*/ 5572917 h 6211092"/>
                    <a:gd name="connsiteX40" fmla="*/ 3042444 w 3413919"/>
                    <a:gd name="connsiteY40" fmla="*/ 5558629 h 6211092"/>
                    <a:gd name="connsiteX41" fmla="*/ 3035300 w 3413919"/>
                    <a:gd name="connsiteY41" fmla="*/ 5553867 h 6211092"/>
                    <a:gd name="connsiteX42" fmla="*/ 3018632 w 3413919"/>
                    <a:gd name="connsiteY42" fmla="*/ 5537198 h 6211092"/>
                    <a:gd name="connsiteX43" fmla="*/ 3004344 w 3413919"/>
                    <a:gd name="connsiteY43" fmla="*/ 5525292 h 6211092"/>
                    <a:gd name="connsiteX44" fmla="*/ 2982913 w 3413919"/>
                    <a:gd name="connsiteY44" fmla="*/ 5522911 h 6211092"/>
                    <a:gd name="connsiteX45" fmla="*/ 2944813 w 3413919"/>
                    <a:gd name="connsiteY45" fmla="*/ 5525292 h 6211092"/>
                    <a:gd name="connsiteX46" fmla="*/ 2911475 w 3413919"/>
                    <a:gd name="connsiteY46" fmla="*/ 5539579 h 6211092"/>
                    <a:gd name="connsiteX47" fmla="*/ 2904332 w 3413919"/>
                    <a:gd name="connsiteY47" fmla="*/ 5541961 h 6211092"/>
                    <a:gd name="connsiteX48" fmla="*/ 2892425 w 3413919"/>
                    <a:gd name="connsiteY48" fmla="*/ 5549104 h 6211092"/>
                    <a:gd name="connsiteX49" fmla="*/ 2878138 w 3413919"/>
                    <a:gd name="connsiteY49" fmla="*/ 5561011 h 6211092"/>
                    <a:gd name="connsiteX50" fmla="*/ 2868613 w 3413919"/>
                    <a:gd name="connsiteY50" fmla="*/ 5563392 h 6211092"/>
                    <a:gd name="connsiteX51" fmla="*/ 2859088 w 3413919"/>
                    <a:gd name="connsiteY51" fmla="*/ 5558629 h 6211092"/>
                    <a:gd name="connsiteX52" fmla="*/ 2849563 w 3413919"/>
                    <a:gd name="connsiteY52" fmla="*/ 5556248 h 6211092"/>
                    <a:gd name="connsiteX53" fmla="*/ 2828132 w 3413919"/>
                    <a:gd name="connsiteY53" fmla="*/ 5546723 h 6211092"/>
                    <a:gd name="connsiteX54" fmla="*/ 2809082 w 3413919"/>
                    <a:gd name="connsiteY54" fmla="*/ 5532436 h 6211092"/>
                    <a:gd name="connsiteX55" fmla="*/ 2804319 w 3413919"/>
                    <a:gd name="connsiteY55" fmla="*/ 5520529 h 6211092"/>
                    <a:gd name="connsiteX56" fmla="*/ 2801938 w 3413919"/>
                    <a:gd name="connsiteY56" fmla="*/ 5511004 h 6211092"/>
                    <a:gd name="connsiteX57" fmla="*/ 2794794 w 3413919"/>
                    <a:gd name="connsiteY57" fmla="*/ 5508623 h 6211092"/>
                    <a:gd name="connsiteX58" fmla="*/ 2780507 w 3413919"/>
                    <a:gd name="connsiteY58" fmla="*/ 5487192 h 6211092"/>
                    <a:gd name="connsiteX59" fmla="*/ 2763838 w 3413919"/>
                    <a:gd name="connsiteY59" fmla="*/ 5468142 h 6211092"/>
                    <a:gd name="connsiteX60" fmla="*/ 2751932 w 3413919"/>
                    <a:gd name="connsiteY60" fmla="*/ 5463379 h 6211092"/>
                    <a:gd name="connsiteX61" fmla="*/ 2737644 w 3413919"/>
                    <a:gd name="connsiteY61" fmla="*/ 5444329 h 6211092"/>
                    <a:gd name="connsiteX62" fmla="*/ 2725738 w 3413919"/>
                    <a:gd name="connsiteY62" fmla="*/ 5434804 h 6211092"/>
                    <a:gd name="connsiteX63" fmla="*/ 2709069 w 3413919"/>
                    <a:gd name="connsiteY63" fmla="*/ 5427661 h 6211092"/>
                    <a:gd name="connsiteX64" fmla="*/ 2687638 w 3413919"/>
                    <a:gd name="connsiteY64" fmla="*/ 5418136 h 6211092"/>
                    <a:gd name="connsiteX65" fmla="*/ 2680494 w 3413919"/>
                    <a:gd name="connsiteY65" fmla="*/ 5380036 h 6211092"/>
                    <a:gd name="connsiteX66" fmla="*/ 2642394 w 3413919"/>
                    <a:gd name="connsiteY66" fmla="*/ 5341936 h 6211092"/>
                    <a:gd name="connsiteX67" fmla="*/ 2635250 w 3413919"/>
                    <a:gd name="connsiteY67" fmla="*/ 5339554 h 6211092"/>
                    <a:gd name="connsiteX68" fmla="*/ 2635250 w 3413919"/>
                    <a:gd name="connsiteY68" fmla="*/ 5310979 h 6211092"/>
                    <a:gd name="connsiteX69" fmla="*/ 2640013 w 3413919"/>
                    <a:gd name="connsiteY69" fmla="*/ 5291929 h 6211092"/>
                    <a:gd name="connsiteX70" fmla="*/ 2625725 w 3413919"/>
                    <a:gd name="connsiteY70" fmla="*/ 5268117 h 6211092"/>
                    <a:gd name="connsiteX71" fmla="*/ 2606675 w 3413919"/>
                    <a:gd name="connsiteY71" fmla="*/ 5270498 h 6211092"/>
                    <a:gd name="connsiteX72" fmla="*/ 2597150 w 3413919"/>
                    <a:gd name="connsiteY72" fmla="*/ 5275261 h 6211092"/>
                    <a:gd name="connsiteX73" fmla="*/ 2585244 w 3413919"/>
                    <a:gd name="connsiteY73" fmla="*/ 5291929 h 6211092"/>
                    <a:gd name="connsiteX74" fmla="*/ 2580482 w 3413919"/>
                    <a:gd name="connsiteY74" fmla="*/ 5315742 h 6211092"/>
                    <a:gd name="connsiteX75" fmla="*/ 2578100 w 3413919"/>
                    <a:gd name="connsiteY75" fmla="*/ 5327648 h 6211092"/>
                    <a:gd name="connsiteX76" fmla="*/ 2561432 w 3413919"/>
                    <a:gd name="connsiteY76" fmla="*/ 5344317 h 6211092"/>
                    <a:gd name="connsiteX77" fmla="*/ 2554288 w 3413919"/>
                    <a:gd name="connsiteY77" fmla="*/ 5349079 h 6211092"/>
                    <a:gd name="connsiteX78" fmla="*/ 2542382 w 3413919"/>
                    <a:gd name="connsiteY78" fmla="*/ 5351461 h 6211092"/>
                    <a:gd name="connsiteX79" fmla="*/ 2497138 w 3413919"/>
                    <a:gd name="connsiteY79" fmla="*/ 5349079 h 6211092"/>
                    <a:gd name="connsiteX80" fmla="*/ 2494757 w 3413919"/>
                    <a:gd name="connsiteY80" fmla="*/ 5339554 h 6211092"/>
                    <a:gd name="connsiteX81" fmla="*/ 2506663 w 3413919"/>
                    <a:gd name="connsiteY81" fmla="*/ 5310979 h 6211092"/>
                    <a:gd name="connsiteX82" fmla="*/ 2520950 w 3413919"/>
                    <a:gd name="connsiteY82" fmla="*/ 5306217 h 6211092"/>
                    <a:gd name="connsiteX83" fmla="*/ 2551907 w 3413919"/>
                    <a:gd name="connsiteY83" fmla="*/ 5280023 h 6211092"/>
                    <a:gd name="connsiteX84" fmla="*/ 2566194 w 3413919"/>
                    <a:gd name="connsiteY84" fmla="*/ 5270498 h 6211092"/>
                    <a:gd name="connsiteX85" fmla="*/ 2570957 w 3413919"/>
                    <a:gd name="connsiteY85" fmla="*/ 5263354 h 6211092"/>
                    <a:gd name="connsiteX86" fmla="*/ 2563813 w 3413919"/>
                    <a:gd name="connsiteY86" fmla="*/ 5253829 h 6211092"/>
                    <a:gd name="connsiteX87" fmla="*/ 2549525 w 3413919"/>
                    <a:gd name="connsiteY87" fmla="*/ 5241923 h 6211092"/>
                    <a:gd name="connsiteX88" fmla="*/ 2537619 w 3413919"/>
                    <a:gd name="connsiteY88" fmla="*/ 5237161 h 6211092"/>
                    <a:gd name="connsiteX89" fmla="*/ 2466182 w 3413919"/>
                    <a:gd name="connsiteY89" fmla="*/ 5234779 h 6211092"/>
                    <a:gd name="connsiteX90" fmla="*/ 2454275 w 3413919"/>
                    <a:gd name="connsiteY90" fmla="*/ 5225254 h 6211092"/>
                    <a:gd name="connsiteX91" fmla="*/ 2416175 w 3413919"/>
                    <a:gd name="connsiteY91" fmla="*/ 5189536 h 6211092"/>
                    <a:gd name="connsiteX92" fmla="*/ 2404269 w 3413919"/>
                    <a:gd name="connsiteY92" fmla="*/ 5182392 h 6211092"/>
                    <a:gd name="connsiteX93" fmla="*/ 2389982 w 3413919"/>
                    <a:gd name="connsiteY93" fmla="*/ 5177629 h 6211092"/>
                    <a:gd name="connsiteX94" fmla="*/ 2382838 w 3413919"/>
                    <a:gd name="connsiteY94" fmla="*/ 5168104 h 6211092"/>
                    <a:gd name="connsiteX95" fmla="*/ 2375694 w 3413919"/>
                    <a:gd name="connsiteY95" fmla="*/ 5165723 h 6211092"/>
                    <a:gd name="connsiteX96" fmla="*/ 2370932 w 3413919"/>
                    <a:gd name="connsiteY96" fmla="*/ 5156198 h 6211092"/>
                    <a:gd name="connsiteX97" fmla="*/ 2375694 w 3413919"/>
                    <a:gd name="connsiteY97" fmla="*/ 5137148 h 6211092"/>
                    <a:gd name="connsiteX98" fmla="*/ 2378075 w 3413919"/>
                    <a:gd name="connsiteY98" fmla="*/ 5130004 h 6211092"/>
                    <a:gd name="connsiteX99" fmla="*/ 2361407 w 3413919"/>
                    <a:gd name="connsiteY99" fmla="*/ 5118098 h 6211092"/>
                    <a:gd name="connsiteX100" fmla="*/ 2339975 w 3413919"/>
                    <a:gd name="connsiteY100" fmla="*/ 5108573 h 6211092"/>
                    <a:gd name="connsiteX101" fmla="*/ 2313782 w 3413919"/>
                    <a:gd name="connsiteY101" fmla="*/ 5113336 h 6211092"/>
                    <a:gd name="connsiteX102" fmla="*/ 2285207 w 3413919"/>
                    <a:gd name="connsiteY102" fmla="*/ 5120479 h 6211092"/>
                    <a:gd name="connsiteX103" fmla="*/ 2261394 w 3413919"/>
                    <a:gd name="connsiteY103" fmla="*/ 5103811 h 6211092"/>
                    <a:gd name="connsiteX104" fmla="*/ 2259013 w 3413919"/>
                    <a:gd name="connsiteY104" fmla="*/ 5091904 h 6211092"/>
                    <a:gd name="connsiteX105" fmla="*/ 2254250 w 3413919"/>
                    <a:gd name="connsiteY105" fmla="*/ 5072854 h 6211092"/>
                    <a:gd name="connsiteX106" fmla="*/ 2244725 w 3413919"/>
                    <a:gd name="connsiteY106" fmla="*/ 5068092 h 6211092"/>
                    <a:gd name="connsiteX107" fmla="*/ 2209007 w 3413919"/>
                    <a:gd name="connsiteY107" fmla="*/ 5065711 h 6211092"/>
                    <a:gd name="connsiteX108" fmla="*/ 2194719 w 3413919"/>
                    <a:gd name="connsiteY108" fmla="*/ 5003798 h 6211092"/>
                    <a:gd name="connsiteX109" fmla="*/ 2185194 w 3413919"/>
                    <a:gd name="connsiteY109" fmla="*/ 4999036 h 6211092"/>
                    <a:gd name="connsiteX110" fmla="*/ 2178050 w 3413919"/>
                    <a:gd name="connsiteY110" fmla="*/ 4996654 h 6211092"/>
                    <a:gd name="connsiteX111" fmla="*/ 2163763 w 3413919"/>
                    <a:gd name="connsiteY111" fmla="*/ 4987129 h 6211092"/>
                    <a:gd name="connsiteX112" fmla="*/ 2144713 w 3413919"/>
                    <a:gd name="connsiteY112" fmla="*/ 4972842 h 6211092"/>
                    <a:gd name="connsiteX113" fmla="*/ 2139950 w 3413919"/>
                    <a:gd name="connsiteY113" fmla="*/ 4903786 h 6211092"/>
                    <a:gd name="connsiteX114" fmla="*/ 2137569 w 3413919"/>
                    <a:gd name="connsiteY114" fmla="*/ 4896642 h 6211092"/>
                    <a:gd name="connsiteX115" fmla="*/ 2130425 w 3413919"/>
                    <a:gd name="connsiteY115" fmla="*/ 4889498 h 6211092"/>
                    <a:gd name="connsiteX116" fmla="*/ 2118519 w 3413919"/>
                    <a:gd name="connsiteY116" fmla="*/ 4882354 h 6211092"/>
                    <a:gd name="connsiteX117" fmla="*/ 2108994 w 3413919"/>
                    <a:gd name="connsiteY117" fmla="*/ 4877592 h 6211092"/>
                    <a:gd name="connsiteX118" fmla="*/ 2106613 w 3413919"/>
                    <a:gd name="connsiteY118" fmla="*/ 4858542 h 6211092"/>
                    <a:gd name="connsiteX119" fmla="*/ 2070894 w 3413919"/>
                    <a:gd name="connsiteY119" fmla="*/ 4846636 h 6211092"/>
                    <a:gd name="connsiteX120" fmla="*/ 2051844 w 3413919"/>
                    <a:gd name="connsiteY120" fmla="*/ 4839492 h 6211092"/>
                    <a:gd name="connsiteX121" fmla="*/ 2032794 w 3413919"/>
                    <a:gd name="connsiteY121" fmla="*/ 4829967 h 6211092"/>
                    <a:gd name="connsiteX122" fmla="*/ 2039938 w 3413919"/>
                    <a:gd name="connsiteY122" fmla="*/ 4806154 h 6211092"/>
                    <a:gd name="connsiteX123" fmla="*/ 2042319 w 3413919"/>
                    <a:gd name="connsiteY123" fmla="*/ 4787104 h 6211092"/>
                    <a:gd name="connsiteX124" fmla="*/ 2044700 w 3413919"/>
                    <a:gd name="connsiteY124" fmla="*/ 4779961 h 6211092"/>
                    <a:gd name="connsiteX125" fmla="*/ 2051844 w 3413919"/>
                    <a:gd name="connsiteY125" fmla="*/ 4756148 h 6211092"/>
                    <a:gd name="connsiteX126" fmla="*/ 216694 w 3413919"/>
                    <a:gd name="connsiteY126" fmla="*/ 225424 h 6211092"/>
                    <a:gd name="connsiteX127" fmla="*/ 121444 w 3413919"/>
                    <a:gd name="connsiteY127" fmla="*/ 0 h 6211092"/>
                    <a:gd name="connsiteX128" fmla="*/ 134144 w 3413919"/>
                    <a:gd name="connsiteY128" fmla="*/ 114299 h 6211092"/>
                    <a:gd name="connsiteX129" fmla="*/ 0 w 3413919"/>
                    <a:gd name="connsiteY129" fmla="*/ 227804 h 6211092"/>
                    <a:gd name="connsiteX0" fmla="*/ 3413919 w 3413919"/>
                    <a:gd name="connsiteY0" fmla="*/ 6338093 h 6338093"/>
                    <a:gd name="connsiteX1" fmla="*/ 3413919 w 3413919"/>
                    <a:gd name="connsiteY1" fmla="*/ 6338093 h 6338093"/>
                    <a:gd name="connsiteX2" fmla="*/ 3390107 w 3413919"/>
                    <a:gd name="connsiteY2" fmla="*/ 6297612 h 6338093"/>
                    <a:gd name="connsiteX3" fmla="*/ 3387725 w 3413919"/>
                    <a:gd name="connsiteY3" fmla="*/ 6280943 h 6338093"/>
                    <a:gd name="connsiteX4" fmla="*/ 3385344 w 3413919"/>
                    <a:gd name="connsiteY4" fmla="*/ 6257130 h 6338093"/>
                    <a:gd name="connsiteX5" fmla="*/ 3371057 w 3413919"/>
                    <a:gd name="connsiteY5" fmla="*/ 6238080 h 6338093"/>
                    <a:gd name="connsiteX6" fmla="*/ 3366294 w 3413919"/>
                    <a:gd name="connsiteY6" fmla="*/ 6228555 h 6338093"/>
                    <a:gd name="connsiteX7" fmla="*/ 3359150 w 3413919"/>
                    <a:gd name="connsiteY7" fmla="*/ 6221412 h 6338093"/>
                    <a:gd name="connsiteX8" fmla="*/ 3354388 w 3413919"/>
                    <a:gd name="connsiteY8" fmla="*/ 6192837 h 6338093"/>
                    <a:gd name="connsiteX9" fmla="*/ 3352007 w 3413919"/>
                    <a:gd name="connsiteY9" fmla="*/ 6180930 h 6338093"/>
                    <a:gd name="connsiteX10" fmla="*/ 3347244 w 3413919"/>
                    <a:gd name="connsiteY10" fmla="*/ 6173787 h 6338093"/>
                    <a:gd name="connsiteX11" fmla="*/ 3342482 w 3413919"/>
                    <a:gd name="connsiteY11" fmla="*/ 6157118 h 6338093"/>
                    <a:gd name="connsiteX12" fmla="*/ 3335338 w 3413919"/>
                    <a:gd name="connsiteY12" fmla="*/ 6133305 h 6338093"/>
                    <a:gd name="connsiteX13" fmla="*/ 3325813 w 3413919"/>
                    <a:gd name="connsiteY13" fmla="*/ 6038055 h 6338093"/>
                    <a:gd name="connsiteX14" fmla="*/ 3321050 w 3413919"/>
                    <a:gd name="connsiteY14" fmla="*/ 6026149 h 6338093"/>
                    <a:gd name="connsiteX15" fmla="*/ 3309144 w 3413919"/>
                    <a:gd name="connsiteY15" fmla="*/ 6019005 h 6338093"/>
                    <a:gd name="connsiteX16" fmla="*/ 3299619 w 3413919"/>
                    <a:gd name="connsiteY16" fmla="*/ 6002337 h 6338093"/>
                    <a:gd name="connsiteX17" fmla="*/ 3292475 w 3413919"/>
                    <a:gd name="connsiteY17" fmla="*/ 5997574 h 6338093"/>
                    <a:gd name="connsiteX18" fmla="*/ 3287713 w 3413919"/>
                    <a:gd name="connsiteY18" fmla="*/ 5988049 h 6338093"/>
                    <a:gd name="connsiteX19" fmla="*/ 3282950 w 3413919"/>
                    <a:gd name="connsiteY19" fmla="*/ 5973762 h 6338093"/>
                    <a:gd name="connsiteX20" fmla="*/ 3280569 w 3413919"/>
                    <a:gd name="connsiteY20" fmla="*/ 5945187 h 6338093"/>
                    <a:gd name="connsiteX21" fmla="*/ 3275807 w 3413919"/>
                    <a:gd name="connsiteY21" fmla="*/ 5928518 h 6338093"/>
                    <a:gd name="connsiteX22" fmla="*/ 3273425 w 3413919"/>
                    <a:gd name="connsiteY22" fmla="*/ 5916612 h 6338093"/>
                    <a:gd name="connsiteX23" fmla="*/ 3268663 w 3413919"/>
                    <a:gd name="connsiteY23" fmla="*/ 5840412 h 6338093"/>
                    <a:gd name="connsiteX24" fmla="*/ 3263900 w 3413919"/>
                    <a:gd name="connsiteY24" fmla="*/ 5818980 h 6338093"/>
                    <a:gd name="connsiteX25" fmla="*/ 3259138 w 3413919"/>
                    <a:gd name="connsiteY25" fmla="*/ 5799930 h 6338093"/>
                    <a:gd name="connsiteX26" fmla="*/ 3247232 w 3413919"/>
                    <a:gd name="connsiteY26" fmla="*/ 5788024 h 6338093"/>
                    <a:gd name="connsiteX27" fmla="*/ 3235325 w 3413919"/>
                    <a:gd name="connsiteY27" fmla="*/ 5778499 h 6338093"/>
                    <a:gd name="connsiteX28" fmla="*/ 3175794 w 3413919"/>
                    <a:gd name="connsiteY28" fmla="*/ 5778499 h 6338093"/>
                    <a:gd name="connsiteX29" fmla="*/ 3161507 w 3413919"/>
                    <a:gd name="connsiteY29" fmla="*/ 5771355 h 6338093"/>
                    <a:gd name="connsiteX30" fmla="*/ 3161507 w 3413919"/>
                    <a:gd name="connsiteY30" fmla="*/ 5723730 h 6338093"/>
                    <a:gd name="connsiteX31" fmla="*/ 3163888 w 3413919"/>
                    <a:gd name="connsiteY31" fmla="*/ 5714205 h 6338093"/>
                    <a:gd name="connsiteX32" fmla="*/ 3168650 w 3413919"/>
                    <a:gd name="connsiteY32" fmla="*/ 5704680 h 6338093"/>
                    <a:gd name="connsiteX33" fmla="*/ 3161507 w 3413919"/>
                    <a:gd name="connsiteY33" fmla="*/ 5666580 h 6338093"/>
                    <a:gd name="connsiteX34" fmla="*/ 3118644 w 3413919"/>
                    <a:gd name="connsiteY34" fmla="*/ 5668962 h 6338093"/>
                    <a:gd name="connsiteX35" fmla="*/ 3099594 w 3413919"/>
                    <a:gd name="connsiteY35" fmla="*/ 5676105 h 6338093"/>
                    <a:gd name="connsiteX36" fmla="*/ 3087688 w 3413919"/>
                    <a:gd name="connsiteY36" fmla="*/ 5683249 h 6338093"/>
                    <a:gd name="connsiteX37" fmla="*/ 3078163 w 3413919"/>
                    <a:gd name="connsiteY37" fmla="*/ 5690393 h 6338093"/>
                    <a:gd name="connsiteX38" fmla="*/ 3071019 w 3413919"/>
                    <a:gd name="connsiteY38" fmla="*/ 5692774 h 6338093"/>
                    <a:gd name="connsiteX39" fmla="*/ 3061494 w 3413919"/>
                    <a:gd name="connsiteY39" fmla="*/ 5699918 h 6338093"/>
                    <a:gd name="connsiteX40" fmla="*/ 3042444 w 3413919"/>
                    <a:gd name="connsiteY40" fmla="*/ 5685630 h 6338093"/>
                    <a:gd name="connsiteX41" fmla="*/ 3035300 w 3413919"/>
                    <a:gd name="connsiteY41" fmla="*/ 5680868 h 6338093"/>
                    <a:gd name="connsiteX42" fmla="*/ 3018632 w 3413919"/>
                    <a:gd name="connsiteY42" fmla="*/ 5664199 h 6338093"/>
                    <a:gd name="connsiteX43" fmla="*/ 3004344 w 3413919"/>
                    <a:gd name="connsiteY43" fmla="*/ 5652293 h 6338093"/>
                    <a:gd name="connsiteX44" fmla="*/ 2982913 w 3413919"/>
                    <a:gd name="connsiteY44" fmla="*/ 5649912 h 6338093"/>
                    <a:gd name="connsiteX45" fmla="*/ 2944813 w 3413919"/>
                    <a:gd name="connsiteY45" fmla="*/ 5652293 h 6338093"/>
                    <a:gd name="connsiteX46" fmla="*/ 2911475 w 3413919"/>
                    <a:gd name="connsiteY46" fmla="*/ 5666580 h 6338093"/>
                    <a:gd name="connsiteX47" fmla="*/ 2904332 w 3413919"/>
                    <a:gd name="connsiteY47" fmla="*/ 5668962 h 6338093"/>
                    <a:gd name="connsiteX48" fmla="*/ 2892425 w 3413919"/>
                    <a:gd name="connsiteY48" fmla="*/ 5676105 h 6338093"/>
                    <a:gd name="connsiteX49" fmla="*/ 2878138 w 3413919"/>
                    <a:gd name="connsiteY49" fmla="*/ 5688012 h 6338093"/>
                    <a:gd name="connsiteX50" fmla="*/ 2868613 w 3413919"/>
                    <a:gd name="connsiteY50" fmla="*/ 5690393 h 6338093"/>
                    <a:gd name="connsiteX51" fmla="*/ 2859088 w 3413919"/>
                    <a:gd name="connsiteY51" fmla="*/ 5685630 h 6338093"/>
                    <a:gd name="connsiteX52" fmla="*/ 2849563 w 3413919"/>
                    <a:gd name="connsiteY52" fmla="*/ 5683249 h 6338093"/>
                    <a:gd name="connsiteX53" fmla="*/ 2828132 w 3413919"/>
                    <a:gd name="connsiteY53" fmla="*/ 5673724 h 6338093"/>
                    <a:gd name="connsiteX54" fmla="*/ 2809082 w 3413919"/>
                    <a:gd name="connsiteY54" fmla="*/ 5659437 h 6338093"/>
                    <a:gd name="connsiteX55" fmla="*/ 2804319 w 3413919"/>
                    <a:gd name="connsiteY55" fmla="*/ 5647530 h 6338093"/>
                    <a:gd name="connsiteX56" fmla="*/ 2801938 w 3413919"/>
                    <a:gd name="connsiteY56" fmla="*/ 5638005 h 6338093"/>
                    <a:gd name="connsiteX57" fmla="*/ 2794794 w 3413919"/>
                    <a:gd name="connsiteY57" fmla="*/ 5635624 h 6338093"/>
                    <a:gd name="connsiteX58" fmla="*/ 2780507 w 3413919"/>
                    <a:gd name="connsiteY58" fmla="*/ 5614193 h 6338093"/>
                    <a:gd name="connsiteX59" fmla="*/ 2763838 w 3413919"/>
                    <a:gd name="connsiteY59" fmla="*/ 5595143 h 6338093"/>
                    <a:gd name="connsiteX60" fmla="*/ 2751932 w 3413919"/>
                    <a:gd name="connsiteY60" fmla="*/ 5590380 h 6338093"/>
                    <a:gd name="connsiteX61" fmla="*/ 2737644 w 3413919"/>
                    <a:gd name="connsiteY61" fmla="*/ 5571330 h 6338093"/>
                    <a:gd name="connsiteX62" fmla="*/ 2725738 w 3413919"/>
                    <a:gd name="connsiteY62" fmla="*/ 5561805 h 6338093"/>
                    <a:gd name="connsiteX63" fmla="*/ 2709069 w 3413919"/>
                    <a:gd name="connsiteY63" fmla="*/ 5554662 h 6338093"/>
                    <a:gd name="connsiteX64" fmla="*/ 2687638 w 3413919"/>
                    <a:gd name="connsiteY64" fmla="*/ 5545137 h 6338093"/>
                    <a:gd name="connsiteX65" fmla="*/ 2680494 w 3413919"/>
                    <a:gd name="connsiteY65" fmla="*/ 5507037 h 6338093"/>
                    <a:gd name="connsiteX66" fmla="*/ 2642394 w 3413919"/>
                    <a:gd name="connsiteY66" fmla="*/ 5468937 h 6338093"/>
                    <a:gd name="connsiteX67" fmla="*/ 2635250 w 3413919"/>
                    <a:gd name="connsiteY67" fmla="*/ 5466555 h 6338093"/>
                    <a:gd name="connsiteX68" fmla="*/ 2635250 w 3413919"/>
                    <a:gd name="connsiteY68" fmla="*/ 5437980 h 6338093"/>
                    <a:gd name="connsiteX69" fmla="*/ 2640013 w 3413919"/>
                    <a:gd name="connsiteY69" fmla="*/ 5418930 h 6338093"/>
                    <a:gd name="connsiteX70" fmla="*/ 2625725 w 3413919"/>
                    <a:gd name="connsiteY70" fmla="*/ 5395118 h 6338093"/>
                    <a:gd name="connsiteX71" fmla="*/ 2606675 w 3413919"/>
                    <a:gd name="connsiteY71" fmla="*/ 5397499 h 6338093"/>
                    <a:gd name="connsiteX72" fmla="*/ 2597150 w 3413919"/>
                    <a:gd name="connsiteY72" fmla="*/ 5402262 h 6338093"/>
                    <a:gd name="connsiteX73" fmla="*/ 2585244 w 3413919"/>
                    <a:gd name="connsiteY73" fmla="*/ 5418930 h 6338093"/>
                    <a:gd name="connsiteX74" fmla="*/ 2580482 w 3413919"/>
                    <a:gd name="connsiteY74" fmla="*/ 5442743 h 6338093"/>
                    <a:gd name="connsiteX75" fmla="*/ 2578100 w 3413919"/>
                    <a:gd name="connsiteY75" fmla="*/ 5454649 h 6338093"/>
                    <a:gd name="connsiteX76" fmla="*/ 2561432 w 3413919"/>
                    <a:gd name="connsiteY76" fmla="*/ 5471318 h 6338093"/>
                    <a:gd name="connsiteX77" fmla="*/ 2554288 w 3413919"/>
                    <a:gd name="connsiteY77" fmla="*/ 5476080 h 6338093"/>
                    <a:gd name="connsiteX78" fmla="*/ 2542382 w 3413919"/>
                    <a:gd name="connsiteY78" fmla="*/ 5478462 h 6338093"/>
                    <a:gd name="connsiteX79" fmla="*/ 2497138 w 3413919"/>
                    <a:gd name="connsiteY79" fmla="*/ 5476080 h 6338093"/>
                    <a:gd name="connsiteX80" fmla="*/ 2494757 w 3413919"/>
                    <a:gd name="connsiteY80" fmla="*/ 5466555 h 6338093"/>
                    <a:gd name="connsiteX81" fmla="*/ 2506663 w 3413919"/>
                    <a:gd name="connsiteY81" fmla="*/ 5437980 h 6338093"/>
                    <a:gd name="connsiteX82" fmla="*/ 2520950 w 3413919"/>
                    <a:gd name="connsiteY82" fmla="*/ 5433218 h 6338093"/>
                    <a:gd name="connsiteX83" fmla="*/ 2551907 w 3413919"/>
                    <a:gd name="connsiteY83" fmla="*/ 5407024 h 6338093"/>
                    <a:gd name="connsiteX84" fmla="*/ 2566194 w 3413919"/>
                    <a:gd name="connsiteY84" fmla="*/ 5397499 h 6338093"/>
                    <a:gd name="connsiteX85" fmla="*/ 2570957 w 3413919"/>
                    <a:gd name="connsiteY85" fmla="*/ 5390355 h 6338093"/>
                    <a:gd name="connsiteX86" fmla="*/ 2563813 w 3413919"/>
                    <a:gd name="connsiteY86" fmla="*/ 5380830 h 6338093"/>
                    <a:gd name="connsiteX87" fmla="*/ 2549525 w 3413919"/>
                    <a:gd name="connsiteY87" fmla="*/ 5368924 h 6338093"/>
                    <a:gd name="connsiteX88" fmla="*/ 2537619 w 3413919"/>
                    <a:gd name="connsiteY88" fmla="*/ 5364162 h 6338093"/>
                    <a:gd name="connsiteX89" fmla="*/ 2466182 w 3413919"/>
                    <a:gd name="connsiteY89" fmla="*/ 5361780 h 6338093"/>
                    <a:gd name="connsiteX90" fmla="*/ 2454275 w 3413919"/>
                    <a:gd name="connsiteY90" fmla="*/ 5352255 h 6338093"/>
                    <a:gd name="connsiteX91" fmla="*/ 2416175 w 3413919"/>
                    <a:gd name="connsiteY91" fmla="*/ 5316537 h 6338093"/>
                    <a:gd name="connsiteX92" fmla="*/ 2404269 w 3413919"/>
                    <a:gd name="connsiteY92" fmla="*/ 5309393 h 6338093"/>
                    <a:gd name="connsiteX93" fmla="*/ 2389982 w 3413919"/>
                    <a:gd name="connsiteY93" fmla="*/ 5304630 h 6338093"/>
                    <a:gd name="connsiteX94" fmla="*/ 2382838 w 3413919"/>
                    <a:gd name="connsiteY94" fmla="*/ 5295105 h 6338093"/>
                    <a:gd name="connsiteX95" fmla="*/ 2375694 w 3413919"/>
                    <a:gd name="connsiteY95" fmla="*/ 5292724 h 6338093"/>
                    <a:gd name="connsiteX96" fmla="*/ 2370932 w 3413919"/>
                    <a:gd name="connsiteY96" fmla="*/ 5283199 h 6338093"/>
                    <a:gd name="connsiteX97" fmla="*/ 2375694 w 3413919"/>
                    <a:gd name="connsiteY97" fmla="*/ 5264149 h 6338093"/>
                    <a:gd name="connsiteX98" fmla="*/ 2378075 w 3413919"/>
                    <a:gd name="connsiteY98" fmla="*/ 5257005 h 6338093"/>
                    <a:gd name="connsiteX99" fmla="*/ 2361407 w 3413919"/>
                    <a:gd name="connsiteY99" fmla="*/ 5245099 h 6338093"/>
                    <a:gd name="connsiteX100" fmla="*/ 2339975 w 3413919"/>
                    <a:gd name="connsiteY100" fmla="*/ 5235574 h 6338093"/>
                    <a:gd name="connsiteX101" fmla="*/ 2313782 w 3413919"/>
                    <a:gd name="connsiteY101" fmla="*/ 5240337 h 6338093"/>
                    <a:gd name="connsiteX102" fmla="*/ 2285207 w 3413919"/>
                    <a:gd name="connsiteY102" fmla="*/ 5247480 h 6338093"/>
                    <a:gd name="connsiteX103" fmla="*/ 2261394 w 3413919"/>
                    <a:gd name="connsiteY103" fmla="*/ 5230812 h 6338093"/>
                    <a:gd name="connsiteX104" fmla="*/ 2259013 w 3413919"/>
                    <a:gd name="connsiteY104" fmla="*/ 5218905 h 6338093"/>
                    <a:gd name="connsiteX105" fmla="*/ 2254250 w 3413919"/>
                    <a:gd name="connsiteY105" fmla="*/ 5199855 h 6338093"/>
                    <a:gd name="connsiteX106" fmla="*/ 2244725 w 3413919"/>
                    <a:gd name="connsiteY106" fmla="*/ 5195093 h 6338093"/>
                    <a:gd name="connsiteX107" fmla="*/ 2209007 w 3413919"/>
                    <a:gd name="connsiteY107" fmla="*/ 5192712 h 6338093"/>
                    <a:gd name="connsiteX108" fmla="*/ 2194719 w 3413919"/>
                    <a:gd name="connsiteY108" fmla="*/ 5130799 h 6338093"/>
                    <a:gd name="connsiteX109" fmla="*/ 2185194 w 3413919"/>
                    <a:gd name="connsiteY109" fmla="*/ 5126037 h 6338093"/>
                    <a:gd name="connsiteX110" fmla="*/ 2178050 w 3413919"/>
                    <a:gd name="connsiteY110" fmla="*/ 5123655 h 6338093"/>
                    <a:gd name="connsiteX111" fmla="*/ 2163763 w 3413919"/>
                    <a:gd name="connsiteY111" fmla="*/ 5114130 h 6338093"/>
                    <a:gd name="connsiteX112" fmla="*/ 2144713 w 3413919"/>
                    <a:gd name="connsiteY112" fmla="*/ 5099843 h 6338093"/>
                    <a:gd name="connsiteX113" fmla="*/ 2139950 w 3413919"/>
                    <a:gd name="connsiteY113" fmla="*/ 5030787 h 6338093"/>
                    <a:gd name="connsiteX114" fmla="*/ 2137569 w 3413919"/>
                    <a:gd name="connsiteY114" fmla="*/ 5023643 h 6338093"/>
                    <a:gd name="connsiteX115" fmla="*/ 2130425 w 3413919"/>
                    <a:gd name="connsiteY115" fmla="*/ 5016499 h 6338093"/>
                    <a:gd name="connsiteX116" fmla="*/ 2118519 w 3413919"/>
                    <a:gd name="connsiteY116" fmla="*/ 5009355 h 6338093"/>
                    <a:gd name="connsiteX117" fmla="*/ 2108994 w 3413919"/>
                    <a:gd name="connsiteY117" fmla="*/ 5004593 h 6338093"/>
                    <a:gd name="connsiteX118" fmla="*/ 2106613 w 3413919"/>
                    <a:gd name="connsiteY118" fmla="*/ 4985543 h 6338093"/>
                    <a:gd name="connsiteX119" fmla="*/ 2070894 w 3413919"/>
                    <a:gd name="connsiteY119" fmla="*/ 4973637 h 6338093"/>
                    <a:gd name="connsiteX120" fmla="*/ 2051844 w 3413919"/>
                    <a:gd name="connsiteY120" fmla="*/ 4966493 h 6338093"/>
                    <a:gd name="connsiteX121" fmla="*/ 2032794 w 3413919"/>
                    <a:gd name="connsiteY121" fmla="*/ 4956968 h 6338093"/>
                    <a:gd name="connsiteX122" fmla="*/ 2039938 w 3413919"/>
                    <a:gd name="connsiteY122" fmla="*/ 4933155 h 6338093"/>
                    <a:gd name="connsiteX123" fmla="*/ 2042319 w 3413919"/>
                    <a:gd name="connsiteY123" fmla="*/ 4914105 h 6338093"/>
                    <a:gd name="connsiteX124" fmla="*/ 2044700 w 3413919"/>
                    <a:gd name="connsiteY124" fmla="*/ 4906962 h 6338093"/>
                    <a:gd name="connsiteX125" fmla="*/ 2051844 w 3413919"/>
                    <a:gd name="connsiteY125" fmla="*/ 4883149 h 6338093"/>
                    <a:gd name="connsiteX126" fmla="*/ 210344 w 3413919"/>
                    <a:gd name="connsiteY126" fmla="*/ 0 h 6338093"/>
                    <a:gd name="connsiteX127" fmla="*/ 121444 w 3413919"/>
                    <a:gd name="connsiteY127" fmla="*/ 127001 h 6338093"/>
                    <a:gd name="connsiteX128" fmla="*/ 134144 w 3413919"/>
                    <a:gd name="connsiteY128" fmla="*/ 241300 h 6338093"/>
                    <a:gd name="connsiteX129" fmla="*/ 0 w 3413919"/>
                    <a:gd name="connsiteY129" fmla="*/ 354805 h 6338093"/>
                    <a:gd name="connsiteX0" fmla="*/ 3413919 w 3413919"/>
                    <a:gd name="connsiteY0" fmla="*/ 6338093 h 6338093"/>
                    <a:gd name="connsiteX1" fmla="*/ 3413919 w 3413919"/>
                    <a:gd name="connsiteY1" fmla="*/ 6338093 h 6338093"/>
                    <a:gd name="connsiteX2" fmla="*/ 3390107 w 3413919"/>
                    <a:gd name="connsiteY2" fmla="*/ 6297612 h 6338093"/>
                    <a:gd name="connsiteX3" fmla="*/ 3387725 w 3413919"/>
                    <a:gd name="connsiteY3" fmla="*/ 6280943 h 6338093"/>
                    <a:gd name="connsiteX4" fmla="*/ 3385344 w 3413919"/>
                    <a:gd name="connsiteY4" fmla="*/ 6257130 h 6338093"/>
                    <a:gd name="connsiteX5" fmla="*/ 3371057 w 3413919"/>
                    <a:gd name="connsiteY5" fmla="*/ 6238080 h 6338093"/>
                    <a:gd name="connsiteX6" fmla="*/ 3366294 w 3413919"/>
                    <a:gd name="connsiteY6" fmla="*/ 6228555 h 6338093"/>
                    <a:gd name="connsiteX7" fmla="*/ 3359150 w 3413919"/>
                    <a:gd name="connsiteY7" fmla="*/ 6221412 h 6338093"/>
                    <a:gd name="connsiteX8" fmla="*/ 3354388 w 3413919"/>
                    <a:gd name="connsiteY8" fmla="*/ 6192837 h 6338093"/>
                    <a:gd name="connsiteX9" fmla="*/ 3352007 w 3413919"/>
                    <a:gd name="connsiteY9" fmla="*/ 6180930 h 6338093"/>
                    <a:gd name="connsiteX10" fmla="*/ 3347244 w 3413919"/>
                    <a:gd name="connsiteY10" fmla="*/ 6173787 h 6338093"/>
                    <a:gd name="connsiteX11" fmla="*/ 3342482 w 3413919"/>
                    <a:gd name="connsiteY11" fmla="*/ 6157118 h 6338093"/>
                    <a:gd name="connsiteX12" fmla="*/ 3335338 w 3413919"/>
                    <a:gd name="connsiteY12" fmla="*/ 6133305 h 6338093"/>
                    <a:gd name="connsiteX13" fmla="*/ 3325813 w 3413919"/>
                    <a:gd name="connsiteY13" fmla="*/ 6038055 h 6338093"/>
                    <a:gd name="connsiteX14" fmla="*/ 3321050 w 3413919"/>
                    <a:gd name="connsiteY14" fmla="*/ 6026149 h 6338093"/>
                    <a:gd name="connsiteX15" fmla="*/ 3309144 w 3413919"/>
                    <a:gd name="connsiteY15" fmla="*/ 6019005 h 6338093"/>
                    <a:gd name="connsiteX16" fmla="*/ 3299619 w 3413919"/>
                    <a:gd name="connsiteY16" fmla="*/ 6002337 h 6338093"/>
                    <a:gd name="connsiteX17" fmla="*/ 3292475 w 3413919"/>
                    <a:gd name="connsiteY17" fmla="*/ 5997574 h 6338093"/>
                    <a:gd name="connsiteX18" fmla="*/ 3287713 w 3413919"/>
                    <a:gd name="connsiteY18" fmla="*/ 5988049 h 6338093"/>
                    <a:gd name="connsiteX19" fmla="*/ 3282950 w 3413919"/>
                    <a:gd name="connsiteY19" fmla="*/ 5973762 h 6338093"/>
                    <a:gd name="connsiteX20" fmla="*/ 3280569 w 3413919"/>
                    <a:gd name="connsiteY20" fmla="*/ 5945187 h 6338093"/>
                    <a:gd name="connsiteX21" fmla="*/ 3275807 w 3413919"/>
                    <a:gd name="connsiteY21" fmla="*/ 5928518 h 6338093"/>
                    <a:gd name="connsiteX22" fmla="*/ 3273425 w 3413919"/>
                    <a:gd name="connsiteY22" fmla="*/ 5916612 h 6338093"/>
                    <a:gd name="connsiteX23" fmla="*/ 3268663 w 3413919"/>
                    <a:gd name="connsiteY23" fmla="*/ 5840412 h 6338093"/>
                    <a:gd name="connsiteX24" fmla="*/ 3263900 w 3413919"/>
                    <a:gd name="connsiteY24" fmla="*/ 5818980 h 6338093"/>
                    <a:gd name="connsiteX25" fmla="*/ 3259138 w 3413919"/>
                    <a:gd name="connsiteY25" fmla="*/ 5799930 h 6338093"/>
                    <a:gd name="connsiteX26" fmla="*/ 3247232 w 3413919"/>
                    <a:gd name="connsiteY26" fmla="*/ 5788024 h 6338093"/>
                    <a:gd name="connsiteX27" fmla="*/ 3235325 w 3413919"/>
                    <a:gd name="connsiteY27" fmla="*/ 5778499 h 6338093"/>
                    <a:gd name="connsiteX28" fmla="*/ 3175794 w 3413919"/>
                    <a:gd name="connsiteY28" fmla="*/ 5778499 h 6338093"/>
                    <a:gd name="connsiteX29" fmla="*/ 3161507 w 3413919"/>
                    <a:gd name="connsiteY29" fmla="*/ 5771355 h 6338093"/>
                    <a:gd name="connsiteX30" fmla="*/ 3161507 w 3413919"/>
                    <a:gd name="connsiteY30" fmla="*/ 5723730 h 6338093"/>
                    <a:gd name="connsiteX31" fmla="*/ 3163888 w 3413919"/>
                    <a:gd name="connsiteY31" fmla="*/ 5714205 h 6338093"/>
                    <a:gd name="connsiteX32" fmla="*/ 3168650 w 3413919"/>
                    <a:gd name="connsiteY32" fmla="*/ 5704680 h 6338093"/>
                    <a:gd name="connsiteX33" fmla="*/ 3161507 w 3413919"/>
                    <a:gd name="connsiteY33" fmla="*/ 5666580 h 6338093"/>
                    <a:gd name="connsiteX34" fmla="*/ 3118644 w 3413919"/>
                    <a:gd name="connsiteY34" fmla="*/ 5668962 h 6338093"/>
                    <a:gd name="connsiteX35" fmla="*/ 3099594 w 3413919"/>
                    <a:gd name="connsiteY35" fmla="*/ 5676105 h 6338093"/>
                    <a:gd name="connsiteX36" fmla="*/ 3087688 w 3413919"/>
                    <a:gd name="connsiteY36" fmla="*/ 5683249 h 6338093"/>
                    <a:gd name="connsiteX37" fmla="*/ 3078163 w 3413919"/>
                    <a:gd name="connsiteY37" fmla="*/ 5690393 h 6338093"/>
                    <a:gd name="connsiteX38" fmla="*/ 3071019 w 3413919"/>
                    <a:gd name="connsiteY38" fmla="*/ 5692774 h 6338093"/>
                    <a:gd name="connsiteX39" fmla="*/ 3061494 w 3413919"/>
                    <a:gd name="connsiteY39" fmla="*/ 5699918 h 6338093"/>
                    <a:gd name="connsiteX40" fmla="*/ 3042444 w 3413919"/>
                    <a:gd name="connsiteY40" fmla="*/ 5685630 h 6338093"/>
                    <a:gd name="connsiteX41" fmla="*/ 3035300 w 3413919"/>
                    <a:gd name="connsiteY41" fmla="*/ 5680868 h 6338093"/>
                    <a:gd name="connsiteX42" fmla="*/ 3018632 w 3413919"/>
                    <a:gd name="connsiteY42" fmla="*/ 5664199 h 6338093"/>
                    <a:gd name="connsiteX43" fmla="*/ 3004344 w 3413919"/>
                    <a:gd name="connsiteY43" fmla="*/ 5652293 h 6338093"/>
                    <a:gd name="connsiteX44" fmla="*/ 2982913 w 3413919"/>
                    <a:gd name="connsiteY44" fmla="*/ 5649912 h 6338093"/>
                    <a:gd name="connsiteX45" fmla="*/ 2944813 w 3413919"/>
                    <a:gd name="connsiteY45" fmla="*/ 5652293 h 6338093"/>
                    <a:gd name="connsiteX46" fmla="*/ 2911475 w 3413919"/>
                    <a:gd name="connsiteY46" fmla="*/ 5666580 h 6338093"/>
                    <a:gd name="connsiteX47" fmla="*/ 2904332 w 3413919"/>
                    <a:gd name="connsiteY47" fmla="*/ 5668962 h 6338093"/>
                    <a:gd name="connsiteX48" fmla="*/ 2892425 w 3413919"/>
                    <a:gd name="connsiteY48" fmla="*/ 5676105 h 6338093"/>
                    <a:gd name="connsiteX49" fmla="*/ 2878138 w 3413919"/>
                    <a:gd name="connsiteY49" fmla="*/ 5688012 h 6338093"/>
                    <a:gd name="connsiteX50" fmla="*/ 2868613 w 3413919"/>
                    <a:gd name="connsiteY50" fmla="*/ 5690393 h 6338093"/>
                    <a:gd name="connsiteX51" fmla="*/ 2859088 w 3413919"/>
                    <a:gd name="connsiteY51" fmla="*/ 5685630 h 6338093"/>
                    <a:gd name="connsiteX52" fmla="*/ 2849563 w 3413919"/>
                    <a:gd name="connsiteY52" fmla="*/ 5683249 h 6338093"/>
                    <a:gd name="connsiteX53" fmla="*/ 2828132 w 3413919"/>
                    <a:gd name="connsiteY53" fmla="*/ 5673724 h 6338093"/>
                    <a:gd name="connsiteX54" fmla="*/ 2809082 w 3413919"/>
                    <a:gd name="connsiteY54" fmla="*/ 5659437 h 6338093"/>
                    <a:gd name="connsiteX55" fmla="*/ 2804319 w 3413919"/>
                    <a:gd name="connsiteY55" fmla="*/ 5647530 h 6338093"/>
                    <a:gd name="connsiteX56" fmla="*/ 2801938 w 3413919"/>
                    <a:gd name="connsiteY56" fmla="*/ 5638005 h 6338093"/>
                    <a:gd name="connsiteX57" fmla="*/ 2794794 w 3413919"/>
                    <a:gd name="connsiteY57" fmla="*/ 5635624 h 6338093"/>
                    <a:gd name="connsiteX58" fmla="*/ 2780507 w 3413919"/>
                    <a:gd name="connsiteY58" fmla="*/ 5614193 h 6338093"/>
                    <a:gd name="connsiteX59" fmla="*/ 2763838 w 3413919"/>
                    <a:gd name="connsiteY59" fmla="*/ 5595143 h 6338093"/>
                    <a:gd name="connsiteX60" fmla="*/ 2751932 w 3413919"/>
                    <a:gd name="connsiteY60" fmla="*/ 5590380 h 6338093"/>
                    <a:gd name="connsiteX61" fmla="*/ 2737644 w 3413919"/>
                    <a:gd name="connsiteY61" fmla="*/ 5571330 h 6338093"/>
                    <a:gd name="connsiteX62" fmla="*/ 2725738 w 3413919"/>
                    <a:gd name="connsiteY62" fmla="*/ 5561805 h 6338093"/>
                    <a:gd name="connsiteX63" fmla="*/ 2709069 w 3413919"/>
                    <a:gd name="connsiteY63" fmla="*/ 5554662 h 6338093"/>
                    <a:gd name="connsiteX64" fmla="*/ 2687638 w 3413919"/>
                    <a:gd name="connsiteY64" fmla="*/ 5545137 h 6338093"/>
                    <a:gd name="connsiteX65" fmla="*/ 2680494 w 3413919"/>
                    <a:gd name="connsiteY65" fmla="*/ 5507037 h 6338093"/>
                    <a:gd name="connsiteX66" fmla="*/ 2642394 w 3413919"/>
                    <a:gd name="connsiteY66" fmla="*/ 5468937 h 6338093"/>
                    <a:gd name="connsiteX67" fmla="*/ 2635250 w 3413919"/>
                    <a:gd name="connsiteY67" fmla="*/ 5466555 h 6338093"/>
                    <a:gd name="connsiteX68" fmla="*/ 2635250 w 3413919"/>
                    <a:gd name="connsiteY68" fmla="*/ 5437980 h 6338093"/>
                    <a:gd name="connsiteX69" fmla="*/ 2640013 w 3413919"/>
                    <a:gd name="connsiteY69" fmla="*/ 5418930 h 6338093"/>
                    <a:gd name="connsiteX70" fmla="*/ 2625725 w 3413919"/>
                    <a:gd name="connsiteY70" fmla="*/ 5395118 h 6338093"/>
                    <a:gd name="connsiteX71" fmla="*/ 2606675 w 3413919"/>
                    <a:gd name="connsiteY71" fmla="*/ 5397499 h 6338093"/>
                    <a:gd name="connsiteX72" fmla="*/ 2597150 w 3413919"/>
                    <a:gd name="connsiteY72" fmla="*/ 5402262 h 6338093"/>
                    <a:gd name="connsiteX73" fmla="*/ 2585244 w 3413919"/>
                    <a:gd name="connsiteY73" fmla="*/ 5418930 h 6338093"/>
                    <a:gd name="connsiteX74" fmla="*/ 2580482 w 3413919"/>
                    <a:gd name="connsiteY74" fmla="*/ 5442743 h 6338093"/>
                    <a:gd name="connsiteX75" fmla="*/ 2578100 w 3413919"/>
                    <a:gd name="connsiteY75" fmla="*/ 5454649 h 6338093"/>
                    <a:gd name="connsiteX76" fmla="*/ 2561432 w 3413919"/>
                    <a:gd name="connsiteY76" fmla="*/ 5471318 h 6338093"/>
                    <a:gd name="connsiteX77" fmla="*/ 2554288 w 3413919"/>
                    <a:gd name="connsiteY77" fmla="*/ 5476080 h 6338093"/>
                    <a:gd name="connsiteX78" fmla="*/ 2542382 w 3413919"/>
                    <a:gd name="connsiteY78" fmla="*/ 5478462 h 6338093"/>
                    <a:gd name="connsiteX79" fmla="*/ 2497138 w 3413919"/>
                    <a:gd name="connsiteY79" fmla="*/ 5476080 h 6338093"/>
                    <a:gd name="connsiteX80" fmla="*/ 2494757 w 3413919"/>
                    <a:gd name="connsiteY80" fmla="*/ 5466555 h 6338093"/>
                    <a:gd name="connsiteX81" fmla="*/ 2506663 w 3413919"/>
                    <a:gd name="connsiteY81" fmla="*/ 5437980 h 6338093"/>
                    <a:gd name="connsiteX82" fmla="*/ 2520950 w 3413919"/>
                    <a:gd name="connsiteY82" fmla="*/ 5433218 h 6338093"/>
                    <a:gd name="connsiteX83" fmla="*/ 2551907 w 3413919"/>
                    <a:gd name="connsiteY83" fmla="*/ 5407024 h 6338093"/>
                    <a:gd name="connsiteX84" fmla="*/ 2566194 w 3413919"/>
                    <a:gd name="connsiteY84" fmla="*/ 5397499 h 6338093"/>
                    <a:gd name="connsiteX85" fmla="*/ 2570957 w 3413919"/>
                    <a:gd name="connsiteY85" fmla="*/ 5390355 h 6338093"/>
                    <a:gd name="connsiteX86" fmla="*/ 2563813 w 3413919"/>
                    <a:gd name="connsiteY86" fmla="*/ 5380830 h 6338093"/>
                    <a:gd name="connsiteX87" fmla="*/ 2549525 w 3413919"/>
                    <a:gd name="connsiteY87" fmla="*/ 5368924 h 6338093"/>
                    <a:gd name="connsiteX88" fmla="*/ 2537619 w 3413919"/>
                    <a:gd name="connsiteY88" fmla="*/ 5364162 h 6338093"/>
                    <a:gd name="connsiteX89" fmla="*/ 2466182 w 3413919"/>
                    <a:gd name="connsiteY89" fmla="*/ 5361780 h 6338093"/>
                    <a:gd name="connsiteX90" fmla="*/ 2454275 w 3413919"/>
                    <a:gd name="connsiteY90" fmla="*/ 5352255 h 6338093"/>
                    <a:gd name="connsiteX91" fmla="*/ 2416175 w 3413919"/>
                    <a:gd name="connsiteY91" fmla="*/ 5316537 h 6338093"/>
                    <a:gd name="connsiteX92" fmla="*/ 2404269 w 3413919"/>
                    <a:gd name="connsiteY92" fmla="*/ 5309393 h 6338093"/>
                    <a:gd name="connsiteX93" fmla="*/ 2389982 w 3413919"/>
                    <a:gd name="connsiteY93" fmla="*/ 5304630 h 6338093"/>
                    <a:gd name="connsiteX94" fmla="*/ 2382838 w 3413919"/>
                    <a:gd name="connsiteY94" fmla="*/ 5295105 h 6338093"/>
                    <a:gd name="connsiteX95" fmla="*/ 2375694 w 3413919"/>
                    <a:gd name="connsiteY95" fmla="*/ 5292724 h 6338093"/>
                    <a:gd name="connsiteX96" fmla="*/ 2370932 w 3413919"/>
                    <a:gd name="connsiteY96" fmla="*/ 5283199 h 6338093"/>
                    <a:gd name="connsiteX97" fmla="*/ 2375694 w 3413919"/>
                    <a:gd name="connsiteY97" fmla="*/ 5264149 h 6338093"/>
                    <a:gd name="connsiteX98" fmla="*/ 2378075 w 3413919"/>
                    <a:gd name="connsiteY98" fmla="*/ 5257005 h 6338093"/>
                    <a:gd name="connsiteX99" fmla="*/ 2361407 w 3413919"/>
                    <a:gd name="connsiteY99" fmla="*/ 5245099 h 6338093"/>
                    <a:gd name="connsiteX100" fmla="*/ 2339975 w 3413919"/>
                    <a:gd name="connsiteY100" fmla="*/ 5235574 h 6338093"/>
                    <a:gd name="connsiteX101" fmla="*/ 2313782 w 3413919"/>
                    <a:gd name="connsiteY101" fmla="*/ 5240337 h 6338093"/>
                    <a:gd name="connsiteX102" fmla="*/ 2285207 w 3413919"/>
                    <a:gd name="connsiteY102" fmla="*/ 5247480 h 6338093"/>
                    <a:gd name="connsiteX103" fmla="*/ 2261394 w 3413919"/>
                    <a:gd name="connsiteY103" fmla="*/ 5230812 h 6338093"/>
                    <a:gd name="connsiteX104" fmla="*/ 2259013 w 3413919"/>
                    <a:gd name="connsiteY104" fmla="*/ 5218905 h 6338093"/>
                    <a:gd name="connsiteX105" fmla="*/ 2254250 w 3413919"/>
                    <a:gd name="connsiteY105" fmla="*/ 5199855 h 6338093"/>
                    <a:gd name="connsiteX106" fmla="*/ 2244725 w 3413919"/>
                    <a:gd name="connsiteY106" fmla="*/ 5195093 h 6338093"/>
                    <a:gd name="connsiteX107" fmla="*/ 2209007 w 3413919"/>
                    <a:gd name="connsiteY107" fmla="*/ 5192712 h 6338093"/>
                    <a:gd name="connsiteX108" fmla="*/ 2194719 w 3413919"/>
                    <a:gd name="connsiteY108" fmla="*/ 5130799 h 6338093"/>
                    <a:gd name="connsiteX109" fmla="*/ 2185194 w 3413919"/>
                    <a:gd name="connsiteY109" fmla="*/ 5126037 h 6338093"/>
                    <a:gd name="connsiteX110" fmla="*/ 2178050 w 3413919"/>
                    <a:gd name="connsiteY110" fmla="*/ 5123655 h 6338093"/>
                    <a:gd name="connsiteX111" fmla="*/ 2163763 w 3413919"/>
                    <a:gd name="connsiteY111" fmla="*/ 5114130 h 6338093"/>
                    <a:gd name="connsiteX112" fmla="*/ 2144713 w 3413919"/>
                    <a:gd name="connsiteY112" fmla="*/ 5099843 h 6338093"/>
                    <a:gd name="connsiteX113" fmla="*/ 2139950 w 3413919"/>
                    <a:gd name="connsiteY113" fmla="*/ 5030787 h 6338093"/>
                    <a:gd name="connsiteX114" fmla="*/ 2137569 w 3413919"/>
                    <a:gd name="connsiteY114" fmla="*/ 5023643 h 6338093"/>
                    <a:gd name="connsiteX115" fmla="*/ 2130425 w 3413919"/>
                    <a:gd name="connsiteY115" fmla="*/ 5016499 h 6338093"/>
                    <a:gd name="connsiteX116" fmla="*/ 2118519 w 3413919"/>
                    <a:gd name="connsiteY116" fmla="*/ 5009355 h 6338093"/>
                    <a:gd name="connsiteX117" fmla="*/ 2108994 w 3413919"/>
                    <a:gd name="connsiteY117" fmla="*/ 5004593 h 6338093"/>
                    <a:gd name="connsiteX118" fmla="*/ 2106613 w 3413919"/>
                    <a:gd name="connsiteY118" fmla="*/ 4985543 h 6338093"/>
                    <a:gd name="connsiteX119" fmla="*/ 2070894 w 3413919"/>
                    <a:gd name="connsiteY119" fmla="*/ 4973637 h 6338093"/>
                    <a:gd name="connsiteX120" fmla="*/ 2051844 w 3413919"/>
                    <a:gd name="connsiteY120" fmla="*/ 4966493 h 6338093"/>
                    <a:gd name="connsiteX121" fmla="*/ 2032794 w 3413919"/>
                    <a:gd name="connsiteY121" fmla="*/ 4956968 h 6338093"/>
                    <a:gd name="connsiteX122" fmla="*/ 2039938 w 3413919"/>
                    <a:gd name="connsiteY122" fmla="*/ 4933155 h 6338093"/>
                    <a:gd name="connsiteX123" fmla="*/ 2042319 w 3413919"/>
                    <a:gd name="connsiteY123" fmla="*/ 4914105 h 6338093"/>
                    <a:gd name="connsiteX124" fmla="*/ 2044700 w 3413919"/>
                    <a:gd name="connsiteY124" fmla="*/ 4906962 h 6338093"/>
                    <a:gd name="connsiteX125" fmla="*/ 2051844 w 3413919"/>
                    <a:gd name="connsiteY125" fmla="*/ 4883149 h 6338093"/>
                    <a:gd name="connsiteX126" fmla="*/ 280194 w 3413919"/>
                    <a:gd name="connsiteY126" fmla="*/ 168276 h 6338093"/>
                    <a:gd name="connsiteX127" fmla="*/ 210344 w 3413919"/>
                    <a:gd name="connsiteY127" fmla="*/ 0 h 6338093"/>
                    <a:gd name="connsiteX128" fmla="*/ 121444 w 3413919"/>
                    <a:gd name="connsiteY128" fmla="*/ 127001 h 6338093"/>
                    <a:gd name="connsiteX129" fmla="*/ 134144 w 3413919"/>
                    <a:gd name="connsiteY129" fmla="*/ 241300 h 6338093"/>
                    <a:gd name="connsiteX130" fmla="*/ 0 w 3413919"/>
                    <a:gd name="connsiteY130" fmla="*/ 354805 h 6338093"/>
                    <a:gd name="connsiteX0" fmla="*/ 3413919 w 3413919"/>
                    <a:gd name="connsiteY0" fmla="*/ 6496842 h 6496842"/>
                    <a:gd name="connsiteX1" fmla="*/ 3413919 w 3413919"/>
                    <a:gd name="connsiteY1" fmla="*/ 6496842 h 6496842"/>
                    <a:gd name="connsiteX2" fmla="*/ 3390107 w 3413919"/>
                    <a:gd name="connsiteY2" fmla="*/ 6456361 h 6496842"/>
                    <a:gd name="connsiteX3" fmla="*/ 3387725 w 3413919"/>
                    <a:gd name="connsiteY3" fmla="*/ 6439692 h 6496842"/>
                    <a:gd name="connsiteX4" fmla="*/ 3385344 w 3413919"/>
                    <a:gd name="connsiteY4" fmla="*/ 6415879 h 6496842"/>
                    <a:gd name="connsiteX5" fmla="*/ 3371057 w 3413919"/>
                    <a:gd name="connsiteY5" fmla="*/ 6396829 h 6496842"/>
                    <a:gd name="connsiteX6" fmla="*/ 3366294 w 3413919"/>
                    <a:gd name="connsiteY6" fmla="*/ 6387304 h 6496842"/>
                    <a:gd name="connsiteX7" fmla="*/ 3359150 w 3413919"/>
                    <a:gd name="connsiteY7" fmla="*/ 6380161 h 6496842"/>
                    <a:gd name="connsiteX8" fmla="*/ 3354388 w 3413919"/>
                    <a:gd name="connsiteY8" fmla="*/ 6351586 h 6496842"/>
                    <a:gd name="connsiteX9" fmla="*/ 3352007 w 3413919"/>
                    <a:gd name="connsiteY9" fmla="*/ 6339679 h 6496842"/>
                    <a:gd name="connsiteX10" fmla="*/ 3347244 w 3413919"/>
                    <a:gd name="connsiteY10" fmla="*/ 6332536 h 6496842"/>
                    <a:gd name="connsiteX11" fmla="*/ 3342482 w 3413919"/>
                    <a:gd name="connsiteY11" fmla="*/ 6315867 h 6496842"/>
                    <a:gd name="connsiteX12" fmla="*/ 3335338 w 3413919"/>
                    <a:gd name="connsiteY12" fmla="*/ 6292054 h 6496842"/>
                    <a:gd name="connsiteX13" fmla="*/ 3325813 w 3413919"/>
                    <a:gd name="connsiteY13" fmla="*/ 6196804 h 6496842"/>
                    <a:gd name="connsiteX14" fmla="*/ 3321050 w 3413919"/>
                    <a:gd name="connsiteY14" fmla="*/ 6184898 h 6496842"/>
                    <a:gd name="connsiteX15" fmla="*/ 3309144 w 3413919"/>
                    <a:gd name="connsiteY15" fmla="*/ 6177754 h 6496842"/>
                    <a:gd name="connsiteX16" fmla="*/ 3299619 w 3413919"/>
                    <a:gd name="connsiteY16" fmla="*/ 6161086 h 6496842"/>
                    <a:gd name="connsiteX17" fmla="*/ 3292475 w 3413919"/>
                    <a:gd name="connsiteY17" fmla="*/ 6156323 h 6496842"/>
                    <a:gd name="connsiteX18" fmla="*/ 3287713 w 3413919"/>
                    <a:gd name="connsiteY18" fmla="*/ 6146798 h 6496842"/>
                    <a:gd name="connsiteX19" fmla="*/ 3282950 w 3413919"/>
                    <a:gd name="connsiteY19" fmla="*/ 6132511 h 6496842"/>
                    <a:gd name="connsiteX20" fmla="*/ 3280569 w 3413919"/>
                    <a:gd name="connsiteY20" fmla="*/ 6103936 h 6496842"/>
                    <a:gd name="connsiteX21" fmla="*/ 3275807 w 3413919"/>
                    <a:gd name="connsiteY21" fmla="*/ 6087267 h 6496842"/>
                    <a:gd name="connsiteX22" fmla="*/ 3273425 w 3413919"/>
                    <a:gd name="connsiteY22" fmla="*/ 6075361 h 6496842"/>
                    <a:gd name="connsiteX23" fmla="*/ 3268663 w 3413919"/>
                    <a:gd name="connsiteY23" fmla="*/ 5999161 h 6496842"/>
                    <a:gd name="connsiteX24" fmla="*/ 3263900 w 3413919"/>
                    <a:gd name="connsiteY24" fmla="*/ 5977729 h 6496842"/>
                    <a:gd name="connsiteX25" fmla="*/ 3259138 w 3413919"/>
                    <a:gd name="connsiteY25" fmla="*/ 5958679 h 6496842"/>
                    <a:gd name="connsiteX26" fmla="*/ 3247232 w 3413919"/>
                    <a:gd name="connsiteY26" fmla="*/ 5946773 h 6496842"/>
                    <a:gd name="connsiteX27" fmla="*/ 3235325 w 3413919"/>
                    <a:gd name="connsiteY27" fmla="*/ 5937248 h 6496842"/>
                    <a:gd name="connsiteX28" fmla="*/ 3175794 w 3413919"/>
                    <a:gd name="connsiteY28" fmla="*/ 5937248 h 6496842"/>
                    <a:gd name="connsiteX29" fmla="*/ 3161507 w 3413919"/>
                    <a:gd name="connsiteY29" fmla="*/ 5930104 h 6496842"/>
                    <a:gd name="connsiteX30" fmla="*/ 3161507 w 3413919"/>
                    <a:gd name="connsiteY30" fmla="*/ 5882479 h 6496842"/>
                    <a:gd name="connsiteX31" fmla="*/ 3163888 w 3413919"/>
                    <a:gd name="connsiteY31" fmla="*/ 5872954 h 6496842"/>
                    <a:gd name="connsiteX32" fmla="*/ 3168650 w 3413919"/>
                    <a:gd name="connsiteY32" fmla="*/ 5863429 h 6496842"/>
                    <a:gd name="connsiteX33" fmla="*/ 3161507 w 3413919"/>
                    <a:gd name="connsiteY33" fmla="*/ 5825329 h 6496842"/>
                    <a:gd name="connsiteX34" fmla="*/ 3118644 w 3413919"/>
                    <a:gd name="connsiteY34" fmla="*/ 5827711 h 6496842"/>
                    <a:gd name="connsiteX35" fmla="*/ 3099594 w 3413919"/>
                    <a:gd name="connsiteY35" fmla="*/ 5834854 h 6496842"/>
                    <a:gd name="connsiteX36" fmla="*/ 3087688 w 3413919"/>
                    <a:gd name="connsiteY36" fmla="*/ 5841998 h 6496842"/>
                    <a:gd name="connsiteX37" fmla="*/ 3078163 w 3413919"/>
                    <a:gd name="connsiteY37" fmla="*/ 5849142 h 6496842"/>
                    <a:gd name="connsiteX38" fmla="*/ 3071019 w 3413919"/>
                    <a:gd name="connsiteY38" fmla="*/ 5851523 h 6496842"/>
                    <a:gd name="connsiteX39" fmla="*/ 3061494 w 3413919"/>
                    <a:gd name="connsiteY39" fmla="*/ 5858667 h 6496842"/>
                    <a:gd name="connsiteX40" fmla="*/ 3042444 w 3413919"/>
                    <a:gd name="connsiteY40" fmla="*/ 5844379 h 6496842"/>
                    <a:gd name="connsiteX41" fmla="*/ 3035300 w 3413919"/>
                    <a:gd name="connsiteY41" fmla="*/ 5839617 h 6496842"/>
                    <a:gd name="connsiteX42" fmla="*/ 3018632 w 3413919"/>
                    <a:gd name="connsiteY42" fmla="*/ 5822948 h 6496842"/>
                    <a:gd name="connsiteX43" fmla="*/ 3004344 w 3413919"/>
                    <a:gd name="connsiteY43" fmla="*/ 5811042 h 6496842"/>
                    <a:gd name="connsiteX44" fmla="*/ 2982913 w 3413919"/>
                    <a:gd name="connsiteY44" fmla="*/ 5808661 h 6496842"/>
                    <a:gd name="connsiteX45" fmla="*/ 2944813 w 3413919"/>
                    <a:gd name="connsiteY45" fmla="*/ 5811042 h 6496842"/>
                    <a:gd name="connsiteX46" fmla="*/ 2911475 w 3413919"/>
                    <a:gd name="connsiteY46" fmla="*/ 5825329 h 6496842"/>
                    <a:gd name="connsiteX47" fmla="*/ 2904332 w 3413919"/>
                    <a:gd name="connsiteY47" fmla="*/ 5827711 h 6496842"/>
                    <a:gd name="connsiteX48" fmla="*/ 2892425 w 3413919"/>
                    <a:gd name="connsiteY48" fmla="*/ 5834854 h 6496842"/>
                    <a:gd name="connsiteX49" fmla="*/ 2878138 w 3413919"/>
                    <a:gd name="connsiteY49" fmla="*/ 5846761 h 6496842"/>
                    <a:gd name="connsiteX50" fmla="*/ 2868613 w 3413919"/>
                    <a:gd name="connsiteY50" fmla="*/ 5849142 h 6496842"/>
                    <a:gd name="connsiteX51" fmla="*/ 2859088 w 3413919"/>
                    <a:gd name="connsiteY51" fmla="*/ 5844379 h 6496842"/>
                    <a:gd name="connsiteX52" fmla="*/ 2849563 w 3413919"/>
                    <a:gd name="connsiteY52" fmla="*/ 5841998 h 6496842"/>
                    <a:gd name="connsiteX53" fmla="*/ 2828132 w 3413919"/>
                    <a:gd name="connsiteY53" fmla="*/ 5832473 h 6496842"/>
                    <a:gd name="connsiteX54" fmla="*/ 2809082 w 3413919"/>
                    <a:gd name="connsiteY54" fmla="*/ 5818186 h 6496842"/>
                    <a:gd name="connsiteX55" fmla="*/ 2804319 w 3413919"/>
                    <a:gd name="connsiteY55" fmla="*/ 5806279 h 6496842"/>
                    <a:gd name="connsiteX56" fmla="*/ 2801938 w 3413919"/>
                    <a:gd name="connsiteY56" fmla="*/ 5796754 h 6496842"/>
                    <a:gd name="connsiteX57" fmla="*/ 2794794 w 3413919"/>
                    <a:gd name="connsiteY57" fmla="*/ 5794373 h 6496842"/>
                    <a:gd name="connsiteX58" fmla="*/ 2780507 w 3413919"/>
                    <a:gd name="connsiteY58" fmla="*/ 5772942 h 6496842"/>
                    <a:gd name="connsiteX59" fmla="*/ 2763838 w 3413919"/>
                    <a:gd name="connsiteY59" fmla="*/ 5753892 h 6496842"/>
                    <a:gd name="connsiteX60" fmla="*/ 2751932 w 3413919"/>
                    <a:gd name="connsiteY60" fmla="*/ 5749129 h 6496842"/>
                    <a:gd name="connsiteX61" fmla="*/ 2737644 w 3413919"/>
                    <a:gd name="connsiteY61" fmla="*/ 5730079 h 6496842"/>
                    <a:gd name="connsiteX62" fmla="*/ 2725738 w 3413919"/>
                    <a:gd name="connsiteY62" fmla="*/ 5720554 h 6496842"/>
                    <a:gd name="connsiteX63" fmla="*/ 2709069 w 3413919"/>
                    <a:gd name="connsiteY63" fmla="*/ 5713411 h 6496842"/>
                    <a:gd name="connsiteX64" fmla="*/ 2687638 w 3413919"/>
                    <a:gd name="connsiteY64" fmla="*/ 5703886 h 6496842"/>
                    <a:gd name="connsiteX65" fmla="*/ 2680494 w 3413919"/>
                    <a:gd name="connsiteY65" fmla="*/ 5665786 h 6496842"/>
                    <a:gd name="connsiteX66" fmla="*/ 2642394 w 3413919"/>
                    <a:gd name="connsiteY66" fmla="*/ 5627686 h 6496842"/>
                    <a:gd name="connsiteX67" fmla="*/ 2635250 w 3413919"/>
                    <a:gd name="connsiteY67" fmla="*/ 5625304 h 6496842"/>
                    <a:gd name="connsiteX68" fmla="*/ 2635250 w 3413919"/>
                    <a:gd name="connsiteY68" fmla="*/ 5596729 h 6496842"/>
                    <a:gd name="connsiteX69" fmla="*/ 2640013 w 3413919"/>
                    <a:gd name="connsiteY69" fmla="*/ 5577679 h 6496842"/>
                    <a:gd name="connsiteX70" fmla="*/ 2625725 w 3413919"/>
                    <a:gd name="connsiteY70" fmla="*/ 5553867 h 6496842"/>
                    <a:gd name="connsiteX71" fmla="*/ 2606675 w 3413919"/>
                    <a:gd name="connsiteY71" fmla="*/ 5556248 h 6496842"/>
                    <a:gd name="connsiteX72" fmla="*/ 2597150 w 3413919"/>
                    <a:gd name="connsiteY72" fmla="*/ 5561011 h 6496842"/>
                    <a:gd name="connsiteX73" fmla="*/ 2585244 w 3413919"/>
                    <a:gd name="connsiteY73" fmla="*/ 5577679 h 6496842"/>
                    <a:gd name="connsiteX74" fmla="*/ 2580482 w 3413919"/>
                    <a:gd name="connsiteY74" fmla="*/ 5601492 h 6496842"/>
                    <a:gd name="connsiteX75" fmla="*/ 2578100 w 3413919"/>
                    <a:gd name="connsiteY75" fmla="*/ 5613398 h 6496842"/>
                    <a:gd name="connsiteX76" fmla="*/ 2561432 w 3413919"/>
                    <a:gd name="connsiteY76" fmla="*/ 5630067 h 6496842"/>
                    <a:gd name="connsiteX77" fmla="*/ 2554288 w 3413919"/>
                    <a:gd name="connsiteY77" fmla="*/ 5634829 h 6496842"/>
                    <a:gd name="connsiteX78" fmla="*/ 2542382 w 3413919"/>
                    <a:gd name="connsiteY78" fmla="*/ 5637211 h 6496842"/>
                    <a:gd name="connsiteX79" fmla="*/ 2497138 w 3413919"/>
                    <a:gd name="connsiteY79" fmla="*/ 5634829 h 6496842"/>
                    <a:gd name="connsiteX80" fmla="*/ 2494757 w 3413919"/>
                    <a:gd name="connsiteY80" fmla="*/ 5625304 h 6496842"/>
                    <a:gd name="connsiteX81" fmla="*/ 2506663 w 3413919"/>
                    <a:gd name="connsiteY81" fmla="*/ 5596729 h 6496842"/>
                    <a:gd name="connsiteX82" fmla="*/ 2520950 w 3413919"/>
                    <a:gd name="connsiteY82" fmla="*/ 5591967 h 6496842"/>
                    <a:gd name="connsiteX83" fmla="*/ 2551907 w 3413919"/>
                    <a:gd name="connsiteY83" fmla="*/ 5565773 h 6496842"/>
                    <a:gd name="connsiteX84" fmla="*/ 2566194 w 3413919"/>
                    <a:gd name="connsiteY84" fmla="*/ 5556248 h 6496842"/>
                    <a:gd name="connsiteX85" fmla="*/ 2570957 w 3413919"/>
                    <a:gd name="connsiteY85" fmla="*/ 5549104 h 6496842"/>
                    <a:gd name="connsiteX86" fmla="*/ 2563813 w 3413919"/>
                    <a:gd name="connsiteY86" fmla="*/ 5539579 h 6496842"/>
                    <a:gd name="connsiteX87" fmla="*/ 2549525 w 3413919"/>
                    <a:gd name="connsiteY87" fmla="*/ 5527673 h 6496842"/>
                    <a:gd name="connsiteX88" fmla="*/ 2537619 w 3413919"/>
                    <a:gd name="connsiteY88" fmla="*/ 5522911 h 6496842"/>
                    <a:gd name="connsiteX89" fmla="*/ 2466182 w 3413919"/>
                    <a:gd name="connsiteY89" fmla="*/ 5520529 h 6496842"/>
                    <a:gd name="connsiteX90" fmla="*/ 2454275 w 3413919"/>
                    <a:gd name="connsiteY90" fmla="*/ 5511004 h 6496842"/>
                    <a:gd name="connsiteX91" fmla="*/ 2416175 w 3413919"/>
                    <a:gd name="connsiteY91" fmla="*/ 5475286 h 6496842"/>
                    <a:gd name="connsiteX92" fmla="*/ 2404269 w 3413919"/>
                    <a:gd name="connsiteY92" fmla="*/ 5468142 h 6496842"/>
                    <a:gd name="connsiteX93" fmla="*/ 2389982 w 3413919"/>
                    <a:gd name="connsiteY93" fmla="*/ 5463379 h 6496842"/>
                    <a:gd name="connsiteX94" fmla="*/ 2382838 w 3413919"/>
                    <a:gd name="connsiteY94" fmla="*/ 5453854 h 6496842"/>
                    <a:gd name="connsiteX95" fmla="*/ 2375694 w 3413919"/>
                    <a:gd name="connsiteY95" fmla="*/ 5451473 h 6496842"/>
                    <a:gd name="connsiteX96" fmla="*/ 2370932 w 3413919"/>
                    <a:gd name="connsiteY96" fmla="*/ 5441948 h 6496842"/>
                    <a:gd name="connsiteX97" fmla="*/ 2375694 w 3413919"/>
                    <a:gd name="connsiteY97" fmla="*/ 5422898 h 6496842"/>
                    <a:gd name="connsiteX98" fmla="*/ 2378075 w 3413919"/>
                    <a:gd name="connsiteY98" fmla="*/ 5415754 h 6496842"/>
                    <a:gd name="connsiteX99" fmla="*/ 2361407 w 3413919"/>
                    <a:gd name="connsiteY99" fmla="*/ 5403848 h 6496842"/>
                    <a:gd name="connsiteX100" fmla="*/ 2339975 w 3413919"/>
                    <a:gd name="connsiteY100" fmla="*/ 5394323 h 6496842"/>
                    <a:gd name="connsiteX101" fmla="*/ 2313782 w 3413919"/>
                    <a:gd name="connsiteY101" fmla="*/ 5399086 h 6496842"/>
                    <a:gd name="connsiteX102" fmla="*/ 2285207 w 3413919"/>
                    <a:gd name="connsiteY102" fmla="*/ 5406229 h 6496842"/>
                    <a:gd name="connsiteX103" fmla="*/ 2261394 w 3413919"/>
                    <a:gd name="connsiteY103" fmla="*/ 5389561 h 6496842"/>
                    <a:gd name="connsiteX104" fmla="*/ 2259013 w 3413919"/>
                    <a:gd name="connsiteY104" fmla="*/ 5377654 h 6496842"/>
                    <a:gd name="connsiteX105" fmla="*/ 2254250 w 3413919"/>
                    <a:gd name="connsiteY105" fmla="*/ 5358604 h 6496842"/>
                    <a:gd name="connsiteX106" fmla="*/ 2244725 w 3413919"/>
                    <a:gd name="connsiteY106" fmla="*/ 5353842 h 6496842"/>
                    <a:gd name="connsiteX107" fmla="*/ 2209007 w 3413919"/>
                    <a:gd name="connsiteY107" fmla="*/ 5351461 h 6496842"/>
                    <a:gd name="connsiteX108" fmla="*/ 2194719 w 3413919"/>
                    <a:gd name="connsiteY108" fmla="*/ 5289548 h 6496842"/>
                    <a:gd name="connsiteX109" fmla="*/ 2185194 w 3413919"/>
                    <a:gd name="connsiteY109" fmla="*/ 5284786 h 6496842"/>
                    <a:gd name="connsiteX110" fmla="*/ 2178050 w 3413919"/>
                    <a:gd name="connsiteY110" fmla="*/ 5282404 h 6496842"/>
                    <a:gd name="connsiteX111" fmla="*/ 2163763 w 3413919"/>
                    <a:gd name="connsiteY111" fmla="*/ 5272879 h 6496842"/>
                    <a:gd name="connsiteX112" fmla="*/ 2144713 w 3413919"/>
                    <a:gd name="connsiteY112" fmla="*/ 5258592 h 6496842"/>
                    <a:gd name="connsiteX113" fmla="*/ 2139950 w 3413919"/>
                    <a:gd name="connsiteY113" fmla="*/ 5189536 h 6496842"/>
                    <a:gd name="connsiteX114" fmla="*/ 2137569 w 3413919"/>
                    <a:gd name="connsiteY114" fmla="*/ 5182392 h 6496842"/>
                    <a:gd name="connsiteX115" fmla="*/ 2130425 w 3413919"/>
                    <a:gd name="connsiteY115" fmla="*/ 5175248 h 6496842"/>
                    <a:gd name="connsiteX116" fmla="*/ 2118519 w 3413919"/>
                    <a:gd name="connsiteY116" fmla="*/ 5168104 h 6496842"/>
                    <a:gd name="connsiteX117" fmla="*/ 2108994 w 3413919"/>
                    <a:gd name="connsiteY117" fmla="*/ 5163342 h 6496842"/>
                    <a:gd name="connsiteX118" fmla="*/ 2106613 w 3413919"/>
                    <a:gd name="connsiteY118" fmla="*/ 5144292 h 6496842"/>
                    <a:gd name="connsiteX119" fmla="*/ 2070894 w 3413919"/>
                    <a:gd name="connsiteY119" fmla="*/ 5132386 h 6496842"/>
                    <a:gd name="connsiteX120" fmla="*/ 2051844 w 3413919"/>
                    <a:gd name="connsiteY120" fmla="*/ 5125242 h 6496842"/>
                    <a:gd name="connsiteX121" fmla="*/ 2032794 w 3413919"/>
                    <a:gd name="connsiteY121" fmla="*/ 5115717 h 6496842"/>
                    <a:gd name="connsiteX122" fmla="*/ 2039938 w 3413919"/>
                    <a:gd name="connsiteY122" fmla="*/ 5091904 h 6496842"/>
                    <a:gd name="connsiteX123" fmla="*/ 2042319 w 3413919"/>
                    <a:gd name="connsiteY123" fmla="*/ 5072854 h 6496842"/>
                    <a:gd name="connsiteX124" fmla="*/ 2044700 w 3413919"/>
                    <a:gd name="connsiteY124" fmla="*/ 5065711 h 6496842"/>
                    <a:gd name="connsiteX125" fmla="*/ 2051844 w 3413919"/>
                    <a:gd name="connsiteY125" fmla="*/ 5041898 h 6496842"/>
                    <a:gd name="connsiteX126" fmla="*/ 302419 w 3413919"/>
                    <a:gd name="connsiteY126" fmla="*/ 0 h 6496842"/>
                    <a:gd name="connsiteX127" fmla="*/ 210344 w 3413919"/>
                    <a:gd name="connsiteY127" fmla="*/ 158749 h 6496842"/>
                    <a:gd name="connsiteX128" fmla="*/ 121444 w 3413919"/>
                    <a:gd name="connsiteY128" fmla="*/ 285750 h 6496842"/>
                    <a:gd name="connsiteX129" fmla="*/ 134144 w 3413919"/>
                    <a:gd name="connsiteY129" fmla="*/ 400049 h 6496842"/>
                    <a:gd name="connsiteX130" fmla="*/ 0 w 3413919"/>
                    <a:gd name="connsiteY130" fmla="*/ 513554 h 6496842"/>
                    <a:gd name="connsiteX0" fmla="*/ 3413919 w 3413919"/>
                    <a:gd name="connsiteY0" fmla="*/ 6496842 h 6496842"/>
                    <a:gd name="connsiteX1" fmla="*/ 3413919 w 3413919"/>
                    <a:gd name="connsiteY1" fmla="*/ 6496842 h 6496842"/>
                    <a:gd name="connsiteX2" fmla="*/ 3390107 w 3413919"/>
                    <a:gd name="connsiteY2" fmla="*/ 6456361 h 6496842"/>
                    <a:gd name="connsiteX3" fmla="*/ 3387725 w 3413919"/>
                    <a:gd name="connsiteY3" fmla="*/ 6439692 h 6496842"/>
                    <a:gd name="connsiteX4" fmla="*/ 3385344 w 3413919"/>
                    <a:gd name="connsiteY4" fmla="*/ 6415879 h 6496842"/>
                    <a:gd name="connsiteX5" fmla="*/ 3371057 w 3413919"/>
                    <a:gd name="connsiteY5" fmla="*/ 6396829 h 6496842"/>
                    <a:gd name="connsiteX6" fmla="*/ 3366294 w 3413919"/>
                    <a:gd name="connsiteY6" fmla="*/ 6387304 h 6496842"/>
                    <a:gd name="connsiteX7" fmla="*/ 3359150 w 3413919"/>
                    <a:gd name="connsiteY7" fmla="*/ 6380161 h 6496842"/>
                    <a:gd name="connsiteX8" fmla="*/ 3354388 w 3413919"/>
                    <a:gd name="connsiteY8" fmla="*/ 6351586 h 6496842"/>
                    <a:gd name="connsiteX9" fmla="*/ 3352007 w 3413919"/>
                    <a:gd name="connsiteY9" fmla="*/ 6339679 h 6496842"/>
                    <a:gd name="connsiteX10" fmla="*/ 3347244 w 3413919"/>
                    <a:gd name="connsiteY10" fmla="*/ 6332536 h 6496842"/>
                    <a:gd name="connsiteX11" fmla="*/ 3342482 w 3413919"/>
                    <a:gd name="connsiteY11" fmla="*/ 6315867 h 6496842"/>
                    <a:gd name="connsiteX12" fmla="*/ 3335338 w 3413919"/>
                    <a:gd name="connsiteY12" fmla="*/ 6292054 h 6496842"/>
                    <a:gd name="connsiteX13" fmla="*/ 3325813 w 3413919"/>
                    <a:gd name="connsiteY13" fmla="*/ 6196804 h 6496842"/>
                    <a:gd name="connsiteX14" fmla="*/ 3321050 w 3413919"/>
                    <a:gd name="connsiteY14" fmla="*/ 6184898 h 6496842"/>
                    <a:gd name="connsiteX15" fmla="*/ 3309144 w 3413919"/>
                    <a:gd name="connsiteY15" fmla="*/ 6177754 h 6496842"/>
                    <a:gd name="connsiteX16" fmla="*/ 3299619 w 3413919"/>
                    <a:gd name="connsiteY16" fmla="*/ 6161086 h 6496842"/>
                    <a:gd name="connsiteX17" fmla="*/ 3292475 w 3413919"/>
                    <a:gd name="connsiteY17" fmla="*/ 6156323 h 6496842"/>
                    <a:gd name="connsiteX18" fmla="*/ 3287713 w 3413919"/>
                    <a:gd name="connsiteY18" fmla="*/ 6146798 h 6496842"/>
                    <a:gd name="connsiteX19" fmla="*/ 3282950 w 3413919"/>
                    <a:gd name="connsiteY19" fmla="*/ 6132511 h 6496842"/>
                    <a:gd name="connsiteX20" fmla="*/ 3280569 w 3413919"/>
                    <a:gd name="connsiteY20" fmla="*/ 6103936 h 6496842"/>
                    <a:gd name="connsiteX21" fmla="*/ 3275807 w 3413919"/>
                    <a:gd name="connsiteY21" fmla="*/ 6087267 h 6496842"/>
                    <a:gd name="connsiteX22" fmla="*/ 3273425 w 3413919"/>
                    <a:gd name="connsiteY22" fmla="*/ 6075361 h 6496842"/>
                    <a:gd name="connsiteX23" fmla="*/ 3268663 w 3413919"/>
                    <a:gd name="connsiteY23" fmla="*/ 5999161 h 6496842"/>
                    <a:gd name="connsiteX24" fmla="*/ 3263900 w 3413919"/>
                    <a:gd name="connsiteY24" fmla="*/ 5977729 h 6496842"/>
                    <a:gd name="connsiteX25" fmla="*/ 3259138 w 3413919"/>
                    <a:gd name="connsiteY25" fmla="*/ 5958679 h 6496842"/>
                    <a:gd name="connsiteX26" fmla="*/ 3247232 w 3413919"/>
                    <a:gd name="connsiteY26" fmla="*/ 5946773 h 6496842"/>
                    <a:gd name="connsiteX27" fmla="*/ 3235325 w 3413919"/>
                    <a:gd name="connsiteY27" fmla="*/ 5937248 h 6496842"/>
                    <a:gd name="connsiteX28" fmla="*/ 3175794 w 3413919"/>
                    <a:gd name="connsiteY28" fmla="*/ 5937248 h 6496842"/>
                    <a:gd name="connsiteX29" fmla="*/ 3161507 w 3413919"/>
                    <a:gd name="connsiteY29" fmla="*/ 5930104 h 6496842"/>
                    <a:gd name="connsiteX30" fmla="*/ 3161507 w 3413919"/>
                    <a:gd name="connsiteY30" fmla="*/ 5882479 h 6496842"/>
                    <a:gd name="connsiteX31" fmla="*/ 3163888 w 3413919"/>
                    <a:gd name="connsiteY31" fmla="*/ 5872954 h 6496842"/>
                    <a:gd name="connsiteX32" fmla="*/ 3168650 w 3413919"/>
                    <a:gd name="connsiteY32" fmla="*/ 5863429 h 6496842"/>
                    <a:gd name="connsiteX33" fmla="*/ 3161507 w 3413919"/>
                    <a:gd name="connsiteY33" fmla="*/ 5825329 h 6496842"/>
                    <a:gd name="connsiteX34" fmla="*/ 3118644 w 3413919"/>
                    <a:gd name="connsiteY34" fmla="*/ 5827711 h 6496842"/>
                    <a:gd name="connsiteX35" fmla="*/ 3099594 w 3413919"/>
                    <a:gd name="connsiteY35" fmla="*/ 5834854 h 6496842"/>
                    <a:gd name="connsiteX36" fmla="*/ 3087688 w 3413919"/>
                    <a:gd name="connsiteY36" fmla="*/ 5841998 h 6496842"/>
                    <a:gd name="connsiteX37" fmla="*/ 3078163 w 3413919"/>
                    <a:gd name="connsiteY37" fmla="*/ 5849142 h 6496842"/>
                    <a:gd name="connsiteX38" fmla="*/ 3071019 w 3413919"/>
                    <a:gd name="connsiteY38" fmla="*/ 5851523 h 6496842"/>
                    <a:gd name="connsiteX39" fmla="*/ 3061494 w 3413919"/>
                    <a:gd name="connsiteY39" fmla="*/ 5858667 h 6496842"/>
                    <a:gd name="connsiteX40" fmla="*/ 3042444 w 3413919"/>
                    <a:gd name="connsiteY40" fmla="*/ 5844379 h 6496842"/>
                    <a:gd name="connsiteX41" fmla="*/ 3035300 w 3413919"/>
                    <a:gd name="connsiteY41" fmla="*/ 5839617 h 6496842"/>
                    <a:gd name="connsiteX42" fmla="*/ 3018632 w 3413919"/>
                    <a:gd name="connsiteY42" fmla="*/ 5822948 h 6496842"/>
                    <a:gd name="connsiteX43" fmla="*/ 3004344 w 3413919"/>
                    <a:gd name="connsiteY43" fmla="*/ 5811042 h 6496842"/>
                    <a:gd name="connsiteX44" fmla="*/ 2982913 w 3413919"/>
                    <a:gd name="connsiteY44" fmla="*/ 5808661 h 6496842"/>
                    <a:gd name="connsiteX45" fmla="*/ 2944813 w 3413919"/>
                    <a:gd name="connsiteY45" fmla="*/ 5811042 h 6496842"/>
                    <a:gd name="connsiteX46" fmla="*/ 2911475 w 3413919"/>
                    <a:gd name="connsiteY46" fmla="*/ 5825329 h 6496842"/>
                    <a:gd name="connsiteX47" fmla="*/ 2904332 w 3413919"/>
                    <a:gd name="connsiteY47" fmla="*/ 5827711 h 6496842"/>
                    <a:gd name="connsiteX48" fmla="*/ 2892425 w 3413919"/>
                    <a:gd name="connsiteY48" fmla="*/ 5834854 h 6496842"/>
                    <a:gd name="connsiteX49" fmla="*/ 2878138 w 3413919"/>
                    <a:gd name="connsiteY49" fmla="*/ 5846761 h 6496842"/>
                    <a:gd name="connsiteX50" fmla="*/ 2868613 w 3413919"/>
                    <a:gd name="connsiteY50" fmla="*/ 5849142 h 6496842"/>
                    <a:gd name="connsiteX51" fmla="*/ 2859088 w 3413919"/>
                    <a:gd name="connsiteY51" fmla="*/ 5844379 h 6496842"/>
                    <a:gd name="connsiteX52" fmla="*/ 2849563 w 3413919"/>
                    <a:gd name="connsiteY52" fmla="*/ 5841998 h 6496842"/>
                    <a:gd name="connsiteX53" fmla="*/ 2828132 w 3413919"/>
                    <a:gd name="connsiteY53" fmla="*/ 5832473 h 6496842"/>
                    <a:gd name="connsiteX54" fmla="*/ 2809082 w 3413919"/>
                    <a:gd name="connsiteY54" fmla="*/ 5818186 h 6496842"/>
                    <a:gd name="connsiteX55" fmla="*/ 2804319 w 3413919"/>
                    <a:gd name="connsiteY55" fmla="*/ 5806279 h 6496842"/>
                    <a:gd name="connsiteX56" fmla="*/ 2801938 w 3413919"/>
                    <a:gd name="connsiteY56" fmla="*/ 5796754 h 6496842"/>
                    <a:gd name="connsiteX57" fmla="*/ 2794794 w 3413919"/>
                    <a:gd name="connsiteY57" fmla="*/ 5794373 h 6496842"/>
                    <a:gd name="connsiteX58" fmla="*/ 2780507 w 3413919"/>
                    <a:gd name="connsiteY58" fmla="*/ 5772942 h 6496842"/>
                    <a:gd name="connsiteX59" fmla="*/ 2763838 w 3413919"/>
                    <a:gd name="connsiteY59" fmla="*/ 5753892 h 6496842"/>
                    <a:gd name="connsiteX60" fmla="*/ 2751932 w 3413919"/>
                    <a:gd name="connsiteY60" fmla="*/ 5749129 h 6496842"/>
                    <a:gd name="connsiteX61" fmla="*/ 2737644 w 3413919"/>
                    <a:gd name="connsiteY61" fmla="*/ 5730079 h 6496842"/>
                    <a:gd name="connsiteX62" fmla="*/ 2725738 w 3413919"/>
                    <a:gd name="connsiteY62" fmla="*/ 5720554 h 6496842"/>
                    <a:gd name="connsiteX63" fmla="*/ 2709069 w 3413919"/>
                    <a:gd name="connsiteY63" fmla="*/ 5713411 h 6496842"/>
                    <a:gd name="connsiteX64" fmla="*/ 2687638 w 3413919"/>
                    <a:gd name="connsiteY64" fmla="*/ 5703886 h 6496842"/>
                    <a:gd name="connsiteX65" fmla="*/ 2680494 w 3413919"/>
                    <a:gd name="connsiteY65" fmla="*/ 5665786 h 6496842"/>
                    <a:gd name="connsiteX66" fmla="*/ 2642394 w 3413919"/>
                    <a:gd name="connsiteY66" fmla="*/ 5627686 h 6496842"/>
                    <a:gd name="connsiteX67" fmla="*/ 2635250 w 3413919"/>
                    <a:gd name="connsiteY67" fmla="*/ 5625304 h 6496842"/>
                    <a:gd name="connsiteX68" fmla="*/ 2635250 w 3413919"/>
                    <a:gd name="connsiteY68" fmla="*/ 5596729 h 6496842"/>
                    <a:gd name="connsiteX69" fmla="*/ 2640013 w 3413919"/>
                    <a:gd name="connsiteY69" fmla="*/ 5577679 h 6496842"/>
                    <a:gd name="connsiteX70" fmla="*/ 2625725 w 3413919"/>
                    <a:gd name="connsiteY70" fmla="*/ 5553867 h 6496842"/>
                    <a:gd name="connsiteX71" fmla="*/ 2606675 w 3413919"/>
                    <a:gd name="connsiteY71" fmla="*/ 5556248 h 6496842"/>
                    <a:gd name="connsiteX72" fmla="*/ 2597150 w 3413919"/>
                    <a:gd name="connsiteY72" fmla="*/ 5561011 h 6496842"/>
                    <a:gd name="connsiteX73" fmla="*/ 2585244 w 3413919"/>
                    <a:gd name="connsiteY73" fmla="*/ 5577679 h 6496842"/>
                    <a:gd name="connsiteX74" fmla="*/ 2580482 w 3413919"/>
                    <a:gd name="connsiteY74" fmla="*/ 5601492 h 6496842"/>
                    <a:gd name="connsiteX75" fmla="*/ 2578100 w 3413919"/>
                    <a:gd name="connsiteY75" fmla="*/ 5613398 h 6496842"/>
                    <a:gd name="connsiteX76" fmla="*/ 2561432 w 3413919"/>
                    <a:gd name="connsiteY76" fmla="*/ 5630067 h 6496842"/>
                    <a:gd name="connsiteX77" fmla="*/ 2554288 w 3413919"/>
                    <a:gd name="connsiteY77" fmla="*/ 5634829 h 6496842"/>
                    <a:gd name="connsiteX78" fmla="*/ 2542382 w 3413919"/>
                    <a:gd name="connsiteY78" fmla="*/ 5637211 h 6496842"/>
                    <a:gd name="connsiteX79" fmla="*/ 2497138 w 3413919"/>
                    <a:gd name="connsiteY79" fmla="*/ 5634829 h 6496842"/>
                    <a:gd name="connsiteX80" fmla="*/ 2494757 w 3413919"/>
                    <a:gd name="connsiteY80" fmla="*/ 5625304 h 6496842"/>
                    <a:gd name="connsiteX81" fmla="*/ 2506663 w 3413919"/>
                    <a:gd name="connsiteY81" fmla="*/ 5596729 h 6496842"/>
                    <a:gd name="connsiteX82" fmla="*/ 2520950 w 3413919"/>
                    <a:gd name="connsiteY82" fmla="*/ 5591967 h 6496842"/>
                    <a:gd name="connsiteX83" fmla="*/ 2551907 w 3413919"/>
                    <a:gd name="connsiteY83" fmla="*/ 5565773 h 6496842"/>
                    <a:gd name="connsiteX84" fmla="*/ 2566194 w 3413919"/>
                    <a:gd name="connsiteY84" fmla="*/ 5556248 h 6496842"/>
                    <a:gd name="connsiteX85" fmla="*/ 2570957 w 3413919"/>
                    <a:gd name="connsiteY85" fmla="*/ 5549104 h 6496842"/>
                    <a:gd name="connsiteX86" fmla="*/ 2563813 w 3413919"/>
                    <a:gd name="connsiteY86" fmla="*/ 5539579 h 6496842"/>
                    <a:gd name="connsiteX87" fmla="*/ 2549525 w 3413919"/>
                    <a:gd name="connsiteY87" fmla="*/ 5527673 h 6496842"/>
                    <a:gd name="connsiteX88" fmla="*/ 2537619 w 3413919"/>
                    <a:gd name="connsiteY88" fmla="*/ 5522911 h 6496842"/>
                    <a:gd name="connsiteX89" fmla="*/ 2466182 w 3413919"/>
                    <a:gd name="connsiteY89" fmla="*/ 5520529 h 6496842"/>
                    <a:gd name="connsiteX90" fmla="*/ 2454275 w 3413919"/>
                    <a:gd name="connsiteY90" fmla="*/ 5511004 h 6496842"/>
                    <a:gd name="connsiteX91" fmla="*/ 2416175 w 3413919"/>
                    <a:gd name="connsiteY91" fmla="*/ 5475286 h 6496842"/>
                    <a:gd name="connsiteX92" fmla="*/ 2404269 w 3413919"/>
                    <a:gd name="connsiteY92" fmla="*/ 5468142 h 6496842"/>
                    <a:gd name="connsiteX93" fmla="*/ 2389982 w 3413919"/>
                    <a:gd name="connsiteY93" fmla="*/ 5463379 h 6496842"/>
                    <a:gd name="connsiteX94" fmla="*/ 2382838 w 3413919"/>
                    <a:gd name="connsiteY94" fmla="*/ 5453854 h 6496842"/>
                    <a:gd name="connsiteX95" fmla="*/ 2375694 w 3413919"/>
                    <a:gd name="connsiteY95" fmla="*/ 5451473 h 6496842"/>
                    <a:gd name="connsiteX96" fmla="*/ 2370932 w 3413919"/>
                    <a:gd name="connsiteY96" fmla="*/ 5441948 h 6496842"/>
                    <a:gd name="connsiteX97" fmla="*/ 2375694 w 3413919"/>
                    <a:gd name="connsiteY97" fmla="*/ 5422898 h 6496842"/>
                    <a:gd name="connsiteX98" fmla="*/ 2378075 w 3413919"/>
                    <a:gd name="connsiteY98" fmla="*/ 5415754 h 6496842"/>
                    <a:gd name="connsiteX99" fmla="*/ 2361407 w 3413919"/>
                    <a:gd name="connsiteY99" fmla="*/ 5403848 h 6496842"/>
                    <a:gd name="connsiteX100" fmla="*/ 2339975 w 3413919"/>
                    <a:gd name="connsiteY100" fmla="*/ 5394323 h 6496842"/>
                    <a:gd name="connsiteX101" fmla="*/ 2313782 w 3413919"/>
                    <a:gd name="connsiteY101" fmla="*/ 5399086 h 6496842"/>
                    <a:gd name="connsiteX102" fmla="*/ 2285207 w 3413919"/>
                    <a:gd name="connsiteY102" fmla="*/ 5406229 h 6496842"/>
                    <a:gd name="connsiteX103" fmla="*/ 2261394 w 3413919"/>
                    <a:gd name="connsiteY103" fmla="*/ 5389561 h 6496842"/>
                    <a:gd name="connsiteX104" fmla="*/ 2259013 w 3413919"/>
                    <a:gd name="connsiteY104" fmla="*/ 5377654 h 6496842"/>
                    <a:gd name="connsiteX105" fmla="*/ 2254250 w 3413919"/>
                    <a:gd name="connsiteY105" fmla="*/ 5358604 h 6496842"/>
                    <a:gd name="connsiteX106" fmla="*/ 2244725 w 3413919"/>
                    <a:gd name="connsiteY106" fmla="*/ 5353842 h 6496842"/>
                    <a:gd name="connsiteX107" fmla="*/ 2209007 w 3413919"/>
                    <a:gd name="connsiteY107" fmla="*/ 5351461 h 6496842"/>
                    <a:gd name="connsiteX108" fmla="*/ 2194719 w 3413919"/>
                    <a:gd name="connsiteY108" fmla="*/ 5289548 h 6496842"/>
                    <a:gd name="connsiteX109" fmla="*/ 2185194 w 3413919"/>
                    <a:gd name="connsiteY109" fmla="*/ 5284786 h 6496842"/>
                    <a:gd name="connsiteX110" fmla="*/ 2178050 w 3413919"/>
                    <a:gd name="connsiteY110" fmla="*/ 5282404 h 6496842"/>
                    <a:gd name="connsiteX111" fmla="*/ 2163763 w 3413919"/>
                    <a:gd name="connsiteY111" fmla="*/ 5272879 h 6496842"/>
                    <a:gd name="connsiteX112" fmla="*/ 2144713 w 3413919"/>
                    <a:gd name="connsiteY112" fmla="*/ 5258592 h 6496842"/>
                    <a:gd name="connsiteX113" fmla="*/ 2139950 w 3413919"/>
                    <a:gd name="connsiteY113" fmla="*/ 5189536 h 6496842"/>
                    <a:gd name="connsiteX114" fmla="*/ 2137569 w 3413919"/>
                    <a:gd name="connsiteY114" fmla="*/ 5182392 h 6496842"/>
                    <a:gd name="connsiteX115" fmla="*/ 2130425 w 3413919"/>
                    <a:gd name="connsiteY115" fmla="*/ 5175248 h 6496842"/>
                    <a:gd name="connsiteX116" fmla="*/ 2118519 w 3413919"/>
                    <a:gd name="connsiteY116" fmla="*/ 5168104 h 6496842"/>
                    <a:gd name="connsiteX117" fmla="*/ 2108994 w 3413919"/>
                    <a:gd name="connsiteY117" fmla="*/ 5163342 h 6496842"/>
                    <a:gd name="connsiteX118" fmla="*/ 2106613 w 3413919"/>
                    <a:gd name="connsiteY118" fmla="*/ 5144292 h 6496842"/>
                    <a:gd name="connsiteX119" fmla="*/ 2070894 w 3413919"/>
                    <a:gd name="connsiteY119" fmla="*/ 5132386 h 6496842"/>
                    <a:gd name="connsiteX120" fmla="*/ 2051844 w 3413919"/>
                    <a:gd name="connsiteY120" fmla="*/ 5125242 h 6496842"/>
                    <a:gd name="connsiteX121" fmla="*/ 2032794 w 3413919"/>
                    <a:gd name="connsiteY121" fmla="*/ 5115717 h 6496842"/>
                    <a:gd name="connsiteX122" fmla="*/ 2039938 w 3413919"/>
                    <a:gd name="connsiteY122" fmla="*/ 5091904 h 6496842"/>
                    <a:gd name="connsiteX123" fmla="*/ 2042319 w 3413919"/>
                    <a:gd name="connsiteY123" fmla="*/ 5072854 h 6496842"/>
                    <a:gd name="connsiteX124" fmla="*/ 2044700 w 3413919"/>
                    <a:gd name="connsiteY124" fmla="*/ 5065711 h 6496842"/>
                    <a:gd name="connsiteX125" fmla="*/ 2051844 w 3413919"/>
                    <a:gd name="connsiteY125" fmla="*/ 5041898 h 6496842"/>
                    <a:gd name="connsiteX126" fmla="*/ 359569 w 3413919"/>
                    <a:gd name="connsiteY126" fmla="*/ 152400 h 6496842"/>
                    <a:gd name="connsiteX127" fmla="*/ 302419 w 3413919"/>
                    <a:gd name="connsiteY127" fmla="*/ 0 h 6496842"/>
                    <a:gd name="connsiteX128" fmla="*/ 210344 w 3413919"/>
                    <a:gd name="connsiteY128" fmla="*/ 158749 h 6496842"/>
                    <a:gd name="connsiteX129" fmla="*/ 121444 w 3413919"/>
                    <a:gd name="connsiteY129" fmla="*/ 285750 h 6496842"/>
                    <a:gd name="connsiteX130" fmla="*/ 134144 w 3413919"/>
                    <a:gd name="connsiteY130" fmla="*/ 400049 h 6496842"/>
                    <a:gd name="connsiteX131" fmla="*/ 0 w 3413919"/>
                    <a:gd name="connsiteY131" fmla="*/ 513554 h 6496842"/>
                    <a:gd name="connsiteX0" fmla="*/ 3413919 w 3413919"/>
                    <a:gd name="connsiteY0" fmla="*/ 6588917 h 6588917"/>
                    <a:gd name="connsiteX1" fmla="*/ 3413919 w 3413919"/>
                    <a:gd name="connsiteY1" fmla="*/ 6588917 h 6588917"/>
                    <a:gd name="connsiteX2" fmla="*/ 3390107 w 3413919"/>
                    <a:gd name="connsiteY2" fmla="*/ 6548436 h 6588917"/>
                    <a:gd name="connsiteX3" fmla="*/ 3387725 w 3413919"/>
                    <a:gd name="connsiteY3" fmla="*/ 6531767 h 6588917"/>
                    <a:gd name="connsiteX4" fmla="*/ 3385344 w 3413919"/>
                    <a:gd name="connsiteY4" fmla="*/ 6507954 h 6588917"/>
                    <a:gd name="connsiteX5" fmla="*/ 3371057 w 3413919"/>
                    <a:gd name="connsiteY5" fmla="*/ 6488904 h 6588917"/>
                    <a:gd name="connsiteX6" fmla="*/ 3366294 w 3413919"/>
                    <a:gd name="connsiteY6" fmla="*/ 6479379 h 6588917"/>
                    <a:gd name="connsiteX7" fmla="*/ 3359150 w 3413919"/>
                    <a:gd name="connsiteY7" fmla="*/ 6472236 h 6588917"/>
                    <a:gd name="connsiteX8" fmla="*/ 3354388 w 3413919"/>
                    <a:gd name="connsiteY8" fmla="*/ 6443661 h 6588917"/>
                    <a:gd name="connsiteX9" fmla="*/ 3352007 w 3413919"/>
                    <a:gd name="connsiteY9" fmla="*/ 6431754 h 6588917"/>
                    <a:gd name="connsiteX10" fmla="*/ 3347244 w 3413919"/>
                    <a:gd name="connsiteY10" fmla="*/ 6424611 h 6588917"/>
                    <a:gd name="connsiteX11" fmla="*/ 3342482 w 3413919"/>
                    <a:gd name="connsiteY11" fmla="*/ 6407942 h 6588917"/>
                    <a:gd name="connsiteX12" fmla="*/ 3335338 w 3413919"/>
                    <a:gd name="connsiteY12" fmla="*/ 6384129 h 6588917"/>
                    <a:gd name="connsiteX13" fmla="*/ 3325813 w 3413919"/>
                    <a:gd name="connsiteY13" fmla="*/ 6288879 h 6588917"/>
                    <a:gd name="connsiteX14" fmla="*/ 3321050 w 3413919"/>
                    <a:gd name="connsiteY14" fmla="*/ 6276973 h 6588917"/>
                    <a:gd name="connsiteX15" fmla="*/ 3309144 w 3413919"/>
                    <a:gd name="connsiteY15" fmla="*/ 6269829 h 6588917"/>
                    <a:gd name="connsiteX16" fmla="*/ 3299619 w 3413919"/>
                    <a:gd name="connsiteY16" fmla="*/ 6253161 h 6588917"/>
                    <a:gd name="connsiteX17" fmla="*/ 3292475 w 3413919"/>
                    <a:gd name="connsiteY17" fmla="*/ 6248398 h 6588917"/>
                    <a:gd name="connsiteX18" fmla="*/ 3287713 w 3413919"/>
                    <a:gd name="connsiteY18" fmla="*/ 6238873 h 6588917"/>
                    <a:gd name="connsiteX19" fmla="*/ 3282950 w 3413919"/>
                    <a:gd name="connsiteY19" fmla="*/ 6224586 h 6588917"/>
                    <a:gd name="connsiteX20" fmla="*/ 3280569 w 3413919"/>
                    <a:gd name="connsiteY20" fmla="*/ 6196011 h 6588917"/>
                    <a:gd name="connsiteX21" fmla="*/ 3275807 w 3413919"/>
                    <a:gd name="connsiteY21" fmla="*/ 6179342 h 6588917"/>
                    <a:gd name="connsiteX22" fmla="*/ 3273425 w 3413919"/>
                    <a:gd name="connsiteY22" fmla="*/ 6167436 h 6588917"/>
                    <a:gd name="connsiteX23" fmla="*/ 3268663 w 3413919"/>
                    <a:gd name="connsiteY23" fmla="*/ 6091236 h 6588917"/>
                    <a:gd name="connsiteX24" fmla="*/ 3263900 w 3413919"/>
                    <a:gd name="connsiteY24" fmla="*/ 6069804 h 6588917"/>
                    <a:gd name="connsiteX25" fmla="*/ 3259138 w 3413919"/>
                    <a:gd name="connsiteY25" fmla="*/ 6050754 h 6588917"/>
                    <a:gd name="connsiteX26" fmla="*/ 3247232 w 3413919"/>
                    <a:gd name="connsiteY26" fmla="*/ 6038848 h 6588917"/>
                    <a:gd name="connsiteX27" fmla="*/ 3235325 w 3413919"/>
                    <a:gd name="connsiteY27" fmla="*/ 6029323 h 6588917"/>
                    <a:gd name="connsiteX28" fmla="*/ 3175794 w 3413919"/>
                    <a:gd name="connsiteY28" fmla="*/ 6029323 h 6588917"/>
                    <a:gd name="connsiteX29" fmla="*/ 3161507 w 3413919"/>
                    <a:gd name="connsiteY29" fmla="*/ 6022179 h 6588917"/>
                    <a:gd name="connsiteX30" fmla="*/ 3161507 w 3413919"/>
                    <a:gd name="connsiteY30" fmla="*/ 5974554 h 6588917"/>
                    <a:gd name="connsiteX31" fmla="*/ 3163888 w 3413919"/>
                    <a:gd name="connsiteY31" fmla="*/ 5965029 h 6588917"/>
                    <a:gd name="connsiteX32" fmla="*/ 3168650 w 3413919"/>
                    <a:gd name="connsiteY32" fmla="*/ 5955504 h 6588917"/>
                    <a:gd name="connsiteX33" fmla="*/ 3161507 w 3413919"/>
                    <a:gd name="connsiteY33" fmla="*/ 5917404 h 6588917"/>
                    <a:gd name="connsiteX34" fmla="*/ 3118644 w 3413919"/>
                    <a:gd name="connsiteY34" fmla="*/ 5919786 h 6588917"/>
                    <a:gd name="connsiteX35" fmla="*/ 3099594 w 3413919"/>
                    <a:gd name="connsiteY35" fmla="*/ 5926929 h 6588917"/>
                    <a:gd name="connsiteX36" fmla="*/ 3087688 w 3413919"/>
                    <a:gd name="connsiteY36" fmla="*/ 5934073 h 6588917"/>
                    <a:gd name="connsiteX37" fmla="*/ 3078163 w 3413919"/>
                    <a:gd name="connsiteY37" fmla="*/ 5941217 h 6588917"/>
                    <a:gd name="connsiteX38" fmla="*/ 3071019 w 3413919"/>
                    <a:gd name="connsiteY38" fmla="*/ 5943598 h 6588917"/>
                    <a:gd name="connsiteX39" fmla="*/ 3061494 w 3413919"/>
                    <a:gd name="connsiteY39" fmla="*/ 5950742 h 6588917"/>
                    <a:gd name="connsiteX40" fmla="*/ 3042444 w 3413919"/>
                    <a:gd name="connsiteY40" fmla="*/ 5936454 h 6588917"/>
                    <a:gd name="connsiteX41" fmla="*/ 3035300 w 3413919"/>
                    <a:gd name="connsiteY41" fmla="*/ 5931692 h 6588917"/>
                    <a:gd name="connsiteX42" fmla="*/ 3018632 w 3413919"/>
                    <a:gd name="connsiteY42" fmla="*/ 5915023 h 6588917"/>
                    <a:gd name="connsiteX43" fmla="*/ 3004344 w 3413919"/>
                    <a:gd name="connsiteY43" fmla="*/ 5903117 h 6588917"/>
                    <a:gd name="connsiteX44" fmla="*/ 2982913 w 3413919"/>
                    <a:gd name="connsiteY44" fmla="*/ 5900736 h 6588917"/>
                    <a:gd name="connsiteX45" fmla="*/ 2944813 w 3413919"/>
                    <a:gd name="connsiteY45" fmla="*/ 5903117 h 6588917"/>
                    <a:gd name="connsiteX46" fmla="*/ 2911475 w 3413919"/>
                    <a:gd name="connsiteY46" fmla="*/ 5917404 h 6588917"/>
                    <a:gd name="connsiteX47" fmla="*/ 2904332 w 3413919"/>
                    <a:gd name="connsiteY47" fmla="*/ 5919786 h 6588917"/>
                    <a:gd name="connsiteX48" fmla="*/ 2892425 w 3413919"/>
                    <a:gd name="connsiteY48" fmla="*/ 5926929 h 6588917"/>
                    <a:gd name="connsiteX49" fmla="*/ 2878138 w 3413919"/>
                    <a:gd name="connsiteY49" fmla="*/ 5938836 h 6588917"/>
                    <a:gd name="connsiteX50" fmla="*/ 2868613 w 3413919"/>
                    <a:gd name="connsiteY50" fmla="*/ 5941217 h 6588917"/>
                    <a:gd name="connsiteX51" fmla="*/ 2859088 w 3413919"/>
                    <a:gd name="connsiteY51" fmla="*/ 5936454 h 6588917"/>
                    <a:gd name="connsiteX52" fmla="*/ 2849563 w 3413919"/>
                    <a:gd name="connsiteY52" fmla="*/ 5934073 h 6588917"/>
                    <a:gd name="connsiteX53" fmla="*/ 2828132 w 3413919"/>
                    <a:gd name="connsiteY53" fmla="*/ 5924548 h 6588917"/>
                    <a:gd name="connsiteX54" fmla="*/ 2809082 w 3413919"/>
                    <a:gd name="connsiteY54" fmla="*/ 5910261 h 6588917"/>
                    <a:gd name="connsiteX55" fmla="*/ 2804319 w 3413919"/>
                    <a:gd name="connsiteY55" fmla="*/ 5898354 h 6588917"/>
                    <a:gd name="connsiteX56" fmla="*/ 2801938 w 3413919"/>
                    <a:gd name="connsiteY56" fmla="*/ 5888829 h 6588917"/>
                    <a:gd name="connsiteX57" fmla="*/ 2794794 w 3413919"/>
                    <a:gd name="connsiteY57" fmla="*/ 5886448 h 6588917"/>
                    <a:gd name="connsiteX58" fmla="*/ 2780507 w 3413919"/>
                    <a:gd name="connsiteY58" fmla="*/ 5865017 h 6588917"/>
                    <a:gd name="connsiteX59" fmla="*/ 2763838 w 3413919"/>
                    <a:gd name="connsiteY59" fmla="*/ 5845967 h 6588917"/>
                    <a:gd name="connsiteX60" fmla="*/ 2751932 w 3413919"/>
                    <a:gd name="connsiteY60" fmla="*/ 5841204 h 6588917"/>
                    <a:gd name="connsiteX61" fmla="*/ 2737644 w 3413919"/>
                    <a:gd name="connsiteY61" fmla="*/ 5822154 h 6588917"/>
                    <a:gd name="connsiteX62" fmla="*/ 2725738 w 3413919"/>
                    <a:gd name="connsiteY62" fmla="*/ 5812629 h 6588917"/>
                    <a:gd name="connsiteX63" fmla="*/ 2709069 w 3413919"/>
                    <a:gd name="connsiteY63" fmla="*/ 5805486 h 6588917"/>
                    <a:gd name="connsiteX64" fmla="*/ 2687638 w 3413919"/>
                    <a:gd name="connsiteY64" fmla="*/ 5795961 h 6588917"/>
                    <a:gd name="connsiteX65" fmla="*/ 2680494 w 3413919"/>
                    <a:gd name="connsiteY65" fmla="*/ 5757861 h 6588917"/>
                    <a:gd name="connsiteX66" fmla="*/ 2642394 w 3413919"/>
                    <a:gd name="connsiteY66" fmla="*/ 5719761 h 6588917"/>
                    <a:gd name="connsiteX67" fmla="*/ 2635250 w 3413919"/>
                    <a:gd name="connsiteY67" fmla="*/ 5717379 h 6588917"/>
                    <a:gd name="connsiteX68" fmla="*/ 2635250 w 3413919"/>
                    <a:gd name="connsiteY68" fmla="*/ 5688804 h 6588917"/>
                    <a:gd name="connsiteX69" fmla="*/ 2640013 w 3413919"/>
                    <a:gd name="connsiteY69" fmla="*/ 5669754 h 6588917"/>
                    <a:gd name="connsiteX70" fmla="*/ 2625725 w 3413919"/>
                    <a:gd name="connsiteY70" fmla="*/ 5645942 h 6588917"/>
                    <a:gd name="connsiteX71" fmla="*/ 2606675 w 3413919"/>
                    <a:gd name="connsiteY71" fmla="*/ 5648323 h 6588917"/>
                    <a:gd name="connsiteX72" fmla="*/ 2597150 w 3413919"/>
                    <a:gd name="connsiteY72" fmla="*/ 5653086 h 6588917"/>
                    <a:gd name="connsiteX73" fmla="*/ 2585244 w 3413919"/>
                    <a:gd name="connsiteY73" fmla="*/ 5669754 h 6588917"/>
                    <a:gd name="connsiteX74" fmla="*/ 2580482 w 3413919"/>
                    <a:gd name="connsiteY74" fmla="*/ 5693567 h 6588917"/>
                    <a:gd name="connsiteX75" fmla="*/ 2578100 w 3413919"/>
                    <a:gd name="connsiteY75" fmla="*/ 5705473 h 6588917"/>
                    <a:gd name="connsiteX76" fmla="*/ 2561432 w 3413919"/>
                    <a:gd name="connsiteY76" fmla="*/ 5722142 h 6588917"/>
                    <a:gd name="connsiteX77" fmla="*/ 2554288 w 3413919"/>
                    <a:gd name="connsiteY77" fmla="*/ 5726904 h 6588917"/>
                    <a:gd name="connsiteX78" fmla="*/ 2542382 w 3413919"/>
                    <a:gd name="connsiteY78" fmla="*/ 5729286 h 6588917"/>
                    <a:gd name="connsiteX79" fmla="*/ 2497138 w 3413919"/>
                    <a:gd name="connsiteY79" fmla="*/ 5726904 h 6588917"/>
                    <a:gd name="connsiteX80" fmla="*/ 2494757 w 3413919"/>
                    <a:gd name="connsiteY80" fmla="*/ 5717379 h 6588917"/>
                    <a:gd name="connsiteX81" fmla="*/ 2506663 w 3413919"/>
                    <a:gd name="connsiteY81" fmla="*/ 5688804 h 6588917"/>
                    <a:gd name="connsiteX82" fmla="*/ 2520950 w 3413919"/>
                    <a:gd name="connsiteY82" fmla="*/ 5684042 h 6588917"/>
                    <a:gd name="connsiteX83" fmla="*/ 2551907 w 3413919"/>
                    <a:gd name="connsiteY83" fmla="*/ 5657848 h 6588917"/>
                    <a:gd name="connsiteX84" fmla="*/ 2566194 w 3413919"/>
                    <a:gd name="connsiteY84" fmla="*/ 5648323 h 6588917"/>
                    <a:gd name="connsiteX85" fmla="*/ 2570957 w 3413919"/>
                    <a:gd name="connsiteY85" fmla="*/ 5641179 h 6588917"/>
                    <a:gd name="connsiteX86" fmla="*/ 2563813 w 3413919"/>
                    <a:gd name="connsiteY86" fmla="*/ 5631654 h 6588917"/>
                    <a:gd name="connsiteX87" fmla="*/ 2549525 w 3413919"/>
                    <a:gd name="connsiteY87" fmla="*/ 5619748 h 6588917"/>
                    <a:gd name="connsiteX88" fmla="*/ 2537619 w 3413919"/>
                    <a:gd name="connsiteY88" fmla="*/ 5614986 h 6588917"/>
                    <a:gd name="connsiteX89" fmla="*/ 2466182 w 3413919"/>
                    <a:gd name="connsiteY89" fmla="*/ 5612604 h 6588917"/>
                    <a:gd name="connsiteX90" fmla="*/ 2454275 w 3413919"/>
                    <a:gd name="connsiteY90" fmla="*/ 5603079 h 6588917"/>
                    <a:gd name="connsiteX91" fmla="*/ 2416175 w 3413919"/>
                    <a:gd name="connsiteY91" fmla="*/ 5567361 h 6588917"/>
                    <a:gd name="connsiteX92" fmla="*/ 2404269 w 3413919"/>
                    <a:gd name="connsiteY92" fmla="*/ 5560217 h 6588917"/>
                    <a:gd name="connsiteX93" fmla="*/ 2389982 w 3413919"/>
                    <a:gd name="connsiteY93" fmla="*/ 5555454 h 6588917"/>
                    <a:gd name="connsiteX94" fmla="*/ 2382838 w 3413919"/>
                    <a:gd name="connsiteY94" fmla="*/ 5545929 h 6588917"/>
                    <a:gd name="connsiteX95" fmla="*/ 2375694 w 3413919"/>
                    <a:gd name="connsiteY95" fmla="*/ 5543548 h 6588917"/>
                    <a:gd name="connsiteX96" fmla="*/ 2370932 w 3413919"/>
                    <a:gd name="connsiteY96" fmla="*/ 5534023 h 6588917"/>
                    <a:gd name="connsiteX97" fmla="*/ 2375694 w 3413919"/>
                    <a:gd name="connsiteY97" fmla="*/ 5514973 h 6588917"/>
                    <a:gd name="connsiteX98" fmla="*/ 2378075 w 3413919"/>
                    <a:gd name="connsiteY98" fmla="*/ 5507829 h 6588917"/>
                    <a:gd name="connsiteX99" fmla="*/ 2361407 w 3413919"/>
                    <a:gd name="connsiteY99" fmla="*/ 5495923 h 6588917"/>
                    <a:gd name="connsiteX100" fmla="*/ 2339975 w 3413919"/>
                    <a:gd name="connsiteY100" fmla="*/ 5486398 h 6588917"/>
                    <a:gd name="connsiteX101" fmla="*/ 2313782 w 3413919"/>
                    <a:gd name="connsiteY101" fmla="*/ 5491161 h 6588917"/>
                    <a:gd name="connsiteX102" fmla="*/ 2285207 w 3413919"/>
                    <a:gd name="connsiteY102" fmla="*/ 5498304 h 6588917"/>
                    <a:gd name="connsiteX103" fmla="*/ 2261394 w 3413919"/>
                    <a:gd name="connsiteY103" fmla="*/ 5481636 h 6588917"/>
                    <a:gd name="connsiteX104" fmla="*/ 2259013 w 3413919"/>
                    <a:gd name="connsiteY104" fmla="*/ 5469729 h 6588917"/>
                    <a:gd name="connsiteX105" fmla="*/ 2254250 w 3413919"/>
                    <a:gd name="connsiteY105" fmla="*/ 5450679 h 6588917"/>
                    <a:gd name="connsiteX106" fmla="*/ 2244725 w 3413919"/>
                    <a:gd name="connsiteY106" fmla="*/ 5445917 h 6588917"/>
                    <a:gd name="connsiteX107" fmla="*/ 2209007 w 3413919"/>
                    <a:gd name="connsiteY107" fmla="*/ 5443536 h 6588917"/>
                    <a:gd name="connsiteX108" fmla="*/ 2194719 w 3413919"/>
                    <a:gd name="connsiteY108" fmla="*/ 5381623 h 6588917"/>
                    <a:gd name="connsiteX109" fmla="*/ 2185194 w 3413919"/>
                    <a:gd name="connsiteY109" fmla="*/ 5376861 h 6588917"/>
                    <a:gd name="connsiteX110" fmla="*/ 2178050 w 3413919"/>
                    <a:gd name="connsiteY110" fmla="*/ 5374479 h 6588917"/>
                    <a:gd name="connsiteX111" fmla="*/ 2163763 w 3413919"/>
                    <a:gd name="connsiteY111" fmla="*/ 5364954 h 6588917"/>
                    <a:gd name="connsiteX112" fmla="*/ 2144713 w 3413919"/>
                    <a:gd name="connsiteY112" fmla="*/ 5350667 h 6588917"/>
                    <a:gd name="connsiteX113" fmla="*/ 2139950 w 3413919"/>
                    <a:gd name="connsiteY113" fmla="*/ 5281611 h 6588917"/>
                    <a:gd name="connsiteX114" fmla="*/ 2137569 w 3413919"/>
                    <a:gd name="connsiteY114" fmla="*/ 5274467 h 6588917"/>
                    <a:gd name="connsiteX115" fmla="*/ 2130425 w 3413919"/>
                    <a:gd name="connsiteY115" fmla="*/ 5267323 h 6588917"/>
                    <a:gd name="connsiteX116" fmla="*/ 2118519 w 3413919"/>
                    <a:gd name="connsiteY116" fmla="*/ 5260179 h 6588917"/>
                    <a:gd name="connsiteX117" fmla="*/ 2108994 w 3413919"/>
                    <a:gd name="connsiteY117" fmla="*/ 5255417 h 6588917"/>
                    <a:gd name="connsiteX118" fmla="*/ 2106613 w 3413919"/>
                    <a:gd name="connsiteY118" fmla="*/ 5236367 h 6588917"/>
                    <a:gd name="connsiteX119" fmla="*/ 2070894 w 3413919"/>
                    <a:gd name="connsiteY119" fmla="*/ 5224461 h 6588917"/>
                    <a:gd name="connsiteX120" fmla="*/ 2051844 w 3413919"/>
                    <a:gd name="connsiteY120" fmla="*/ 5217317 h 6588917"/>
                    <a:gd name="connsiteX121" fmla="*/ 2032794 w 3413919"/>
                    <a:gd name="connsiteY121" fmla="*/ 5207792 h 6588917"/>
                    <a:gd name="connsiteX122" fmla="*/ 2039938 w 3413919"/>
                    <a:gd name="connsiteY122" fmla="*/ 5183979 h 6588917"/>
                    <a:gd name="connsiteX123" fmla="*/ 2042319 w 3413919"/>
                    <a:gd name="connsiteY123" fmla="*/ 5164929 h 6588917"/>
                    <a:gd name="connsiteX124" fmla="*/ 2044700 w 3413919"/>
                    <a:gd name="connsiteY124" fmla="*/ 5157786 h 6588917"/>
                    <a:gd name="connsiteX125" fmla="*/ 2051844 w 3413919"/>
                    <a:gd name="connsiteY125" fmla="*/ 5133973 h 6588917"/>
                    <a:gd name="connsiteX126" fmla="*/ 308769 w 3413919"/>
                    <a:gd name="connsiteY126" fmla="*/ 0 h 6588917"/>
                    <a:gd name="connsiteX127" fmla="*/ 302419 w 3413919"/>
                    <a:gd name="connsiteY127" fmla="*/ 92075 h 6588917"/>
                    <a:gd name="connsiteX128" fmla="*/ 210344 w 3413919"/>
                    <a:gd name="connsiteY128" fmla="*/ 250824 h 6588917"/>
                    <a:gd name="connsiteX129" fmla="*/ 121444 w 3413919"/>
                    <a:gd name="connsiteY129" fmla="*/ 377825 h 6588917"/>
                    <a:gd name="connsiteX130" fmla="*/ 134144 w 3413919"/>
                    <a:gd name="connsiteY130" fmla="*/ 492124 h 6588917"/>
                    <a:gd name="connsiteX131" fmla="*/ 0 w 3413919"/>
                    <a:gd name="connsiteY131" fmla="*/ 605629 h 6588917"/>
                    <a:gd name="connsiteX0" fmla="*/ 3413919 w 3413919"/>
                    <a:gd name="connsiteY0" fmla="*/ 6588917 h 6588917"/>
                    <a:gd name="connsiteX1" fmla="*/ 3413919 w 3413919"/>
                    <a:gd name="connsiteY1" fmla="*/ 6588917 h 6588917"/>
                    <a:gd name="connsiteX2" fmla="*/ 3390107 w 3413919"/>
                    <a:gd name="connsiteY2" fmla="*/ 6548436 h 6588917"/>
                    <a:gd name="connsiteX3" fmla="*/ 3387725 w 3413919"/>
                    <a:gd name="connsiteY3" fmla="*/ 6531767 h 6588917"/>
                    <a:gd name="connsiteX4" fmla="*/ 3385344 w 3413919"/>
                    <a:gd name="connsiteY4" fmla="*/ 6507954 h 6588917"/>
                    <a:gd name="connsiteX5" fmla="*/ 3371057 w 3413919"/>
                    <a:gd name="connsiteY5" fmla="*/ 6488904 h 6588917"/>
                    <a:gd name="connsiteX6" fmla="*/ 3366294 w 3413919"/>
                    <a:gd name="connsiteY6" fmla="*/ 6479379 h 6588917"/>
                    <a:gd name="connsiteX7" fmla="*/ 3359150 w 3413919"/>
                    <a:gd name="connsiteY7" fmla="*/ 6472236 h 6588917"/>
                    <a:gd name="connsiteX8" fmla="*/ 3354388 w 3413919"/>
                    <a:gd name="connsiteY8" fmla="*/ 6443661 h 6588917"/>
                    <a:gd name="connsiteX9" fmla="*/ 3352007 w 3413919"/>
                    <a:gd name="connsiteY9" fmla="*/ 6431754 h 6588917"/>
                    <a:gd name="connsiteX10" fmla="*/ 3347244 w 3413919"/>
                    <a:gd name="connsiteY10" fmla="*/ 6424611 h 6588917"/>
                    <a:gd name="connsiteX11" fmla="*/ 3342482 w 3413919"/>
                    <a:gd name="connsiteY11" fmla="*/ 6407942 h 6588917"/>
                    <a:gd name="connsiteX12" fmla="*/ 3335338 w 3413919"/>
                    <a:gd name="connsiteY12" fmla="*/ 6384129 h 6588917"/>
                    <a:gd name="connsiteX13" fmla="*/ 3325813 w 3413919"/>
                    <a:gd name="connsiteY13" fmla="*/ 6288879 h 6588917"/>
                    <a:gd name="connsiteX14" fmla="*/ 3321050 w 3413919"/>
                    <a:gd name="connsiteY14" fmla="*/ 6276973 h 6588917"/>
                    <a:gd name="connsiteX15" fmla="*/ 3309144 w 3413919"/>
                    <a:gd name="connsiteY15" fmla="*/ 6269829 h 6588917"/>
                    <a:gd name="connsiteX16" fmla="*/ 3299619 w 3413919"/>
                    <a:gd name="connsiteY16" fmla="*/ 6253161 h 6588917"/>
                    <a:gd name="connsiteX17" fmla="*/ 3292475 w 3413919"/>
                    <a:gd name="connsiteY17" fmla="*/ 6248398 h 6588917"/>
                    <a:gd name="connsiteX18" fmla="*/ 3287713 w 3413919"/>
                    <a:gd name="connsiteY18" fmla="*/ 6238873 h 6588917"/>
                    <a:gd name="connsiteX19" fmla="*/ 3282950 w 3413919"/>
                    <a:gd name="connsiteY19" fmla="*/ 6224586 h 6588917"/>
                    <a:gd name="connsiteX20" fmla="*/ 3280569 w 3413919"/>
                    <a:gd name="connsiteY20" fmla="*/ 6196011 h 6588917"/>
                    <a:gd name="connsiteX21" fmla="*/ 3275807 w 3413919"/>
                    <a:gd name="connsiteY21" fmla="*/ 6179342 h 6588917"/>
                    <a:gd name="connsiteX22" fmla="*/ 3273425 w 3413919"/>
                    <a:gd name="connsiteY22" fmla="*/ 6167436 h 6588917"/>
                    <a:gd name="connsiteX23" fmla="*/ 3268663 w 3413919"/>
                    <a:gd name="connsiteY23" fmla="*/ 6091236 h 6588917"/>
                    <a:gd name="connsiteX24" fmla="*/ 3263900 w 3413919"/>
                    <a:gd name="connsiteY24" fmla="*/ 6069804 h 6588917"/>
                    <a:gd name="connsiteX25" fmla="*/ 3259138 w 3413919"/>
                    <a:gd name="connsiteY25" fmla="*/ 6050754 h 6588917"/>
                    <a:gd name="connsiteX26" fmla="*/ 3247232 w 3413919"/>
                    <a:gd name="connsiteY26" fmla="*/ 6038848 h 6588917"/>
                    <a:gd name="connsiteX27" fmla="*/ 3235325 w 3413919"/>
                    <a:gd name="connsiteY27" fmla="*/ 6029323 h 6588917"/>
                    <a:gd name="connsiteX28" fmla="*/ 3175794 w 3413919"/>
                    <a:gd name="connsiteY28" fmla="*/ 6029323 h 6588917"/>
                    <a:gd name="connsiteX29" fmla="*/ 3161507 w 3413919"/>
                    <a:gd name="connsiteY29" fmla="*/ 6022179 h 6588917"/>
                    <a:gd name="connsiteX30" fmla="*/ 3161507 w 3413919"/>
                    <a:gd name="connsiteY30" fmla="*/ 5974554 h 6588917"/>
                    <a:gd name="connsiteX31" fmla="*/ 3163888 w 3413919"/>
                    <a:gd name="connsiteY31" fmla="*/ 5965029 h 6588917"/>
                    <a:gd name="connsiteX32" fmla="*/ 3168650 w 3413919"/>
                    <a:gd name="connsiteY32" fmla="*/ 5955504 h 6588917"/>
                    <a:gd name="connsiteX33" fmla="*/ 3161507 w 3413919"/>
                    <a:gd name="connsiteY33" fmla="*/ 5917404 h 6588917"/>
                    <a:gd name="connsiteX34" fmla="*/ 3118644 w 3413919"/>
                    <a:gd name="connsiteY34" fmla="*/ 5919786 h 6588917"/>
                    <a:gd name="connsiteX35" fmla="*/ 3099594 w 3413919"/>
                    <a:gd name="connsiteY35" fmla="*/ 5926929 h 6588917"/>
                    <a:gd name="connsiteX36" fmla="*/ 3087688 w 3413919"/>
                    <a:gd name="connsiteY36" fmla="*/ 5934073 h 6588917"/>
                    <a:gd name="connsiteX37" fmla="*/ 3078163 w 3413919"/>
                    <a:gd name="connsiteY37" fmla="*/ 5941217 h 6588917"/>
                    <a:gd name="connsiteX38" fmla="*/ 3071019 w 3413919"/>
                    <a:gd name="connsiteY38" fmla="*/ 5943598 h 6588917"/>
                    <a:gd name="connsiteX39" fmla="*/ 3061494 w 3413919"/>
                    <a:gd name="connsiteY39" fmla="*/ 5950742 h 6588917"/>
                    <a:gd name="connsiteX40" fmla="*/ 3042444 w 3413919"/>
                    <a:gd name="connsiteY40" fmla="*/ 5936454 h 6588917"/>
                    <a:gd name="connsiteX41" fmla="*/ 3035300 w 3413919"/>
                    <a:gd name="connsiteY41" fmla="*/ 5931692 h 6588917"/>
                    <a:gd name="connsiteX42" fmla="*/ 3018632 w 3413919"/>
                    <a:gd name="connsiteY42" fmla="*/ 5915023 h 6588917"/>
                    <a:gd name="connsiteX43" fmla="*/ 3004344 w 3413919"/>
                    <a:gd name="connsiteY43" fmla="*/ 5903117 h 6588917"/>
                    <a:gd name="connsiteX44" fmla="*/ 2982913 w 3413919"/>
                    <a:gd name="connsiteY44" fmla="*/ 5900736 h 6588917"/>
                    <a:gd name="connsiteX45" fmla="*/ 2944813 w 3413919"/>
                    <a:gd name="connsiteY45" fmla="*/ 5903117 h 6588917"/>
                    <a:gd name="connsiteX46" fmla="*/ 2911475 w 3413919"/>
                    <a:gd name="connsiteY46" fmla="*/ 5917404 h 6588917"/>
                    <a:gd name="connsiteX47" fmla="*/ 2904332 w 3413919"/>
                    <a:gd name="connsiteY47" fmla="*/ 5919786 h 6588917"/>
                    <a:gd name="connsiteX48" fmla="*/ 2892425 w 3413919"/>
                    <a:gd name="connsiteY48" fmla="*/ 5926929 h 6588917"/>
                    <a:gd name="connsiteX49" fmla="*/ 2878138 w 3413919"/>
                    <a:gd name="connsiteY49" fmla="*/ 5938836 h 6588917"/>
                    <a:gd name="connsiteX50" fmla="*/ 2868613 w 3413919"/>
                    <a:gd name="connsiteY50" fmla="*/ 5941217 h 6588917"/>
                    <a:gd name="connsiteX51" fmla="*/ 2859088 w 3413919"/>
                    <a:gd name="connsiteY51" fmla="*/ 5936454 h 6588917"/>
                    <a:gd name="connsiteX52" fmla="*/ 2849563 w 3413919"/>
                    <a:gd name="connsiteY52" fmla="*/ 5934073 h 6588917"/>
                    <a:gd name="connsiteX53" fmla="*/ 2828132 w 3413919"/>
                    <a:gd name="connsiteY53" fmla="*/ 5924548 h 6588917"/>
                    <a:gd name="connsiteX54" fmla="*/ 2809082 w 3413919"/>
                    <a:gd name="connsiteY54" fmla="*/ 5910261 h 6588917"/>
                    <a:gd name="connsiteX55" fmla="*/ 2804319 w 3413919"/>
                    <a:gd name="connsiteY55" fmla="*/ 5898354 h 6588917"/>
                    <a:gd name="connsiteX56" fmla="*/ 2801938 w 3413919"/>
                    <a:gd name="connsiteY56" fmla="*/ 5888829 h 6588917"/>
                    <a:gd name="connsiteX57" fmla="*/ 2794794 w 3413919"/>
                    <a:gd name="connsiteY57" fmla="*/ 5886448 h 6588917"/>
                    <a:gd name="connsiteX58" fmla="*/ 2780507 w 3413919"/>
                    <a:gd name="connsiteY58" fmla="*/ 5865017 h 6588917"/>
                    <a:gd name="connsiteX59" fmla="*/ 2763838 w 3413919"/>
                    <a:gd name="connsiteY59" fmla="*/ 5845967 h 6588917"/>
                    <a:gd name="connsiteX60" fmla="*/ 2751932 w 3413919"/>
                    <a:gd name="connsiteY60" fmla="*/ 5841204 h 6588917"/>
                    <a:gd name="connsiteX61" fmla="*/ 2737644 w 3413919"/>
                    <a:gd name="connsiteY61" fmla="*/ 5822154 h 6588917"/>
                    <a:gd name="connsiteX62" fmla="*/ 2725738 w 3413919"/>
                    <a:gd name="connsiteY62" fmla="*/ 5812629 h 6588917"/>
                    <a:gd name="connsiteX63" fmla="*/ 2709069 w 3413919"/>
                    <a:gd name="connsiteY63" fmla="*/ 5805486 h 6588917"/>
                    <a:gd name="connsiteX64" fmla="*/ 2687638 w 3413919"/>
                    <a:gd name="connsiteY64" fmla="*/ 5795961 h 6588917"/>
                    <a:gd name="connsiteX65" fmla="*/ 2680494 w 3413919"/>
                    <a:gd name="connsiteY65" fmla="*/ 5757861 h 6588917"/>
                    <a:gd name="connsiteX66" fmla="*/ 2642394 w 3413919"/>
                    <a:gd name="connsiteY66" fmla="*/ 5719761 h 6588917"/>
                    <a:gd name="connsiteX67" fmla="*/ 2635250 w 3413919"/>
                    <a:gd name="connsiteY67" fmla="*/ 5717379 h 6588917"/>
                    <a:gd name="connsiteX68" fmla="*/ 2635250 w 3413919"/>
                    <a:gd name="connsiteY68" fmla="*/ 5688804 h 6588917"/>
                    <a:gd name="connsiteX69" fmla="*/ 2640013 w 3413919"/>
                    <a:gd name="connsiteY69" fmla="*/ 5669754 h 6588917"/>
                    <a:gd name="connsiteX70" fmla="*/ 2625725 w 3413919"/>
                    <a:gd name="connsiteY70" fmla="*/ 5645942 h 6588917"/>
                    <a:gd name="connsiteX71" fmla="*/ 2606675 w 3413919"/>
                    <a:gd name="connsiteY71" fmla="*/ 5648323 h 6588917"/>
                    <a:gd name="connsiteX72" fmla="*/ 2597150 w 3413919"/>
                    <a:gd name="connsiteY72" fmla="*/ 5653086 h 6588917"/>
                    <a:gd name="connsiteX73" fmla="*/ 2585244 w 3413919"/>
                    <a:gd name="connsiteY73" fmla="*/ 5669754 h 6588917"/>
                    <a:gd name="connsiteX74" fmla="*/ 2580482 w 3413919"/>
                    <a:gd name="connsiteY74" fmla="*/ 5693567 h 6588917"/>
                    <a:gd name="connsiteX75" fmla="*/ 2578100 w 3413919"/>
                    <a:gd name="connsiteY75" fmla="*/ 5705473 h 6588917"/>
                    <a:gd name="connsiteX76" fmla="*/ 2561432 w 3413919"/>
                    <a:gd name="connsiteY76" fmla="*/ 5722142 h 6588917"/>
                    <a:gd name="connsiteX77" fmla="*/ 2554288 w 3413919"/>
                    <a:gd name="connsiteY77" fmla="*/ 5726904 h 6588917"/>
                    <a:gd name="connsiteX78" fmla="*/ 2542382 w 3413919"/>
                    <a:gd name="connsiteY78" fmla="*/ 5729286 h 6588917"/>
                    <a:gd name="connsiteX79" fmla="*/ 2497138 w 3413919"/>
                    <a:gd name="connsiteY79" fmla="*/ 5726904 h 6588917"/>
                    <a:gd name="connsiteX80" fmla="*/ 2494757 w 3413919"/>
                    <a:gd name="connsiteY80" fmla="*/ 5717379 h 6588917"/>
                    <a:gd name="connsiteX81" fmla="*/ 2506663 w 3413919"/>
                    <a:gd name="connsiteY81" fmla="*/ 5688804 h 6588917"/>
                    <a:gd name="connsiteX82" fmla="*/ 2520950 w 3413919"/>
                    <a:gd name="connsiteY82" fmla="*/ 5684042 h 6588917"/>
                    <a:gd name="connsiteX83" fmla="*/ 2551907 w 3413919"/>
                    <a:gd name="connsiteY83" fmla="*/ 5657848 h 6588917"/>
                    <a:gd name="connsiteX84" fmla="*/ 2566194 w 3413919"/>
                    <a:gd name="connsiteY84" fmla="*/ 5648323 h 6588917"/>
                    <a:gd name="connsiteX85" fmla="*/ 2570957 w 3413919"/>
                    <a:gd name="connsiteY85" fmla="*/ 5641179 h 6588917"/>
                    <a:gd name="connsiteX86" fmla="*/ 2563813 w 3413919"/>
                    <a:gd name="connsiteY86" fmla="*/ 5631654 h 6588917"/>
                    <a:gd name="connsiteX87" fmla="*/ 2549525 w 3413919"/>
                    <a:gd name="connsiteY87" fmla="*/ 5619748 h 6588917"/>
                    <a:gd name="connsiteX88" fmla="*/ 2537619 w 3413919"/>
                    <a:gd name="connsiteY88" fmla="*/ 5614986 h 6588917"/>
                    <a:gd name="connsiteX89" fmla="*/ 2466182 w 3413919"/>
                    <a:gd name="connsiteY89" fmla="*/ 5612604 h 6588917"/>
                    <a:gd name="connsiteX90" fmla="*/ 2454275 w 3413919"/>
                    <a:gd name="connsiteY90" fmla="*/ 5603079 h 6588917"/>
                    <a:gd name="connsiteX91" fmla="*/ 2416175 w 3413919"/>
                    <a:gd name="connsiteY91" fmla="*/ 5567361 h 6588917"/>
                    <a:gd name="connsiteX92" fmla="*/ 2404269 w 3413919"/>
                    <a:gd name="connsiteY92" fmla="*/ 5560217 h 6588917"/>
                    <a:gd name="connsiteX93" fmla="*/ 2389982 w 3413919"/>
                    <a:gd name="connsiteY93" fmla="*/ 5555454 h 6588917"/>
                    <a:gd name="connsiteX94" fmla="*/ 2382838 w 3413919"/>
                    <a:gd name="connsiteY94" fmla="*/ 5545929 h 6588917"/>
                    <a:gd name="connsiteX95" fmla="*/ 2375694 w 3413919"/>
                    <a:gd name="connsiteY95" fmla="*/ 5543548 h 6588917"/>
                    <a:gd name="connsiteX96" fmla="*/ 2370932 w 3413919"/>
                    <a:gd name="connsiteY96" fmla="*/ 5534023 h 6588917"/>
                    <a:gd name="connsiteX97" fmla="*/ 2375694 w 3413919"/>
                    <a:gd name="connsiteY97" fmla="*/ 5514973 h 6588917"/>
                    <a:gd name="connsiteX98" fmla="*/ 2378075 w 3413919"/>
                    <a:gd name="connsiteY98" fmla="*/ 5507829 h 6588917"/>
                    <a:gd name="connsiteX99" fmla="*/ 2361407 w 3413919"/>
                    <a:gd name="connsiteY99" fmla="*/ 5495923 h 6588917"/>
                    <a:gd name="connsiteX100" fmla="*/ 2339975 w 3413919"/>
                    <a:gd name="connsiteY100" fmla="*/ 5486398 h 6588917"/>
                    <a:gd name="connsiteX101" fmla="*/ 2313782 w 3413919"/>
                    <a:gd name="connsiteY101" fmla="*/ 5491161 h 6588917"/>
                    <a:gd name="connsiteX102" fmla="*/ 2285207 w 3413919"/>
                    <a:gd name="connsiteY102" fmla="*/ 5498304 h 6588917"/>
                    <a:gd name="connsiteX103" fmla="*/ 2261394 w 3413919"/>
                    <a:gd name="connsiteY103" fmla="*/ 5481636 h 6588917"/>
                    <a:gd name="connsiteX104" fmla="*/ 2259013 w 3413919"/>
                    <a:gd name="connsiteY104" fmla="*/ 5469729 h 6588917"/>
                    <a:gd name="connsiteX105" fmla="*/ 2254250 w 3413919"/>
                    <a:gd name="connsiteY105" fmla="*/ 5450679 h 6588917"/>
                    <a:gd name="connsiteX106" fmla="*/ 2244725 w 3413919"/>
                    <a:gd name="connsiteY106" fmla="*/ 5445917 h 6588917"/>
                    <a:gd name="connsiteX107" fmla="*/ 2209007 w 3413919"/>
                    <a:gd name="connsiteY107" fmla="*/ 5443536 h 6588917"/>
                    <a:gd name="connsiteX108" fmla="*/ 2194719 w 3413919"/>
                    <a:gd name="connsiteY108" fmla="*/ 5381623 h 6588917"/>
                    <a:gd name="connsiteX109" fmla="*/ 2185194 w 3413919"/>
                    <a:gd name="connsiteY109" fmla="*/ 5376861 h 6588917"/>
                    <a:gd name="connsiteX110" fmla="*/ 2178050 w 3413919"/>
                    <a:gd name="connsiteY110" fmla="*/ 5374479 h 6588917"/>
                    <a:gd name="connsiteX111" fmla="*/ 2163763 w 3413919"/>
                    <a:gd name="connsiteY111" fmla="*/ 5364954 h 6588917"/>
                    <a:gd name="connsiteX112" fmla="*/ 2144713 w 3413919"/>
                    <a:gd name="connsiteY112" fmla="*/ 5350667 h 6588917"/>
                    <a:gd name="connsiteX113" fmla="*/ 2139950 w 3413919"/>
                    <a:gd name="connsiteY113" fmla="*/ 5281611 h 6588917"/>
                    <a:gd name="connsiteX114" fmla="*/ 2137569 w 3413919"/>
                    <a:gd name="connsiteY114" fmla="*/ 5274467 h 6588917"/>
                    <a:gd name="connsiteX115" fmla="*/ 2130425 w 3413919"/>
                    <a:gd name="connsiteY115" fmla="*/ 5267323 h 6588917"/>
                    <a:gd name="connsiteX116" fmla="*/ 2118519 w 3413919"/>
                    <a:gd name="connsiteY116" fmla="*/ 5260179 h 6588917"/>
                    <a:gd name="connsiteX117" fmla="*/ 2108994 w 3413919"/>
                    <a:gd name="connsiteY117" fmla="*/ 5255417 h 6588917"/>
                    <a:gd name="connsiteX118" fmla="*/ 2106613 w 3413919"/>
                    <a:gd name="connsiteY118" fmla="*/ 5236367 h 6588917"/>
                    <a:gd name="connsiteX119" fmla="*/ 2070894 w 3413919"/>
                    <a:gd name="connsiteY119" fmla="*/ 5224461 h 6588917"/>
                    <a:gd name="connsiteX120" fmla="*/ 2051844 w 3413919"/>
                    <a:gd name="connsiteY120" fmla="*/ 5217317 h 6588917"/>
                    <a:gd name="connsiteX121" fmla="*/ 2032794 w 3413919"/>
                    <a:gd name="connsiteY121" fmla="*/ 5207792 h 6588917"/>
                    <a:gd name="connsiteX122" fmla="*/ 2039938 w 3413919"/>
                    <a:gd name="connsiteY122" fmla="*/ 5183979 h 6588917"/>
                    <a:gd name="connsiteX123" fmla="*/ 2042319 w 3413919"/>
                    <a:gd name="connsiteY123" fmla="*/ 5164929 h 6588917"/>
                    <a:gd name="connsiteX124" fmla="*/ 2044700 w 3413919"/>
                    <a:gd name="connsiteY124" fmla="*/ 5157786 h 6588917"/>
                    <a:gd name="connsiteX125" fmla="*/ 2051844 w 3413919"/>
                    <a:gd name="connsiteY125" fmla="*/ 5133973 h 6588917"/>
                    <a:gd name="connsiteX126" fmla="*/ 369094 w 3413919"/>
                    <a:gd name="connsiteY126" fmla="*/ 168276 h 6588917"/>
                    <a:gd name="connsiteX127" fmla="*/ 308769 w 3413919"/>
                    <a:gd name="connsiteY127" fmla="*/ 0 h 6588917"/>
                    <a:gd name="connsiteX128" fmla="*/ 302419 w 3413919"/>
                    <a:gd name="connsiteY128" fmla="*/ 92075 h 6588917"/>
                    <a:gd name="connsiteX129" fmla="*/ 210344 w 3413919"/>
                    <a:gd name="connsiteY129" fmla="*/ 250824 h 6588917"/>
                    <a:gd name="connsiteX130" fmla="*/ 121444 w 3413919"/>
                    <a:gd name="connsiteY130" fmla="*/ 377825 h 6588917"/>
                    <a:gd name="connsiteX131" fmla="*/ 134144 w 3413919"/>
                    <a:gd name="connsiteY131" fmla="*/ 492124 h 6588917"/>
                    <a:gd name="connsiteX132" fmla="*/ 0 w 3413919"/>
                    <a:gd name="connsiteY132" fmla="*/ 605629 h 6588917"/>
                    <a:gd name="connsiteX0" fmla="*/ 3413919 w 3413919"/>
                    <a:gd name="connsiteY0" fmla="*/ 6642891 h 6642891"/>
                    <a:gd name="connsiteX1" fmla="*/ 3413919 w 3413919"/>
                    <a:gd name="connsiteY1" fmla="*/ 6642891 h 6642891"/>
                    <a:gd name="connsiteX2" fmla="*/ 3390107 w 3413919"/>
                    <a:gd name="connsiteY2" fmla="*/ 6602410 h 6642891"/>
                    <a:gd name="connsiteX3" fmla="*/ 3387725 w 3413919"/>
                    <a:gd name="connsiteY3" fmla="*/ 6585741 h 6642891"/>
                    <a:gd name="connsiteX4" fmla="*/ 3385344 w 3413919"/>
                    <a:gd name="connsiteY4" fmla="*/ 6561928 h 6642891"/>
                    <a:gd name="connsiteX5" fmla="*/ 3371057 w 3413919"/>
                    <a:gd name="connsiteY5" fmla="*/ 6542878 h 6642891"/>
                    <a:gd name="connsiteX6" fmla="*/ 3366294 w 3413919"/>
                    <a:gd name="connsiteY6" fmla="*/ 6533353 h 6642891"/>
                    <a:gd name="connsiteX7" fmla="*/ 3359150 w 3413919"/>
                    <a:gd name="connsiteY7" fmla="*/ 6526210 h 6642891"/>
                    <a:gd name="connsiteX8" fmla="*/ 3354388 w 3413919"/>
                    <a:gd name="connsiteY8" fmla="*/ 6497635 h 6642891"/>
                    <a:gd name="connsiteX9" fmla="*/ 3352007 w 3413919"/>
                    <a:gd name="connsiteY9" fmla="*/ 6485728 h 6642891"/>
                    <a:gd name="connsiteX10" fmla="*/ 3347244 w 3413919"/>
                    <a:gd name="connsiteY10" fmla="*/ 6478585 h 6642891"/>
                    <a:gd name="connsiteX11" fmla="*/ 3342482 w 3413919"/>
                    <a:gd name="connsiteY11" fmla="*/ 6461916 h 6642891"/>
                    <a:gd name="connsiteX12" fmla="*/ 3335338 w 3413919"/>
                    <a:gd name="connsiteY12" fmla="*/ 6438103 h 6642891"/>
                    <a:gd name="connsiteX13" fmla="*/ 3325813 w 3413919"/>
                    <a:gd name="connsiteY13" fmla="*/ 6342853 h 6642891"/>
                    <a:gd name="connsiteX14" fmla="*/ 3321050 w 3413919"/>
                    <a:gd name="connsiteY14" fmla="*/ 6330947 h 6642891"/>
                    <a:gd name="connsiteX15" fmla="*/ 3309144 w 3413919"/>
                    <a:gd name="connsiteY15" fmla="*/ 6323803 h 6642891"/>
                    <a:gd name="connsiteX16" fmla="*/ 3299619 w 3413919"/>
                    <a:gd name="connsiteY16" fmla="*/ 6307135 h 6642891"/>
                    <a:gd name="connsiteX17" fmla="*/ 3292475 w 3413919"/>
                    <a:gd name="connsiteY17" fmla="*/ 6302372 h 6642891"/>
                    <a:gd name="connsiteX18" fmla="*/ 3287713 w 3413919"/>
                    <a:gd name="connsiteY18" fmla="*/ 6292847 h 6642891"/>
                    <a:gd name="connsiteX19" fmla="*/ 3282950 w 3413919"/>
                    <a:gd name="connsiteY19" fmla="*/ 6278560 h 6642891"/>
                    <a:gd name="connsiteX20" fmla="*/ 3280569 w 3413919"/>
                    <a:gd name="connsiteY20" fmla="*/ 6249985 h 6642891"/>
                    <a:gd name="connsiteX21" fmla="*/ 3275807 w 3413919"/>
                    <a:gd name="connsiteY21" fmla="*/ 6233316 h 6642891"/>
                    <a:gd name="connsiteX22" fmla="*/ 3273425 w 3413919"/>
                    <a:gd name="connsiteY22" fmla="*/ 6221410 h 6642891"/>
                    <a:gd name="connsiteX23" fmla="*/ 3268663 w 3413919"/>
                    <a:gd name="connsiteY23" fmla="*/ 6145210 h 6642891"/>
                    <a:gd name="connsiteX24" fmla="*/ 3263900 w 3413919"/>
                    <a:gd name="connsiteY24" fmla="*/ 6123778 h 6642891"/>
                    <a:gd name="connsiteX25" fmla="*/ 3259138 w 3413919"/>
                    <a:gd name="connsiteY25" fmla="*/ 6104728 h 6642891"/>
                    <a:gd name="connsiteX26" fmla="*/ 3247232 w 3413919"/>
                    <a:gd name="connsiteY26" fmla="*/ 6092822 h 6642891"/>
                    <a:gd name="connsiteX27" fmla="*/ 3235325 w 3413919"/>
                    <a:gd name="connsiteY27" fmla="*/ 6083297 h 6642891"/>
                    <a:gd name="connsiteX28" fmla="*/ 3175794 w 3413919"/>
                    <a:gd name="connsiteY28" fmla="*/ 6083297 h 6642891"/>
                    <a:gd name="connsiteX29" fmla="*/ 3161507 w 3413919"/>
                    <a:gd name="connsiteY29" fmla="*/ 6076153 h 6642891"/>
                    <a:gd name="connsiteX30" fmla="*/ 3161507 w 3413919"/>
                    <a:gd name="connsiteY30" fmla="*/ 6028528 h 6642891"/>
                    <a:gd name="connsiteX31" fmla="*/ 3163888 w 3413919"/>
                    <a:gd name="connsiteY31" fmla="*/ 6019003 h 6642891"/>
                    <a:gd name="connsiteX32" fmla="*/ 3168650 w 3413919"/>
                    <a:gd name="connsiteY32" fmla="*/ 6009478 h 6642891"/>
                    <a:gd name="connsiteX33" fmla="*/ 3161507 w 3413919"/>
                    <a:gd name="connsiteY33" fmla="*/ 5971378 h 6642891"/>
                    <a:gd name="connsiteX34" fmla="*/ 3118644 w 3413919"/>
                    <a:gd name="connsiteY34" fmla="*/ 5973760 h 6642891"/>
                    <a:gd name="connsiteX35" fmla="*/ 3099594 w 3413919"/>
                    <a:gd name="connsiteY35" fmla="*/ 5980903 h 6642891"/>
                    <a:gd name="connsiteX36" fmla="*/ 3087688 w 3413919"/>
                    <a:gd name="connsiteY36" fmla="*/ 5988047 h 6642891"/>
                    <a:gd name="connsiteX37" fmla="*/ 3078163 w 3413919"/>
                    <a:gd name="connsiteY37" fmla="*/ 5995191 h 6642891"/>
                    <a:gd name="connsiteX38" fmla="*/ 3071019 w 3413919"/>
                    <a:gd name="connsiteY38" fmla="*/ 5997572 h 6642891"/>
                    <a:gd name="connsiteX39" fmla="*/ 3061494 w 3413919"/>
                    <a:gd name="connsiteY39" fmla="*/ 6004716 h 6642891"/>
                    <a:gd name="connsiteX40" fmla="*/ 3042444 w 3413919"/>
                    <a:gd name="connsiteY40" fmla="*/ 5990428 h 6642891"/>
                    <a:gd name="connsiteX41" fmla="*/ 3035300 w 3413919"/>
                    <a:gd name="connsiteY41" fmla="*/ 5985666 h 6642891"/>
                    <a:gd name="connsiteX42" fmla="*/ 3018632 w 3413919"/>
                    <a:gd name="connsiteY42" fmla="*/ 5968997 h 6642891"/>
                    <a:gd name="connsiteX43" fmla="*/ 3004344 w 3413919"/>
                    <a:gd name="connsiteY43" fmla="*/ 5957091 h 6642891"/>
                    <a:gd name="connsiteX44" fmla="*/ 2982913 w 3413919"/>
                    <a:gd name="connsiteY44" fmla="*/ 5954710 h 6642891"/>
                    <a:gd name="connsiteX45" fmla="*/ 2944813 w 3413919"/>
                    <a:gd name="connsiteY45" fmla="*/ 5957091 h 6642891"/>
                    <a:gd name="connsiteX46" fmla="*/ 2911475 w 3413919"/>
                    <a:gd name="connsiteY46" fmla="*/ 5971378 h 6642891"/>
                    <a:gd name="connsiteX47" fmla="*/ 2904332 w 3413919"/>
                    <a:gd name="connsiteY47" fmla="*/ 5973760 h 6642891"/>
                    <a:gd name="connsiteX48" fmla="*/ 2892425 w 3413919"/>
                    <a:gd name="connsiteY48" fmla="*/ 5980903 h 6642891"/>
                    <a:gd name="connsiteX49" fmla="*/ 2878138 w 3413919"/>
                    <a:gd name="connsiteY49" fmla="*/ 5992810 h 6642891"/>
                    <a:gd name="connsiteX50" fmla="*/ 2868613 w 3413919"/>
                    <a:gd name="connsiteY50" fmla="*/ 5995191 h 6642891"/>
                    <a:gd name="connsiteX51" fmla="*/ 2859088 w 3413919"/>
                    <a:gd name="connsiteY51" fmla="*/ 5990428 h 6642891"/>
                    <a:gd name="connsiteX52" fmla="*/ 2849563 w 3413919"/>
                    <a:gd name="connsiteY52" fmla="*/ 5988047 h 6642891"/>
                    <a:gd name="connsiteX53" fmla="*/ 2828132 w 3413919"/>
                    <a:gd name="connsiteY53" fmla="*/ 5978522 h 6642891"/>
                    <a:gd name="connsiteX54" fmla="*/ 2809082 w 3413919"/>
                    <a:gd name="connsiteY54" fmla="*/ 5964235 h 6642891"/>
                    <a:gd name="connsiteX55" fmla="*/ 2804319 w 3413919"/>
                    <a:gd name="connsiteY55" fmla="*/ 5952328 h 6642891"/>
                    <a:gd name="connsiteX56" fmla="*/ 2801938 w 3413919"/>
                    <a:gd name="connsiteY56" fmla="*/ 5942803 h 6642891"/>
                    <a:gd name="connsiteX57" fmla="*/ 2794794 w 3413919"/>
                    <a:gd name="connsiteY57" fmla="*/ 5940422 h 6642891"/>
                    <a:gd name="connsiteX58" fmla="*/ 2780507 w 3413919"/>
                    <a:gd name="connsiteY58" fmla="*/ 5918991 h 6642891"/>
                    <a:gd name="connsiteX59" fmla="*/ 2763838 w 3413919"/>
                    <a:gd name="connsiteY59" fmla="*/ 5899941 h 6642891"/>
                    <a:gd name="connsiteX60" fmla="*/ 2751932 w 3413919"/>
                    <a:gd name="connsiteY60" fmla="*/ 5895178 h 6642891"/>
                    <a:gd name="connsiteX61" fmla="*/ 2737644 w 3413919"/>
                    <a:gd name="connsiteY61" fmla="*/ 5876128 h 6642891"/>
                    <a:gd name="connsiteX62" fmla="*/ 2725738 w 3413919"/>
                    <a:gd name="connsiteY62" fmla="*/ 5866603 h 6642891"/>
                    <a:gd name="connsiteX63" fmla="*/ 2709069 w 3413919"/>
                    <a:gd name="connsiteY63" fmla="*/ 5859460 h 6642891"/>
                    <a:gd name="connsiteX64" fmla="*/ 2687638 w 3413919"/>
                    <a:gd name="connsiteY64" fmla="*/ 5849935 h 6642891"/>
                    <a:gd name="connsiteX65" fmla="*/ 2680494 w 3413919"/>
                    <a:gd name="connsiteY65" fmla="*/ 5811835 h 6642891"/>
                    <a:gd name="connsiteX66" fmla="*/ 2642394 w 3413919"/>
                    <a:gd name="connsiteY66" fmla="*/ 5773735 h 6642891"/>
                    <a:gd name="connsiteX67" fmla="*/ 2635250 w 3413919"/>
                    <a:gd name="connsiteY67" fmla="*/ 5771353 h 6642891"/>
                    <a:gd name="connsiteX68" fmla="*/ 2635250 w 3413919"/>
                    <a:gd name="connsiteY68" fmla="*/ 5742778 h 6642891"/>
                    <a:gd name="connsiteX69" fmla="*/ 2640013 w 3413919"/>
                    <a:gd name="connsiteY69" fmla="*/ 5723728 h 6642891"/>
                    <a:gd name="connsiteX70" fmla="*/ 2625725 w 3413919"/>
                    <a:gd name="connsiteY70" fmla="*/ 5699916 h 6642891"/>
                    <a:gd name="connsiteX71" fmla="*/ 2606675 w 3413919"/>
                    <a:gd name="connsiteY71" fmla="*/ 5702297 h 6642891"/>
                    <a:gd name="connsiteX72" fmla="*/ 2597150 w 3413919"/>
                    <a:gd name="connsiteY72" fmla="*/ 5707060 h 6642891"/>
                    <a:gd name="connsiteX73" fmla="*/ 2585244 w 3413919"/>
                    <a:gd name="connsiteY73" fmla="*/ 5723728 h 6642891"/>
                    <a:gd name="connsiteX74" fmla="*/ 2580482 w 3413919"/>
                    <a:gd name="connsiteY74" fmla="*/ 5747541 h 6642891"/>
                    <a:gd name="connsiteX75" fmla="*/ 2578100 w 3413919"/>
                    <a:gd name="connsiteY75" fmla="*/ 5759447 h 6642891"/>
                    <a:gd name="connsiteX76" fmla="*/ 2561432 w 3413919"/>
                    <a:gd name="connsiteY76" fmla="*/ 5776116 h 6642891"/>
                    <a:gd name="connsiteX77" fmla="*/ 2554288 w 3413919"/>
                    <a:gd name="connsiteY77" fmla="*/ 5780878 h 6642891"/>
                    <a:gd name="connsiteX78" fmla="*/ 2542382 w 3413919"/>
                    <a:gd name="connsiteY78" fmla="*/ 5783260 h 6642891"/>
                    <a:gd name="connsiteX79" fmla="*/ 2497138 w 3413919"/>
                    <a:gd name="connsiteY79" fmla="*/ 5780878 h 6642891"/>
                    <a:gd name="connsiteX80" fmla="*/ 2494757 w 3413919"/>
                    <a:gd name="connsiteY80" fmla="*/ 5771353 h 6642891"/>
                    <a:gd name="connsiteX81" fmla="*/ 2506663 w 3413919"/>
                    <a:gd name="connsiteY81" fmla="*/ 5742778 h 6642891"/>
                    <a:gd name="connsiteX82" fmla="*/ 2520950 w 3413919"/>
                    <a:gd name="connsiteY82" fmla="*/ 5738016 h 6642891"/>
                    <a:gd name="connsiteX83" fmla="*/ 2551907 w 3413919"/>
                    <a:gd name="connsiteY83" fmla="*/ 5711822 h 6642891"/>
                    <a:gd name="connsiteX84" fmla="*/ 2566194 w 3413919"/>
                    <a:gd name="connsiteY84" fmla="*/ 5702297 h 6642891"/>
                    <a:gd name="connsiteX85" fmla="*/ 2570957 w 3413919"/>
                    <a:gd name="connsiteY85" fmla="*/ 5695153 h 6642891"/>
                    <a:gd name="connsiteX86" fmla="*/ 2563813 w 3413919"/>
                    <a:gd name="connsiteY86" fmla="*/ 5685628 h 6642891"/>
                    <a:gd name="connsiteX87" fmla="*/ 2549525 w 3413919"/>
                    <a:gd name="connsiteY87" fmla="*/ 5673722 h 6642891"/>
                    <a:gd name="connsiteX88" fmla="*/ 2537619 w 3413919"/>
                    <a:gd name="connsiteY88" fmla="*/ 5668960 h 6642891"/>
                    <a:gd name="connsiteX89" fmla="*/ 2466182 w 3413919"/>
                    <a:gd name="connsiteY89" fmla="*/ 5666578 h 6642891"/>
                    <a:gd name="connsiteX90" fmla="*/ 2454275 w 3413919"/>
                    <a:gd name="connsiteY90" fmla="*/ 5657053 h 6642891"/>
                    <a:gd name="connsiteX91" fmla="*/ 2416175 w 3413919"/>
                    <a:gd name="connsiteY91" fmla="*/ 5621335 h 6642891"/>
                    <a:gd name="connsiteX92" fmla="*/ 2404269 w 3413919"/>
                    <a:gd name="connsiteY92" fmla="*/ 5614191 h 6642891"/>
                    <a:gd name="connsiteX93" fmla="*/ 2389982 w 3413919"/>
                    <a:gd name="connsiteY93" fmla="*/ 5609428 h 6642891"/>
                    <a:gd name="connsiteX94" fmla="*/ 2382838 w 3413919"/>
                    <a:gd name="connsiteY94" fmla="*/ 5599903 h 6642891"/>
                    <a:gd name="connsiteX95" fmla="*/ 2375694 w 3413919"/>
                    <a:gd name="connsiteY95" fmla="*/ 5597522 h 6642891"/>
                    <a:gd name="connsiteX96" fmla="*/ 2370932 w 3413919"/>
                    <a:gd name="connsiteY96" fmla="*/ 5587997 h 6642891"/>
                    <a:gd name="connsiteX97" fmla="*/ 2375694 w 3413919"/>
                    <a:gd name="connsiteY97" fmla="*/ 5568947 h 6642891"/>
                    <a:gd name="connsiteX98" fmla="*/ 2378075 w 3413919"/>
                    <a:gd name="connsiteY98" fmla="*/ 5561803 h 6642891"/>
                    <a:gd name="connsiteX99" fmla="*/ 2361407 w 3413919"/>
                    <a:gd name="connsiteY99" fmla="*/ 5549897 h 6642891"/>
                    <a:gd name="connsiteX100" fmla="*/ 2339975 w 3413919"/>
                    <a:gd name="connsiteY100" fmla="*/ 5540372 h 6642891"/>
                    <a:gd name="connsiteX101" fmla="*/ 2313782 w 3413919"/>
                    <a:gd name="connsiteY101" fmla="*/ 5545135 h 6642891"/>
                    <a:gd name="connsiteX102" fmla="*/ 2285207 w 3413919"/>
                    <a:gd name="connsiteY102" fmla="*/ 5552278 h 6642891"/>
                    <a:gd name="connsiteX103" fmla="*/ 2261394 w 3413919"/>
                    <a:gd name="connsiteY103" fmla="*/ 5535610 h 6642891"/>
                    <a:gd name="connsiteX104" fmla="*/ 2259013 w 3413919"/>
                    <a:gd name="connsiteY104" fmla="*/ 5523703 h 6642891"/>
                    <a:gd name="connsiteX105" fmla="*/ 2254250 w 3413919"/>
                    <a:gd name="connsiteY105" fmla="*/ 5504653 h 6642891"/>
                    <a:gd name="connsiteX106" fmla="*/ 2244725 w 3413919"/>
                    <a:gd name="connsiteY106" fmla="*/ 5499891 h 6642891"/>
                    <a:gd name="connsiteX107" fmla="*/ 2209007 w 3413919"/>
                    <a:gd name="connsiteY107" fmla="*/ 5497510 h 6642891"/>
                    <a:gd name="connsiteX108" fmla="*/ 2194719 w 3413919"/>
                    <a:gd name="connsiteY108" fmla="*/ 5435597 h 6642891"/>
                    <a:gd name="connsiteX109" fmla="*/ 2185194 w 3413919"/>
                    <a:gd name="connsiteY109" fmla="*/ 5430835 h 6642891"/>
                    <a:gd name="connsiteX110" fmla="*/ 2178050 w 3413919"/>
                    <a:gd name="connsiteY110" fmla="*/ 5428453 h 6642891"/>
                    <a:gd name="connsiteX111" fmla="*/ 2163763 w 3413919"/>
                    <a:gd name="connsiteY111" fmla="*/ 5418928 h 6642891"/>
                    <a:gd name="connsiteX112" fmla="*/ 2144713 w 3413919"/>
                    <a:gd name="connsiteY112" fmla="*/ 5404641 h 6642891"/>
                    <a:gd name="connsiteX113" fmla="*/ 2139950 w 3413919"/>
                    <a:gd name="connsiteY113" fmla="*/ 5335585 h 6642891"/>
                    <a:gd name="connsiteX114" fmla="*/ 2137569 w 3413919"/>
                    <a:gd name="connsiteY114" fmla="*/ 5328441 h 6642891"/>
                    <a:gd name="connsiteX115" fmla="*/ 2130425 w 3413919"/>
                    <a:gd name="connsiteY115" fmla="*/ 5321297 h 6642891"/>
                    <a:gd name="connsiteX116" fmla="*/ 2118519 w 3413919"/>
                    <a:gd name="connsiteY116" fmla="*/ 5314153 h 6642891"/>
                    <a:gd name="connsiteX117" fmla="*/ 2108994 w 3413919"/>
                    <a:gd name="connsiteY117" fmla="*/ 5309391 h 6642891"/>
                    <a:gd name="connsiteX118" fmla="*/ 2106613 w 3413919"/>
                    <a:gd name="connsiteY118" fmla="*/ 5290341 h 6642891"/>
                    <a:gd name="connsiteX119" fmla="*/ 2070894 w 3413919"/>
                    <a:gd name="connsiteY119" fmla="*/ 5278435 h 6642891"/>
                    <a:gd name="connsiteX120" fmla="*/ 2051844 w 3413919"/>
                    <a:gd name="connsiteY120" fmla="*/ 5271291 h 6642891"/>
                    <a:gd name="connsiteX121" fmla="*/ 2032794 w 3413919"/>
                    <a:gd name="connsiteY121" fmla="*/ 5261766 h 6642891"/>
                    <a:gd name="connsiteX122" fmla="*/ 2039938 w 3413919"/>
                    <a:gd name="connsiteY122" fmla="*/ 5237953 h 6642891"/>
                    <a:gd name="connsiteX123" fmla="*/ 2042319 w 3413919"/>
                    <a:gd name="connsiteY123" fmla="*/ 5218903 h 6642891"/>
                    <a:gd name="connsiteX124" fmla="*/ 2044700 w 3413919"/>
                    <a:gd name="connsiteY124" fmla="*/ 5211760 h 6642891"/>
                    <a:gd name="connsiteX125" fmla="*/ 2051844 w 3413919"/>
                    <a:gd name="connsiteY125" fmla="*/ 5187947 h 6642891"/>
                    <a:gd name="connsiteX126" fmla="*/ 340519 w 3413919"/>
                    <a:gd name="connsiteY126" fmla="*/ 0 h 6642891"/>
                    <a:gd name="connsiteX127" fmla="*/ 308769 w 3413919"/>
                    <a:gd name="connsiteY127" fmla="*/ 53974 h 6642891"/>
                    <a:gd name="connsiteX128" fmla="*/ 302419 w 3413919"/>
                    <a:gd name="connsiteY128" fmla="*/ 146049 h 6642891"/>
                    <a:gd name="connsiteX129" fmla="*/ 210344 w 3413919"/>
                    <a:gd name="connsiteY129" fmla="*/ 304798 h 6642891"/>
                    <a:gd name="connsiteX130" fmla="*/ 121444 w 3413919"/>
                    <a:gd name="connsiteY130" fmla="*/ 431799 h 6642891"/>
                    <a:gd name="connsiteX131" fmla="*/ 134144 w 3413919"/>
                    <a:gd name="connsiteY131" fmla="*/ 546098 h 6642891"/>
                    <a:gd name="connsiteX132" fmla="*/ 0 w 3413919"/>
                    <a:gd name="connsiteY132" fmla="*/ 659603 h 6642891"/>
                    <a:gd name="connsiteX0" fmla="*/ 3413919 w 3413919"/>
                    <a:gd name="connsiteY0" fmla="*/ 6642891 h 6642891"/>
                    <a:gd name="connsiteX1" fmla="*/ 3413919 w 3413919"/>
                    <a:gd name="connsiteY1" fmla="*/ 6642891 h 6642891"/>
                    <a:gd name="connsiteX2" fmla="*/ 3390107 w 3413919"/>
                    <a:gd name="connsiteY2" fmla="*/ 6602410 h 6642891"/>
                    <a:gd name="connsiteX3" fmla="*/ 3387725 w 3413919"/>
                    <a:gd name="connsiteY3" fmla="*/ 6585741 h 6642891"/>
                    <a:gd name="connsiteX4" fmla="*/ 3385344 w 3413919"/>
                    <a:gd name="connsiteY4" fmla="*/ 6561928 h 6642891"/>
                    <a:gd name="connsiteX5" fmla="*/ 3371057 w 3413919"/>
                    <a:gd name="connsiteY5" fmla="*/ 6542878 h 6642891"/>
                    <a:gd name="connsiteX6" fmla="*/ 3366294 w 3413919"/>
                    <a:gd name="connsiteY6" fmla="*/ 6533353 h 6642891"/>
                    <a:gd name="connsiteX7" fmla="*/ 3359150 w 3413919"/>
                    <a:gd name="connsiteY7" fmla="*/ 6526210 h 6642891"/>
                    <a:gd name="connsiteX8" fmla="*/ 3354388 w 3413919"/>
                    <a:gd name="connsiteY8" fmla="*/ 6497635 h 6642891"/>
                    <a:gd name="connsiteX9" fmla="*/ 3352007 w 3413919"/>
                    <a:gd name="connsiteY9" fmla="*/ 6485728 h 6642891"/>
                    <a:gd name="connsiteX10" fmla="*/ 3347244 w 3413919"/>
                    <a:gd name="connsiteY10" fmla="*/ 6478585 h 6642891"/>
                    <a:gd name="connsiteX11" fmla="*/ 3342482 w 3413919"/>
                    <a:gd name="connsiteY11" fmla="*/ 6461916 h 6642891"/>
                    <a:gd name="connsiteX12" fmla="*/ 3335338 w 3413919"/>
                    <a:gd name="connsiteY12" fmla="*/ 6438103 h 6642891"/>
                    <a:gd name="connsiteX13" fmla="*/ 3325813 w 3413919"/>
                    <a:gd name="connsiteY13" fmla="*/ 6342853 h 6642891"/>
                    <a:gd name="connsiteX14" fmla="*/ 3321050 w 3413919"/>
                    <a:gd name="connsiteY14" fmla="*/ 6330947 h 6642891"/>
                    <a:gd name="connsiteX15" fmla="*/ 3309144 w 3413919"/>
                    <a:gd name="connsiteY15" fmla="*/ 6323803 h 6642891"/>
                    <a:gd name="connsiteX16" fmla="*/ 3299619 w 3413919"/>
                    <a:gd name="connsiteY16" fmla="*/ 6307135 h 6642891"/>
                    <a:gd name="connsiteX17" fmla="*/ 3292475 w 3413919"/>
                    <a:gd name="connsiteY17" fmla="*/ 6302372 h 6642891"/>
                    <a:gd name="connsiteX18" fmla="*/ 3287713 w 3413919"/>
                    <a:gd name="connsiteY18" fmla="*/ 6292847 h 6642891"/>
                    <a:gd name="connsiteX19" fmla="*/ 3282950 w 3413919"/>
                    <a:gd name="connsiteY19" fmla="*/ 6278560 h 6642891"/>
                    <a:gd name="connsiteX20" fmla="*/ 3280569 w 3413919"/>
                    <a:gd name="connsiteY20" fmla="*/ 6249985 h 6642891"/>
                    <a:gd name="connsiteX21" fmla="*/ 3275807 w 3413919"/>
                    <a:gd name="connsiteY21" fmla="*/ 6233316 h 6642891"/>
                    <a:gd name="connsiteX22" fmla="*/ 3273425 w 3413919"/>
                    <a:gd name="connsiteY22" fmla="*/ 6221410 h 6642891"/>
                    <a:gd name="connsiteX23" fmla="*/ 3268663 w 3413919"/>
                    <a:gd name="connsiteY23" fmla="*/ 6145210 h 6642891"/>
                    <a:gd name="connsiteX24" fmla="*/ 3263900 w 3413919"/>
                    <a:gd name="connsiteY24" fmla="*/ 6123778 h 6642891"/>
                    <a:gd name="connsiteX25" fmla="*/ 3259138 w 3413919"/>
                    <a:gd name="connsiteY25" fmla="*/ 6104728 h 6642891"/>
                    <a:gd name="connsiteX26" fmla="*/ 3247232 w 3413919"/>
                    <a:gd name="connsiteY26" fmla="*/ 6092822 h 6642891"/>
                    <a:gd name="connsiteX27" fmla="*/ 3235325 w 3413919"/>
                    <a:gd name="connsiteY27" fmla="*/ 6083297 h 6642891"/>
                    <a:gd name="connsiteX28" fmla="*/ 3175794 w 3413919"/>
                    <a:gd name="connsiteY28" fmla="*/ 6083297 h 6642891"/>
                    <a:gd name="connsiteX29" fmla="*/ 3161507 w 3413919"/>
                    <a:gd name="connsiteY29" fmla="*/ 6076153 h 6642891"/>
                    <a:gd name="connsiteX30" fmla="*/ 3161507 w 3413919"/>
                    <a:gd name="connsiteY30" fmla="*/ 6028528 h 6642891"/>
                    <a:gd name="connsiteX31" fmla="*/ 3163888 w 3413919"/>
                    <a:gd name="connsiteY31" fmla="*/ 6019003 h 6642891"/>
                    <a:gd name="connsiteX32" fmla="*/ 3168650 w 3413919"/>
                    <a:gd name="connsiteY32" fmla="*/ 6009478 h 6642891"/>
                    <a:gd name="connsiteX33" fmla="*/ 3161507 w 3413919"/>
                    <a:gd name="connsiteY33" fmla="*/ 5971378 h 6642891"/>
                    <a:gd name="connsiteX34" fmla="*/ 3118644 w 3413919"/>
                    <a:gd name="connsiteY34" fmla="*/ 5973760 h 6642891"/>
                    <a:gd name="connsiteX35" fmla="*/ 3099594 w 3413919"/>
                    <a:gd name="connsiteY35" fmla="*/ 5980903 h 6642891"/>
                    <a:gd name="connsiteX36" fmla="*/ 3087688 w 3413919"/>
                    <a:gd name="connsiteY36" fmla="*/ 5988047 h 6642891"/>
                    <a:gd name="connsiteX37" fmla="*/ 3078163 w 3413919"/>
                    <a:gd name="connsiteY37" fmla="*/ 5995191 h 6642891"/>
                    <a:gd name="connsiteX38" fmla="*/ 3071019 w 3413919"/>
                    <a:gd name="connsiteY38" fmla="*/ 5997572 h 6642891"/>
                    <a:gd name="connsiteX39" fmla="*/ 3061494 w 3413919"/>
                    <a:gd name="connsiteY39" fmla="*/ 6004716 h 6642891"/>
                    <a:gd name="connsiteX40" fmla="*/ 3042444 w 3413919"/>
                    <a:gd name="connsiteY40" fmla="*/ 5990428 h 6642891"/>
                    <a:gd name="connsiteX41" fmla="*/ 3035300 w 3413919"/>
                    <a:gd name="connsiteY41" fmla="*/ 5985666 h 6642891"/>
                    <a:gd name="connsiteX42" fmla="*/ 3018632 w 3413919"/>
                    <a:gd name="connsiteY42" fmla="*/ 5968997 h 6642891"/>
                    <a:gd name="connsiteX43" fmla="*/ 3004344 w 3413919"/>
                    <a:gd name="connsiteY43" fmla="*/ 5957091 h 6642891"/>
                    <a:gd name="connsiteX44" fmla="*/ 2982913 w 3413919"/>
                    <a:gd name="connsiteY44" fmla="*/ 5954710 h 6642891"/>
                    <a:gd name="connsiteX45" fmla="*/ 2944813 w 3413919"/>
                    <a:gd name="connsiteY45" fmla="*/ 5957091 h 6642891"/>
                    <a:gd name="connsiteX46" fmla="*/ 2911475 w 3413919"/>
                    <a:gd name="connsiteY46" fmla="*/ 5971378 h 6642891"/>
                    <a:gd name="connsiteX47" fmla="*/ 2904332 w 3413919"/>
                    <a:gd name="connsiteY47" fmla="*/ 5973760 h 6642891"/>
                    <a:gd name="connsiteX48" fmla="*/ 2892425 w 3413919"/>
                    <a:gd name="connsiteY48" fmla="*/ 5980903 h 6642891"/>
                    <a:gd name="connsiteX49" fmla="*/ 2878138 w 3413919"/>
                    <a:gd name="connsiteY49" fmla="*/ 5992810 h 6642891"/>
                    <a:gd name="connsiteX50" fmla="*/ 2868613 w 3413919"/>
                    <a:gd name="connsiteY50" fmla="*/ 5995191 h 6642891"/>
                    <a:gd name="connsiteX51" fmla="*/ 2859088 w 3413919"/>
                    <a:gd name="connsiteY51" fmla="*/ 5990428 h 6642891"/>
                    <a:gd name="connsiteX52" fmla="*/ 2849563 w 3413919"/>
                    <a:gd name="connsiteY52" fmla="*/ 5988047 h 6642891"/>
                    <a:gd name="connsiteX53" fmla="*/ 2828132 w 3413919"/>
                    <a:gd name="connsiteY53" fmla="*/ 5978522 h 6642891"/>
                    <a:gd name="connsiteX54" fmla="*/ 2809082 w 3413919"/>
                    <a:gd name="connsiteY54" fmla="*/ 5964235 h 6642891"/>
                    <a:gd name="connsiteX55" fmla="*/ 2804319 w 3413919"/>
                    <a:gd name="connsiteY55" fmla="*/ 5952328 h 6642891"/>
                    <a:gd name="connsiteX56" fmla="*/ 2801938 w 3413919"/>
                    <a:gd name="connsiteY56" fmla="*/ 5942803 h 6642891"/>
                    <a:gd name="connsiteX57" fmla="*/ 2794794 w 3413919"/>
                    <a:gd name="connsiteY57" fmla="*/ 5940422 h 6642891"/>
                    <a:gd name="connsiteX58" fmla="*/ 2780507 w 3413919"/>
                    <a:gd name="connsiteY58" fmla="*/ 5918991 h 6642891"/>
                    <a:gd name="connsiteX59" fmla="*/ 2763838 w 3413919"/>
                    <a:gd name="connsiteY59" fmla="*/ 5899941 h 6642891"/>
                    <a:gd name="connsiteX60" fmla="*/ 2751932 w 3413919"/>
                    <a:gd name="connsiteY60" fmla="*/ 5895178 h 6642891"/>
                    <a:gd name="connsiteX61" fmla="*/ 2737644 w 3413919"/>
                    <a:gd name="connsiteY61" fmla="*/ 5876128 h 6642891"/>
                    <a:gd name="connsiteX62" fmla="*/ 2725738 w 3413919"/>
                    <a:gd name="connsiteY62" fmla="*/ 5866603 h 6642891"/>
                    <a:gd name="connsiteX63" fmla="*/ 2709069 w 3413919"/>
                    <a:gd name="connsiteY63" fmla="*/ 5859460 h 6642891"/>
                    <a:gd name="connsiteX64" fmla="*/ 2687638 w 3413919"/>
                    <a:gd name="connsiteY64" fmla="*/ 5849935 h 6642891"/>
                    <a:gd name="connsiteX65" fmla="*/ 2680494 w 3413919"/>
                    <a:gd name="connsiteY65" fmla="*/ 5811835 h 6642891"/>
                    <a:gd name="connsiteX66" fmla="*/ 2642394 w 3413919"/>
                    <a:gd name="connsiteY66" fmla="*/ 5773735 h 6642891"/>
                    <a:gd name="connsiteX67" fmla="*/ 2635250 w 3413919"/>
                    <a:gd name="connsiteY67" fmla="*/ 5771353 h 6642891"/>
                    <a:gd name="connsiteX68" fmla="*/ 2635250 w 3413919"/>
                    <a:gd name="connsiteY68" fmla="*/ 5742778 h 6642891"/>
                    <a:gd name="connsiteX69" fmla="*/ 2640013 w 3413919"/>
                    <a:gd name="connsiteY69" fmla="*/ 5723728 h 6642891"/>
                    <a:gd name="connsiteX70" fmla="*/ 2625725 w 3413919"/>
                    <a:gd name="connsiteY70" fmla="*/ 5699916 h 6642891"/>
                    <a:gd name="connsiteX71" fmla="*/ 2606675 w 3413919"/>
                    <a:gd name="connsiteY71" fmla="*/ 5702297 h 6642891"/>
                    <a:gd name="connsiteX72" fmla="*/ 2597150 w 3413919"/>
                    <a:gd name="connsiteY72" fmla="*/ 5707060 h 6642891"/>
                    <a:gd name="connsiteX73" fmla="*/ 2585244 w 3413919"/>
                    <a:gd name="connsiteY73" fmla="*/ 5723728 h 6642891"/>
                    <a:gd name="connsiteX74" fmla="*/ 2580482 w 3413919"/>
                    <a:gd name="connsiteY74" fmla="*/ 5747541 h 6642891"/>
                    <a:gd name="connsiteX75" fmla="*/ 2578100 w 3413919"/>
                    <a:gd name="connsiteY75" fmla="*/ 5759447 h 6642891"/>
                    <a:gd name="connsiteX76" fmla="*/ 2561432 w 3413919"/>
                    <a:gd name="connsiteY76" fmla="*/ 5776116 h 6642891"/>
                    <a:gd name="connsiteX77" fmla="*/ 2554288 w 3413919"/>
                    <a:gd name="connsiteY77" fmla="*/ 5780878 h 6642891"/>
                    <a:gd name="connsiteX78" fmla="*/ 2542382 w 3413919"/>
                    <a:gd name="connsiteY78" fmla="*/ 5783260 h 6642891"/>
                    <a:gd name="connsiteX79" fmla="*/ 2497138 w 3413919"/>
                    <a:gd name="connsiteY79" fmla="*/ 5780878 h 6642891"/>
                    <a:gd name="connsiteX80" fmla="*/ 2494757 w 3413919"/>
                    <a:gd name="connsiteY80" fmla="*/ 5771353 h 6642891"/>
                    <a:gd name="connsiteX81" fmla="*/ 2506663 w 3413919"/>
                    <a:gd name="connsiteY81" fmla="*/ 5742778 h 6642891"/>
                    <a:gd name="connsiteX82" fmla="*/ 2520950 w 3413919"/>
                    <a:gd name="connsiteY82" fmla="*/ 5738016 h 6642891"/>
                    <a:gd name="connsiteX83" fmla="*/ 2551907 w 3413919"/>
                    <a:gd name="connsiteY83" fmla="*/ 5711822 h 6642891"/>
                    <a:gd name="connsiteX84" fmla="*/ 2566194 w 3413919"/>
                    <a:gd name="connsiteY84" fmla="*/ 5702297 h 6642891"/>
                    <a:gd name="connsiteX85" fmla="*/ 2570957 w 3413919"/>
                    <a:gd name="connsiteY85" fmla="*/ 5695153 h 6642891"/>
                    <a:gd name="connsiteX86" fmla="*/ 2563813 w 3413919"/>
                    <a:gd name="connsiteY86" fmla="*/ 5685628 h 6642891"/>
                    <a:gd name="connsiteX87" fmla="*/ 2549525 w 3413919"/>
                    <a:gd name="connsiteY87" fmla="*/ 5673722 h 6642891"/>
                    <a:gd name="connsiteX88" fmla="*/ 2537619 w 3413919"/>
                    <a:gd name="connsiteY88" fmla="*/ 5668960 h 6642891"/>
                    <a:gd name="connsiteX89" fmla="*/ 2466182 w 3413919"/>
                    <a:gd name="connsiteY89" fmla="*/ 5666578 h 6642891"/>
                    <a:gd name="connsiteX90" fmla="*/ 2454275 w 3413919"/>
                    <a:gd name="connsiteY90" fmla="*/ 5657053 h 6642891"/>
                    <a:gd name="connsiteX91" fmla="*/ 2416175 w 3413919"/>
                    <a:gd name="connsiteY91" fmla="*/ 5621335 h 6642891"/>
                    <a:gd name="connsiteX92" fmla="*/ 2404269 w 3413919"/>
                    <a:gd name="connsiteY92" fmla="*/ 5614191 h 6642891"/>
                    <a:gd name="connsiteX93" fmla="*/ 2389982 w 3413919"/>
                    <a:gd name="connsiteY93" fmla="*/ 5609428 h 6642891"/>
                    <a:gd name="connsiteX94" fmla="*/ 2382838 w 3413919"/>
                    <a:gd name="connsiteY94" fmla="*/ 5599903 h 6642891"/>
                    <a:gd name="connsiteX95" fmla="*/ 2375694 w 3413919"/>
                    <a:gd name="connsiteY95" fmla="*/ 5597522 h 6642891"/>
                    <a:gd name="connsiteX96" fmla="*/ 2370932 w 3413919"/>
                    <a:gd name="connsiteY96" fmla="*/ 5587997 h 6642891"/>
                    <a:gd name="connsiteX97" fmla="*/ 2375694 w 3413919"/>
                    <a:gd name="connsiteY97" fmla="*/ 5568947 h 6642891"/>
                    <a:gd name="connsiteX98" fmla="*/ 2378075 w 3413919"/>
                    <a:gd name="connsiteY98" fmla="*/ 5561803 h 6642891"/>
                    <a:gd name="connsiteX99" fmla="*/ 2361407 w 3413919"/>
                    <a:gd name="connsiteY99" fmla="*/ 5549897 h 6642891"/>
                    <a:gd name="connsiteX100" fmla="*/ 2339975 w 3413919"/>
                    <a:gd name="connsiteY100" fmla="*/ 5540372 h 6642891"/>
                    <a:gd name="connsiteX101" fmla="*/ 2313782 w 3413919"/>
                    <a:gd name="connsiteY101" fmla="*/ 5545135 h 6642891"/>
                    <a:gd name="connsiteX102" fmla="*/ 2285207 w 3413919"/>
                    <a:gd name="connsiteY102" fmla="*/ 5552278 h 6642891"/>
                    <a:gd name="connsiteX103" fmla="*/ 2261394 w 3413919"/>
                    <a:gd name="connsiteY103" fmla="*/ 5535610 h 6642891"/>
                    <a:gd name="connsiteX104" fmla="*/ 2259013 w 3413919"/>
                    <a:gd name="connsiteY104" fmla="*/ 5523703 h 6642891"/>
                    <a:gd name="connsiteX105" fmla="*/ 2254250 w 3413919"/>
                    <a:gd name="connsiteY105" fmla="*/ 5504653 h 6642891"/>
                    <a:gd name="connsiteX106" fmla="*/ 2244725 w 3413919"/>
                    <a:gd name="connsiteY106" fmla="*/ 5499891 h 6642891"/>
                    <a:gd name="connsiteX107" fmla="*/ 2209007 w 3413919"/>
                    <a:gd name="connsiteY107" fmla="*/ 5497510 h 6642891"/>
                    <a:gd name="connsiteX108" fmla="*/ 2194719 w 3413919"/>
                    <a:gd name="connsiteY108" fmla="*/ 5435597 h 6642891"/>
                    <a:gd name="connsiteX109" fmla="*/ 2185194 w 3413919"/>
                    <a:gd name="connsiteY109" fmla="*/ 5430835 h 6642891"/>
                    <a:gd name="connsiteX110" fmla="*/ 2178050 w 3413919"/>
                    <a:gd name="connsiteY110" fmla="*/ 5428453 h 6642891"/>
                    <a:gd name="connsiteX111" fmla="*/ 2163763 w 3413919"/>
                    <a:gd name="connsiteY111" fmla="*/ 5418928 h 6642891"/>
                    <a:gd name="connsiteX112" fmla="*/ 2144713 w 3413919"/>
                    <a:gd name="connsiteY112" fmla="*/ 5404641 h 6642891"/>
                    <a:gd name="connsiteX113" fmla="*/ 2139950 w 3413919"/>
                    <a:gd name="connsiteY113" fmla="*/ 5335585 h 6642891"/>
                    <a:gd name="connsiteX114" fmla="*/ 2137569 w 3413919"/>
                    <a:gd name="connsiteY114" fmla="*/ 5328441 h 6642891"/>
                    <a:gd name="connsiteX115" fmla="*/ 2130425 w 3413919"/>
                    <a:gd name="connsiteY115" fmla="*/ 5321297 h 6642891"/>
                    <a:gd name="connsiteX116" fmla="*/ 2118519 w 3413919"/>
                    <a:gd name="connsiteY116" fmla="*/ 5314153 h 6642891"/>
                    <a:gd name="connsiteX117" fmla="*/ 2108994 w 3413919"/>
                    <a:gd name="connsiteY117" fmla="*/ 5309391 h 6642891"/>
                    <a:gd name="connsiteX118" fmla="*/ 2106613 w 3413919"/>
                    <a:gd name="connsiteY118" fmla="*/ 5290341 h 6642891"/>
                    <a:gd name="connsiteX119" fmla="*/ 2070894 w 3413919"/>
                    <a:gd name="connsiteY119" fmla="*/ 5278435 h 6642891"/>
                    <a:gd name="connsiteX120" fmla="*/ 2051844 w 3413919"/>
                    <a:gd name="connsiteY120" fmla="*/ 5271291 h 6642891"/>
                    <a:gd name="connsiteX121" fmla="*/ 2032794 w 3413919"/>
                    <a:gd name="connsiteY121" fmla="*/ 5261766 h 6642891"/>
                    <a:gd name="connsiteX122" fmla="*/ 2039938 w 3413919"/>
                    <a:gd name="connsiteY122" fmla="*/ 5237953 h 6642891"/>
                    <a:gd name="connsiteX123" fmla="*/ 2042319 w 3413919"/>
                    <a:gd name="connsiteY123" fmla="*/ 5218903 h 6642891"/>
                    <a:gd name="connsiteX124" fmla="*/ 2044700 w 3413919"/>
                    <a:gd name="connsiteY124" fmla="*/ 5211760 h 6642891"/>
                    <a:gd name="connsiteX125" fmla="*/ 2051844 w 3413919"/>
                    <a:gd name="connsiteY125" fmla="*/ 5187947 h 6642891"/>
                    <a:gd name="connsiteX126" fmla="*/ 394494 w 3413919"/>
                    <a:gd name="connsiteY126" fmla="*/ 152400 h 6642891"/>
                    <a:gd name="connsiteX127" fmla="*/ 340519 w 3413919"/>
                    <a:gd name="connsiteY127" fmla="*/ 0 h 6642891"/>
                    <a:gd name="connsiteX128" fmla="*/ 308769 w 3413919"/>
                    <a:gd name="connsiteY128" fmla="*/ 53974 h 6642891"/>
                    <a:gd name="connsiteX129" fmla="*/ 302419 w 3413919"/>
                    <a:gd name="connsiteY129" fmla="*/ 146049 h 6642891"/>
                    <a:gd name="connsiteX130" fmla="*/ 210344 w 3413919"/>
                    <a:gd name="connsiteY130" fmla="*/ 304798 h 6642891"/>
                    <a:gd name="connsiteX131" fmla="*/ 121444 w 3413919"/>
                    <a:gd name="connsiteY131" fmla="*/ 431799 h 6642891"/>
                    <a:gd name="connsiteX132" fmla="*/ 134144 w 3413919"/>
                    <a:gd name="connsiteY132" fmla="*/ 546098 h 6642891"/>
                    <a:gd name="connsiteX133" fmla="*/ 0 w 3413919"/>
                    <a:gd name="connsiteY133" fmla="*/ 659603 h 6642891"/>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435769 w 3413919"/>
                    <a:gd name="connsiteY126" fmla="*/ 0 h 6709566"/>
                    <a:gd name="connsiteX127" fmla="*/ 340519 w 3413919"/>
                    <a:gd name="connsiteY127" fmla="*/ 66675 h 6709566"/>
                    <a:gd name="connsiteX128" fmla="*/ 308769 w 3413919"/>
                    <a:gd name="connsiteY128" fmla="*/ 120649 h 6709566"/>
                    <a:gd name="connsiteX129" fmla="*/ 302419 w 3413919"/>
                    <a:gd name="connsiteY129" fmla="*/ 212724 h 6709566"/>
                    <a:gd name="connsiteX130" fmla="*/ 210344 w 3413919"/>
                    <a:gd name="connsiteY130" fmla="*/ 371473 h 6709566"/>
                    <a:gd name="connsiteX131" fmla="*/ 121444 w 3413919"/>
                    <a:gd name="connsiteY131" fmla="*/ 498474 h 6709566"/>
                    <a:gd name="connsiteX132" fmla="*/ 134144 w 3413919"/>
                    <a:gd name="connsiteY132" fmla="*/ 612773 h 6709566"/>
                    <a:gd name="connsiteX133" fmla="*/ 0 w 3413919"/>
                    <a:gd name="connsiteY13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486569 w 3413919"/>
                    <a:gd name="connsiteY126" fmla="*/ 184150 h 6709566"/>
                    <a:gd name="connsiteX127" fmla="*/ 435769 w 3413919"/>
                    <a:gd name="connsiteY127" fmla="*/ 0 h 6709566"/>
                    <a:gd name="connsiteX128" fmla="*/ 340519 w 3413919"/>
                    <a:gd name="connsiteY128" fmla="*/ 66675 h 6709566"/>
                    <a:gd name="connsiteX129" fmla="*/ 308769 w 3413919"/>
                    <a:gd name="connsiteY129" fmla="*/ 120649 h 6709566"/>
                    <a:gd name="connsiteX130" fmla="*/ 302419 w 3413919"/>
                    <a:gd name="connsiteY130" fmla="*/ 212724 h 6709566"/>
                    <a:gd name="connsiteX131" fmla="*/ 210344 w 3413919"/>
                    <a:gd name="connsiteY131" fmla="*/ 371473 h 6709566"/>
                    <a:gd name="connsiteX132" fmla="*/ 121444 w 3413919"/>
                    <a:gd name="connsiteY132" fmla="*/ 498474 h 6709566"/>
                    <a:gd name="connsiteX133" fmla="*/ 134144 w 3413919"/>
                    <a:gd name="connsiteY133" fmla="*/ 612773 h 6709566"/>
                    <a:gd name="connsiteX134" fmla="*/ 0 w 3413919"/>
                    <a:gd name="connsiteY13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588169 w 3413919"/>
                    <a:gd name="connsiteY126" fmla="*/ 114300 h 6709566"/>
                    <a:gd name="connsiteX127" fmla="*/ 435769 w 3413919"/>
                    <a:gd name="connsiteY127" fmla="*/ 0 h 6709566"/>
                    <a:gd name="connsiteX128" fmla="*/ 340519 w 3413919"/>
                    <a:gd name="connsiteY128" fmla="*/ 66675 h 6709566"/>
                    <a:gd name="connsiteX129" fmla="*/ 308769 w 3413919"/>
                    <a:gd name="connsiteY129" fmla="*/ 120649 h 6709566"/>
                    <a:gd name="connsiteX130" fmla="*/ 302419 w 3413919"/>
                    <a:gd name="connsiteY130" fmla="*/ 212724 h 6709566"/>
                    <a:gd name="connsiteX131" fmla="*/ 210344 w 3413919"/>
                    <a:gd name="connsiteY131" fmla="*/ 371473 h 6709566"/>
                    <a:gd name="connsiteX132" fmla="*/ 121444 w 3413919"/>
                    <a:gd name="connsiteY132" fmla="*/ 498474 h 6709566"/>
                    <a:gd name="connsiteX133" fmla="*/ 134144 w 3413919"/>
                    <a:gd name="connsiteY133" fmla="*/ 612773 h 6709566"/>
                    <a:gd name="connsiteX134" fmla="*/ 0 w 3413919"/>
                    <a:gd name="connsiteY13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648494 w 3413919"/>
                    <a:gd name="connsiteY126" fmla="*/ 339725 h 6709566"/>
                    <a:gd name="connsiteX127" fmla="*/ 588169 w 3413919"/>
                    <a:gd name="connsiteY127" fmla="*/ 114300 h 6709566"/>
                    <a:gd name="connsiteX128" fmla="*/ 435769 w 3413919"/>
                    <a:gd name="connsiteY128" fmla="*/ 0 h 6709566"/>
                    <a:gd name="connsiteX129" fmla="*/ 340519 w 3413919"/>
                    <a:gd name="connsiteY129" fmla="*/ 66675 h 6709566"/>
                    <a:gd name="connsiteX130" fmla="*/ 308769 w 3413919"/>
                    <a:gd name="connsiteY130" fmla="*/ 120649 h 6709566"/>
                    <a:gd name="connsiteX131" fmla="*/ 302419 w 3413919"/>
                    <a:gd name="connsiteY131" fmla="*/ 212724 h 6709566"/>
                    <a:gd name="connsiteX132" fmla="*/ 210344 w 3413919"/>
                    <a:gd name="connsiteY132" fmla="*/ 371473 h 6709566"/>
                    <a:gd name="connsiteX133" fmla="*/ 121444 w 3413919"/>
                    <a:gd name="connsiteY133" fmla="*/ 498474 h 6709566"/>
                    <a:gd name="connsiteX134" fmla="*/ 134144 w 3413919"/>
                    <a:gd name="connsiteY134" fmla="*/ 612773 h 6709566"/>
                    <a:gd name="connsiteX135" fmla="*/ 0 w 3413919"/>
                    <a:gd name="connsiteY13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632619 w 3413919"/>
                    <a:gd name="connsiteY126" fmla="*/ 193675 h 6709566"/>
                    <a:gd name="connsiteX127" fmla="*/ 588169 w 3413919"/>
                    <a:gd name="connsiteY127" fmla="*/ 114300 h 6709566"/>
                    <a:gd name="connsiteX128" fmla="*/ 435769 w 3413919"/>
                    <a:gd name="connsiteY128" fmla="*/ 0 h 6709566"/>
                    <a:gd name="connsiteX129" fmla="*/ 340519 w 3413919"/>
                    <a:gd name="connsiteY129" fmla="*/ 66675 h 6709566"/>
                    <a:gd name="connsiteX130" fmla="*/ 308769 w 3413919"/>
                    <a:gd name="connsiteY130" fmla="*/ 120649 h 6709566"/>
                    <a:gd name="connsiteX131" fmla="*/ 302419 w 3413919"/>
                    <a:gd name="connsiteY131" fmla="*/ 212724 h 6709566"/>
                    <a:gd name="connsiteX132" fmla="*/ 210344 w 3413919"/>
                    <a:gd name="connsiteY132" fmla="*/ 371473 h 6709566"/>
                    <a:gd name="connsiteX133" fmla="*/ 121444 w 3413919"/>
                    <a:gd name="connsiteY133" fmla="*/ 498474 h 6709566"/>
                    <a:gd name="connsiteX134" fmla="*/ 134144 w 3413919"/>
                    <a:gd name="connsiteY134" fmla="*/ 612773 h 6709566"/>
                    <a:gd name="connsiteX135" fmla="*/ 0 w 3413919"/>
                    <a:gd name="connsiteY13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705644 w 3413919"/>
                    <a:gd name="connsiteY126" fmla="*/ 460375 h 6709566"/>
                    <a:gd name="connsiteX127" fmla="*/ 632619 w 3413919"/>
                    <a:gd name="connsiteY127" fmla="*/ 193675 h 6709566"/>
                    <a:gd name="connsiteX128" fmla="*/ 588169 w 3413919"/>
                    <a:gd name="connsiteY128" fmla="*/ 114300 h 6709566"/>
                    <a:gd name="connsiteX129" fmla="*/ 435769 w 3413919"/>
                    <a:gd name="connsiteY129" fmla="*/ 0 h 6709566"/>
                    <a:gd name="connsiteX130" fmla="*/ 340519 w 3413919"/>
                    <a:gd name="connsiteY130" fmla="*/ 66675 h 6709566"/>
                    <a:gd name="connsiteX131" fmla="*/ 308769 w 3413919"/>
                    <a:gd name="connsiteY131" fmla="*/ 120649 h 6709566"/>
                    <a:gd name="connsiteX132" fmla="*/ 302419 w 3413919"/>
                    <a:gd name="connsiteY132" fmla="*/ 212724 h 6709566"/>
                    <a:gd name="connsiteX133" fmla="*/ 210344 w 3413919"/>
                    <a:gd name="connsiteY133" fmla="*/ 371473 h 6709566"/>
                    <a:gd name="connsiteX134" fmla="*/ 121444 w 3413919"/>
                    <a:gd name="connsiteY134" fmla="*/ 498474 h 6709566"/>
                    <a:gd name="connsiteX135" fmla="*/ 134144 w 3413919"/>
                    <a:gd name="connsiteY135" fmla="*/ 612773 h 6709566"/>
                    <a:gd name="connsiteX136" fmla="*/ 0 w 3413919"/>
                    <a:gd name="connsiteY13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765969 w 3413919"/>
                    <a:gd name="connsiteY126" fmla="*/ 260350 h 6709566"/>
                    <a:gd name="connsiteX127" fmla="*/ 632619 w 3413919"/>
                    <a:gd name="connsiteY127" fmla="*/ 193675 h 6709566"/>
                    <a:gd name="connsiteX128" fmla="*/ 588169 w 3413919"/>
                    <a:gd name="connsiteY128" fmla="*/ 114300 h 6709566"/>
                    <a:gd name="connsiteX129" fmla="*/ 435769 w 3413919"/>
                    <a:gd name="connsiteY129" fmla="*/ 0 h 6709566"/>
                    <a:gd name="connsiteX130" fmla="*/ 340519 w 3413919"/>
                    <a:gd name="connsiteY130" fmla="*/ 66675 h 6709566"/>
                    <a:gd name="connsiteX131" fmla="*/ 308769 w 3413919"/>
                    <a:gd name="connsiteY131" fmla="*/ 120649 h 6709566"/>
                    <a:gd name="connsiteX132" fmla="*/ 302419 w 3413919"/>
                    <a:gd name="connsiteY132" fmla="*/ 212724 h 6709566"/>
                    <a:gd name="connsiteX133" fmla="*/ 210344 w 3413919"/>
                    <a:gd name="connsiteY133" fmla="*/ 371473 h 6709566"/>
                    <a:gd name="connsiteX134" fmla="*/ 121444 w 3413919"/>
                    <a:gd name="connsiteY134" fmla="*/ 498474 h 6709566"/>
                    <a:gd name="connsiteX135" fmla="*/ 134144 w 3413919"/>
                    <a:gd name="connsiteY135" fmla="*/ 612773 h 6709566"/>
                    <a:gd name="connsiteX136" fmla="*/ 0 w 3413919"/>
                    <a:gd name="connsiteY13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823119 w 3413919"/>
                    <a:gd name="connsiteY126" fmla="*/ 501650 h 6709566"/>
                    <a:gd name="connsiteX127" fmla="*/ 765969 w 3413919"/>
                    <a:gd name="connsiteY127" fmla="*/ 260350 h 6709566"/>
                    <a:gd name="connsiteX128" fmla="*/ 632619 w 3413919"/>
                    <a:gd name="connsiteY128" fmla="*/ 193675 h 6709566"/>
                    <a:gd name="connsiteX129" fmla="*/ 588169 w 3413919"/>
                    <a:gd name="connsiteY129" fmla="*/ 114300 h 6709566"/>
                    <a:gd name="connsiteX130" fmla="*/ 435769 w 3413919"/>
                    <a:gd name="connsiteY130" fmla="*/ 0 h 6709566"/>
                    <a:gd name="connsiteX131" fmla="*/ 340519 w 3413919"/>
                    <a:gd name="connsiteY131" fmla="*/ 66675 h 6709566"/>
                    <a:gd name="connsiteX132" fmla="*/ 308769 w 3413919"/>
                    <a:gd name="connsiteY132" fmla="*/ 120649 h 6709566"/>
                    <a:gd name="connsiteX133" fmla="*/ 302419 w 3413919"/>
                    <a:gd name="connsiteY133" fmla="*/ 212724 h 6709566"/>
                    <a:gd name="connsiteX134" fmla="*/ 210344 w 3413919"/>
                    <a:gd name="connsiteY134" fmla="*/ 371473 h 6709566"/>
                    <a:gd name="connsiteX135" fmla="*/ 121444 w 3413919"/>
                    <a:gd name="connsiteY135" fmla="*/ 498474 h 6709566"/>
                    <a:gd name="connsiteX136" fmla="*/ 134144 w 3413919"/>
                    <a:gd name="connsiteY136" fmla="*/ 612773 h 6709566"/>
                    <a:gd name="connsiteX137" fmla="*/ 0 w 3413919"/>
                    <a:gd name="connsiteY13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877094 w 3413919"/>
                    <a:gd name="connsiteY126" fmla="*/ 352425 h 6709566"/>
                    <a:gd name="connsiteX127" fmla="*/ 765969 w 3413919"/>
                    <a:gd name="connsiteY127" fmla="*/ 260350 h 6709566"/>
                    <a:gd name="connsiteX128" fmla="*/ 632619 w 3413919"/>
                    <a:gd name="connsiteY128" fmla="*/ 193675 h 6709566"/>
                    <a:gd name="connsiteX129" fmla="*/ 588169 w 3413919"/>
                    <a:gd name="connsiteY129" fmla="*/ 114300 h 6709566"/>
                    <a:gd name="connsiteX130" fmla="*/ 435769 w 3413919"/>
                    <a:gd name="connsiteY130" fmla="*/ 0 h 6709566"/>
                    <a:gd name="connsiteX131" fmla="*/ 340519 w 3413919"/>
                    <a:gd name="connsiteY131" fmla="*/ 66675 h 6709566"/>
                    <a:gd name="connsiteX132" fmla="*/ 308769 w 3413919"/>
                    <a:gd name="connsiteY132" fmla="*/ 120649 h 6709566"/>
                    <a:gd name="connsiteX133" fmla="*/ 302419 w 3413919"/>
                    <a:gd name="connsiteY133" fmla="*/ 212724 h 6709566"/>
                    <a:gd name="connsiteX134" fmla="*/ 210344 w 3413919"/>
                    <a:gd name="connsiteY134" fmla="*/ 371473 h 6709566"/>
                    <a:gd name="connsiteX135" fmla="*/ 121444 w 3413919"/>
                    <a:gd name="connsiteY135" fmla="*/ 498474 h 6709566"/>
                    <a:gd name="connsiteX136" fmla="*/ 134144 w 3413919"/>
                    <a:gd name="connsiteY136" fmla="*/ 612773 h 6709566"/>
                    <a:gd name="connsiteX137" fmla="*/ 0 w 3413919"/>
                    <a:gd name="connsiteY13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946944 w 3413919"/>
                    <a:gd name="connsiteY126" fmla="*/ 641350 h 6709566"/>
                    <a:gd name="connsiteX127" fmla="*/ 877094 w 3413919"/>
                    <a:gd name="connsiteY127" fmla="*/ 352425 h 6709566"/>
                    <a:gd name="connsiteX128" fmla="*/ 765969 w 3413919"/>
                    <a:gd name="connsiteY128" fmla="*/ 260350 h 6709566"/>
                    <a:gd name="connsiteX129" fmla="*/ 632619 w 3413919"/>
                    <a:gd name="connsiteY129" fmla="*/ 193675 h 6709566"/>
                    <a:gd name="connsiteX130" fmla="*/ 588169 w 3413919"/>
                    <a:gd name="connsiteY130" fmla="*/ 114300 h 6709566"/>
                    <a:gd name="connsiteX131" fmla="*/ 435769 w 3413919"/>
                    <a:gd name="connsiteY131" fmla="*/ 0 h 6709566"/>
                    <a:gd name="connsiteX132" fmla="*/ 340519 w 3413919"/>
                    <a:gd name="connsiteY132" fmla="*/ 66675 h 6709566"/>
                    <a:gd name="connsiteX133" fmla="*/ 308769 w 3413919"/>
                    <a:gd name="connsiteY133" fmla="*/ 120649 h 6709566"/>
                    <a:gd name="connsiteX134" fmla="*/ 302419 w 3413919"/>
                    <a:gd name="connsiteY134" fmla="*/ 212724 h 6709566"/>
                    <a:gd name="connsiteX135" fmla="*/ 210344 w 3413919"/>
                    <a:gd name="connsiteY135" fmla="*/ 371473 h 6709566"/>
                    <a:gd name="connsiteX136" fmla="*/ 121444 w 3413919"/>
                    <a:gd name="connsiteY136" fmla="*/ 498474 h 6709566"/>
                    <a:gd name="connsiteX137" fmla="*/ 134144 w 3413919"/>
                    <a:gd name="connsiteY137" fmla="*/ 612773 h 6709566"/>
                    <a:gd name="connsiteX138" fmla="*/ 0 w 3413919"/>
                    <a:gd name="connsiteY13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918369 w 3413919"/>
                    <a:gd name="connsiteY126" fmla="*/ 450850 h 6709566"/>
                    <a:gd name="connsiteX127" fmla="*/ 877094 w 3413919"/>
                    <a:gd name="connsiteY127" fmla="*/ 352425 h 6709566"/>
                    <a:gd name="connsiteX128" fmla="*/ 765969 w 3413919"/>
                    <a:gd name="connsiteY128" fmla="*/ 260350 h 6709566"/>
                    <a:gd name="connsiteX129" fmla="*/ 632619 w 3413919"/>
                    <a:gd name="connsiteY129" fmla="*/ 193675 h 6709566"/>
                    <a:gd name="connsiteX130" fmla="*/ 588169 w 3413919"/>
                    <a:gd name="connsiteY130" fmla="*/ 114300 h 6709566"/>
                    <a:gd name="connsiteX131" fmla="*/ 435769 w 3413919"/>
                    <a:gd name="connsiteY131" fmla="*/ 0 h 6709566"/>
                    <a:gd name="connsiteX132" fmla="*/ 340519 w 3413919"/>
                    <a:gd name="connsiteY132" fmla="*/ 66675 h 6709566"/>
                    <a:gd name="connsiteX133" fmla="*/ 308769 w 3413919"/>
                    <a:gd name="connsiteY133" fmla="*/ 120649 h 6709566"/>
                    <a:gd name="connsiteX134" fmla="*/ 302419 w 3413919"/>
                    <a:gd name="connsiteY134" fmla="*/ 212724 h 6709566"/>
                    <a:gd name="connsiteX135" fmla="*/ 210344 w 3413919"/>
                    <a:gd name="connsiteY135" fmla="*/ 371473 h 6709566"/>
                    <a:gd name="connsiteX136" fmla="*/ 121444 w 3413919"/>
                    <a:gd name="connsiteY136" fmla="*/ 498474 h 6709566"/>
                    <a:gd name="connsiteX137" fmla="*/ 134144 w 3413919"/>
                    <a:gd name="connsiteY137" fmla="*/ 612773 h 6709566"/>
                    <a:gd name="connsiteX138" fmla="*/ 0 w 3413919"/>
                    <a:gd name="connsiteY13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959644 w 3413919"/>
                    <a:gd name="connsiteY126" fmla="*/ 638175 h 6709566"/>
                    <a:gd name="connsiteX127" fmla="*/ 918369 w 3413919"/>
                    <a:gd name="connsiteY127" fmla="*/ 450850 h 6709566"/>
                    <a:gd name="connsiteX128" fmla="*/ 877094 w 3413919"/>
                    <a:gd name="connsiteY128" fmla="*/ 352425 h 6709566"/>
                    <a:gd name="connsiteX129" fmla="*/ 765969 w 3413919"/>
                    <a:gd name="connsiteY129" fmla="*/ 260350 h 6709566"/>
                    <a:gd name="connsiteX130" fmla="*/ 632619 w 3413919"/>
                    <a:gd name="connsiteY130" fmla="*/ 193675 h 6709566"/>
                    <a:gd name="connsiteX131" fmla="*/ 588169 w 3413919"/>
                    <a:gd name="connsiteY131" fmla="*/ 114300 h 6709566"/>
                    <a:gd name="connsiteX132" fmla="*/ 435769 w 3413919"/>
                    <a:gd name="connsiteY132" fmla="*/ 0 h 6709566"/>
                    <a:gd name="connsiteX133" fmla="*/ 340519 w 3413919"/>
                    <a:gd name="connsiteY133" fmla="*/ 66675 h 6709566"/>
                    <a:gd name="connsiteX134" fmla="*/ 308769 w 3413919"/>
                    <a:gd name="connsiteY134" fmla="*/ 120649 h 6709566"/>
                    <a:gd name="connsiteX135" fmla="*/ 302419 w 3413919"/>
                    <a:gd name="connsiteY135" fmla="*/ 212724 h 6709566"/>
                    <a:gd name="connsiteX136" fmla="*/ 210344 w 3413919"/>
                    <a:gd name="connsiteY136" fmla="*/ 371473 h 6709566"/>
                    <a:gd name="connsiteX137" fmla="*/ 121444 w 3413919"/>
                    <a:gd name="connsiteY137" fmla="*/ 498474 h 6709566"/>
                    <a:gd name="connsiteX138" fmla="*/ 134144 w 3413919"/>
                    <a:gd name="connsiteY138" fmla="*/ 612773 h 6709566"/>
                    <a:gd name="connsiteX139" fmla="*/ 0 w 3413919"/>
                    <a:gd name="connsiteY13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994569 w 3413919"/>
                    <a:gd name="connsiteY126" fmla="*/ 479425 h 6709566"/>
                    <a:gd name="connsiteX127" fmla="*/ 918369 w 3413919"/>
                    <a:gd name="connsiteY127" fmla="*/ 450850 h 6709566"/>
                    <a:gd name="connsiteX128" fmla="*/ 877094 w 3413919"/>
                    <a:gd name="connsiteY128" fmla="*/ 352425 h 6709566"/>
                    <a:gd name="connsiteX129" fmla="*/ 765969 w 3413919"/>
                    <a:gd name="connsiteY129" fmla="*/ 260350 h 6709566"/>
                    <a:gd name="connsiteX130" fmla="*/ 632619 w 3413919"/>
                    <a:gd name="connsiteY130" fmla="*/ 193675 h 6709566"/>
                    <a:gd name="connsiteX131" fmla="*/ 588169 w 3413919"/>
                    <a:gd name="connsiteY131" fmla="*/ 114300 h 6709566"/>
                    <a:gd name="connsiteX132" fmla="*/ 435769 w 3413919"/>
                    <a:gd name="connsiteY132" fmla="*/ 0 h 6709566"/>
                    <a:gd name="connsiteX133" fmla="*/ 340519 w 3413919"/>
                    <a:gd name="connsiteY133" fmla="*/ 66675 h 6709566"/>
                    <a:gd name="connsiteX134" fmla="*/ 308769 w 3413919"/>
                    <a:gd name="connsiteY134" fmla="*/ 120649 h 6709566"/>
                    <a:gd name="connsiteX135" fmla="*/ 302419 w 3413919"/>
                    <a:gd name="connsiteY135" fmla="*/ 212724 h 6709566"/>
                    <a:gd name="connsiteX136" fmla="*/ 210344 w 3413919"/>
                    <a:gd name="connsiteY136" fmla="*/ 371473 h 6709566"/>
                    <a:gd name="connsiteX137" fmla="*/ 121444 w 3413919"/>
                    <a:gd name="connsiteY137" fmla="*/ 498474 h 6709566"/>
                    <a:gd name="connsiteX138" fmla="*/ 134144 w 3413919"/>
                    <a:gd name="connsiteY138" fmla="*/ 612773 h 6709566"/>
                    <a:gd name="connsiteX139" fmla="*/ 0 w 3413919"/>
                    <a:gd name="connsiteY13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073944 w 3413919"/>
                    <a:gd name="connsiteY126" fmla="*/ 809625 h 6709566"/>
                    <a:gd name="connsiteX127" fmla="*/ 994569 w 3413919"/>
                    <a:gd name="connsiteY127" fmla="*/ 479425 h 6709566"/>
                    <a:gd name="connsiteX128" fmla="*/ 918369 w 3413919"/>
                    <a:gd name="connsiteY128" fmla="*/ 450850 h 6709566"/>
                    <a:gd name="connsiteX129" fmla="*/ 877094 w 3413919"/>
                    <a:gd name="connsiteY129" fmla="*/ 352425 h 6709566"/>
                    <a:gd name="connsiteX130" fmla="*/ 765969 w 3413919"/>
                    <a:gd name="connsiteY130" fmla="*/ 260350 h 6709566"/>
                    <a:gd name="connsiteX131" fmla="*/ 632619 w 3413919"/>
                    <a:gd name="connsiteY131" fmla="*/ 193675 h 6709566"/>
                    <a:gd name="connsiteX132" fmla="*/ 588169 w 3413919"/>
                    <a:gd name="connsiteY132" fmla="*/ 114300 h 6709566"/>
                    <a:gd name="connsiteX133" fmla="*/ 435769 w 3413919"/>
                    <a:gd name="connsiteY133" fmla="*/ 0 h 6709566"/>
                    <a:gd name="connsiteX134" fmla="*/ 340519 w 3413919"/>
                    <a:gd name="connsiteY134" fmla="*/ 66675 h 6709566"/>
                    <a:gd name="connsiteX135" fmla="*/ 308769 w 3413919"/>
                    <a:gd name="connsiteY135" fmla="*/ 120649 h 6709566"/>
                    <a:gd name="connsiteX136" fmla="*/ 302419 w 3413919"/>
                    <a:gd name="connsiteY136" fmla="*/ 212724 h 6709566"/>
                    <a:gd name="connsiteX137" fmla="*/ 210344 w 3413919"/>
                    <a:gd name="connsiteY137" fmla="*/ 371473 h 6709566"/>
                    <a:gd name="connsiteX138" fmla="*/ 121444 w 3413919"/>
                    <a:gd name="connsiteY138" fmla="*/ 498474 h 6709566"/>
                    <a:gd name="connsiteX139" fmla="*/ 134144 w 3413919"/>
                    <a:gd name="connsiteY139" fmla="*/ 612773 h 6709566"/>
                    <a:gd name="connsiteX140" fmla="*/ 0 w 3413919"/>
                    <a:gd name="connsiteY14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013619 w 3413919"/>
                    <a:gd name="connsiteY126" fmla="*/ 571500 h 6709566"/>
                    <a:gd name="connsiteX127" fmla="*/ 994569 w 3413919"/>
                    <a:gd name="connsiteY127" fmla="*/ 479425 h 6709566"/>
                    <a:gd name="connsiteX128" fmla="*/ 918369 w 3413919"/>
                    <a:gd name="connsiteY128" fmla="*/ 450850 h 6709566"/>
                    <a:gd name="connsiteX129" fmla="*/ 877094 w 3413919"/>
                    <a:gd name="connsiteY129" fmla="*/ 352425 h 6709566"/>
                    <a:gd name="connsiteX130" fmla="*/ 765969 w 3413919"/>
                    <a:gd name="connsiteY130" fmla="*/ 260350 h 6709566"/>
                    <a:gd name="connsiteX131" fmla="*/ 632619 w 3413919"/>
                    <a:gd name="connsiteY131" fmla="*/ 193675 h 6709566"/>
                    <a:gd name="connsiteX132" fmla="*/ 588169 w 3413919"/>
                    <a:gd name="connsiteY132" fmla="*/ 114300 h 6709566"/>
                    <a:gd name="connsiteX133" fmla="*/ 435769 w 3413919"/>
                    <a:gd name="connsiteY133" fmla="*/ 0 h 6709566"/>
                    <a:gd name="connsiteX134" fmla="*/ 340519 w 3413919"/>
                    <a:gd name="connsiteY134" fmla="*/ 66675 h 6709566"/>
                    <a:gd name="connsiteX135" fmla="*/ 308769 w 3413919"/>
                    <a:gd name="connsiteY135" fmla="*/ 120649 h 6709566"/>
                    <a:gd name="connsiteX136" fmla="*/ 302419 w 3413919"/>
                    <a:gd name="connsiteY136" fmla="*/ 212724 h 6709566"/>
                    <a:gd name="connsiteX137" fmla="*/ 210344 w 3413919"/>
                    <a:gd name="connsiteY137" fmla="*/ 371473 h 6709566"/>
                    <a:gd name="connsiteX138" fmla="*/ 121444 w 3413919"/>
                    <a:gd name="connsiteY138" fmla="*/ 498474 h 6709566"/>
                    <a:gd name="connsiteX139" fmla="*/ 134144 w 3413919"/>
                    <a:gd name="connsiteY139" fmla="*/ 612773 h 6709566"/>
                    <a:gd name="connsiteX140" fmla="*/ 0 w 3413919"/>
                    <a:gd name="connsiteY14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073944 w 3413919"/>
                    <a:gd name="connsiteY126" fmla="*/ 831850 h 6709566"/>
                    <a:gd name="connsiteX127" fmla="*/ 1013619 w 3413919"/>
                    <a:gd name="connsiteY127" fmla="*/ 571500 h 6709566"/>
                    <a:gd name="connsiteX128" fmla="*/ 994569 w 3413919"/>
                    <a:gd name="connsiteY128" fmla="*/ 479425 h 6709566"/>
                    <a:gd name="connsiteX129" fmla="*/ 918369 w 3413919"/>
                    <a:gd name="connsiteY129" fmla="*/ 450850 h 6709566"/>
                    <a:gd name="connsiteX130" fmla="*/ 877094 w 3413919"/>
                    <a:gd name="connsiteY130" fmla="*/ 352425 h 6709566"/>
                    <a:gd name="connsiteX131" fmla="*/ 765969 w 3413919"/>
                    <a:gd name="connsiteY131" fmla="*/ 260350 h 6709566"/>
                    <a:gd name="connsiteX132" fmla="*/ 632619 w 3413919"/>
                    <a:gd name="connsiteY132" fmla="*/ 193675 h 6709566"/>
                    <a:gd name="connsiteX133" fmla="*/ 588169 w 3413919"/>
                    <a:gd name="connsiteY133" fmla="*/ 114300 h 6709566"/>
                    <a:gd name="connsiteX134" fmla="*/ 435769 w 3413919"/>
                    <a:gd name="connsiteY134" fmla="*/ 0 h 6709566"/>
                    <a:gd name="connsiteX135" fmla="*/ 340519 w 3413919"/>
                    <a:gd name="connsiteY135" fmla="*/ 66675 h 6709566"/>
                    <a:gd name="connsiteX136" fmla="*/ 308769 w 3413919"/>
                    <a:gd name="connsiteY136" fmla="*/ 120649 h 6709566"/>
                    <a:gd name="connsiteX137" fmla="*/ 302419 w 3413919"/>
                    <a:gd name="connsiteY137" fmla="*/ 212724 h 6709566"/>
                    <a:gd name="connsiteX138" fmla="*/ 210344 w 3413919"/>
                    <a:gd name="connsiteY138" fmla="*/ 371473 h 6709566"/>
                    <a:gd name="connsiteX139" fmla="*/ 121444 w 3413919"/>
                    <a:gd name="connsiteY139" fmla="*/ 498474 h 6709566"/>
                    <a:gd name="connsiteX140" fmla="*/ 134144 w 3413919"/>
                    <a:gd name="connsiteY140" fmla="*/ 612773 h 6709566"/>
                    <a:gd name="connsiteX141" fmla="*/ 0 w 3413919"/>
                    <a:gd name="connsiteY14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258094 w 3413919"/>
                    <a:gd name="connsiteY126" fmla="*/ 682625 h 6709566"/>
                    <a:gd name="connsiteX127" fmla="*/ 1013619 w 3413919"/>
                    <a:gd name="connsiteY127" fmla="*/ 571500 h 6709566"/>
                    <a:gd name="connsiteX128" fmla="*/ 994569 w 3413919"/>
                    <a:gd name="connsiteY128" fmla="*/ 479425 h 6709566"/>
                    <a:gd name="connsiteX129" fmla="*/ 918369 w 3413919"/>
                    <a:gd name="connsiteY129" fmla="*/ 450850 h 6709566"/>
                    <a:gd name="connsiteX130" fmla="*/ 877094 w 3413919"/>
                    <a:gd name="connsiteY130" fmla="*/ 352425 h 6709566"/>
                    <a:gd name="connsiteX131" fmla="*/ 765969 w 3413919"/>
                    <a:gd name="connsiteY131" fmla="*/ 260350 h 6709566"/>
                    <a:gd name="connsiteX132" fmla="*/ 632619 w 3413919"/>
                    <a:gd name="connsiteY132" fmla="*/ 193675 h 6709566"/>
                    <a:gd name="connsiteX133" fmla="*/ 588169 w 3413919"/>
                    <a:gd name="connsiteY133" fmla="*/ 114300 h 6709566"/>
                    <a:gd name="connsiteX134" fmla="*/ 435769 w 3413919"/>
                    <a:gd name="connsiteY134" fmla="*/ 0 h 6709566"/>
                    <a:gd name="connsiteX135" fmla="*/ 340519 w 3413919"/>
                    <a:gd name="connsiteY135" fmla="*/ 66675 h 6709566"/>
                    <a:gd name="connsiteX136" fmla="*/ 308769 w 3413919"/>
                    <a:gd name="connsiteY136" fmla="*/ 120649 h 6709566"/>
                    <a:gd name="connsiteX137" fmla="*/ 302419 w 3413919"/>
                    <a:gd name="connsiteY137" fmla="*/ 212724 h 6709566"/>
                    <a:gd name="connsiteX138" fmla="*/ 210344 w 3413919"/>
                    <a:gd name="connsiteY138" fmla="*/ 371473 h 6709566"/>
                    <a:gd name="connsiteX139" fmla="*/ 121444 w 3413919"/>
                    <a:gd name="connsiteY139" fmla="*/ 498474 h 6709566"/>
                    <a:gd name="connsiteX140" fmla="*/ 134144 w 3413919"/>
                    <a:gd name="connsiteY140" fmla="*/ 612773 h 6709566"/>
                    <a:gd name="connsiteX141" fmla="*/ 0 w 3413919"/>
                    <a:gd name="connsiteY14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289844 w 3413919"/>
                    <a:gd name="connsiteY126" fmla="*/ 854075 h 6709566"/>
                    <a:gd name="connsiteX127" fmla="*/ 1258094 w 3413919"/>
                    <a:gd name="connsiteY127" fmla="*/ 682625 h 6709566"/>
                    <a:gd name="connsiteX128" fmla="*/ 1013619 w 3413919"/>
                    <a:gd name="connsiteY128" fmla="*/ 571500 h 6709566"/>
                    <a:gd name="connsiteX129" fmla="*/ 994569 w 3413919"/>
                    <a:gd name="connsiteY129" fmla="*/ 479425 h 6709566"/>
                    <a:gd name="connsiteX130" fmla="*/ 918369 w 3413919"/>
                    <a:gd name="connsiteY130" fmla="*/ 450850 h 6709566"/>
                    <a:gd name="connsiteX131" fmla="*/ 877094 w 3413919"/>
                    <a:gd name="connsiteY131" fmla="*/ 352425 h 6709566"/>
                    <a:gd name="connsiteX132" fmla="*/ 765969 w 3413919"/>
                    <a:gd name="connsiteY132" fmla="*/ 260350 h 6709566"/>
                    <a:gd name="connsiteX133" fmla="*/ 632619 w 3413919"/>
                    <a:gd name="connsiteY133" fmla="*/ 193675 h 6709566"/>
                    <a:gd name="connsiteX134" fmla="*/ 588169 w 3413919"/>
                    <a:gd name="connsiteY134" fmla="*/ 114300 h 6709566"/>
                    <a:gd name="connsiteX135" fmla="*/ 435769 w 3413919"/>
                    <a:gd name="connsiteY135" fmla="*/ 0 h 6709566"/>
                    <a:gd name="connsiteX136" fmla="*/ 340519 w 3413919"/>
                    <a:gd name="connsiteY136" fmla="*/ 66675 h 6709566"/>
                    <a:gd name="connsiteX137" fmla="*/ 308769 w 3413919"/>
                    <a:gd name="connsiteY137" fmla="*/ 120649 h 6709566"/>
                    <a:gd name="connsiteX138" fmla="*/ 302419 w 3413919"/>
                    <a:gd name="connsiteY138" fmla="*/ 212724 h 6709566"/>
                    <a:gd name="connsiteX139" fmla="*/ 210344 w 3413919"/>
                    <a:gd name="connsiteY139" fmla="*/ 371473 h 6709566"/>
                    <a:gd name="connsiteX140" fmla="*/ 121444 w 3413919"/>
                    <a:gd name="connsiteY140" fmla="*/ 498474 h 6709566"/>
                    <a:gd name="connsiteX141" fmla="*/ 134144 w 3413919"/>
                    <a:gd name="connsiteY141" fmla="*/ 612773 h 6709566"/>
                    <a:gd name="connsiteX142" fmla="*/ 0 w 3413919"/>
                    <a:gd name="connsiteY14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273969 w 3413919"/>
                    <a:gd name="connsiteY126" fmla="*/ 742950 h 6709566"/>
                    <a:gd name="connsiteX127" fmla="*/ 1258094 w 3413919"/>
                    <a:gd name="connsiteY127" fmla="*/ 682625 h 6709566"/>
                    <a:gd name="connsiteX128" fmla="*/ 1013619 w 3413919"/>
                    <a:gd name="connsiteY128" fmla="*/ 571500 h 6709566"/>
                    <a:gd name="connsiteX129" fmla="*/ 994569 w 3413919"/>
                    <a:gd name="connsiteY129" fmla="*/ 479425 h 6709566"/>
                    <a:gd name="connsiteX130" fmla="*/ 918369 w 3413919"/>
                    <a:gd name="connsiteY130" fmla="*/ 450850 h 6709566"/>
                    <a:gd name="connsiteX131" fmla="*/ 877094 w 3413919"/>
                    <a:gd name="connsiteY131" fmla="*/ 352425 h 6709566"/>
                    <a:gd name="connsiteX132" fmla="*/ 765969 w 3413919"/>
                    <a:gd name="connsiteY132" fmla="*/ 260350 h 6709566"/>
                    <a:gd name="connsiteX133" fmla="*/ 632619 w 3413919"/>
                    <a:gd name="connsiteY133" fmla="*/ 193675 h 6709566"/>
                    <a:gd name="connsiteX134" fmla="*/ 588169 w 3413919"/>
                    <a:gd name="connsiteY134" fmla="*/ 114300 h 6709566"/>
                    <a:gd name="connsiteX135" fmla="*/ 435769 w 3413919"/>
                    <a:gd name="connsiteY135" fmla="*/ 0 h 6709566"/>
                    <a:gd name="connsiteX136" fmla="*/ 340519 w 3413919"/>
                    <a:gd name="connsiteY136" fmla="*/ 66675 h 6709566"/>
                    <a:gd name="connsiteX137" fmla="*/ 308769 w 3413919"/>
                    <a:gd name="connsiteY137" fmla="*/ 120649 h 6709566"/>
                    <a:gd name="connsiteX138" fmla="*/ 302419 w 3413919"/>
                    <a:gd name="connsiteY138" fmla="*/ 212724 h 6709566"/>
                    <a:gd name="connsiteX139" fmla="*/ 210344 w 3413919"/>
                    <a:gd name="connsiteY139" fmla="*/ 371473 h 6709566"/>
                    <a:gd name="connsiteX140" fmla="*/ 121444 w 3413919"/>
                    <a:gd name="connsiteY140" fmla="*/ 498474 h 6709566"/>
                    <a:gd name="connsiteX141" fmla="*/ 134144 w 3413919"/>
                    <a:gd name="connsiteY141" fmla="*/ 612773 h 6709566"/>
                    <a:gd name="connsiteX142" fmla="*/ 0 w 3413919"/>
                    <a:gd name="connsiteY14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289844 w 3413919"/>
                    <a:gd name="connsiteY126" fmla="*/ 857250 h 6709566"/>
                    <a:gd name="connsiteX127" fmla="*/ 1273969 w 3413919"/>
                    <a:gd name="connsiteY127" fmla="*/ 742950 h 6709566"/>
                    <a:gd name="connsiteX128" fmla="*/ 1258094 w 3413919"/>
                    <a:gd name="connsiteY128" fmla="*/ 682625 h 6709566"/>
                    <a:gd name="connsiteX129" fmla="*/ 1013619 w 3413919"/>
                    <a:gd name="connsiteY129" fmla="*/ 571500 h 6709566"/>
                    <a:gd name="connsiteX130" fmla="*/ 994569 w 3413919"/>
                    <a:gd name="connsiteY130" fmla="*/ 479425 h 6709566"/>
                    <a:gd name="connsiteX131" fmla="*/ 918369 w 3413919"/>
                    <a:gd name="connsiteY131" fmla="*/ 450850 h 6709566"/>
                    <a:gd name="connsiteX132" fmla="*/ 877094 w 3413919"/>
                    <a:gd name="connsiteY132" fmla="*/ 352425 h 6709566"/>
                    <a:gd name="connsiteX133" fmla="*/ 765969 w 3413919"/>
                    <a:gd name="connsiteY133" fmla="*/ 260350 h 6709566"/>
                    <a:gd name="connsiteX134" fmla="*/ 632619 w 3413919"/>
                    <a:gd name="connsiteY134" fmla="*/ 193675 h 6709566"/>
                    <a:gd name="connsiteX135" fmla="*/ 588169 w 3413919"/>
                    <a:gd name="connsiteY135" fmla="*/ 114300 h 6709566"/>
                    <a:gd name="connsiteX136" fmla="*/ 435769 w 3413919"/>
                    <a:gd name="connsiteY136" fmla="*/ 0 h 6709566"/>
                    <a:gd name="connsiteX137" fmla="*/ 340519 w 3413919"/>
                    <a:gd name="connsiteY137" fmla="*/ 66675 h 6709566"/>
                    <a:gd name="connsiteX138" fmla="*/ 308769 w 3413919"/>
                    <a:gd name="connsiteY138" fmla="*/ 120649 h 6709566"/>
                    <a:gd name="connsiteX139" fmla="*/ 302419 w 3413919"/>
                    <a:gd name="connsiteY139" fmla="*/ 212724 h 6709566"/>
                    <a:gd name="connsiteX140" fmla="*/ 210344 w 3413919"/>
                    <a:gd name="connsiteY140" fmla="*/ 371473 h 6709566"/>
                    <a:gd name="connsiteX141" fmla="*/ 121444 w 3413919"/>
                    <a:gd name="connsiteY141" fmla="*/ 498474 h 6709566"/>
                    <a:gd name="connsiteX142" fmla="*/ 134144 w 3413919"/>
                    <a:gd name="connsiteY142" fmla="*/ 612773 h 6709566"/>
                    <a:gd name="connsiteX143" fmla="*/ 0 w 3413919"/>
                    <a:gd name="connsiteY14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366044 w 3413919"/>
                    <a:gd name="connsiteY126" fmla="*/ 784225 h 6709566"/>
                    <a:gd name="connsiteX127" fmla="*/ 1273969 w 3413919"/>
                    <a:gd name="connsiteY127" fmla="*/ 742950 h 6709566"/>
                    <a:gd name="connsiteX128" fmla="*/ 1258094 w 3413919"/>
                    <a:gd name="connsiteY128" fmla="*/ 682625 h 6709566"/>
                    <a:gd name="connsiteX129" fmla="*/ 1013619 w 3413919"/>
                    <a:gd name="connsiteY129" fmla="*/ 571500 h 6709566"/>
                    <a:gd name="connsiteX130" fmla="*/ 994569 w 3413919"/>
                    <a:gd name="connsiteY130" fmla="*/ 479425 h 6709566"/>
                    <a:gd name="connsiteX131" fmla="*/ 918369 w 3413919"/>
                    <a:gd name="connsiteY131" fmla="*/ 450850 h 6709566"/>
                    <a:gd name="connsiteX132" fmla="*/ 877094 w 3413919"/>
                    <a:gd name="connsiteY132" fmla="*/ 352425 h 6709566"/>
                    <a:gd name="connsiteX133" fmla="*/ 765969 w 3413919"/>
                    <a:gd name="connsiteY133" fmla="*/ 260350 h 6709566"/>
                    <a:gd name="connsiteX134" fmla="*/ 632619 w 3413919"/>
                    <a:gd name="connsiteY134" fmla="*/ 193675 h 6709566"/>
                    <a:gd name="connsiteX135" fmla="*/ 588169 w 3413919"/>
                    <a:gd name="connsiteY135" fmla="*/ 114300 h 6709566"/>
                    <a:gd name="connsiteX136" fmla="*/ 435769 w 3413919"/>
                    <a:gd name="connsiteY136" fmla="*/ 0 h 6709566"/>
                    <a:gd name="connsiteX137" fmla="*/ 340519 w 3413919"/>
                    <a:gd name="connsiteY137" fmla="*/ 66675 h 6709566"/>
                    <a:gd name="connsiteX138" fmla="*/ 308769 w 3413919"/>
                    <a:gd name="connsiteY138" fmla="*/ 120649 h 6709566"/>
                    <a:gd name="connsiteX139" fmla="*/ 302419 w 3413919"/>
                    <a:gd name="connsiteY139" fmla="*/ 212724 h 6709566"/>
                    <a:gd name="connsiteX140" fmla="*/ 210344 w 3413919"/>
                    <a:gd name="connsiteY140" fmla="*/ 371473 h 6709566"/>
                    <a:gd name="connsiteX141" fmla="*/ 121444 w 3413919"/>
                    <a:gd name="connsiteY141" fmla="*/ 498474 h 6709566"/>
                    <a:gd name="connsiteX142" fmla="*/ 134144 w 3413919"/>
                    <a:gd name="connsiteY142" fmla="*/ 612773 h 6709566"/>
                    <a:gd name="connsiteX143" fmla="*/ 0 w 3413919"/>
                    <a:gd name="connsiteY14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388269 w 3413919"/>
                    <a:gd name="connsiteY126" fmla="*/ 927100 h 6709566"/>
                    <a:gd name="connsiteX127" fmla="*/ 1366044 w 3413919"/>
                    <a:gd name="connsiteY127" fmla="*/ 784225 h 6709566"/>
                    <a:gd name="connsiteX128" fmla="*/ 1273969 w 3413919"/>
                    <a:gd name="connsiteY128" fmla="*/ 742950 h 6709566"/>
                    <a:gd name="connsiteX129" fmla="*/ 1258094 w 3413919"/>
                    <a:gd name="connsiteY129" fmla="*/ 682625 h 6709566"/>
                    <a:gd name="connsiteX130" fmla="*/ 1013619 w 3413919"/>
                    <a:gd name="connsiteY130" fmla="*/ 571500 h 6709566"/>
                    <a:gd name="connsiteX131" fmla="*/ 994569 w 3413919"/>
                    <a:gd name="connsiteY131" fmla="*/ 479425 h 6709566"/>
                    <a:gd name="connsiteX132" fmla="*/ 918369 w 3413919"/>
                    <a:gd name="connsiteY132" fmla="*/ 450850 h 6709566"/>
                    <a:gd name="connsiteX133" fmla="*/ 877094 w 3413919"/>
                    <a:gd name="connsiteY133" fmla="*/ 352425 h 6709566"/>
                    <a:gd name="connsiteX134" fmla="*/ 765969 w 3413919"/>
                    <a:gd name="connsiteY134" fmla="*/ 260350 h 6709566"/>
                    <a:gd name="connsiteX135" fmla="*/ 632619 w 3413919"/>
                    <a:gd name="connsiteY135" fmla="*/ 193675 h 6709566"/>
                    <a:gd name="connsiteX136" fmla="*/ 588169 w 3413919"/>
                    <a:gd name="connsiteY136" fmla="*/ 114300 h 6709566"/>
                    <a:gd name="connsiteX137" fmla="*/ 435769 w 3413919"/>
                    <a:gd name="connsiteY137" fmla="*/ 0 h 6709566"/>
                    <a:gd name="connsiteX138" fmla="*/ 340519 w 3413919"/>
                    <a:gd name="connsiteY138" fmla="*/ 66675 h 6709566"/>
                    <a:gd name="connsiteX139" fmla="*/ 308769 w 3413919"/>
                    <a:gd name="connsiteY139" fmla="*/ 120649 h 6709566"/>
                    <a:gd name="connsiteX140" fmla="*/ 302419 w 3413919"/>
                    <a:gd name="connsiteY140" fmla="*/ 212724 h 6709566"/>
                    <a:gd name="connsiteX141" fmla="*/ 210344 w 3413919"/>
                    <a:gd name="connsiteY141" fmla="*/ 371473 h 6709566"/>
                    <a:gd name="connsiteX142" fmla="*/ 121444 w 3413919"/>
                    <a:gd name="connsiteY142" fmla="*/ 498474 h 6709566"/>
                    <a:gd name="connsiteX143" fmla="*/ 134144 w 3413919"/>
                    <a:gd name="connsiteY143" fmla="*/ 612773 h 6709566"/>
                    <a:gd name="connsiteX144" fmla="*/ 0 w 3413919"/>
                    <a:gd name="connsiteY14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572419 w 3413919"/>
                    <a:gd name="connsiteY126" fmla="*/ 920750 h 6709566"/>
                    <a:gd name="connsiteX127" fmla="*/ 1366044 w 3413919"/>
                    <a:gd name="connsiteY127" fmla="*/ 784225 h 6709566"/>
                    <a:gd name="connsiteX128" fmla="*/ 1273969 w 3413919"/>
                    <a:gd name="connsiteY128" fmla="*/ 742950 h 6709566"/>
                    <a:gd name="connsiteX129" fmla="*/ 1258094 w 3413919"/>
                    <a:gd name="connsiteY129" fmla="*/ 682625 h 6709566"/>
                    <a:gd name="connsiteX130" fmla="*/ 1013619 w 3413919"/>
                    <a:gd name="connsiteY130" fmla="*/ 571500 h 6709566"/>
                    <a:gd name="connsiteX131" fmla="*/ 994569 w 3413919"/>
                    <a:gd name="connsiteY131" fmla="*/ 479425 h 6709566"/>
                    <a:gd name="connsiteX132" fmla="*/ 918369 w 3413919"/>
                    <a:gd name="connsiteY132" fmla="*/ 450850 h 6709566"/>
                    <a:gd name="connsiteX133" fmla="*/ 877094 w 3413919"/>
                    <a:gd name="connsiteY133" fmla="*/ 352425 h 6709566"/>
                    <a:gd name="connsiteX134" fmla="*/ 765969 w 3413919"/>
                    <a:gd name="connsiteY134" fmla="*/ 260350 h 6709566"/>
                    <a:gd name="connsiteX135" fmla="*/ 632619 w 3413919"/>
                    <a:gd name="connsiteY135" fmla="*/ 193675 h 6709566"/>
                    <a:gd name="connsiteX136" fmla="*/ 588169 w 3413919"/>
                    <a:gd name="connsiteY136" fmla="*/ 114300 h 6709566"/>
                    <a:gd name="connsiteX137" fmla="*/ 435769 w 3413919"/>
                    <a:gd name="connsiteY137" fmla="*/ 0 h 6709566"/>
                    <a:gd name="connsiteX138" fmla="*/ 340519 w 3413919"/>
                    <a:gd name="connsiteY138" fmla="*/ 66675 h 6709566"/>
                    <a:gd name="connsiteX139" fmla="*/ 308769 w 3413919"/>
                    <a:gd name="connsiteY139" fmla="*/ 120649 h 6709566"/>
                    <a:gd name="connsiteX140" fmla="*/ 302419 w 3413919"/>
                    <a:gd name="connsiteY140" fmla="*/ 212724 h 6709566"/>
                    <a:gd name="connsiteX141" fmla="*/ 210344 w 3413919"/>
                    <a:gd name="connsiteY141" fmla="*/ 371473 h 6709566"/>
                    <a:gd name="connsiteX142" fmla="*/ 121444 w 3413919"/>
                    <a:gd name="connsiteY142" fmla="*/ 498474 h 6709566"/>
                    <a:gd name="connsiteX143" fmla="*/ 134144 w 3413919"/>
                    <a:gd name="connsiteY143" fmla="*/ 612773 h 6709566"/>
                    <a:gd name="connsiteX144" fmla="*/ 0 w 3413919"/>
                    <a:gd name="connsiteY14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642269 w 3413919"/>
                    <a:gd name="connsiteY126" fmla="*/ 1517650 h 6709566"/>
                    <a:gd name="connsiteX127" fmla="*/ 1572419 w 3413919"/>
                    <a:gd name="connsiteY127" fmla="*/ 920750 h 6709566"/>
                    <a:gd name="connsiteX128" fmla="*/ 1366044 w 3413919"/>
                    <a:gd name="connsiteY128" fmla="*/ 784225 h 6709566"/>
                    <a:gd name="connsiteX129" fmla="*/ 1273969 w 3413919"/>
                    <a:gd name="connsiteY129" fmla="*/ 742950 h 6709566"/>
                    <a:gd name="connsiteX130" fmla="*/ 1258094 w 3413919"/>
                    <a:gd name="connsiteY130" fmla="*/ 682625 h 6709566"/>
                    <a:gd name="connsiteX131" fmla="*/ 1013619 w 3413919"/>
                    <a:gd name="connsiteY131" fmla="*/ 571500 h 6709566"/>
                    <a:gd name="connsiteX132" fmla="*/ 994569 w 3413919"/>
                    <a:gd name="connsiteY132" fmla="*/ 479425 h 6709566"/>
                    <a:gd name="connsiteX133" fmla="*/ 918369 w 3413919"/>
                    <a:gd name="connsiteY133" fmla="*/ 450850 h 6709566"/>
                    <a:gd name="connsiteX134" fmla="*/ 877094 w 3413919"/>
                    <a:gd name="connsiteY134" fmla="*/ 352425 h 6709566"/>
                    <a:gd name="connsiteX135" fmla="*/ 765969 w 3413919"/>
                    <a:gd name="connsiteY135" fmla="*/ 260350 h 6709566"/>
                    <a:gd name="connsiteX136" fmla="*/ 632619 w 3413919"/>
                    <a:gd name="connsiteY136" fmla="*/ 193675 h 6709566"/>
                    <a:gd name="connsiteX137" fmla="*/ 588169 w 3413919"/>
                    <a:gd name="connsiteY137" fmla="*/ 114300 h 6709566"/>
                    <a:gd name="connsiteX138" fmla="*/ 435769 w 3413919"/>
                    <a:gd name="connsiteY138" fmla="*/ 0 h 6709566"/>
                    <a:gd name="connsiteX139" fmla="*/ 340519 w 3413919"/>
                    <a:gd name="connsiteY139" fmla="*/ 66675 h 6709566"/>
                    <a:gd name="connsiteX140" fmla="*/ 308769 w 3413919"/>
                    <a:gd name="connsiteY140" fmla="*/ 120649 h 6709566"/>
                    <a:gd name="connsiteX141" fmla="*/ 302419 w 3413919"/>
                    <a:gd name="connsiteY141" fmla="*/ 212724 h 6709566"/>
                    <a:gd name="connsiteX142" fmla="*/ 210344 w 3413919"/>
                    <a:gd name="connsiteY142" fmla="*/ 371473 h 6709566"/>
                    <a:gd name="connsiteX143" fmla="*/ 121444 w 3413919"/>
                    <a:gd name="connsiteY143" fmla="*/ 498474 h 6709566"/>
                    <a:gd name="connsiteX144" fmla="*/ 134144 w 3413919"/>
                    <a:gd name="connsiteY144" fmla="*/ 612773 h 6709566"/>
                    <a:gd name="connsiteX145" fmla="*/ 0 w 3413919"/>
                    <a:gd name="connsiteY14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626394 w 3413919"/>
                    <a:gd name="connsiteY126" fmla="*/ 1073150 h 6709566"/>
                    <a:gd name="connsiteX127" fmla="*/ 1572419 w 3413919"/>
                    <a:gd name="connsiteY127" fmla="*/ 920750 h 6709566"/>
                    <a:gd name="connsiteX128" fmla="*/ 1366044 w 3413919"/>
                    <a:gd name="connsiteY128" fmla="*/ 784225 h 6709566"/>
                    <a:gd name="connsiteX129" fmla="*/ 1273969 w 3413919"/>
                    <a:gd name="connsiteY129" fmla="*/ 742950 h 6709566"/>
                    <a:gd name="connsiteX130" fmla="*/ 1258094 w 3413919"/>
                    <a:gd name="connsiteY130" fmla="*/ 682625 h 6709566"/>
                    <a:gd name="connsiteX131" fmla="*/ 1013619 w 3413919"/>
                    <a:gd name="connsiteY131" fmla="*/ 571500 h 6709566"/>
                    <a:gd name="connsiteX132" fmla="*/ 994569 w 3413919"/>
                    <a:gd name="connsiteY132" fmla="*/ 479425 h 6709566"/>
                    <a:gd name="connsiteX133" fmla="*/ 918369 w 3413919"/>
                    <a:gd name="connsiteY133" fmla="*/ 450850 h 6709566"/>
                    <a:gd name="connsiteX134" fmla="*/ 877094 w 3413919"/>
                    <a:gd name="connsiteY134" fmla="*/ 352425 h 6709566"/>
                    <a:gd name="connsiteX135" fmla="*/ 765969 w 3413919"/>
                    <a:gd name="connsiteY135" fmla="*/ 260350 h 6709566"/>
                    <a:gd name="connsiteX136" fmla="*/ 632619 w 3413919"/>
                    <a:gd name="connsiteY136" fmla="*/ 193675 h 6709566"/>
                    <a:gd name="connsiteX137" fmla="*/ 588169 w 3413919"/>
                    <a:gd name="connsiteY137" fmla="*/ 114300 h 6709566"/>
                    <a:gd name="connsiteX138" fmla="*/ 435769 w 3413919"/>
                    <a:gd name="connsiteY138" fmla="*/ 0 h 6709566"/>
                    <a:gd name="connsiteX139" fmla="*/ 340519 w 3413919"/>
                    <a:gd name="connsiteY139" fmla="*/ 66675 h 6709566"/>
                    <a:gd name="connsiteX140" fmla="*/ 308769 w 3413919"/>
                    <a:gd name="connsiteY140" fmla="*/ 120649 h 6709566"/>
                    <a:gd name="connsiteX141" fmla="*/ 302419 w 3413919"/>
                    <a:gd name="connsiteY141" fmla="*/ 212724 h 6709566"/>
                    <a:gd name="connsiteX142" fmla="*/ 210344 w 3413919"/>
                    <a:gd name="connsiteY142" fmla="*/ 371473 h 6709566"/>
                    <a:gd name="connsiteX143" fmla="*/ 121444 w 3413919"/>
                    <a:gd name="connsiteY143" fmla="*/ 498474 h 6709566"/>
                    <a:gd name="connsiteX144" fmla="*/ 134144 w 3413919"/>
                    <a:gd name="connsiteY144" fmla="*/ 612773 h 6709566"/>
                    <a:gd name="connsiteX145" fmla="*/ 0 w 3413919"/>
                    <a:gd name="connsiteY14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683544 w 3413919"/>
                    <a:gd name="connsiteY126" fmla="*/ 1666875 h 6709566"/>
                    <a:gd name="connsiteX127" fmla="*/ 1626394 w 3413919"/>
                    <a:gd name="connsiteY127" fmla="*/ 1073150 h 6709566"/>
                    <a:gd name="connsiteX128" fmla="*/ 1572419 w 3413919"/>
                    <a:gd name="connsiteY128" fmla="*/ 920750 h 6709566"/>
                    <a:gd name="connsiteX129" fmla="*/ 1366044 w 3413919"/>
                    <a:gd name="connsiteY129" fmla="*/ 784225 h 6709566"/>
                    <a:gd name="connsiteX130" fmla="*/ 1273969 w 3413919"/>
                    <a:gd name="connsiteY130" fmla="*/ 742950 h 6709566"/>
                    <a:gd name="connsiteX131" fmla="*/ 1258094 w 3413919"/>
                    <a:gd name="connsiteY131" fmla="*/ 682625 h 6709566"/>
                    <a:gd name="connsiteX132" fmla="*/ 1013619 w 3413919"/>
                    <a:gd name="connsiteY132" fmla="*/ 571500 h 6709566"/>
                    <a:gd name="connsiteX133" fmla="*/ 994569 w 3413919"/>
                    <a:gd name="connsiteY133" fmla="*/ 479425 h 6709566"/>
                    <a:gd name="connsiteX134" fmla="*/ 918369 w 3413919"/>
                    <a:gd name="connsiteY134" fmla="*/ 450850 h 6709566"/>
                    <a:gd name="connsiteX135" fmla="*/ 877094 w 3413919"/>
                    <a:gd name="connsiteY135" fmla="*/ 352425 h 6709566"/>
                    <a:gd name="connsiteX136" fmla="*/ 765969 w 3413919"/>
                    <a:gd name="connsiteY136" fmla="*/ 260350 h 6709566"/>
                    <a:gd name="connsiteX137" fmla="*/ 632619 w 3413919"/>
                    <a:gd name="connsiteY137" fmla="*/ 193675 h 6709566"/>
                    <a:gd name="connsiteX138" fmla="*/ 588169 w 3413919"/>
                    <a:gd name="connsiteY138" fmla="*/ 114300 h 6709566"/>
                    <a:gd name="connsiteX139" fmla="*/ 435769 w 3413919"/>
                    <a:gd name="connsiteY139" fmla="*/ 0 h 6709566"/>
                    <a:gd name="connsiteX140" fmla="*/ 340519 w 3413919"/>
                    <a:gd name="connsiteY140" fmla="*/ 66675 h 6709566"/>
                    <a:gd name="connsiteX141" fmla="*/ 308769 w 3413919"/>
                    <a:gd name="connsiteY141" fmla="*/ 120649 h 6709566"/>
                    <a:gd name="connsiteX142" fmla="*/ 302419 w 3413919"/>
                    <a:gd name="connsiteY142" fmla="*/ 212724 h 6709566"/>
                    <a:gd name="connsiteX143" fmla="*/ 210344 w 3413919"/>
                    <a:gd name="connsiteY143" fmla="*/ 371473 h 6709566"/>
                    <a:gd name="connsiteX144" fmla="*/ 121444 w 3413919"/>
                    <a:gd name="connsiteY144" fmla="*/ 498474 h 6709566"/>
                    <a:gd name="connsiteX145" fmla="*/ 134144 w 3413919"/>
                    <a:gd name="connsiteY145" fmla="*/ 612773 h 6709566"/>
                    <a:gd name="connsiteX146" fmla="*/ 0 w 3413919"/>
                    <a:gd name="connsiteY14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648619 w 3413919"/>
                    <a:gd name="connsiteY126" fmla="*/ 1200150 h 6709566"/>
                    <a:gd name="connsiteX127" fmla="*/ 1626394 w 3413919"/>
                    <a:gd name="connsiteY127" fmla="*/ 1073150 h 6709566"/>
                    <a:gd name="connsiteX128" fmla="*/ 1572419 w 3413919"/>
                    <a:gd name="connsiteY128" fmla="*/ 920750 h 6709566"/>
                    <a:gd name="connsiteX129" fmla="*/ 1366044 w 3413919"/>
                    <a:gd name="connsiteY129" fmla="*/ 784225 h 6709566"/>
                    <a:gd name="connsiteX130" fmla="*/ 1273969 w 3413919"/>
                    <a:gd name="connsiteY130" fmla="*/ 742950 h 6709566"/>
                    <a:gd name="connsiteX131" fmla="*/ 1258094 w 3413919"/>
                    <a:gd name="connsiteY131" fmla="*/ 682625 h 6709566"/>
                    <a:gd name="connsiteX132" fmla="*/ 1013619 w 3413919"/>
                    <a:gd name="connsiteY132" fmla="*/ 571500 h 6709566"/>
                    <a:gd name="connsiteX133" fmla="*/ 994569 w 3413919"/>
                    <a:gd name="connsiteY133" fmla="*/ 479425 h 6709566"/>
                    <a:gd name="connsiteX134" fmla="*/ 918369 w 3413919"/>
                    <a:gd name="connsiteY134" fmla="*/ 450850 h 6709566"/>
                    <a:gd name="connsiteX135" fmla="*/ 877094 w 3413919"/>
                    <a:gd name="connsiteY135" fmla="*/ 352425 h 6709566"/>
                    <a:gd name="connsiteX136" fmla="*/ 765969 w 3413919"/>
                    <a:gd name="connsiteY136" fmla="*/ 260350 h 6709566"/>
                    <a:gd name="connsiteX137" fmla="*/ 632619 w 3413919"/>
                    <a:gd name="connsiteY137" fmla="*/ 193675 h 6709566"/>
                    <a:gd name="connsiteX138" fmla="*/ 588169 w 3413919"/>
                    <a:gd name="connsiteY138" fmla="*/ 114300 h 6709566"/>
                    <a:gd name="connsiteX139" fmla="*/ 435769 w 3413919"/>
                    <a:gd name="connsiteY139" fmla="*/ 0 h 6709566"/>
                    <a:gd name="connsiteX140" fmla="*/ 340519 w 3413919"/>
                    <a:gd name="connsiteY140" fmla="*/ 66675 h 6709566"/>
                    <a:gd name="connsiteX141" fmla="*/ 308769 w 3413919"/>
                    <a:gd name="connsiteY141" fmla="*/ 120649 h 6709566"/>
                    <a:gd name="connsiteX142" fmla="*/ 302419 w 3413919"/>
                    <a:gd name="connsiteY142" fmla="*/ 212724 h 6709566"/>
                    <a:gd name="connsiteX143" fmla="*/ 210344 w 3413919"/>
                    <a:gd name="connsiteY143" fmla="*/ 371473 h 6709566"/>
                    <a:gd name="connsiteX144" fmla="*/ 121444 w 3413919"/>
                    <a:gd name="connsiteY144" fmla="*/ 498474 h 6709566"/>
                    <a:gd name="connsiteX145" fmla="*/ 134144 w 3413919"/>
                    <a:gd name="connsiteY145" fmla="*/ 612773 h 6709566"/>
                    <a:gd name="connsiteX146" fmla="*/ 0 w 3413919"/>
                    <a:gd name="connsiteY14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708944 w 3413919"/>
                    <a:gd name="connsiteY126" fmla="*/ 1866900 h 6709566"/>
                    <a:gd name="connsiteX127" fmla="*/ 1648619 w 3413919"/>
                    <a:gd name="connsiteY127" fmla="*/ 1200150 h 6709566"/>
                    <a:gd name="connsiteX128" fmla="*/ 1626394 w 3413919"/>
                    <a:gd name="connsiteY128" fmla="*/ 1073150 h 6709566"/>
                    <a:gd name="connsiteX129" fmla="*/ 1572419 w 3413919"/>
                    <a:gd name="connsiteY129" fmla="*/ 920750 h 6709566"/>
                    <a:gd name="connsiteX130" fmla="*/ 1366044 w 3413919"/>
                    <a:gd name="connsiteY130" fmla="*/ 784225 h 6709566"/>
                    <a:gd name="connsiteX131" fmla="*/ 1273969 w 3413919"/>
                    <a:gd name="connsiteY131" fmla="*/ 742950 h 6709566"/>
                    <a:gd name="connsiteX132" fmla="*/ 1258094 w 3413919"/>
                    <a:gd name="connsiteY132" fmla="*/ 682625 h 6709566"/>
                    <a:gd name="connsiteX133" fmla="*/ 1013619 w 3413919"/>
                    <a:gd name="connsiteY133" fmla="*/ 571500 h 6709566"/>
                    <a:gd name="connsiteX134" fmla="*/ 994569 w 3413919"/>
                    <a:gd name="connsiteY134" fmla="*/ 479425 h 6709566"/>
                    <a:gd name="connsiteX135" fmla="*/ 918369 w 3413919"/>
                    <a:gd name="connsiteY135" fmla="*/ 450850 h 6709566"/>
                    <a:gd name="connsiteX136" fmla="*/ 877094 w 3413919"/>
                    <a:gd name="connsiteY136" fmla="*/ 352425 h 6709566"/>
                    <a:gd name="connsiteX137" fmla="*/ 765969 w 3413919"/>
                    <a:gd name="connsiteY137" fmla="*/ 260350 h 6709566"/>
                    <a:gd name="connsiteX138" fmla="*/ 632619 w 3413919"/>
                    <a:gd name="connsiteY138" fmla="*/ 193675 h 6709566"/>
                    <a:gd name="connsiteX139" fmla="*/ 588169 w 3413919"/>
                    <a:gd name="connsiteY139" fmla="*/ 114300 h 6709566"/>
                    <a:gd name="connsiteX140" fmla="*/ 435769 w 3413919"/>
                    <a:gd name="connsiteY140" fmla="*/ 0 h 6709566"/>
                    <a:gd name="connsiteX141" fmla="*/ 340519 w 3413919"/>
                    <a:gd name="connsiteY141" fmla="*/ 66675 h 6709566"/>
                    <a:gd name="connsiteX142" fmla="*/ 308769 w 3413919"/>
                    <a:gd name="connsiteY142" fmla="*/ 120649 h 6709566"/>
                    <a:gd name="connsiteX143" fmla="*/ 302419 w 3413919"/>
                    <a:gd name="connsiteY143" fmla="*/ 212724 h 6709566"/>
                    <a:gd name="connsiteX144" fmla="*/ 210344 w 3413919"/>
                    <a:gd name="connsiteY144" fmla="*/ 371473 h 6709566"/>
                    <a:gd name="connsiteX145" fmla="*/ 121444 w 3413919"/>
                    <a:gd name="connsiteY145" fmla="*/ 498474 h 6709566"/>
                    <a:gd name="connsiteX146" fmla="*/ 134144 w 3413919"/>
                    <a:gd name="connsiteY146" fmla="*/ 612773 h 6709566"/>
                    <a:gd name="connsiteX147" fmla="*/ 0 w 3413919"/>
                    <a:gd name="connsiteY14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696244 w 3413919"/>
                    <a:gd name="connsiteY126" fmla="*/ 1311275 h 6709566"/>
                    <a:gd name="connsiteX127" fmla="*/ 1648619 w 3413919"/>
                    <a:gd name="connsiteY127" fmla="*/ 1200150 h 6709566"/>
                    <a:gd name="connsiteX128" fmla="*/ 1626394 w 3413919"/>
                    <a:gd name="connsiteY128" fmla="*/ 1073150 h 6709566"/>
                    <a:gd name="connsiteX129" fmla="*/ 1572419 w 3413919"/>
                    <a:gd name="connsiteY129" fmla="*/ 920750 h 6709566"/>
                    <a:gd name="connsiteX130" fmla="*/ 1366044 w 3413919"/>
                    <a:gd name="connsiteY130" fmla="*/ 784225 h 6709566"/>
                    <a:gd name="connsiteX131" fmla="*/ 1273969 w 3413919"/>
                    <a:gd name="connsiteY131" fmla="*/ 742950 h 6709566"/>
                    <a:gd name="connsiteX132" fmla="*/ 1258094 w 3413919"/>
                    <a:gd name="connsiteY132" fmla="*/ 682625 h 6709566"/>
                    <a:gd name="connsiteX133" fmla="*/ 1013619 w 3413919"/>
                    <a:gd name="connsiteY133" fmla="*/ 571500 h 6709566"/>
                    <a:gd name="connsiteX134" fmla="*/ 994569 w 3413919"/>
                    <a:gd name="connsiteY134" fmla="*/ 479425 h 6709566"/>
                    <a:gd name="connsiteX135" fmla="*/ 918369 w 3413919"/>
                    <a:gd name="connsiteY135" fmla="*/ 450850 h 6709566"/>
                    <a:gd name="connsiteX136" fmla="*/ 877094 w 3413919"/>
                    <a:gd name="connsiteY136" fmla="*/ 352425 h 6709566"/>
                    <a:gd name="connsiteX137" fmla="*/ 765969 w 3413919"/>
                    <a:gd name="connsiteY137" fmla="*/ 260350 h 6709566"/>
                    <a:gd name="connsiteX138" fmla="*/ 632619 w 3413919"/>
                    <a:gd name="connsiteY138" fmla="*/ 193675 h 6709566"/>
                    <a:gd name="connsiteX139" fmla="*/ 588169 w 3413919"/>
                    <a:gd name="connsiteY139" fmla="*/ 114300 h 6709566"/>
                    <a:gd name="connsiteX140" fmla="*/ 435769 w 3413919"/>
                    <a:gd name="connsiteY140" fmla="*/ 0 h 6709566"/>
                    <a:gd name="connsiteX141" fmla="*/ 340519 w 3413919"/>
                    <a:gd name="connsiteY141" fmla="*/ 66675 h 6709566"/>
                    <a:gd name="connsiteX142" fmla="*/ 308769 w 3413919"/>
                    <a:gd name="connsiteY142" fmla="*/ 120649 h 6709566"/>
                    <a:gd name="connsiteX143" fmla="*/ 302419 w 3413919"/>
                    <a:gd name="connsiteY143" fmla="*/ 212724 h 6709566"/>
                    <a:gd name="connsiteX144" fmla="*/ 210344 w 3413919"/>
                    <a:gd name="connsiteY144" fmla="*/ 371473 h 6709566"/>
                    <a:gd name="connsiteX145" fmla="*/ 121444 w 3413919"/>
                    <a:gd name="connsiteY145" fmla="*/ 498474 h 6709566"/>
                    <a:gd name="connsiteX146" fmla="*/ 134144 w 3413919"/>
                    <a:gd name="connsiteY146" fmla="*/ 612773 h 6709566"/>
                    <a:gd name="connsiteX147" fmla="*/ 0 w 3413919"/>
                    <a:gd name="connsiteY14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743869 w 3413919"/>
                    <a:gd name="connsiteY126" fmla="*/ 1844675 h 6709566"/>
                    <a:gd name="connsiteX127" fmla="*/ 1696244 w 3413919"/>
                    <a:gd name="connsiteY127" fmla="*/ 1311275 h 6709566"/>
                    <a:gd name="connsiteX128" fmla="*/ 1648619 w 3413919"/>
                    <a:gd name="connsiteY128" fmla="*/ 1200150 h 6709566"/>
                    <a:gd name="connsiteX129" fmla="*/ 1626394 w 3413919"/>
                    <a:gd name="connsiteY129" fmla="*/ 1073150 h 6709566"/>
                    <a:gd name="connsiteX130" fmla="*/ 1572419 w 3413919"/>
                    <a:gd name="connsiteY130" fmla="*/ 920750 h 6709566"/>
                    <a:gd name="connsiteX131" fmla="*/ 1366044 w 3413919"/>
                    <a:gd name="connsiteY131" fmla="*/ 784225 h 6709566"/>
                    <a:gd name="connsiteX132" fmla="*/ 1273969 w 3413919"/>
                    <a:gd name="connsiteY132" fmla="*/ 742950 h 6709566"/>
                    <a:gd name="connsiteX133" fmla="*/ 1258094 w 3413919"/>
                    <a:gd name="connsiteY133" fmla="*/ 682625 h 6709566"/>
                    <a:gd name="connsiteX134" fmla="*/ 1013619 w 3413919"/>
                    <a:gd name="connsiteY134" fmla="*/ 571500 h 6709566"/>
                    <a:gd name="connsiteX135" fmla="*/ 994569 w 3413919"/>
                    <a:gd name="connsiteY135" fmla="*/ 479425 h 6709566"/>
                    <a:gd name="connsiteX136" fmla="*/ 918369 w 3413919"/>
                    <a:gd name="connsiteY136" fmla="*/ 450850 h 6709566"/>
                    <a:gd name="connsiteX137" fmla="*/ 877094 w 3413919"/>
                    <a:gd name="connsiteY137" fmla="*/ 352425 h 6709566"/>
                    <a:gd name="connsiteX138" fmla="*/ 765969 w 3413919"/>
                    <a:gd name="connsiteY138" fmla="*/ 260350 h 6709566"/>
                    <a:gd name="connsiteX139" fmla="*/ 632619 w 3413919"/>
                    <a:gd name="connsiteY139" fmla="*/ 193675 h 6709566"/>
                    <a:gd name="connsiteX140" fmla="*/ 588169 w 3413919"/>
                    <a:gd name="connsiteY140" fmla="*/ 114300 h 6709566"/>
                    <a:gd name="connsiteX141" fmla="*/ 435769 w 3413919"/>
                    <a:gd name="connsiteY141" fmla="*/ 0 h 6709566"/>
                    <a:gd name="connsiteX142" fmla="*/ 340519 w 3413919"/>
                    <a:gd name="connsiteY142" fmla="*/ 66675 h 6709566"/>
                    <a:gd name="connsiteX143" fmla="*/ 308769 w 3413919"/>
                    <a:gd name="connsiteY143" fmla="*/ 120649 h 6709566"/>
                    <a:gd name="connsiteX144" fmla="*/ 302419 w 3413919"/>
                    <a:gd name="connsiteY144" fmla="*/ 212724 h 6709566"/>
                    <a:gd name="connsiteX145" fmla="*/ 210344 w 3413919"/>
                    <a:gd name="connsiteY145" fmla="*/ 371473 h 6709566"/>
                    <a:gd name="connsiteX146" fmla="*/ 121444 w 3413919"/>
                    <a:gd name="connsiteY146" fmla="*/ 498474 h 6709566"/>
                    <a:gd name="connsiteX147" fmla="*/ 134144 w 3413919"/>
                    <a:gd name="connsiteY147" fmla="*/ 612773 h 6709566"/>
                    <a:gd name="connsiteX148" fmla="*/ 0 w 3413919"/>
                    <a:gd name="connsiteY14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893094 w 3413919"/>
                    <a:gd name="connsiteY126" fmla="*/ 1527175 h 6709566"/>
                    <a:gd name="connsiteX127" fmla="*/ 1696244 w 3413919"/>
                    <a:gd name="connsiteY127" fmla="*/ 1311275 h 6709566"/>
                    <a:gd name="connsiteX128" fmla="*/ 1648619 w 3413919"/>
                    <a:gd name="connsiteY128" fmla="*/ 1200150 h 6709566"/>
                    <a:gd name="connsiteX129" fmla="*/ 1626394 w 3413919"/>
                    <a:gd name="connsiteY129" fmla="*/ 1073150 h 6709566"/>
                    <a:gd name="connsiteX130" fmla="*/ 1572419 w 3413919"/>
                    <a:gd name="connsiteY130" fmla="*/ 920750 h 6709566"/>
                    <a:gd name="connsiteX131" fmla="*/ 1366044 w 3413919"/>
                    <a:gd name="connsiteY131" fmla="*/ 784225 h 6709566"/>
                    <a:gd name="connsiteX132" fmla="*/ 1273969 w 3413919"/>
                    <a:gd name="connsiteY132" fmla="*/ 742950 h 6709566"/>
                    <a:gd name="connsiteX133" fmla="*/ 1258094 w 3413919"/>
                    <a:gd name="connsiteY133" fmla="*/ 682625 h 6709566"/>
                    <a:gd name="connsiteX134" fmla="*/ 1013619 w 3413919"/>
                    <a:gd name="connsiteY134" fmla="*/ 571500 h 6709566"/>
                    <a:gd name="connsiteX135" fmla="*/ 994569 w 3413919"/>
                    <a:gd name="connsiteY135" fmla="*/ 479425 h 6709566"/>
                    <a:gd name="connsiteX136" fmla="*/ 918369 w 3413919"/>
                    <a:gd name="connsiteY136" fmla="*/ 450850 h 6709566"/>
                    <a:gd name="connsiteX137" fmla="*/ 877094 w 3413919"/>
                    <a:gd name="connsiteY137" fmla="*/ 352425 h 6709566"/>
                    <a:gd name="connsiteX138" fmla="*/ 765969 w 3413919"/>
                    <a:gd name="connsiteY138" fmla="*/ 260350 h 6709566"/>
                    <a:gd name="connsiteX139" fmla="*/ 632619 w 3413919"/>
                    <a:gd name="connsiteY139" fmla="*/ 193675 h 6709566"/>
                    <a:gd name="connsiteX140" fmla="*/ 588169 w 3413919"/>
                    <a:gd name="connsiteY140" fmla="*/ 114300 h 6709566"/>
                    <a:gd name="connsiteX141" fmla="*/ 435769 w 3413919"/>
                    <a:gd name="connsiteY141" fmla="*/ 0 h 6709566"/>
                    <a:gd name="connsiteX142" fmla="*/ 340519 w 3413919"/>
                    <a:gd name="connsiteY142" fmla="*/ 66675 h 6709566"/>
                    <a:gd name="connsiteX143" fmla="*/ 308769 w 3413919"/>
                    <a:gd name="connsiteY143" fmla="*/ 120649 h 6709566"/>
                    <a:gd name="connsiteX144" fmla="*/ 302419 w 3413919"/>
                    <a:gd name="connsiteY144" fmla="*/ 212724 h 6709566"/>
                    <a:gd name="connsiteX145" fmla="*/ 210344 w 3413919"/>
                    <a:gd name="connsiteY145" fmla="*/ 371473 h 6709566"/>
                    <a:gd name="connsiteX146" fmla="*/ 121444 w 3413919"/>
                    <a:gd name="connsiteY146" fmla="*/ 498474 h 6709566"/>
                    <a:gd name="connsiteX147" fmla="*/ 134144 w 3413919"/>
                    <a:gd name="connsiteY147" fmla="*/ 612773 h 6709566"/>
                    <a:gd name="connsiteX148" fmla="*/ 0 w 3413919"/>
                    <a:gd name="connsiteY14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08969 w 3413919"/>
                    <a:gd name="connsiteY126" fmla="*/ 1854200 h 6709566"/>
                    <a:gd name="connsiteX127" fmla="*/ 1893094 w 3413919"/>
                    <a:gd name="connsiteY127" fmla="*/ 1527175 h 6709566"/>
                    <a:gd name="connsiteX128" fmla="*/ 1696244 w 3413919"/>
                    <a:gd name="connsiteY128" fmla="*/ 1311275 h 6709566"/>
                    <a:gd name="connsiteX129" fmla="*/ 1648619 w 3413919"/>
                    <a:gd name="connsiteY129" fmla="*/ 1200150 h 6709566"/>
                    <a:gd name="connsiteX130" fmla="*/ 1626394 w 3413919"/>
                    <a:gd name="connsiteY130" fmla="*/ 1073150 h 6709566"/>
                    <a:gd name="connsiteX131" fmla="*/ 1572419 w 3413919"/>
                    <a:gd name="connsiteY131" fmla="*/ 920750 h 6709566"/>
                    <a:gd name="connsiteX132" fmla="*/ 1366044 w 3413919"/>
                    <a:gd name="connsiteY132" fmla="*/ 784225 h 6709566"/>
                    <a:gd name="connsiteX133" fmla="*/ 1273969 w 3413919"/>
                    <a:gd name="connsiteY133" fmla="*/ 742950 h 6709566"/>
                    <a:gd name="connsiteX134" fmla="*/ 1258094 w 3413919"/>
                    <a:gd name="connsiteY134" fmla="*/ 682625 h 6709566"/>
                    <a:gd name="connsiteX135" fmla="*/ 1013619 w 3413919"/>
                    <a:gd name="connsiteY135" fmla="*/ 571500 h 6709566"/>
                    <a:gd name="connsiteX136" fmla="*/ 994569 w 3413919"/>
                    <a:gd name="connsiteY136" fmla="*/ 479425 h 6709566"/>
                    <a:gd name="connsiteX137" fmla="*/ 918369 w 3413919"/>
                    <a:gd name="connsiteY137" fmla="*/ 450850 h 6709566"/>
                    <a:gd name="connsiteX138" fmla="*/ 877094 w 3413919"/>
                    <a:gd name="connsiteY138" fmla="*/ 352425 h 6709566"/>
                    <a:gd name="connsiteX139" fmla="*/ 765969 w 3413919"/>
                    <a:gd name="connsiteY139" fmla="*/ 260350 h 6709566"/>
                    <a:gd name="connsiteX140" fmla="*/ 632619 w 3413919"/>
                    <a:gd name="connsiteY140" fmla="*/ 193675 h 6709566"/>
                    <a:gd name="connsiteX141" fmla="*/ 588169 w 3413919"/>
                    <a:gd name="connsiteY141" fmla="*/ 114300 h 6709566"/>
                    <a:gd name="connsiteX142" fmla="*/ 435769 w 3413919"/>
                    <a:gd name="connsiteY142" fmla="*/ 0 h 6709566"/>
                    <a:gd name="connsiteX143" fmla="*/ 340519 w 3413919"/>
                    <a:gd name="connsiteY143" fmla="*/ 66675 h 6709566"/>
                    <a:gd name="connsiteX144" fmla="*/ 308769 w 3413919"/>
                    <a:gd name="connsiteY144" fmla="*/ 120649 h 6709566"/>
                    <a:gd name="connsiteX145" fmla="*/ 302419 w 3413919"/>
                    <a:gd name="connsiteY145" fmla="*/ 212724 h 6709566"/>
                    <a:gd name="connsiteX146" fmla="*/ 210344 w 3413919"/>
                    <a:gd name="connsiteY146" fmla="*/ 371473 h 6709566"/>
                    <a:gd name="connsiteX147" fmla="*/ 121444 w 3413919"/>
                    <a:gd name="connsiteY147" fmla="*/ 498474 h 6709566"/>
                    <a:gd name="connsiteX148" fmla="*/ 134144 w 3413919"/>
                    <a:gd name="connsiteY148" fmla="*/ 612773 h 6709566"/>
                    <a:gd name="connsiteX149" fmla="*/ 0 w 3413919"/>
                    <a:gd name="connsiteY14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216944 w 3413919"/>
                    <a:gd name="connsiteY126" fmla="*/ 1816100 h 6709566"/>
                    <a:gd name="connsiteX127" fmla="*/ 1893094 w 3413919"/>
                    <a:gd name="connsiteY127" fmla="*/ 1527175 h 6709566"/>
                    <a:gd name="connsiteX128" fmla="*/ 1696244 w 3413919"/>
                    <a:gd name="connsiteY128" fmla="*/ 1311275 h 6709566"/>
                    <a:gd name="connsiteX129" fmla="*/ 1648619 w 3413919"/>
                    <a:gd name="connsiteY129" fmla="*/ 1200150 h 6709566"/>
                    <a:gd name="connsiteX130" fmla="*/ 1626394 w 3413919"/>
                    <a:gd name="connsiteY130" fmla="*/ 1073150 h 6709566"/>
                    <a:gd name="connsiteX131" fmla="*/ 1572419 w 3413919"/>
                    <a:gd name="connsiteY131" fmla="*/ 920750 h 6709566"/>
                    <a:gd name="connsiteX132" fmla="*/ 1366044 w 3413919"/>
                    <a:gd name="connsiteY132" fmla="*/ 784225 h 6709566"/>
                    <a:gd name="connsiteX133" fmla="*/ 1273969 w 3413919"/>
                    <a:gd name="connsiteY133" fmla="*/ 742950 h 6709566"/>
                    <a:gd name="connsiteX134" fmla="*/ 1258094 w 3413919"/>
                    <a:gd name="connsiteY134" fmla="*/ 682625 h 6709566"/>
                    <a:gd name="connsiteX135" fmla="*/ 1013619 w 3413919"/>
                    <a:gd name="connsiteY135" fmla="*/ 571500 h 6709566"/>
                    <a:gd name="connsiteX136" fmla="*/ 994569 w 3413919"/>
                    <a:gd name="connsiteY136" fmla="*/ 479425 h 6709566"/>
                    <a:gd name="connsiteX137" fmla="*/ 918369 w 3413919"/>
                    <a:gd name="connsiteY137" fmla="*/ 450850 h 6709566"/>
                    <a:gd name="connsiteX138" fmla="*/ 877094 w 3413919"/>
                    <a:gd name="connsiteY138" fmla="*/ 352425 h 6709566"/>
                    <a:gd name="connsiteX139" fmla="*/ 765969 w 3413919"/>
                    <a:gd name="connsiteY139" fmla="*/ 260350 h 6709566"/>
                    <a:gd name="connsiteX140" fmla="*/ 632619 w 3413919"/>
                    <a:gd name="connsiteY140" fmla="*/ 193675 h 6709566"/>
                    <a:gd name="connsiteX141" fmla="*/ 588169 w 3413919"/>
                    <a:gd name="connsiteY141" fmla="*/ 114300 h 6709566"/>
                    <a:gd name="connsiteX142" fmla="*/ 435769 w 3413919"/>
                    <a:gd name="connsiteY142" fmla="*/ 0 h 6709566"/>
                    <a:gd name="connsiteX143" fmla="*/ 340519 w 3413919"/>
                    <a:gd name="connsiteY143" fmla="*/ 66675 h 6709566"/>
                    <a:gd name="connsiteX144" fmla="*/ 308769 w 3413919"/>
                    <a:gd name="connsiteY144" fmla="*/ 120649 h 6709566"/>
                    <a:gd name="connsiteX145" fmla="*/ 302419 w 3413919"/>
                    <a:gd name="connsiteY145" fmla="*/ 212724 h 6709566"/>
                    <a:gd name="connsiteX146" fmla="*/ 210344 w 3413919"/>
                    <a:gd name="connsiteY146" fmla="*/ 371473 h 6709566"/>
                    <a:gd name="connsiteX147" fmla="*/ 121444 w 3413919"/>
                    <a:gd name="connsiteY147" fmla="*/ 498474 h 6709566"/>
                    <a:gd name="connsiteX148" fmla="*/ 134144 w 3413919"/>
                    <a:gd name="connsiteY148" fmla="*/ 612773 h 6709566"/>
                    <a:gd name="connsiteX149" fmla="*/ 0 w 3413919"/>
                    <a:gd name="connsiteY14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207419 w 3413919"/>
                    <a:gd name="connsiteY126" fmla="*/ 1930400 h 6709566"/>
                    <a:gd name="connsiteX127" fmla="*/ 2216944 w 3413919"/>
                    <a:gd name="connsiteY127" fmla="*/ 1816100 h 6709566"/>
                    <a:gd name="connsiteX128" fmla="*/ 1893094 w 3413919"/>
                    <a:gd name="connsiteY128" fmla="*/ 1527175 h 6709566"/>
                    <a:gd name="connsiteX129" fmla="*/ 1696244 w 3413919"/>
                    <a:gd name="connsiteY129" fmla="*/ 1311275 h 6709566"/>
                    <a:gd name="connsiteX130" fmla="*/ 1648619 w 3413919"/>
                    <a:gd name="connsiteY130" fmla="*/ 1200150 h 6709566"/>
                    <a:gd name="connsiteX131" fmla="*/ 1626394 w 3413919"/>
                    <a:gd name="connsiteY131" fmla="*/ 1073150 h 6709566"/>
                    <a:gd name="connsiteX132" fmla="*/ 1572419 w 3413919"/>
                    <a:gd name="connsiteY132" fmla="*/ 920750 h 6709566"/>
                    <a:gd name="connsiteX133" fmla="*/ 1366044 w 3413919"/>
                    <a:gd name="connsiteY133" fmla="*/ 784225 h 6709566"/>
                    <a:gd name="connsiteX134" fmla="*/ 1273969 w 3413919"/>
                    <a:gd name="connsiteY134" fmla="*/ 742950 h 6709566"/>
                    <a:gd name="connsiteX135" fmla="*/ 1258094 w 3413919"/>
                    <a:gd name="connsiteY135" fmla="*/ 682625 h 6709566"/>
                    <a:gd name="connsiteX136" fmla="*/ 1013619 w 3413919"/>
                    <a:gd name="connsiteY136" fmla="*/ 571500 h 6709566"/>
                    <a:gd name="connsiteX137" fmla="*/ 994569 w 3413919"/>
                    <a:gd name="connsiteY137" fmla="*/ 479425 h 6709566"/>
                    <a:gd name="connsiteX138" fmla="*/ 918369 w 3413919"/>
                    <a:gd name="connsiteY138" fmla="*/ 450850 h 6709566"/>
                    <a:gd name="connsiteX139" fmla="*/ 877094 w 3413919"/>
                    <a:gd name="connsiteY139" fmla="*/ 352425 h 6709566"/>
                    <a:gd name="connsiteX140" fmla="*/ 765969 w 3413919"/>
                    <a:gd name="connsiteY140" fmla="*/ 260350 h 6709566"/>
                    <a:gd name="connsiteX141" fmla="*/ 632619 w 3413919"/>
                    <a:gd name="connsiteY141" fmla="*/ 193675 h 6709566"/>
                    <a:gd name="connsiteX142" fmla="*/ 588169 w 3413919"/>
                    <a:gd name="connsiteY142" fmla="*/ 114300 h 6709566"/>
                    <a:gd name="connsiteX143" fmla="*/ 435769 w 3413919"/>
                    <a:gd name="connsiteY143" fmla="*/ 0 h 6709566"/>
                    <a:gd name="connsiteX144" fmla="*/ 340519 w 3413919"/>
                    <a:gd name="connsiteY144" fmla="*/ 66675 h 6709566"/>
                    <a:gd name="connsiteX145" fmla="*/ 308769 w 3413919"/>
                    <a:gd name="connsiteY145" fmla="*/ 120649 h 6709566"/>
                    <a:gd name="connsiteX146" fmla="*/ 302419 w 3413919"/>
                    <a:gd name="connsiteY146" fmla="*/ 212724 h 6709566"/>
                    <a:gd name="connsiteX147" fmla="*/ 210344 w 3413919"/>
                    <a:gd name="connsiteY147" fmla="*/ 371473 h 6709566"/>
                    <a:gd name="connsiteX148" fmla="*/ 121444 w 3413919"/>
                    <a:gd name="connsiteY148" fmla="*/ 498474 h 6709566"/>
                    <a:gd name="connsiteX149" fmla="*/ 134144 w 3413919"/>
                    <a:gd name="connsiteY149" fmla="*/ 612773 h 6709566"/>
                    <a:gd name="connsiteX150" fmla="*/ 0 w 3413919"/>
                    <a:gd name="connsiteY15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337594 w 3413919"/>
                    <a:gd name="connsiteY126" fmla="*/ 1854200 h 6709566"/>
                    <a:gd name="connsiteX127" fmla="*/ 2216944 w 3413919"/>
                    <a:gd name="connsiteY127" fmla="*/ 1816100 h 6709566"/>
                    <a:gd name="connsiteX128" fmla="*/ 1893094 w 3413919"/>
                    <a:gd name="connsiteY128" fmla="*/ 1527175 h 6709566"/>
                    <a:gd name="connsiteX129" fmla="*/ 1696244 w 3413919"/>
                    <a:gd name="connsiteY129" fmla="*/ 1311275 h 6709566"/>
                    <a:gd name="connsiteX130" fmla="*/ 1648619 w 3413919"/>
                    <a:gd name="connsiteY130" fmla="*/ 1200150 h 6709566"/>
                    <a:gd name="connsiteX131" fmla="*/ 1626394 w 3413919"/>
                    <a:gd name="connsiteY131" fmla="*/ 1073150 h 6709566"/>
                    <a:gd name="connsiteX132" fmla="*/ 1572419 w 3413919"/>
                    <a:gd name="connsiteY132" fmla="*/ 920750 h 6709566"/>
                    <a:gd name="connsiteX133" fmla="*/ 1366044 w 3413919"/>
                    <a:gd name="connsiteY133" fmla="*/ 784225 h 6709566"/>
                    <a:gd name="connsiteX134" fmla="*/ 1273969 w 3413919"/>
                    <a:gd name="connsiteY134" fmla="*/ 742950 h 6709566"/>
                    <a:gd name="connsiteX135" fmla="*/ 1258094 w 3413919"/>
                    <a:gd name="connsiteY135" fmla="*/ 682625 h 6709566"/>
                    <a:gd name="connsiteX136" fmla="*/ 1013619 w 3413919"/>
                    <a:gd name="connsiteY136" fmla="*/ 571500 h 6709566"/>
                    <a:gd name="connsiteX137" fmla="*/ 994569 w 3413919"/>
                    <a:gd name="connsiteY137" fmla="*/ 479425 h 6709566"/>
                    <a:gd name="connsiteX138" fmla="*/ 918369 w 3413919"/>
                    <a:gd name="connsiteY138" fmla="*/ 450850 h 6709566"/>
                    <a:gd name="connsiteX139" fmla="*/ 877094 w 3413919"/>
                    <a:gd name="connsiteY139" fmla="*/ 352425 h 6709566"/>
                    <a:gd name="connsiteX140" fmla="*/ 765969 w 3413919"/>
                    <a:gd name="connsiteY140" fmla="*/ 260350 h 6709566"/>
                    <a:gd name="connsiteX141" fmla="*/ 632619 w 3413919"/>
                    <a:gd name="connsiteY141" fmla="*/ 193675 h 6709566"/>
                    <a:gd name="connsiteX142" fmla="*/ 588169 w 3413919"/>
                    <a:gd name="connsiteY142" fmla="*/ 114300 h 6709566"/>
                    <a:gd name="connsiteX143" fmla="*/ 435769 w 3413919"/>
                    <a:gd name="connsiteY143" fmla="*/ 0 h 6709566"/>
                    <a:gd name="connsiteX144" fmla="*/ 340519 w 3413919"/>
                    <a:gd name="connsiteY144" fmla="*/ 66675 h 6709566"/>
                    <a:gd name="connsiteX145" fmla="*/ 308769 w 3413919"/>
                    <a:gd name="connsiteY145" fmla="*/ 120649 h 6709566"/>
                    <a:gd name="connsiteX146" fmla="*/ 302419 w 3413919"/>
                    <a:gd name="connsiteY146" fmla="*/ 212724 h 6709566"/>
                    <a:gd name="connsiteX147" fmla="*/ 210344 w 3413919"/>
                    <a:gd name="connsiteY147" fmla="*/ 371473 h 6709566"/>
                    <a:gd name="connsiteX148" fmla="*/ 121444 w 3413919"/>
                    <a:gd name="connsiteY148" fmla="*/ 498474 h 6709566"/>
                    <a:gd name="connsiteX149" fmla="*/ 134144 w 3413919"/>
                    <a:gd name="connsiteY149" fmla="*/ 612773 h 6709566"/>
                    <a:gd name="connsiteX150" fmla="*/ 0 w 3413919"/>
                    <a:gd name="connsiteY15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286794 w 3413919"/>
                    <a:gd name="connsiteY126" fmla="*/ 2447925 h 6709566"/>
                    <a:gd name="connsiteX127" fmla="*/ 2337594 w 3413919"/>
                    <a:gd name="connsiteY127" fmla="*/ 1854200 h 6709566"/>
                    <a:gd name="connsiteX128" fmla="*/ 2216944 w 3413919"/>
                    <a:gd name="connsiteY128" fmla="*/ 1816100 h 6709566"/>
                    <a:gd name="connsiteX129" fmla="*/ 1893094 w 3413919"/>
                    <a:gd name="connsiteY129" fmla="*/ 1527175 h 6709566"/>
                    <a:gd name="connsiteX130" fmla="*/ 1696244 w 3413919"/>
                    <a:gd name="connsiteY130" fmla="*/ 1311275 h 6709566"/>
                    <a:gd name="connsiteX131" fmla="*/ 1648619 w 3413919"/>
                    <a:gd name="connsiteY131" fmla="*/ 1200150 h 6709566"/>
                    <a:gd name="connsiteX132" fmla="*/ 1626394 w 3413919"/>
                    <a:gd name="connsiteY132" fmla="*/ 1073150 h 6709566"/>
                    <a:gd name="connsiteX133" fmla="*/ 1572419 w 3413919"/>
                    <a:gd name="connsiteY133" fmla="*/ 920750 h 6709566"/>
                    <a:gd name="connsiteX134" fmla="*/ 1366044 w 3413919"/>
                    <a:gd name="connsiteY134" fmla="*/ 784225 h 6709566"/>
                    <a:gd name="connsiteX135" fmla="*/ 1273969 w 3413919"/>
                    <a:gd name="connsiteY135" fmla="*/ 742950 h 6709566"/>
                    <a:gd name="connsiteX136" fmla="*/ 1258094 w 3413919"/>
                    <a:gd name="connsiteY136" fmla="*/ 682625 h 6709566"/>
                    <a:gd name="connsiteX137" fmla="*/ 1013619 w 3413919"/>
                    <a:gd name="connsiteY137" fmla="*/ 571500 h 6709566"/>
                    <a:gd name="connsiteX138" fmla="*/ 994569 w 3413919"/>
                    <a:gd name="connsiteY138" fmla="*/ 479425 h 6709566"/>
                    <a:gd name="connsiteX139" fmla="*/ 918369 w 3413919"/>
                    <a:gd name="connsiteY139" fmla="*/ 450850 h 6709566"/>
                    <a:gd name="connsiteX140" fmla="*/ 877094 w 3413919"/>
                    <a:gd name="connsiteY140" fmla="*/ 352425 h 6709566"/>
                    <a:gd name="connsiteX141" fmla="*/ 765969 w 3413919"/>
                    <a:gd name="connsiteY141" fmla="*/ 260350 h 6709566"/>
                    <a:gd name="connsiteX142" fmla="*/ 632619 w 3413919"/>
                    <a:gd name="connsiteY142" fmla="*/ 193675 h 6709566"/>
                    <a:gd name="connsiteX143" fmla="*/ 588169 w 3413919"/>
                    <a:gd name="connsiteY143" fmla="*/ 114300 h 6709566"/>
                    <a:gd name="connsiteX144" fmla="*/ 435769 w 3413919"/>
                    <a:gd name="connsiteY144" fmla="*/ 0 h 6709566"/>
                    <a:gd name="connsiteX145" fmla="*/ 340519 w 3413919"/>
                    <a:gd name="connsiteY145" fmla="*/ 66675 h 6709566"/>
                    <a:gd name="connsiteX146" fmla="*/ 308769 w 3413919"/>
                    <a:gd name="connsiteY146" fmla="*/ 120649 h 6709566"/>
                    <a:gd name="connsiteX147" fmla="*/ 302419 w 3413919"/>
                    <a:gd name="connsiteY147" fmla="*/ 212724 h 6709566"/>
                    <a:gd name="connsiteX148" fmla="*/ 210344 w 3413919"/>
                    <a:gd name="connsiteY148" fmla="*/ 371473 h 6709566"/>
                    <a:gd name="connsiteX149" fmla="*/ 121444 w 3413919"/>
                    <a:gd name="connsiteY149" fmla="*/ 498474 h 6709566"/>
                    <a:gd name="connsiteX150" fmla="*/ 134144 w 3413919"/>
                    <a:gd name="connsiteY150" fmla="*/ 612773 h 6709566"/>
                    <a:gd name="connsiteX151" fmla="*/ 0 w 3413919"/>
                    <a:gd name="connsiteY15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391569 w 3413919"/>
                    <a:gd name="connsiteY126" fmla="*/ 2082800 h 6709566"/>
                    <a:gd name="connsiteX127" fmla="*/ 2337594 w 3413919"/>
                    <a:gd name="connsiteY127" fmla="*/ 1854200 h 6709566"/>
                    <a:gd name="connsiteX128" fmla="*/ 2216944 w 3413919"/>
                    <a:gd name="connsiteY128" fmla="*/ 1816100 h 6709566"/>
                    <a:gd name="connsiteX129" fmla="*/ 1893094 w 3413919"/>
                    <a:gd name="connsiteY129" fmla="*/ 1527175 h 6709566"/>
                    <a:gd name="connsiteX130" fmla="*/ 1696244 w 3413919"/>
                    <a:gd name="connsiteY130" fmla="*/ 1311275 h 6709566"/>
                    <a:gd name="connsiteX131" fmla="*/ 1648619 w 3413919"/>
                    <a:gd name="connsiteY131" fmla="*/ 1200150 h 6709566"/>
                    <a:gd name="connsiteX132" fmla="*/ 1626394 w 3413919"/>
                    <a:gd name="connsiteY132" fmla="*/ 1073150 h 6709566"/>
                    <a:gd name="connsiteX133" fmla="*/ 1572419 w 3413919"/>
                    <a:gd name="connsiteY133" fmla="*/ 920750 h 6709566"/>
                    <a:gd name="connsiteX134" fmla="*/ 1366044 w 3413919"/>
                    <a:gd name="connsiteY134" fmla="*/ 784225 h 6709566"/>
                    <a:gd name="connsiteX135" fmla="*/ 1273969 w 3413919"/>
                    <a:gd name="connsiteY135" fmla="*/ 742950 h 6709566"/>
                    <a:gd name="connsiteX136" fmla="*/ 1258094 w 3413919"/>
                    <a:gd name="connsiteY136" fmla="*/ 682625 h 6709566"/>
                    <a:gd name="connsiteX137" fmla="*/ 1013619 w 3413919"/>
                    <a:gd name="connsiteY137" fmla="*/ 571500 h 6709566"/>
                    <a:gd name="connsiteX138" fmla="*/ 994569 w 3413919"/>
                    <a:gd name="connsiteY138" fmla="*/ 479425 h 6709566"/>
                    <a:gd name="connsiteX139" fmla="*/ 918369 w 3413919"/>
                    <a:gd name="connsiteY139" fmla="*/ 450850 h 6709566"/>
                    <a:gd name="connsiteX140" fmla="*/ 877094 w 3413919"/>
                    <a:gd name="connsiteY140" fmla="*/ 352425 h 6709566"/>
                    <a:gd name="connsiteX141" fmla="*/ 765969 w 3413919"/>
                    <a:gd name="connsiteY141" fmla="*/ 260350 h 6709566"/>
                    <a:gd name="connsiteX142" fmla="*/ 632619 w 3413919"/>
                    <a:gd name="connsiteY142" fmla="*/ 193675 h 6709566"/>
                    <a:gd name="connsiteX143" fmla="*/ 588169 w 3413919"/>
                    <a:gd name="connsiteY143" fmla="*/ 114300 h 6709566"/>
                    <a:gd name="connsiteX144" fmla="*/ 435769 w 3413919"/>
                    <a:gd name="connsiteY144" fmla="*/ 0 h 6709566"/>
                    <a:gd name="connsiteX145" fmla="*/ 340519 w 3413919"/>
                    <a:gd name="connsiteY145" fmla="*/ 66675 h 6709566"/>
                    <a:gd name="connsiteX146" fmla="*/ 308769 w 3413919"/>
                    <a:gd name="connsiteY146" fmla="*/ 120649 h 6709566"/>
                    <a:gd name="connsiteX147" fmla="*/ 302419 w 3413919"/>
                    <a:gd name="connsiteY147" fmla="*/ 212724 h 6709566"/>
                    <a:gd name="connsiteX148" fmla="*/ 210344 w 3413919"/>
                    <a:gd name="connsiteY148" fmla="*/ 371473 h 6709566"/>
                    <a:gd name="connsiteX149" fmla="*/ 121444 w 3413919"/>
                    <a:gd name="connsiteY149" fmla="*/ 498474 h 6709566"/>
                    <a:gd name="connsiteX150" fmla="*/ 134144 w 3413919"/>
                    <a:gd name="connsiteY150" fmla="*/ 612773 h 6709566"/>
                    <a:gd name="connsiteX151" fmla="*/ 0 w 3413919"/>
                    <a:gd name="connsiteY15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324894 w 3413919"/>
                    <a:gd name="connsiteY126" fmla="*/ 2625725 h 6709566"/>
                    <a:gd name="connsiteX127" fmla="*/ 2391569 w 3413919"/>
                    <a:gd name="connsiteY127" fmla="*/ 2082800 h 6709566"/>
                    <a:gd name="connsiteX128" fmla="*/ 2337594 w 3413919"/>
                    <a:gd name="connsiteY128" fmla="*/ 1854200 h 6709566"/>
                    <a:gd name="connsiteX129" fmla="*/ 2216944 w 3413919"/>
                    <a:gd name="connsiteY129" fmla="*/ 1816100 h 6709566"/>
                    <a:gd name="connsiteX130" fmla="*/ 1893094 w 3413919"/>
                    <a:gd name="connsiteY130" fmla="*/ 1527175 h 6709566"/>
                    <a:gd name="connsiteX131" fmla="*/ 1696244 w 3413919"/>
                    <a:gd name="connsiteY131" fmla="*/ 1311275 h 6709566"/>
                    <a:gd name="connsiteX132" fmla="*/ 1648619 w 3413919"/>
                    <a:gd name="connsiteY132" fmla="*/ 1200150 h 6709566"/>
                    <a:gd name="connsiteX133" fmla="*/ 1626394 w 3413919"/>
                    <a:gd name="connsiteY133" fmla="*/ 1073150 h 6709566"/>
                    <a:gd name="connsiteX134" fmla="*/ 1572419 w 3413919"/>
                    <a:gd name="connsiteY134" fmla="*/ 920750 h 6709566"/>
                    <a:gd name="connsiteX135" fmla="*/ 1366044 w 3413919"/>
                    <a:gd name="connsiteY135" fmla="*/ 784225 h 6709566"/>
                    <a:gd name="connsiteX136" fmla="*/ 1273969 w 3413919"/>
                    <a:gd name="connsiteY136" fmla="*/ 742950 h 6709566"/>
                    <a:gd name="connsiteX137" fmla="*/ 1258094 w 3413919"/>
                    <a:gd name="connsiteY137" fmla="*/ 682625 h 6709566"/>
                    <a:gd name="connsiteX138" fmla="*/ 1013619 w 3413919"/>
                    <a:gd name="connsiteY138" fmla="*/ 571500 h 6709566"/>
                    <a:gd name="connsiteX139" fmla="*/ 994569 w 3413919"/>
                    <a:gd name="connsiteY139" fmla="*/ 479425 h 6709566"/>
                    <a:gd name="connsiteX140" fmla="*/ 918369 w 3413919"/>
                    <a:gd name="connsiteY140" fmla="*/ 450850 h 6709566"/>
                    <a:gd name="connsiteX141" fmla="*/ 877094 w 3413919"/>
                    <a:gd name="connsiteY141" fmla="*/ 352425 h 6709566"/>
                    <a:gd name="connsiteX142" fmla="*/ 765969 w 3413919"/>
                    <a:gd name="connsiteY142" fmla="*/ 260350 h 6709566"/>
                    <a:gd name="connsiteX143" fmla="*/ 632619 w 3413919"/>
                    <a:gd name="connsiteY143" fmla="*/ 193675 h 6709566"/>
                    <a:gd name="connsiteX144" fmla="*/ 588169 w 3413919"/>
                    <a:gd name="connsiteY144" fmla="*/ 114300 h 6709566"/>
                    <a:gd name="connsiteX145" fmla="*/ 435769 w 3413919"/>
                    <a:gd name="connsiteY145" fmla="*/ 0 h 6709566"/>
                    <a:gd name="connsiteX146" fmla="*/ 340519 w 3413919"/>
                    <a:gd name="connsiteY146" fmla="*/ 66675 h 6709566"/>
                    <a:gd name="connsiteX147" fmla="*/ 308769 w 3413919"/>
                    <a:gd name="connsiteY147" fmla="*/ 120649 h 6709566"/>
                    <a:gd name="connsiteX148" fmla="*/ 302419 w 3413919"/>
                    <a:gd name="connsiteY148" fmla="*/ 212724 h 6709566"/>
                    <a:gd name="connsiteX149" fmla="*/ 210344 w 3413919"/>
                    <a:gd name="connsiteY149" fmla="*/ 371473 h 6709566"/>
                    <a:gd name="connsiteX150" fmla="*/ 121444 w 3413919"/>
                    <a:gd name="connsiteY150" fmla="*/ 498474 h 6709566"/>
                    <a:gd name="connsiteX151" fmla="*/ 134144 w 3413919"/>
                    <a:gd name="connsiteY151" fmla="*/ 612773 h 6709566"/>
                    <a:gd name="connsiteX152" fmla="*/ 0 w 3413919"/>
                    <a:gd name="connsiteY15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410619 w 3413919"/>
                    <a:gd name="connsiteY126" fmla="*/ 2374900 h 6709566"/>
                    <a:gd name="connsiteX127" fmla="*/ 2391569 w 3413919"/>
                    <a:gd name="connsiteY127" fmla="*/ 2082800 h 6709566"/>
                    <a:gd name="connsiteX128" fmla="*/ 2337594 w 3413919"/>
                    <a:gd name="connsiteY128" fmla="*/ 1854200 h 6709566"/>
                    <a:gd name="connsiteX129" fmla="*/ 2216944 w 3413919"/>
                    <a:gd name="connsiteY129" fmla="*/ 1816100 h 6709566"/>
                    <a:gd name="connsiteX130" fmla="*/ 1893094 w 3413919"/>
                    <a:gd name="connsiteY130" fmla="*/ 1527175 h 6709566"/>
                    <a:gd name="connsiteX131" fmla="*/ 1696244 w 3413919"/>
                    <a:gd name="connsiteY131" fmla="*/ 1311275 h 6709566"/>
                    <a:gd name="connsiteX132" fmla="*/ 1648619 w 3413919"/>
                    <a:gd name="connsiteY132" fmla="*/ 1200150 h 6709566"/>
                    <a:gd name="connsiteX133" fmla="*/ 1626394 w 3413919"/>
                    <a:gd name="connsiteY133" fmla="*/ 1073150 h 6709566"/>
                    <a:gd name="connsiteX134" fmla="*/ 1572419 w 3413919"/>
                    <a:gd name="connsiteY134" fmla="*/ 920750 h 6709566"/>
                    <a:gd name="connsiteX135" fmla="*/ 1366044 w 3413919"/>
                    <a:gd name="connsiteY135" fmla="*/ 784225 h 6709566"/>
                    <a:gd name="connsiteX136" fmla="*/ 1273969 w 3413919"/>
                    <a:gd name="connsiteY136" fmla="*/ 742950 h 6709566"/>
                    <a:gd name="connsiteX137" fmla="*/ 1258094 w 3413919"/>
                    <a:gd name="connsiteY137" fmla="*/ 682625 h 6709566"/>
                    <a:gd name="connsiteX138" fmla="*/ 1013619 w 3413919"/>
                    <a:gd name="connsiteY138" fmla="*/ 571500 h 6709566"/>
                    <a:gd name="connsiteX139" fmla="*/ 994569 w 3413919"/>
                    <a:gd name="connsiteY139" fmla="*/ 479425 h 6709566"/>
                    <a:gd name="connsiteX140" fmla="*/ 918369 w 3413919"/>
                    <a:gd name="connsiteY140" fmla="*/ 450850 h 6709566"/>
                    <a:gd name="connsiteX141" fmla="*/ 877094 w 3413919"/>
                    <a:gd name="connsiteY141" fmla="*/ 352425 h 6709566"/>
                    <a:gd name="connsiteX142" fmla="*/ 765969 w 3413919"/>
                    <a:gd name="connsiteY142" fmla="*/ 260350 h 6709566"/>
                    <a:gd name="connsiteX143" fmla="*/ 632619 w 3413919"/>
                    <a:gd name="connsiteY143" fmla="*/ 193675 h 6709566"/>
                    <a:gd name="connsiteX144" fmla="*/ 588169 w 3413919"/>
                    <a:gd name="connsiteY144" fmla="*/ 114300 h 6709566"/>
                    <a:gd name="connsiteX145" fmla="*/ 435769 w 3413919"/>
                    <a:gd name="connsiteY145" fmla="*/ 0 h 6709566"/>
                    <a:gd name="connsiteX146" fmla="*/ 340519 w 3413919"/>
                    <a:gd name="connsiteY146" fmla="*/ 66675 h 6709566"/>
                    <a:gd name="connsiteX147" fmla="*/ 308769 w 3413919"/>
                    <a:gd name="connsiteY147" fmla="*/ 120649 h 6709566"/>
                    <a:gd name="connsiteX148" fmla="*/ 302419 w 3413919"/>
                    <a:gd name="connsiteY148" fmla="*/ 212724 h 6709566"/>
                    <a:gd name="connsiteX149" fmla="*/ 210344 w 3413919"/>
                    <a:gd name="connsiteY149" fmla="*/ 371473 h 6709566"/>
                    <a:gd name="connsiteX150" fmla="*/ 121444 w 3413919"/>
                    <a:gd name="connsiteY150" fmla="*/ 498474 h 6709566"/>
                    <a:gd name="connsiteX151" fmla="*/ 134144 w 3413919"/>
                    <a:gd name="connsiteY151" fmla="*/ 612773 h 6709566"/>
                    <a:gd name="connsiteX152" fmla="*/ 0 w 3413919"/>
                    <a:gd name="connsiteY15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353469 w 3413919"/>
                    <a:gd name="connsiteY126" fmla="*/ 2819400 h 6709566"/>
                    <a:gd name="connsiteX127" fmla="*/ 2410619 w 3413919"/>
                    <a:gd name="connsiteY127" fmla="*/ 2374900 h 6709566"/>
                    <a:gd name="connsiteX128" fmla="*/ 2391569 w 3413919"/>
                    <a:gd name="connsiteY128" fmla="*/ 2082800 h 6709566"/>
                    <a:gd name="connsiteX129" fmla="*/ 2337594 w 3413919"/>
                    <a:gd name="connsiteY129" fmla="*/ 1854200 h 6709566"/>
                    <a:gd name="connsiteX130" fmla="*/ 2216944 w 3413919"/>
                    <a:gd name="connsiteY130" fmla="*/ 1816100 h 6709566"/>
                    <a:gd name="connsiteX131" fmla="*/ 1893094 w 3413919"/>
                    <a:gd name="connsiteY131" fmla="*/ 1527175 h 6709566"/>
                    <a:gd name="connsiteX132" fmla="*/ 1696244 w 3413919"/>
                    <a:gd name="connsiteY132" fmla="*/ 1311275 h 6709566"/>
                    <a:gd name="connsiteX133" fmla="*/ 1648619 w 3413919"/>
                    <a:gd name="connsiteY133" fmla="*/ 1200150 h 6709566"/>
                    <a:gd name="connsiteX134" fmla="*/ 1626394 w 3413919"/>
                    <a:gd name="connsiteY134" fmla="*/ 1073150 h 6709566"/>
                    <a:gd name="connsiteX135" fmla="*/ 1572419 w 3413919"/>
                    <a:gd name="connsiteY135" fmla="*/ 920750 h 6709566"/>
                    <a:gd name="connsiteX136" fmla="*/ 1366044 w 3413919"/>
                    <a:gd name="connsiteY136" fmla="*/ 784225 h 6709566"/>
                    <a:gd name="connsiteX137" fmla="*/ 1273969 w 3413919"/>
                    <a:gd name="connsiteY137" fmla="*/ 742950 h 6709566"/>
                    <a:gd name="connsiteX138" fmla="*/ 1258094 w 3413919"/>
                    <a:gd name="connsiteY138" fmla="*/ 682625 h 6709566"/>
                    <a:gd name="connsiteX139" fmla="*/ 1013619 w 3413919"/>
                    <a:gd name="connsiteY139" fmla="*/ 571500 h 6709566"/>
                    <a:gd name="connsiteX140" fmla="*/ 994569 w 3413919"/>
                    <a:gd name="connsiteY140" fmla="*/ 479425 h 6709566"/>
                    <a:gd name="connsiteX141" fmla="*/ 918369 w 3413919"/>
                    <a:gd name="connsiteY141" fmla="*/ 450850 h 6709566"/>
                    <a:gd name="connsiteX142" fmla="*/ 877094 w 3413919"/>
                    <a:gd name="connsiteY142" fmla="*/ 352425 h 6709566"/>
                    <a:gd name="connsiteX143" fmla="*/ 765969 w 3413919"/>
                    <a:gd name="connsiteY143" fmla="*/ 260350 h 6709566"/>
                    <a:gd name="connsiteX144" fmla="*/ 632619 w 3413919"/>
                    <a:gd name="connsiteY144" fmla="*/ 193675 h 6709566"/>
                    <a:gd name="connsiteX145" fmla="*/ 588169 w 3413919"/>
                    <a:gd name="connsiteY145" fmla="*/ 114300 h 6709566"/>
                    <a:gd name="connsiteX146" fmla="*/ 435769 w 3413919"/>
                    <a:gd name="connsiteY146" fmla="*/ 0 h 6709566"/>
                    <a:gd name="connsiteX147" fmla="*/ 340519 w 3413919"/>
                    <a:gd name="connsiteY147" fmla="*/ 66675 h 6709566"/>
                    <a:gd name="connsiteX148" fmla="*/ 308769 w 3413919"/>
                    <a:gd name="connsiteY148" fmla="*/ 120649 h 6709566"/>
                    <a:gd name="connsiteX149" fmla="*/ 302419 w 3413919"/>
                    <a:gd name="connsiteY149" fmla="*/ 212724 h 6709566"/>
                    <a:gd name="connsiteX150" fmla="*/ 210344 w 3413919"/>
                    <a:gd name="connsiteY150" fmla="*/ 371473 h 6709566"/>
                    <a:gd name="connsiteX151" fmla="*/ 121444 w 3413919"/>
                    <a:gd name="connsiteY151" fmla="*/ 498474 h 6709566"/>
                    <a:gd name="connsiteX152" fmla="*/ 134144 w 3413919"/>
                    <a:gd name="connsiteY152" fmla="*/ 612773 h 6709566"/>
                    <a:gd name="connsiteX153" fmla="*/ 0 w 3413919"/>
                    <a:gd name="connsiteY15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401094 w 3413919"/>
                    <a:gd name="connsiteY126" fmla="*/ 2593975 h 6709566"/>
                    <a:gd name="connsiteX127" fmla="*/ 2410619 w 3413919"/>
                    <a:gd name="connsiteY127" fmla="*/ 2374900 h 6709566"/>
                    <a:gd name="connsiteX128" fmla="*/ 2391569 w 3413919"/>
                    <a:gd name="connsiteY128" fmla="*/ 2082800 h 6709566"/>
                    <a:gd name="connsiteX129" fmla="*/ 2337594 w 3413919"/>
                    <a:gd name="connsiteY129" fmla="*/ 1854200 h 6709566"/>
                    <a:gd name="connsiteX130" fmla="*/ 2216944 w 3413919"/>
                    <a:gd name="connsiteY130" fmla="*/ 1816100 h 6709566"/>
                    <a:gd name="connsiteX131" fmla="*/ 1893094 w 3413919"/>
                    <a:gd name="connsiteY131" fmla="*/ 1527175 h 6709566"/>
                    <a:gd name="connsiteX132" fmla="*/ 1696244 w 3413919"/>
                    <a:gd name="connsiteY132" fmla="*/ 1311275 h 6709566"/>
                    <a:gd name="connsiteX133" fmla="*/ 1648619 w 3413919"/>
                    <a:gd name="connsiteY133" fmla="*/ 1200150 h 6709566"/>
                    <a:gd name="connsiteX134" fmla="*/ 1626394 w 3413919"/>
                    <a:gd name="connsiteY134" fmla="*/ 1073150 h 6709566"/>
                    <a:gd name="connsiteX135" fmla="*/ 1572419 w 3413919"/>
                    <a:gd name="connsiteY135" fmla="*/ 920750 h 6709566"/>
                    <a:gd name="connsiteX136" fmla="*/ 1366044 w 3413919"/>
                    <a:gd name="connsiteY136" fmla="*/ 784225 h 6709566"/>
                    <a:gd name="connsiteX137" fmla="*/ 1273969 w 3413919"/>
                    <a:gd name="connsiteY137" fmla="*/ 742950 h 6709566"/>
                    <a:gd name="connsiteX138" fmla="*/ 1258094 w 3413919"/>
                    <a:gd name="connsiteY138" fmla="*/ 682625 h 6709566"/>
                    <a:gd name="connsiteX139" fmla="*/ 1013619 w 3413919"/>
                    <a:gd name="connsiteY139" fmla="*/ 571500 h 6709566"/>
                    <a:gd name="connsiteX140" fmla="*/ 994569 w 3413919"/>
                    <a:gd name="connsiteY140" fmla="*/ 479425 h 6709566"/>
                    <a:gd name="connsiteX141" fmla="*/ 918369 w 3413919"/>
                    <a:gd name="connsiteY141" fmla="*/ 450850 h 6709566"/>
                    <a:gd name="connsiteX142" fmla="*/ 877094 w 3413919"/>
                    <a:gd name="connsiteY142" fmla="*/ 352425 h 6709566"/>
                    <a:gd name="connsiteX143" fmla="*/ 765969 w 3413919"/>
                    <a:gd name="connsiteY143" fmla="*/ 260350 h 6709566"/>
                    <a:gd name="connsiteX144" fmla="*/ 632619 w 3413919"/>
                    <a:gd name="connsiteY144" fmla="*/ 193675 h 6709566"/>
                    <a:gd name="connsiteX145" fmla="*/ 588169 w 3413919"/>
                    <a:gd name="connsiteY145" fmla="*/ 114300 h 6709566"/>
                    <a:gd name="connsiteX146" fmla="*/ 435769 w 3413919"/>
                    <a:gd name="connsiteY146" fmla="*/ 0 h 6709566"/>
                    <a:gd name="connsiteX147" fmla="*/ 340519 w 3413919"/>
                    <a:gd name="connsiteY147" fmla="*/ 66675 h 6709566"/>
                    <a:gd name="connsiteX148" fmla="*/ 308769 w 3413919"/>
                    <a:gd name="connsiteY148" fmla="*/ 120649 h 6709566"/>
                    <a:gd name="connsiteX149" fmla="*/ 302419 w 3413919"/>
                    <a:gd name="connsiteY149" fmla="*/ 212724 h 6709566"/>
                    <a:gd name="connsiteX150" fmla="*/ 210344 w 3413919"/>
                    <a:gd name="connsiteY150" fmla="*/ 371473 h 6709566"/>
                    <a:gd name="connsiteX151" fmla="*/ 121444 w 3413919"/>
                    <a:gd name="connsiteY151" fmla="*/ 498474 h 6709566"/>
                    <a:gd name="connsiteX152" fmla="*/ 134144 w 3413919"/>
                    <a:gd name="connsiteY152" fmla="*/ 612773 h 6709566"/>
                    <a:gd name="connsiteX153" fmla="*/ 0 w 3413919"/>
                    <a:gd name="connsiteY15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347119 w 3413919"/>
                    <a:gd name="connsiteY126" fmla="*/ 3028950 h 6709566"/>
                    <a:gd name="connsiteX127" fmla="*/ 2401094 w 3413919"/>
                    <a:gd name="connsiteY127" fmla="*/ 2593975 h 6709566"/>
                    <a:gd name="connsiteX128" fmla="*/ 2410619 w 3413919"/>
                    <a:gd name="connsiteY128" fmla="*/ 2374900 h 6709566"/>
                    <a:gd name="connsiteX129" fmla="*/ 2391569 w 3413919"/>
                    <a:gd name="connsiteY129" fmla="*/ 2082800 h 6709566"/>
                    <a:gd name="connsiteX130" fmla="*/ 2337594 w 3413919"/>
                    <a:gd name="connsiteY130" fmla="*/ 1854200 h 6709566"/>
                    <a:gd name="connsiteX131" fmla="*/ 2216944 w 3413919"/>
                    <a:gd name="connsiteY131" fmla="*/ 1816100 h 6709566"/>
                    <a:gd name="connsiteX132" fmla="*/ 1893094 w 3413919"/>
                    <a:gd name="connsiteY132" fmla="*/ 1527175 h 6709566"/>
                    <a:gd name="connsiteX133" fmla="*/ 1696244 w 3413919"/>
                    <a:gd name="connsiteY133" fmla="*/ 1311275 h 6709566"/>
                    <a:gd name="connsiteX134" fmla="*/ 1648619 w 3413919"/>
                    <a:gd name="connsiteY134" fmla="*/ 1200150 h 6709566"/>
                    <a:gd name="connsiteX135" fmla="*/ 1626394 w 3413919"/>
                    <a:gd name="connsiteY135" fmla="*/ 1073150 h 6709566"/>
                    <a:gd name="connsiteX136" fmla="*/ 1572419 w 3413919"/>
                    <a:gd name="connsiteY136" fmla="*/ 920750 h 6709566"/>
                    <a:gd name="connsiteX137" fmla="*/ 1366044 w 3413919"/>
                    <a:gd name="connsiteY137" fmla="*/ 784225 h 6709566"/>
                    <a:gd name="connsiteX138" fmla="*/ 1273969 w 3413919"/>
                    <a:gd name="connsiteY138" fmla="*/ 742950 h 6709566"/>
                    <a:gd name="connsiteX139" fmla="*/ 1258094 w 3413919"/>
                    <a:gd name="connsiteY139" fmla="*/ 682625 h 6709566"/>
                    <a:gd name="connsiteX140" fmla="*/ 1013619 w 3413919"/>
                    <a:gd name="connsiteY140" fmla="*/ 571500 h 6709566"/>
                    <a:gd name="connsiteX141" fmla="*/ 994569 w 3413919"/>
                    <a:gd name="connsiteY141" fmla="*/ 479425 h 6709566"/>
                    <a:gd name="connsiteX142" fmla="*/ 918369 w 3413919"/>
                    <a:gd name="connsiteY142" fmla="*/ 450850 h 6709566"/>
                    <a:gd name="connsiteX143" fmla="*/ 877094 w 3413919"/>
                    <a:gd name="connsiteY143" fmla="*/ 352425 h 6709566"/>
                    <a:gd name="connsiteX144" fmla="*/ 765969 w 3413919"/>
                    <a:gd name="connsiteY144" fmla="*/ 260350 h 6709566"/>
                    <a:gd name="connsiteX145" fmla="*/ 632619 w 3413919"/>
                    <a:gd name="connsiteY145" fmla="*/ 193675 h 6709566"/>
                    <a:gd name="connsiteX146" fmla="*/ 588169 w 3413919"/>
                    <a:gd name="connsiteY146" fmla="*/ 114300 h 6709566"/>
                    <a:gd name="connsiteX147" fmla="*/ 435769 w 3413919"/>
                    <a:gd name="connsiteY147" fmla="*/ 0 h 6709566"/>
                    <a:gd name="connsiteX148" fmla="*/ 340519 w 3413919"/>
                    <a:gd name="connsiteY148" fmla="*/ 66675 h 6709566"/>
                    <a:gd name="connsiteX149" fmla="*/ 308769 w 3413919"/>
                    <a:gd name="connsiteY149" fmla="*/ 120649 h 6709566"/>
                    <a:gd name="connsiteX150" fmla="*/ 302419 w 3413919"/>
                    <a:gd name="connsiteY150" fmla="*/ 212724 h 6709566"/>
                    <a:gd name="connsiteX151" fmla="*/ 210344 w 3413919"/>
                    <a:gd name="connsiteY151" fmla="*/ 371473 h 6709566"/>
                    <a:gd name="connsiteX152" fmla="*/ 121444 w 3413919"/>
                    <a:gd name="connsiteY152" fmla="*/ 498474 h 6709566"/>
                    <a:gd name="connsiteX153" fmla="*/ 134144 w 3413919"/>
                    <a:gd name="connsiteY153" fmla="*/ 612773 h 6709566"/>
                    <a:gd name="connsiteX154" fmla="*/ 0 w 3413919"/>
                    <a:gd name="connsiteY15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334419 w 3413919"/>
                    <a:gd name="connsiteY126" fmla="*/ 2727325 h 6709566"/>
                    <a:gd name="connsiteX127" fmla="*/ 2401094 w 3413919"/>
                    <a:gd name="connsiteY127" fmla="*/ 2593975 h 6709566"/>
                    <a:gd name="connsiteX128" fmla="*/ 2410619 w 3413919"/>
                    <a:gd name="connsiteY128" fmla="*/ 2374900 h 6709566"/>
                    <a:gd name="connsiteX129" fmla="*/ 2391569 w 3413919"/>
                    <a:gd name="connsiteY129" fmla="*/ 2082800 h 6709566"/>
                    <a:gd name="connsiteX130" fmla="*/ 2337594 w 3413919"/>
                    <a:gd name="connsiteY130" fmla="*/ 1854200 h 6709566"/>
                    <a:gd name="connsiteX131" fmla="*/ 2216944 w 3413919"/>
                    <a:gd name="connsiteY131" fmla="*/ 1816100 h 6709566"/>
                    <a:gd name="connsiteX132" fmla="*/ 1893094 w 3413919"/>
                    <a:gd name="connsiteY132" fmla="*/ 1527175 h 6709566"/>
                    <a:gd name="connsiteX133" fmla="*/ 1696244 w 3413919"/>
                    <a:gd name="connsiteY133" fmla="*/ 1311275 h 6709566"/>
                    <a:gd name="connsiteX134" fmla="*/ 1648619 w 3413919"/>
                    <a:gd name="connsiteY134" fmla="*/ 1200150 h 6709566"/>
                    <a:gd name="connsiteX135" fmla="*/ 1626394 w 3413919"/>
                    <a:gd name="connsiteY135" fmla="*/ 1073150 h 6709566"/>
                    <a:gd name="connsiteX136" fmla="*/ 1572419 w 3413919"/>
                    <a:gd name="connsiteY136" fmla="*/ 920750 h 6709566"/>
                    <a:gd name="connsiteX137" fmla="*/ 1366044 w 3413919"/>
                    <a:gd name="connsiteY137" fmla="*/ 784225 h 6709566"/>
                    <a:gd name="connsiteX138" fmla="*/ 1273969 w 3413919"/>
                    <a:gd name="connsiteY138" fmla="*/ 742950 h 6709566"/>
                    <a:gd name="connsiteX139" fmla="*/ 1258094 w 3413919"/>
                    <a:gd name="connsiteY139" fmla="*/ 682625 h 6709566"/>
                    <a:gd name="connsiteX140" fmla="*/ 1013619 w 3413919"/>
                    <a:gd name="connsiteY140" fmla="*/ 571500 h 6709566"/>
                    <a:gd name="connsiteX141" fmla="*/ 994569 w 3413919"/>
                    <a:gd name="connsiteY141" fmla="*/ 479425 h 6709566"/>
                    <a:gd name="connsiteX142" fmla="*/ 918369 w 3413919"/>
                    <a:gd name="connsiteY142" fmla="*/ 450850 h 6709566"/>
                    <a:gd name="connsiteX143" fmla="*/ 877094 w 3413919"/>
                    <a:gd name="connsiteY143" fmla="*/ 352425 h 6709566"/>
                    <a:gd name="connsiteX144" fmla="*/ 765969 w 3413919"/>
                    <a:gd name="connsiteY144" fmla="*/ 260350 h 6709566"/>
                    <a:gd name="connsiteX145" fmla="*/ 632619 w 3413919"/>
                    <a:gd name="connsiteY145" fmla="*/ 193675 h 6709566"/>
                    <a:gd name="connsiteX146" fmla="*/ 588169 w 3413919"/>
                    <a:gd name="connsiteY146" fmla="*/ 114300 h 6709566"/>
                    <a:gd name="connsiteX147" fmla="*/ 435769 w 3413919"/>
                    <a:gd name="connsiteY147" fmla="*/ 0 h 6709566"/>
                    <a:gd name="connsiteX148" fmla="*/ 340519 w 3413919"/>
                    <a:gd name="connsiteY148" fmla="*/ 66675 h 6709566"/>
                    <a:gd name="connsiteX149" fmla="*/ 308769 w 3413919"/>
                    <a:gd name="connsiteY149" fmla="*/ 120649 h 6709566"/>
                    <a:gd name="connsiteX150" fmla="*/ 302419 w 3413919"/>
                    <a:gd name="connsiteY150" fmla="*/ 212724 h 6709566"/>
                    <a:gd name="connsiteX151" fmla="*/ 210344 w 3413919"/>
                    <a:gd name="connsiteY151" fmla="*/ 371473 h 6709566"/>
                    <a:gd name="connsiteX152" fmla="*/ 121444 w 3413919"/>
                    <a:gd name="connsiteY152" fmla="*/ 498474 h 6709566"/>
                    <a:gd name="connsiteX153" fmla="*/ 134144 w 3413919"/>
                    <a:gd name="connsiteY153" fmla="*/ 612773 h 6709566"/>
                    <a:gd name="connsiteX154" fmla="*/ 0 w 3413919"/>
                    <a:gd name="connsiteY15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296319 w 3413919"/>
                    <a:gd name="connsiteY126" fmla="*/ 3092450 h 6709566"/>
                    <a:gd name="connsiteX127" fmla="*/ 2334419 w 3413919"/>
                    <a:gd name="connsiteY127" fmla="*/ 2727325 h 6709566"/>
                    <a:gd name="connsiteX128" fmla="*/ 2401094 w 3413919"/>
                    <a:gd name="connsiteY128" fmla="*/ 2593975 h 6709566"/>
                    <a:gd name="connsiteX129" fmla="*/ 2410619 w 3413919"/>
                    <a:gd name="connsiteY129" fmla="*/ 2374900 h 6709566"/>
                    <a:gd name="connsiteX130" fmla="*/ 2391569 w 3413919"/>
                    <a:gd name="connsiteY130" fmla="*/ 2082800 h 6709566"/>
                    <a:gd name="connsiteX131" fmla="*/ 2337594 w 3413919"/>
                    <a:gd name="connsiteY131" fmla="*/ 1854200 h 6709566"/>
                    <a:gd name="connsiteX132" fmla="*/ 2216944 w 3413919"/>
                    <a:gd name="connsiteY132" fmla="*/ 1816100 h 6709566"/>
                    <a:gd name="connsiteX133" fmla="*/ 1893094 w 3413919"/>
                    <a:gd name="connsiteY133" fmla="*/ 1527175 h 6709566"/>
                    <a:gd name="connsiteX134" fmla="*/ 1696244 w 3413919"/>
                    <a:gd name="connsiteY134" fmla="*/ 1311275 h 6709566"/>
                    <a:gd name="connsiteX135" fmla="*/ 1648619 w 3413919"/>
                    <a:gd name="connsiteY135" fmla="*/ 1200150 h 6709566"/>
                    <a:gd name="connsiteX136" fmla="*/ 1626394 w 3413919"/>
                    <a:gd name="connsiteY136" fmla="*/ 1073150 h 6709566"/>
                    <a:gd name="connsiteX137" fmla="*/ 1572419 w 3413919"/>
                    <a:gd name="connsiteY137" fmla="*/ 920750 h 6709566"/>
                    <a:gd name="connsiteX138" fmla="*/ 1366044 w 3413919"/>
                    <a:gd name="connsiteY138" fmla="*/ 784225 h 6709566"/>
                    <a:gd name="connsiteX139" fmla="*/ 1273969 w 3413919"/>
                    <a:gd name="connsiteY139" fmla="*/ 742950 h 6709566"/>
                    <a:gd name="connsiteX140" fmla="*/ 1258094 w 3413919"/>
                    <a:gd name="connsiteY140" fmla="*/ 682625 h 6709566"/>
                    <a:gd name="connsiteX141" fmla="*/ 1013619 w 3413919"/>
                    <a:gd name="connsiteY141" fmla="*/ 571500 h 6709566"/>
                    <a:gd name="connsiteX142" fmla="*/ 994569 w 3413919"/>
                    <a:gd name="connsiteY142" fmla="*/ 479425 h 6709566"/>
                    <a:gd name="connsiteX143" fmla="*/ 918369 w 3413919"/>
                    <a:gd name="connsiteY143" fmla="*/ 450850 h 6709566"/>
                    <a:gd name="connsiteX144" fmla="*/ 877094 w 3413919"/>
                    <a:gd name="connsiteY144" fmla="*/ 352425 h 6709566"/>
                    <a:gd name="connsiteX145" fmla="*/ 765969 w 3413919"/>
                    <a:gd name="connsiteY145" fmla="*/ 260350 h 6709566"/>
                    <a:gd name="connsiteX146" fmla="*/ 632619 w 3413919"/>
                    <a:gd name="connsiteY146" fmla="*/ 193675 h 6709566"/>
                    <a:gd name="connsiteX147" fmla="*/ 588169 w 3413919"/>
                    <a:gd name="connsiteY147" fmla="*/ 114300 h 6709566"/>
                    <a:gd name="connsiteX148" fmla="*/ 435769 w 3413919"/>
                    <a:gd name="connsiteY148" fmla="*/ 0 h 6709566"/>
                    <a:gd name="connsiteX149" fmla="*/ 340519 w 3413919"/>
                    <a:gd name="connsiteY149" fmla="*/ 66675 h 6709566"/>
                    <a:gd name="connsiteX150" fmla="*/ 308769 w 3413919"/>
                    <a:gd name="connsiteY150" fmla="*/ 120649 h 6709566"/>
                    <a:gd name="connsiteX151" fmla="*/ 302419 w 3413919"/>
                    <a:gd name="connsiteY151" fmla="*/ 212724 h 6709566"/>
                    <a:gd name="connsiteX152" fmla="*/ 210344 w 3413919"/>
                    <a:gd name="connsiteY152" fmla="*/ 371473 h 6709566"/>
                    <a:gd name="connsiteX153" fmla="*/ 121444 w 3413919"/>
                    <a:gd name="connsiteY153" fmla="*/ 498474 h 6709566"/>
                    <a:gd name="connsiteX154" fmla="*/ 134144 w 3413919"/>
                    <a:gd name="connsiteY154" fmla="*/ 612773 h 6709566"/>
                    <a:gd name="connsiteX155" fmla="*/ 0 w 3413919"/>
                    <a:gd name="connsiteY15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191544 w 3413919"/>
                    <a:gd name="connsiteY126" fmla="*/ 2838450 h 6709566"/>
                    <a:gd name="connsiteX127" fmla="*/ 2334419 w 3413919"/>
                    <a:gd name="connsiteY127" fmla="*/ 2727325 h 6709566"/>
                    <a:gd name="connsiteX128" fmla="*/ 2401094 w 3413919"/>
                    <a:gd name="connsiteY128" fmla="*/ 2593975 h 6709566"/>
                    <a:gd name="connsiteX129" fmla="*/ 2410619 w 3413919"/>
                    <a:gd name="connsiteY129" fmla="*/ 2374900 h 6709566"/>
                    <a:gd name="connsiteX130" fmla="*/ 2391569 w 3413919"/>
                    <a:gd name="connsiteY130" fmla="*/ 2082800 h 6709566"/>
                    <a:gd name="connsiteX131" fmla="*/ 2337594 w 3413919"/>
                    <a:gd name="connsiteY131" fmla="*/ 1854200 h 6709566"/>
                    <a:gd name="connsiteX132" fmla="*/ 2216944 w 3413919"/>
                    <a:gd name="connsiteY132" fmla="*/ 1816100 h 6709566"/>
                    <a:gd name="connsiteX133" fmla="*/ 1893094 w 3413919"/>
                    <a:gd name="connsiteY133" fmla="*/ 1527175 h 6709566"/>
                    <a:gd name="connsiteX134" fmla="*/ 1696244 w 3413919"/>
                    <a:gd name="connsiteY134" fmla="*/ 1311275 h 6709566"/>
                    <a:gd name="connsiteX135" fmla="*/ 1648619 w 3413919"/>
                    <a:gd name="connsiteY135" fmla="*/ 1200150 h 6709566"/>
                    <a:gd name="connsiteX136" fmla="*/ 1626394 w 3413919"/>
                    <a:gd name="connsiteY136" fmla="*/ 1073150 h 6709566"/>
                    <a:gd name="connsiteX137" fmla="*/ 1572419 w 3413919"/>
                    <a:gd name="connsiteY137" fmla="*/ 920750 h 6709566"/>
                    <a:gd name="connsiteX138" fmla="*/ 1366044 w 3413919"/>
                    <a:gd name="connsiteY138" fmla="*/ 784225 h 6709566"/>
                    <a:gd name="connsiteX139" fmla="*/ 1273969 w 3413919"/>
                    <a:gd name="connsiteY139" fmla="*/ 742950 h 6709566"/>
                    <a:gd name="connsiteX140" fmla="*/ 1258094 w 3413919"/>
                    <a:gd name="connsiteY140" fmla="*/ 682625 h 6709566"/>
                    <a:gd name="connsiteX141" fmla="*/ 1013619 w 3413919"/>
                    <a:gd name="connsiteY141" fmla="*/ 571500 h 6709566"/>
                    <a:gd name="connsiteX142" fmla="*/ 994569 w 3413919"/>
                    <a:gd name="connsiteY142" fmla="*/ 479425 h 6709566"/>
                    <a:gd name="connsiteX143" fmla="*/ 918369 w 3413919"/>
                    <a:gd name="connsiteY143" fmla="*/ 450850 h 6709566"/>
                    <a:gd name="connsiteX144" fmla="*/ 877094 w 3413919"/>
                    <a:gd name="connsiteY144" fmla="*/ 352425 h 6709566"/>
                    <a:gd name="connsiteX145" fmla="*/ 765969 w 3413919"/>
                    <a:gd name="connsiteY145" fmla="*/ 260350 h 6709566"/>
                    <a:gd name="connsiteX146" fmla="*/ 632619 w 3413919"/>
                    <a:gd name="connsiteY146" fmla="*/ 193675 h 6709566"/>
                    <a:gd name="connsiteX147" fmla="*/ 588169 w 3413919"/>
                    <a:gd name="connsiteY147" fmla="*/ 114300 h 6709566"/>
                    <a:gd name="connsiteX148" fmla="*/ 435769 w 3413919"/>
                    <a:gd name="connsiteY148" fmla="*/ 0 h 6709566"/>
                    <a:gd name="connsiteX149" fmla="*/ 340519 w 3413919"/>
                    <a:gd name="connsiteY149" fmla="*/ 66675 h 6709566"/>
                    <a:gd name="connsiteX150" fmla="*/ 308769 w 3413919"/>
                    <a:gd name="connsiteY150" fmla="*/ 120649 h 6709566"/>
                    <a:gd name="connsiteX151" fmla="*/ 302419 w 3413919"/>
                    <a:gd name="connsiteY151" fmla="*/ 212724 h 6709566"/>
                    <a:gd name="connsiteX152" fmla="*/ 210344 w 3413919"/>
                    <a:gd name="connsiteY152" fmla="*/ 371473 h 6709566"/>
                    <a:gd name="connsiteX153" fmla="*/ 121444 w 3413919"/>
                    <a:gd name="connsiteY153" fmla="*/ 498474 h 6709566"/>
                    <a:gd name="connsiteX154" fmla="*/ 134144 w 3413919"/>
                    <a:gd name="connsiteY154" fmla="*/ 612773 h 6709566"/>
                    <a:gd name="connsiteX155" fmla="*/ 0 w 3413919"/>
                    <a:gd name="connsiteY15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172494 w 3413919"/>
                    <a:gd name="connsiteY126" fmla="*/ 3101975 h 6709566"/>
                    <a:gd name="connsiteX127" fmla="*/ 2191544 w 3413919"/>
                    <a:gd name="connsiteY127" fmla="*/ 2838450 h 6709566"/>
                    <a:gd name="connsiteX128" fmla="*/ 2334419 w 3413919"/>
                    <a:gd name="connsiteY128" fmla="*/ 2727325 h 6709566"/>
                    <a:gd name="connsiteX129" fmla="*/ 2401094 w 3413919"/>
                    <a:gd name="connsiteY129" fmla="*/ 2593975 h 6709566"/>
                    <a:gd name="connsiteX130" fmla="*/ 2410619 w 3413919"/>
                    <a:gd name="connsiteY130" fmla="*/ 2374900 h 6709566"/>
                    <a:gd name="connsiteX131" fmla="*/ 2391569 w 3413919"/>
                    <a:gd name="connsiteY131" fmla="*/ 2082800 h 6709566"/>
                    <a:gd name="connsiteX132" fmla="*/ 2337594 w 3413919"/>
                    <a:gd name="connsiteY132" fmla="*/ 1854200 h 6709566"/>
                    <a:gd name="connsiteX133" fmla="*/ 2216944 w 3413919"/>
                    <a:gd name="connsiteY133" fmla="*/ 1816100 h 6709566"/>
                    <a:gd name="connsiteX134" fmla="*/ 1893094 w 3413919"/>
                    <a:gd name="connsiteY134" fmla="*/ 1527175 h 6709566"/>
                    <a:gd name="connsiteX135" fmla="*/ 1696244 w 3413919"/>
                    <a:gd name="connsiteY135" fmla="*/ 1311275 h 6709566"/>
                    <a:gd name="connsiteX136" fmla="*/ 1648619 w 3413919"/>
                    <a:gd name="connsiteY136" fmla="*/ 1200150 h 6709566"/>
                    <a:gd name="connsiteX137" fmla="*/ 1626394 w 3413919"/>
                    <a:gd name="connsiteY137" fmla="*/ 1073150 h 6709566"/>
                    <a:gd name="connsiteX138" fmla="*/ 1572419 w 3413919"/>
                    <a:gd name="connsiteY138" fmla="*/ 920750 h 6709566"/>
                    <a:gd name="connsiteX139" fmla="*/ 1366044 w 3413919"/>
                    <a:gd name="connsiteY139" fmla="*/ 784225 h 6709566"/>
                    <a:gd name="connsiteX140" fmla="*/ 1273969 w 3413919"/>
                    <a:gd name="connsiteY140" fmla="*/ 742950 h 6709566"/>
                    <a:gd name="connsiteX141" fmla="*/ 1258094 w 3413919"/>
                    <a:gd name="connsiteY141" fmla="*/ 682625 h 6709566"/>
                    <a:gd name="connsiteX142" fmla="*/ 1013619 w 3413919"/>
                    <a:gd name="connsiteY142" fmla="*/ 571500 h 6709566"/>
                    <a:gd name="connsiteX143" fmla="*/ 994569 w 3413919"/>
                    <a:gd name="connsiteY143" fmla="*/ 479425 h 6709566"/>
                    <a:gd name="connsiteX144" fmla="*/ 918369 w 3413919"/>
                    <a:gd name="connsiteY144" fmla="*/ 450850 h 6709566"/>
                    <a:gd name="connsiteX145" fmla="*/ 877094 w 3413919"/>
                    <a:gd name="connsiteY145" fmla="*/ 352425 h 6709566"/>
                    <a:gd name="connsiteX146" fmla="*/ 765969 w 3413919"/>
                    <a:gd name="connsiteY146" fmla="*/ 260350 h 6709566"/>
                    <a:gd name="connsiteX147" fmla="*/ 632619 w 3413919"/>
                    <a:gd name="connsiteY147" fmla="*/ 193675 h 6709566"/>
                    <a:gd name="connsiteX148" fmla="*/ 588169 w 3413919"/>
                    <a:gd name="connsiteY148" fmla="*/ 114300 h 6709566"/>
                    <a:gd name="connsiteX149" fmla="*/ 435769 w 3413919"/>
                    <a:gd name="connsiteY149" fmla="*/ 0 h 6709566"/>
                    <a:gd name="connsiteX150" fmla="*/ 340519 w 3413919"/>
                    <a:gd name="connsiteY150" fmla="*/ 66675 h 6709566"/>
                    <a:gd name="connsiteX151" fmla="*/ 308769 w 3413919"/>
                    <a:gd name="connsiteY151" fmla="*/ 120649 h 6709566"/>
                    <a:gd name="connsiteX152" fmla="*/ 302419 w 3413919"/>
                    <a:gd name="connsiteY152" fmla="*/ 212724 h 6709566"/>
                    <a:gd name="connsiteX153" fmla="*/ 210344 w 3413919"/>
                    <a:gd name="connsiteY153" fmla="*/ 371473 h 6709566"/>
                    <a:gd name="connsiteX154" fmla="*/ 121444 w 3413919"/>
                    <a:gd name="connsiteY154" fmla="*/ 498474 h 6709566"/>
                    <a:gd name="connsiteX155" fmla="*/ 134144 w 3413919"/>
                    <a:gd name="connsiteY155" fmla="*/ 612773 h 6709566"/>
                    <a:gd name="connsiteX156" fmla="*/ 0 w 3413919"/>
                    <a:gd name="connsiteY15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124869 w 3413919"/>
                    <a:gd name="connsiteY126" fmla="*/ 2974975 h 6709566"/>
                    <a:gd name="connsiteX127" fmla="*/ 2191544 w 3413919"/>
                    <a:gd name="connsiteY127" fmla="*/ 2838450 h 6709566"/>
                    <a:gd name="connsiteX128" fmla="*/ 2334419 w 3413919"/>
                    <a:gd name="connsiteY128" fmla="*/ 2727325 h 6709566"/>
                    <a:gd name="connsiteX129" fmla="*/ 2401094 w 3413919"/>
                    <a:gd name="connsiteY129" fmla="*/ 2593975 h 6709566"/>
                    <a:gd name="connsiteX130" fmla="*/ 2410619 w 3413919"/>
                    <a:gd name="connsiteY130" fmla="*/ 2374900 h 6709566"/>
                    <a:gd name="connsiteX131" fmla="*/ 2391569 w 3413919"/>
                    <a:gd name="connsiteY131" fmla="*/ 2082800 h 6709566"/>
                    <a:gd name="connsiteX132" fmla="*/ 2337594 w 3413919"/>
                    <a:gd name="connsiteY132" fmla="*/ 1854200 h 6709566"/>
                    <a:gd name="connsiteX133" fmla="*/ 2216944 w 3413919"/>
                    <a:gd name="connsiteY133" fmla="*/ 1816100 h 6709566"/>
                    <a:gd name="connsiteX134" fmla="*/ 1893094 w 3413919"/>
                    <a:gd name="connsiteY134" fmla="*/ 1527175 h 6709566"/>
                    <a:gd name="connsiteX135" fmla="*/ 1696244 w 3413919"/>
                    <a:gd name="connsiteY135" fmla="*/ 1311275 h 6709566"/>
                    <a:gd name="connsiteX136" fmla="*/ 1648619 w 3413919"/>
                    <a:gd name="connsiteY136" fmla="*/ 1200150 h 6709566"/>
                    <a:gd name="connsiteX137" fmla="*/ 1626394 w 3413919"/>
                    <a:gd name="connsiteY137" fmla="*/ 1073150 h 6709566"/>
                    <a:gd name="connsiteX138" fmla="*/ 1572419 w 3413919"/>
                    <a:gd name="connsiteY138" fmla="*/ 920750 h 6709566"/>
                    <a:gd name="connsiteX139" fmla="*/ 1366044 w 3413919"/>
                    <a:gd name="connsiteY139" fmla="*/ 784225 h 6709566"/>
                    <a:gd name="connsiteX140" fmla="*/ 1273969 w 3413919"/>
                    <a:gd name="connsiteY140" fmla="*/ 742950 h 6709566"/>
                    <a:gd name="connsiteX141" fmla="*/ 1258094 w 3413919"/>
                    <a:gd name="connsiteY141" fmla="*/ 682625 h 6709566"/>
                    <a:gd name="connsiteX142" fmla="*/ 1013619 w 3413919"/>
                    <a:gd name="connsiteY142" fmla="*/ 571500 h 6709566"/>
                    <a:gd name="connsiteX143" fmla="*/ 994569 w 3413919"/>
                    <a:gd name="connsiteY143" fmla="*/ 479425 h 6709566"/>
                    <a:gd name="connsiteX144" fmla="*/ 918369 w 3413919"/>
                    <a:gd name="connsiteY144" fmla="*/ 450850 h 6709566"/>
                    <a:gd name="connsiteX145" fmla="*/ 877094 w 3413919"/>
                    <a:gd name="connsiteY145" fmla="*/ 352425 h 6709566"/>
                    <a:gd name="connsiteX146" fmla="*/ 765969 w 3413919"/>
                    <a:gd name="connsiteY146" fmla="*/ 260350 h 6709566"/>
                    <a:gd name="connsiteX147" fmla="*/ 632619 w 3413919"/>
                    <a:gd name="connsiteY147" fmla="*/ 193675 h 6709566"/>
                    <a:gd name="connsiteX148" fmla="*/ 588169 w 3413919"/>
                    <a:gd name="connsiteY148" fmla="*/ 114300 h 6709566"/>
                    <a:gd name="connsiteX149" fmla="*/ 435769 w 3413919"/>
                    <a:gd name="connsiteY149" fmla="*/ 0 h 6709566"/>
                    <a:gd name="connsiteX150" fmla="*/ 340519 w 3413919"/>
                    <a:gd name="connsiteY150" fmla="*/ 66675 h 6709566"/>
                    <a:gd name="connsiteX151" fmla="*/ 308769 w 3413919"/>
                    <a:gd name="connsiteY151" fmla="*/ 120649 h 6709566"/>
                    <a:gd name="connsiteX152" fmla="*/ 302419 w 3413919"/>
                    <a:gd name="connsiteY152" fmla="*/ 212724 h 6709566"/>
                    <a:gd name="connsiteX153" fmla="*/ 210344 w 3413919"/>
                    <a:gd name="connsiteY153" fmla="*/ 371473 h 6709566"/>
                    <a:gd name="connsiteX154" fmla="*/ 121444 w 3413919"/>
                    <a:gd name="connsiteY154" fmla="*/ 498474 h 6709566"/>
                    <a:gd name="connsiteX155" fmla="*/ 134144 w 3413919"/>
                    <a:gd name="connsiteY155" fmla="*/ 612773 h 6709566"/>
                    <a:gd name="connsiteX156" fmla="*/ 0 w 3413919"/>
                    <a:gd name="connsiteY15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118519 w 3413919"/>
                    <a:gd name="connsiteY126" fmla="*/ 3333750 h 6709566"/>
                    <a:gd name="connsiteX127" fmla="*/ 2124869 w 3413919"/>
                    <a:gd name="connsiteY127" fmla="*/ 2974975 h 6709566"/>
                    <a:gd name="connsiteX128" fmla="*/ 2191544 w 3413919"/>
                    <a:gd name="connsiteY128" fmla="*/ 2838450 h 6709566"/>
                    <a:gd name="connsiteX129" fmla="*/ 2334419 w 3413919"/>
                    <a:gd name="connsiteY129" fmla="*/ 2727325 h 6709566"/>
                    <a:gd name="connsiteX130" fmla="*/ 2401094 w 3413919"/>
                    <a:gd name="connsiteY130" fmla="*/ 2593975 h 6709566"/>
                    <a:gd name="connsiteX131" fmla="*/ 2410619 w 3413919"/>
                    <a:gd name="connsiteY131" fmla="*/ 2374900 h 6709566"/>
                    <a:gd name="connsiteX132" fmla="*/ 2391569 w 3413919"/>
                    <a:gd name="connsiteY132" fmla="*/ 2082800 h 6709566"/>
                    <a:gd name="connsiteX133" fmla="*/ 2337594 w 3413919"/>
                    <a:gd name="connsiteY133" fmla="*/ 1854200 h 6709566"/>
                    <a:gd name="connsiteX134" fmla="*/ 2216944 w 3413919"/>
                    <a:gd name="connsiteY134" fmla="*/ 1816100 h 6709566"/>
                    <a:gd name="connsiteX135" fmla="*/ 1893094 w 3413919"/>
                    <a:gd name="connsiteY135" fmla="*/ 1527175 h 6709566"/>
                    <a:gd name="connsiteX136" fmla="*/ 1696244 w 3413919"/>
                    <a:gd name="connsiteY136" fmla="*/ 1311275 h 6709566"/>
                    <a:gd name="connsiteX137" fmla="*/ 1648619 w 3413919"/>
                    <a:gd name="connsiteY137" fmla="*/ 1200150 h 6709566"/>
                    <a:gd name="connsiteX138" fmla="*/ 1626394 w 3413919"/>
                    <a:gd name="connsiteY138" fmla="*/ 1073150 h 6709566"/>
                    <a:gd name="connsiteX139" fmla="*/ 1572419 w 3413919"/>
                    <a:gd name="connsiteY139" fmla="*/ 920750 h 6709566"/>
                    <a:gd name="connsiteX140" fmla="*/ 1366044 w 3413919"/>
                    <a:gd name="connsiteY140" fmla="*/ 784225 h 6709566"/>
                    <a:gd name="connsiteX141" fmla="*/ 1273969 w 3413919"/>
                    <a:gd name="connsiteY141" fmla="*/ 742950 h 6709566"/>
                    <a:gd name="connsiteX142" fmla="*/ 1258094 w 3413919"/>
                    <a:gd name="connsiteY142" fmla="*/ 682625 h 6709566"/>
                    <a:gd name="connsiteX143" fmla="*/ 1013619 w 3413919"/>
                    <a:gd name="connsiteY143" fmla="*/ 571500 h 6709566"/>
                    <a:gd name="connsiteX144" fmla="*/ 994569 w 3413919"/>
                    <a:gd name="connsiteY144" fmla="*/ 479425 h 6709566"/>
                    <a:gd name="connsiteX145" fmla="*/ 918369 w 3413919"/>
                    <a:gd name="connsiteY145" fmla="*/ 450850 h 6709566"/>
                    <a:gd name="connsiteX146" fmla="*/ 877094 w 3413919"/>
                    <a:gd name="connsiteY146" fmla="*/ 352425 h 6709566"/>
                    <a:gd name="connsiteX147" fmla="*/ 765969 w 3413919"/>
                    <a:gd name="connsiteY147" fmla="*/ 260350 h 6709566"/>
                    <a:gd name="connsiteX148" fmla="*/ 632619 w 3413919"/>
                    <a:gd name="connsiteY148" fmla="*/ 193675 h 6709566"/>
                    <a:gd name="connsiteX149" fmla="*/ 588169 w 3413919"/>
                    <a:gd name="connsiteY149" fmla="*/ 114300 h 6709566"/>
                    <a:gd name="connsiteX150" fmla="*/ 435769 w 3413919"/>
                    <a:gd name="connsiteY150" fmla="*/ 0 h 6709566"/>
                    <a:gd name="connsiteX151" fmla="*/ 340519 w 3413919"/>
                    <a:gd name="connsiteY151" fmla="*/ 66675 h 6709566"/>
                    <a:gd name="connsiteX152" fmla="*/ 308769 w 3413919"/>
                    <a:gd name="connsiteY152" fmla="*/ 120649 h 6709566"/>
                    <a:gd name="connsiteX153" fmla="*/ 302419 w 3413919"/>
                    <a:gd name="connsiteY153" fmla="*/ 212724 h 6709566"/>
                    <a:gd name="connsiteX154" fmla="*/ 210344 w 3413919"/>
                    <a:gd name="connsiteY154" fmla="*/ 371473 h 6709566"/>
                    <a:gd name="connsiteX155" fmla="*/ 121444 w 3413919"/>
                    <a:gd name="connsiteY155" fmla="*/ 498474 h 6709566"/>
                    <a:gd name="connsiteX156" fmla="*/ 134144 w 3413919"/>
                    <a:gd name="connsiteY156" fmla="*/ 612773 h 6709566"/>
                    <a:gd name="connsiteX157" fmla="*/ 0 w 3413919"/>
                    <a:gd name="connsiteY15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70894 w 3413919"/>
                    <a:gd name="connsiteY126" fmla="*/ 3035300 h 6709566"/>
                    <a:gd name="connsiteX127" fmla="*/ 2124869 w 3413919"/>
                    <a:gd name="connsiteY127" fmla="*/ 2974975 h 6709566"/>
                    <a:gd name="connsiteX128" fmla="*/ 2191544 w 3413919"/>
                    <a:gd name="connsiteY128" fmla="*/ 2838450 h 6709566"/>
                    <a:gd name="connsiteX129" fmla="*/ 2334419 w 3413919"/>
                    <a:gd name="connsiteY129" fmla="*/ 2727325 h 6709566"/>
                    <a:gd name="connsiteX130" fmla="*/ 2401094 w 3413919"/>
                    <a:gd name="connsiteY130" fmla="*/ 2593975 h 6709566"/>
                    <a:gd name="connsiteX131" fmla="*/ 2410619 w 3413919"/>
                    <a:gd name="connsiteY131" fmla="*/ 2374900 h 6709566"/>
                    <a:gd name="connsiteX132" fmla="*/ 2391569 w 3413919"/>
                    <a:gd name="connsiteY132" fmla="*/ 2082800 h 6709566"/>
                    <a:gd name="connsiteX133" fmla="*/ 2337594 w 3413919"/>
                    <a:gd name="connsiteY133" fmla="*/ 1854200 h 6709566"/>
                    <a:gd name="connsiteX134" fmla="*/ 2216944 w 3413919"/>
                    <a:gd name="connsiteY134" fmla="*/ 1816100 h 6709566"/>
                    <a:gd name="connsiteX135" fmla="*/ 1893094 w 3413919"/>
                    <a:gd name="connsiteY135" fmla="*/ 1527175 h 6709566"/>
                    <a:gd name="connsiteX136" fmla="*/ 1696244 w 3413919"/>
                    <a:gd name="connsiteY136" fmla="*/ 1311275 h 6709566"/>
                    <a:gd name="connsiteX137" fmla="*/ 1648619 w 3413919"/>
                    <a:gd name="connsiteY137" fmla="*/ 1200150 h 6709566"/>
                    <a:gd name="connsiteX138" fmla="*/ 1626394 w 3413919"/>
                    <a:gd name="connsiteY138" fmla="*/ 1073150 h 6709566"/>
                    <a:gd name="connsiteX139" fmla="*/ 1572419 w 3413919"/>
                    <a:gd name="connsiteY139" fmla="*/ 920750 h 6709566"/>
                    <a:gd name="connsiteX140" fmla="*/ 1366044 w 3413919"/>
                    <a:gd name="connsiteY140" fmla="*/ 784225 h 6709566"/>
                    <a:gd name="connsiteX141" fmla="*/ 1273969 w 3413919"/>
                    <a:gd name="connsiteY141" fmla="*/ 742950 h 6709566"/>
                    <a:gd name="connsiteX142" fmla="*/ 1258094 w 3413919"/>
                    <a:gd name="connsiteY142" fmla="*/ 682625 h 6709566"/>
                    <a:gd name="connsiteX143" fmla="*/ 1013619 w 3413919"/>
                    <a:gd name="connsiteY143" fmla="*/ 571500 h 6709566"/>
                    <a:gd name="connsiteX144" fmla="*/ 994569 w 3413919"/>
                    <a:gd name="connsiteY144" fmla="*/ 479425 h 6709566"/>
                    <a:gd name="connsiteX145" fmla="*/ 918369 w 3413919"/>
                    <a:gd name="connsiteY145" fmla="*/ 450850 h 6709566"/>
                    <a:gd name="connsiteX146" fmla="*/ 877094 w 3413919"/>
                    <a:gd name="connsiteY146" fmla="*/ 352425 h 6709566"/>
                    <a:gd name="connsiteX147" fmla="*/ 765969 w 3413919"/>
                    <a:gd name="connsiteY147" fmla="*/ 260350 h 6709566"/>
                    <a:gd name="connsiteX148" fmla="*/ 632619 w 3413919"/>
                    <a:gd name="connsiteY148" fmla="*/ 193675 h 6709566"/>
                    <a:gd name="connsiteX149" fmla="*/ 588169 w 3413919"/>
                    <a:gd name="connsiteY149" fmla="*/ 114300 h 6709566"/>
                    <a:gd name="connsiteX150" fmla="*/ 435769 w 3413919"/>
                    <a:gd name="connsiteY150" fmla="*/ 0 h 6709566"/>
                    <a:gd name="connsiteX151" fmla="*/ 340519 w 3413919"/>
                    <a:gd name="connsiteY151" fmla="*/ 66675 h 6709566"/>
                    <a:gd name="connsiteX152" fmla="*/ 308769 w 3413919"/>
                    <a:gd name="connsiteY152" fmla="*/ 120649 h 6709566"/>
                    <a:gd name="connsiteX153" fmla="*/ 302419 w 3413919"/>
                    <a:gd name="connsiteY153" fmla="*/ 212724 h 6709566"/>
                    <a:gd name="connsiteX154" fmla="*/ 210344 w 3413919"/>
                    <a:gd name="connsiteY154" fmla="*/ 371473 h 6709566"/>
                    <a:gd name="connsiteX155" fmla="*/ 121444 w 3413919"/>
                    <a:gd name="connsiteY155" fmla="*/ 498474 h 6709566"/>
                    <a:gd name="connsiteX156" fmla="*/ 134144 w 3413919"/>
                    <a:gd name="connsiteY156" fmla="*/ 612773 h 6709566"/>
                    <a:gd name="connsiteX157" fmla="*/ 0 w 3413919"/>
                    <a:gd name="connsiteY15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67719 w 3413919"/>
                    <a:gd name="connsiteY126" fmla="*/ 3454400 h 6709566"/>
                    <a:gd name="connsiteX127" fmla="*/ 2070894 w 3413919"/>
                    <a:gd name="connsiteY127" fmla="*/ 3035300 h 6709566"/>
                    <a:gd name="connsiteX128" fmla="*/ 2124869 w 3413919"/>
                    <a:gd name="connsiteY128" fmla="*/ 2974975 h 6709566"/>
                    <a:gd name="connsiteX129" fmla="*/ 2191544 w 3413919"/>
                    <a:gd name="connsiteY129" fmla="*/ 2838450 h 6709566"/>
                    <a:gd name="connsiteX130" fmla="*/ 2334419 w 3413919"/>
                    <a:gd name="connsiteY130" fmla="*/ 2727325 h 6709566"/>
                    <a:gd name="connsiteX131" fmla="*/ 2401094 w 3413919"/>
                    <a:gd name="connsiteY131" fmla="*/ 2593975 h 6709566"/>
                    <a:gd name="connsiteX132" fmla="*/ 2410619 w 3413919"/>
                    <a:gd name="connsiteY132" fmla="*/ 2374900 h 6709566"/>
                    <a:gd name="connsiteX133" fmla="*/ 2391569 w 3413919"/>
                    <a:gd name="connsiteY133" fmla="*/ 2082800 h 6709566"/>
                    <a:gd name="connsiteX134" fmla="*/ 2337594 w 3413919"/>
                    <a:gd name="connsiteY134" fmla="*/ 1854200 h 6709566"/>
                    <a:gd name="connsiteX135" fmla="*/ 2216944 w 3413919"/>
                    <a:gd name="connsiteY135" fmla="*/ 1816100 h 6709566"/>
                    <a:gd name="connsiteX136" fmla="*/ 1893094 w 3413919"/>
                    <a:gd name="connsiteY136" fmla="*/ 1527175 h 6709566"/>
                    <a:gd name="connsiteX137" fmla="*/ 1696244 w 3413919"/>
                    <a:gd name="connsiteY137" fmla="*/ 1311275 h 6709566"/>
                    <a:gd name="connsiteX138" fmla="*/ 1648619 w 3413919"/>
                    <a:gd name="connsiteY138" fmla="*/ 1200150 h 6709566"/>
                    <a:gd name="connsiteX139" fmla="*/ 1626394 w 3413919"/>
                    <a:gd name="connsiteY139" fmla="*/ 1073150 h 6709566"/>
                    <a:gd name="connsiteX140" fmla="*/ 1572419 w 3413919"/>
                    <a:gd name="connsiteY140" fmla="*/ 920750 h 6709566"/>
                    <a:gd name="connsiteX141" fmla="*/ 1366044 w 3413919"/>
                    <a:gd name="connsiteY141" fmla="*/ 784225 h 6709566"/>
                    <a:gd name="connsiteX142" fmla="*/ 1273969 w 3413919"/>
                    <a:gd name="connsiteY142" fmla="*/ 742950 h 6709566"/>
                    <a:gd name="connsiteX143" fmla="*/ 1258094 w 3413919"/>
                    <a:gd name="connsiteY143" fmla="*/ 682625 h 6709566"/>
                    <a:gd name="connsiteX144" fmla="*/ 1013619 w 3413919"/>
                    <a:gd name="connsiteY144" fmla="*/ 571500 h 6709566"/>
                    <a:gd name="connsiteX145" fmla="*/ 994569 w 3413919"/>
                    <a:gd name="connsiteY145" fmla="*/ 479425 h 6709566"/>
                    <a:gd name="connsiteX146" fmla="*/ 918369 w 3413919"/>
                    <a:gd name="connsiteY146" fmla="*/ 450850 h 6709566"/>
                    <a:gd name="connsiteX147" fmla="*/ 877094 w 3413919"/>
                    <a:gd name="connsiteY147" fmla="*/ 352425 h 6709566"/>
                    <a:gd name="connsiteX148" fmla="*/ 765969 w 3413919"/>
                    <a:gd name="connsiteY148" fmla="*/ 260350 h 6709566"/>
                    <a:gd name="connsiteX149" fmla="*/ 632619 w 3413919"/>
                    <a:gd name="connsiteY149" fmla="*/ 193675 h 6709566"/>
                    <a:gd name="connsiteX150" fmla="*/ 588169 w 3413919"/>
                    <a:gd name="connsiteY150" fmla="*/ 114300 h 6709566"/>
                    <a:gd name="connsiteX151" fmla="*/ 435769 w 3413919"/>
                    <a:gd name="connsiteY151" fmla="*/ 0 h 6709566"/>
                    <a:gd name="connsiteX152" fmla="*/ 340519 w 3413919"/>
                    <a:gd name="connsiteY152" fmla="*/ 66675 h 6709566"/>
                    <a:gd name="connsiteX153" fmla="*/ 308769 w 3413919"/>
                    <a:gd name="connsiteY153" fmla="*/ 120649 h 6709566"/>
                    <a:gd name="connsiteX154" fmla="*/ 302419 w 3413919"/>
                    <a:gd name="connsiteY154" fmla="*/ 212724 h 6709566"/>
                    <a:gd name="connsiteX155" fmla="*/ 210344 w 3413919"/>
                    <a:gd name="connsiteY155" fmla="*/ 371473 h 6709566"/>
                    <a:gd name="connsiteX156" fmla="*/ 121444 w 3413919"/>
                    <a:gd name="connsiteY156" fmla="*/ 498474 h 6709566"/>
                    <a:gd name="connsiteX157" fmla="*/ 134144 w 3413919"/>
                    <a:gd name="connsiteY157" fmla="*/ 612773 h 6709566"/>
                    <a:gd name="connsiteX158" fmla="*/ 0 w 3413919"/>
                    <a:gd name="connsiteY15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91519 w 3413919"/>
                    <a:gd name="connsiteY126" fmla="*/ 3197225 h 6709566"/>
                    <a:gd name="connsiteX127" fmla="*/ 2070894 w 3413919"/>
                    <a:gd name="connsiteY127" fmla="*/ 3035300 h 6709566"/>
                    <a:gd name="connsiteX128" fmla="*/ 2124869 w 3413919"/>
                    <a:gd name="connsiteY128" fmla="*/ 2974975 h 6709566"/>
                    <a:gd name="connsiteX129" fmla="*/ 2191544 w 3413919"/>
                    <a:gd name="connsiteY129" fmla="*/ 2838450 h 6709566"/>
                    <a:gd name="connsiteX130" fmla="*/ 2334419 w 3413919"/>
                    <a:gd name="connsiteY130" fmla="*/ 2727325 h 6709566"/>
                    <a:gd name="connsiteX131" fmla="*/ 2401094 w 3413919"/>
                    <a:gd name="connsiteY131" fmla="*/ 2593975 h 6709566"/>
                    <a:gd name="connsiteX132" fmla="*/ 2410619 w 3413919"/>
                    <a:gd name="connsiteY132" fmla="*/ 2374900 h 6709566"/>
                    <a:gd name="connsiteX133" fmla="*/ 2391569 w 3413919"/>
                    <a:gd name="connsiteY133" fmla="*/ 2082800 h 6709566"/>
                    <a:gd name="connsiteX134" fmla="*/ 2337594 w 3413919"/>
                    <a:gd name="connsiteY134" fmla="*/ 1854200 h 6709566"/>
                    <a:gd name="connsiteX135" fmla="*/ 2216944 w 3413919"/>
                    <a:gd name="connsiteY135" fmla="*/ 1816100 h 6709566"/>
                    <a:gd name="connsiteX136" fmla="*/ 1893094 w 3413919"/>
                    <a:gd name="connsiteY136" fmla="*/ 1527175 h 6709566"/>
                    <a:gd name="connsiteX137" fmla="*/ 1696244 w 3413919"/>
                    <a:gd name="connsiteY137" fmla="*/ 1311275 h 6709566"/>
                    <a:gd name="connsiteX138" fmla="*/ 1648619 w 3413919"/>
                    <a:gd name="connsiteY138" fmla="*/ 1200150 h 6709566"/>
                    <a:gd name="connsiteX139" fmla="*/ 1626394 w 3413919"/>
                    <a:gd name="connsiteY139" fmla="*/ 1073150 h 6709566"/>
                    <a:gd name="connsiteX140" fmla="*/ 1572419 w 3413919"/>
                    <a:gd name="connsiteY140" fmla="*/ 920750 h 6709566"/>
                    <a:gd name="connsiteX141" fmla="*/ 1366044 w 3413919"/>
                    <a:gd name="connsiteY141" fmla="*/ 784225 h 6709566"/>
                    <a:gd name="connsiteX142" fmla="*/ 1273969 w 3413919"/>
                    <a:gd name="connsiteY142" fmla="*/ 742950 h 6709566"/>
                    <a:gd name="connsiteX143" fmla="*/ 1258094 w 3413919"/>
                    <a:gd name="connsiteY143" fmla="*/ 682625 h 6709566"/>
                    <a:gd name="connsiteX144" fmla="*/ 1013619 w 3413919"/>
                    <a:gd name="connsiteY144" fmla="*/ 571500 h 6709566"/>
                    <a:gd name="connsiteX145" fmla="*/ 994569 w 3413919"/>
                    <a:gd name="connsiteY145" fmla="*/ 479425 h 6709566"/>
                    <a:gd name="connsiteX146" fmla="*/ 918369 w 3413919"/>
                    <a:gd name="connsiteY146" fmla="*/ 450850 h 6709566"/>
                    <a:gd name="connsiteX147" fmla="*/ 877094 w 3413919"/>
                    <a:gd name="connsiteY147" fmla="*/ 352425 h 6709566"/>
                    <a:gd name="connsiteX148" fmla="*/ 765969 w 3413919"/>
                    <a:gd name="connsiteY148" fmla="*/ 260350 h 6709566"/>
                    <a:gd name="connsiteX149" fmla="*/ 632619 w 3413919"/>
                    <a:gd name="connsiteY149" fmla="*/ 193675 h 6709566"/>
                    <a:gd name="connsiteX150" fmla="*/ 588169 w 3413919"/>
                    <a:gd name="connsiteY150" fmla="*/ 114300 h 6709566"/>
                    <a:gd name="connsiteX151" fmla="*/ 435769 w 3413919"/>
                    <a:gd name="connsiteY151" fmla="*/ 0 h 6709566"/>
                    <a:gd name="connsiteX152" fmla="*/ 340519 w 3413919"/>
                    <a:gd name="connsiteY152" fmla="*/ 66675 h 6709566"/>
                    <a:gd name="connsiteX153" fmla="*/ 308769 w 3413919"/>
                    <a:gd name="connsiteY153" fmla="*/ 120649 h 6709566"/>
                    <a:gd name="connsiteX154" fmla="*/ 302419 w 3413919"/>
                    <a:gd name="connsiteY154" fmla="*/ 212724 h 6709566"/>
                    <a:gd name="connsiteX155" fmla="*/ 210344 w 3413919"/>
                    <a:gd name="connsiteY155" fmla="*/ 371473 h 6709566"/>
                    <a:gd name="connsiteX156" fmla="*/ 121444 w 3413919"/>
                    <a:gd name="connsiteY156" fmla="*/ 498474 h 6709566"/>
                    <a:gd name="connsiteX157" fmla="*/ 134144 w 3413919"/>
                    <a:gd name="connsiteY157" fmla="*/ 612773 h 6709566"/>
                    <a:gd name="connsiteX158" fmla="*/ 0 w 3413919"/>
                    <a:gd name="connsiteY15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91519 w 3413919"/>
                    <a:gd name="connsiteY126" fmla="*/ 3197225 h 6709566"/>
                    <a:gd name="connsiteX127" fmla="*/ 2070894 w 3413919"/>
                    <a:gd name="connsiteY127" fmla="*/ 3035300 h 6709566"/>
                    <a:gd name="connsiteX128" fmla="*/ 2124869 w 3413919"/>
                    <a:gd name="connsiteY128" fmla="*/ 2974975 h 6709566"/>
                    <a:gd name="connsiteX129" fmla="*/ 2191544 w 3413919"/>
                    <a:gd name="connsiteY129" fmla="*/ 2838450 h 6709566"/>
                    <a:gd name="connsiteX130" fmla="*/ 2334419 w 3413919"/>
                    <a:gd name="connsiteY130" fmla="*/ 2727325 h 6709566"/>
                    <a:gd name="connsiteX131" fmla="*/ 2401094 w 3413919"/>
                    <a:gd name="connsiteY131" fmla="*/ 2593975 h 6709566"/>
                    <a:gd name="connsiteX132" fmla="*/ 2410619 w 3413919"/>
                    <a:gd name="connsiteY132" fmla="*/ 2374900 h 6709566"/>
                    <a:gd name="connsiteX133" fmla="*/ 2391569 w 3413919"/>
                    <a:gd name="connsiteY133" fmla="*/ 2082800 h 6709566"/>
                    <a:gd name="connsiteX134" fmla="*/ 2337594 w 3413919"/>
                    <a:gd name="connsiteY134" fmla="*/ 1854200 h 6709566"/>
                    <a:gd name="connsiteX135" fmla="*/ 2216944 w 3413919"/>
                    <a:gd name="connsiteY135" fmla="*/ 1816100 h 6709566"/>
                    <a:gd name="connsiteX136" fmla="*/ 1893094 w 3413919"/>
                    <a:gd name="connsiteY136" fmla="*/ 1527175 h 6709566"/>
                    <a:gd name="connsiteX137" fmla="*/ 1696244 w 3413919"/>
                    <a:gd name="connsiteY137" fmla="*/ 1311275 h 6709566"/>
                    <a:gd name="connsiteX138" fmla="*/ 1648619 w 3413919"/>
                    <a:gd name="connsiteY138" fmla="*/ 1200150 h 6709566"/>
                    <a:gd name="connsiteX139" fmla="*/ 1626394 w 3413919"/>
                    <a:gd name="connsiteY139" fmla="*/ 1073150 h 6709566"/>
                    <a:gd name="connsiteX140" fmla="*/ 1572419 w 3413919"/>
                    <a:gd name="connsiteY140" fmla="*/ 920750 h 6709566"/>
                    <a:gd name="connsiteX141" fmla="*/ 1366044 w 3413919"/>
                    <a:gd name="connsiteY141" fmla="*/ 784225 h 6709566"/>
                    <a:gd name="connsiteX142" fmla="*/ 1273969 w 3413919"/>
                    <a:gd name="connsiteY142" fmla="*/ 742950 h 6709566"/>
                    <a:gd name="connsiteX143" fmla="*/ 1258094 w 3413919"/>
                    <a:gd name="connsiteY143" fmla="*/ 682625 h 6709566"/>
                    <a:gd name="connsiteX144" fmla="*/ 1013619 w 3413919"/>
                    <a:gd name="connsiteY144" fmla="*/ 571500 h 6709566"/>
                    <a:gd name="connsiteX145" fmla="*/ 994569 w 3413919"/>
                    <a:gd name="connsiteY145" fmla="*/ 479425 h 6709566"/>
                    <a:gd name="connsiteX146" fmla="*/ 918369 w 3413919"/>
                    <a:gd name="connsiteY146" fmla="*/ 450850 h 6709566"/>
                    <a:gd name="connsiteX147" fmla="*/ 877094 w 3413919"/>
                    <a:gd name="connsiteY147" fmla="*/ 352425 h 6709566"/>
                    <a:gd name="connsiteX148" fmla="*/ 765969 w 3413919"/>
                    <a:gd name="connsiteY148" fmla="*/ 260350 h 6709566"/>
                    <a:gd name="connsiteX149" fmla="*/ 632619 w 3413919"/>
                    <a:gd name="connsiteY149" fmla="*/ 193675 h 6709566"/>
                    <a:gd name="connsiteX150" fmla="*/ 588169 w 3413919"/>
                    <a:gd name="connsiteY150" fmla="*/ 114300 h 6709566"/>
                    <a:gd name="connsiteX151" fmla="*/ 435769 w 3413919"/>
                    <a:gd name="connsiteY151" fmla="*/ 0 h 6709566"/>
                    <a:gd name="connsiteX152" fmla="*/ 340519 w 3413919"/>
                    <a:gd name="connsiteY152" fmla="*/ 66675 h 6709566"/>
                    <a:gd name="connsiteX153" fmla="*/ 308769 w 3413919"/>
                    <a:gd name="connsiteY153" fmla="*/ 120649 h 6709566"/>
                    <a:gd name="connsiteX154" fmla="*/ 302419 w 3413919"/>
                    <a:gd name="connsiteY154" fmla="*/ 212724 h 6709566"/>
                    <a:gd name="connsiteX155" fmla="*/ 210344 w 3413919"/>
                    <a:gd name="connsiteY155" fmla="*/ 371473 h 6709566"/>
                    <a:gd name="connsiteX156" fmla="*/ 121444 w 3413919"/>
                    <a:gd name="connsiteY156" fmla="*/ 498474 h 6709566"/>
                    <a:gd name="connsiteX157" fmla="*/ 134144 w 3413919"/>
                    <a:gd name="connsiteY157" fmla="*/ 612773 h 6709566"/>
                    <a:gd name="connsiteX158" fmla="*/ 0 w 3413919"/>
                    <a:gd name="connsiteY15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91519 w 3413919"/>
                    <a:gd name="connsiteY126" fmla="*/ 3197225 h 6709566"/>
                    <a:gd name="connsiteX127" fmla="*/ 2070894 w 3413919"/>
                    <a:gd name="connsiteY127" fmla="*/ 3035300 h 6709566"/>
                    <a:gd name="connsiteX128" fmla="*/ 2124869 w 3413919"/>
                    <a:gd name="connsiteY128" fmla="*/ 2974975 h 6709566"/>
                    <a:gd name="connsiteX129" fmla="*/ 2191544 w 3413919"/>
                    <a:gd name="connsiteY129" fmla="*/ 2838450 h 6709566"/>
                    <a:gd name="connsiteX130" fmla="*/ 2334419 w 3413919"/>
                    <a:gd name="connsiteY130" fmla="*/ 2727325 h 6709566"/>
                    <a:gd name="connsiteX131" fmla="*/ 2401094 w 3413919"/>
                    <a:gd name="connsiteY131" fmla="*/ 2593975 h 6709566"/>
                    <a:gd name="connsiteX132" fmla="*/ 2410619 w 3413919"/>
                    <a:gd name="connsiteY132" fmla="*/ 2374900 h 6709566"/>
                    <a:gd name="connsiteX133" fmla="*/ 2391569 w 3413919"/>
                    <a:gd name="connsiteY133" fmla="*/ 2082800 h 6709566"/>
                    <a:gd name="connsiteX134" fmla="*/ 2337594 w 3413919"/>
                    <a:gd name="connsiteY134" fmla="*/ 1854200 h 6709566"/>
                    <a:gd name="connsiteX135" fmla="*/ 2216944 w 3413919"/>
                    <a:gd name="connsiteY135" fmla="*/ 1816100 h 6709566"/>
                    <a:gd name="connsiteX136" fmla="*/ 1893094 w 3413919"/>
                    <a:gd name="connsiteY136" fmla="*/ 1527175 h 6709566"/>
                    <a:gd name="connsiteX137" fmla="*/ 1696244 w 3413919"/>
                    <a:gd name="connsiteY137" fmla="*/ 1311275 h 6709566"/>
                    <a:gd name="connsiteX138" fmla="*/ 1648619 w 3413919"/>
                    <a:gd name="connsiteY138" fmla="*/ 1200150 h 6709566"/>
                    <a:gd name="connsiteX139" fmla="*/ 1626394 w 3413919"/>
                    <a:gd name="connsiteY139" fmla="*/ 1073150 h 6709566"/>
                    <a:gd name="connsiteX140" fmla="*/ 1572419 w 3413919"/>
                    <a:gd name="connsiteY140" fmla="*/ 920750 h 6709566"/>
                    <a:gd name="connsiteX141" fmla="*/ 1366044 w 3413919"/>
                    <a:gd name="connsiteY141" fmla="*/ 784225 h 6709566"/>
                    <a:gd name="connsiteX142" fmla="*/ 1273969 w 3413919"/>
                    <a:gd name="connsiteY142" fmla="*/ 742950 h 6709566"/>
                    <a:gd name="connsiteX143" fmla="*/ 1258094 w 3413919"/>
                    <a:gd name="connsiteY143" fmla="*/ 682625 h 6709566"/>
                    <a:gd name="connsiteX144" fmla="*/ 1013619 w 3413919"/>
                    <a:gd name="connsiteY144" fmla="*/ 571500 h 6709566"/>
                    <a:gd name="connsiteX145" fmla="*/ 994569 w 3413919"/>
                    <a:gd name="connsiteY145" fmla="*/ 479425 h 6709566"/>
                    <a:gd name="connsiteX146" fmla="*/ 918369 w 3413919"/>
                    <a:gd name="connsiteY146" fmla="*/ 450850 h 6709566"/>
                    <a:gd name="connsiteX147" fmla="*/ 877094 w 3413919"/>
                    <a:gd name="connsiteY147" fmla="*/ 352425 h 6709566"/>
                    <a:gd name="connsiteX148" fmla="*/ 765969 w 3413919"/>
                    <a:gd name="connsiteY148" fmla="*/ 260350 h 6709566"/>
                    <a:gd name="connsiteX149" fmla="*/ 632619 w 3413919"/>
                    <a:gd name="connsiteY149" fmla="*/ 193675 h 6709566"/>
                    <a:gd name="connsiteX150" fmla="*/ 588169 w 3413919"/>
                    <a:gd name="connsiteY150" fmla="*/ 114300 h 6709566"/>
                    <a:gd name="connsiteX151" fmla="*/ 435769 w 3413919"/>
                    <a:gd name="connsiteY151" fmla="*/ 0 h 6709566"/>
                    <a:gd name="connsiteX152" fmla="*/ 340519 w 3413919"/>
                    <a:gd name="connsiteY152" fmla="*/ 66675 h 6709566"/>
                    <a:gd name="connsiteX153" fmla="*/ 308769 w 3413919"/>
                    <a:gd name="connsiteY153" fmla="*/ 120649 h 6709566"/>
                    <a:gd name="connsiteX154" fmla="*/ 302419 w 3413919"/>
                    <a:gd name="connsiteY154" fmla="*/ 212724 h 6709566"/>
                    <a:gd name="connsiteX155" fmla="*/ 210344 w 3413919"/>
                    <a:gd name="connsiteY155" fmla="*/ 371473 h 6709566"/>
                    <a:gd name="connsiteX156" fmla="*/ 121444 w 3413919"/>
                    <a:gd name="connsiteY156" fmla="*/ 498474 h 6709566"/>
                    <a:gd name="connsiteX157" fmla="*/ 134144 w 3413919"/>
                    <a:gd name="connsiteY157" fmla="*/ 612773 h 6709566"/>
                    <a:gd name="connsiteX158" fmla="*/ 0 w 3413919"/>
                    <a:gd name="connsiteY15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91519 w 3413919"/>
                    <a:gd name="connsiteY126" fmla="*/ 3197225 h 6709566"/>
                    <a:gd name="connsiteX127" fmla="*/ 2070894 w 3413919"/>
                    <a:gd name="connsiteY127" fmla="*/ 3035300 h 6709566"/>
                    <a:gd name="connsiteX128" fmla="*/ 2124869 w 3413919"/>
                    <a:gd name="connsiteY128" fmla="*/ 2974975 h 6709566"/>
                    <a:gd name="connsiteX129" fmla="*/ 2191544 w 3413919"/>
                    <a:gd name="connsiteY129" fmla="*/ 2838450 h 6709566"/>
                    <a:gd name="connsiteX130" fmla="*/ 2334419 w 3413919"/>
                    <a:gd name="connsiteY130" fmla="*/ 2727325 h 6709566"/>
                    <a:gd name="connsiteX131" fmla="*/ 2401094 w 3413919"/>
                    <a:gd name="connsiteY131" fmla="*/ 2593975 h 6709566"/>
                    <a:gd name="connsiteX132" fmla="*/ 2410619 w 3413919"/>
                    <a:gd name="connsiteY132" fmla="*/ 2374900 h 6709566"/>
                    <a:gd name="connsiteX133" fmla="*/ 2391569 w 3413919"/>
                    <a:gd name="connsiteY133" fmla="*/ 2082800 h 6709566"/>
                    <a:gd name="connsiteX134" fmla="*/ 2337594 w 3413919"/>
                    <a:gd name="connsiteY134" fmla="*/ 1854200 h 6709566"/>
                    <a:gd name="connsiteX135" fmla="*/ 2216944 w 3413919"/>
                    <a:gd name="connsiteY135" fmla="*/ 1816100 h 6709566"/>
                    <a:gd name="connsiteX136" fmla="*/ 1893094 w 3413919"/>
                    <a:gd name="connsiteY136" fmla="*/ 1527175 h 6709566"/>
                    <a:gd name="connsiteX137" fmla="*/ 1696244 w 3413919"/>
                    <a:gd name="connsiteY137" fmla="*/ 1311275 h 6709566"/>
                    <a:gd name="connsiteX138" fmla="*/ 1648619 w 3413919"/>
                    <a:gd name="connsiteY138" fmla="*/ 1200150 h 6709566"/>
                    <a:gd name="connsiteX139" fmla="*/ 1626394 w 3413919"/>
                    <a:gd name="connsiteY139" fmla="*/ 1073150 h 6709566"/>
                    <a:gd name="connsiteX140" fmla="*/ 1572419 w 3413919"/>
                    <a:gd name="connsiteY140" fmla="*/ 920750 h 6709566"/>
                    <a:gd name="connsiteX141" fmla="*/ 1366044 w 3413919"/>
                    <a:gd name="connsiteY141" fmla="*/ 784225 h 6709566"/>
                    <a:gd name="connsiteX142" fmla="*/ 1273969 w 3413919"/>
                    <a:gd name="connsiteY142" fmla="*/ 742950 h 6709566"/>
                    <a:gd name="connsiteX143" fmla="*/ 1258094 w 3413919"/>
                    <a:gd name="connsiteY143" fmla="*/ 682625 h 6709566"/>
                    <a:gd name="connsiteX144" fmla="*/ 1013619 w 3413919"/>
                    <a:gd name="connsiteY144" fmla="*/ 571500 h 6709566"/>
                    <a:gd name="connsiteX145" fmla="*/ 994569 w 3413919"/>
                    <a:gd name="connsiteY145" fmla="*/ 479425 h 6709566"/>
                    <a:gd name="connsiteX146" fmla="*/ 918369 w 3413919"/>
                    <a:gd name="connsiteY146" fmla="*/ 450850 h 6709566"/>
                    <a:gd name="connsiteX147" fmla="*/ 877094 w 3413919"/>
                    <a:gd name="connsiteY147" fmla="*/ 352425 h 6709566"/>
                    <a:gd name="connsiteX148" fmla="*/ 765969 w 3413919"/>
                    <a:gd name="connsiteY148" fmla="*/ 260350 h 6709566"/>
                    <a:gd name="connsiteX149" fmla="*/ 632619 w 3413919"/>
                    <a:gd name="connsiteY149" fmla="*/ 193675 h 6709566"/>
                    <a:gd name="connsiteX150" fmla="*/ 588169 w 3413919"/>
                    <a:gd name="connsiteY150" fmla="*/ 114300 h 6709566"/>
                    <a:gd name="connsiteX151" fmla="*/ 435769 w 3413919"/>
                    <a:gd name="connsiteY151" fmla="*/ 0 h 6709566"/>
                    <a:gd name="connsiteX152" fmla="*/ 340519 w 3413919"/>
                    <a:gd name="connsiteY152" fmla="*/ 66675 h 6709566"/>
                    <a:gd name="connsiteX153" fmla="*/ 308769 w 3413919"/>
                    <a:gd name="connsiteY153" fmla="*/ 120649 h 6709566"/>
                    <a:gd name="connsiteX154" fmla="*/ 302419 w 3413919"/>
                    <a:gd name="connsiteY154" fmla="*/ 212724 h 6709566"/>
                    <a:gd name="connsiteX155" fmla="*/ 210344 w 3413919"/>
                    <a:gd name="connsiteY155" fmla="*/ 371473 h 6709566"/>
                    <a:gd name="connsiteX156" fmla="*/ 121444 w 3413919"/>
                    <a:gd name="connsiteY156" fmla="*/ 498474 h 6709566"/>
                    <a:gd name="connsiteX157" fmla="*/ 134144 w 3413919"/>
                    <a:gd name="connsiteY157" fmla="*/ 612773 h 6709566"/>
                    <a:gd name="connsiteX158" fmla="*/ 0 w 3413919"/>
                    <a:gd name="connsiteY15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29619 w 3413919"/>
                    <a:gd name="connsiteY126" fmla="*/ 3543300 h 6709566"/>
                    <a:gd name="connsiteX127" fmla="*/ 1991519 w 3413919"/>
                    <a:gd name="connsiteY127" fmla="*/ 3197225 h 6709566"/>
                    <a:gd name="connsiteX128" fmla="*/ 2070894 w 3413919"/>
                    <a:gd name="connsiteY128" fmla="*/ 3035300 h 6709566"/>
                    <a:gd name="connsiteX129" fmla="*/ 2124869 w 3413919"/>
                    <a:gd name="connsiteY129" fmla="*/ 2974975 h 6709566"/>
                    <a:gd name="connsiteX130" fmla="*/ 2191544 w 3413919"/>
                    <a:gd name="connsiteY130" fmla="*/ 2838450 h 6709566"/>
                    <a:gd name="connsiteX131" fmla="*/ 2334419 w 3413919"/>
                    <a:gd name="connsiteY131" fmla="*/ 2727325 h 6709566"/>
                    <a:gd name="connsiteX132" fmla="*/ 2401094 w 3413919"/>
                    <a:gd name="connsiteY132" fmla="*/ 2593975 h 6709566"/>
                    <a:gd name="connsiteX133" fmla="*/ 2410619 w 3413919"/>
                    <a:gd name="connsiteY133" fmla="*/ 2374900 h 6709566"/>
                    <a:gd name="connsiteX134" fmla="*/ 2391569 w 3413919"/>
                    <a:gd name="connsiteY134" fmla="*/ 2082800 h 6709566"/>
                    <a:gd name="connsiteX135" fmla="*/ 2337594 w 3413919"/>
                    <a:gd name="connsiteY135" fmla="*/ 1854200 h 6709566"/>
                    <a:gd name="connsiteX136" fmla="*/ 2216944 w 3413919"/>
                    <a:gd name="connsiteY136" fmla="*/ 1816100 h 6709566"/>
                    <a:gd name="connsiteX137" fmla="*/ 1893094 w 3413919"/>
                    <a:gd name="connsiteY137" fmla="*/ 1527175 h 6709566"/>
                    <a:gd name="connsiteX138" fmla="*/ 1696244 w 3413919"/>
                    <a:gd name="connsiteY138" fmla="*/ 1311275 h 6709566"/>
                    <a:gd name="connsiteX139" fmla="*/ 1648619 w 3413919"/>
                    <a:gd name="connsiteY139" fmla="*/ 1200150 h 6709566"/>
                    <a:gd name="connsiteX140" fmla="*/ 1626394 w 3413919"/>
                    <a:gd name="connsiteY140" fmla="*/ 1073150 h 6709566"/>
                    <a:gd name="connsiteX141" fmla="*/ 1572419 w 3413919"/>
                    <a:gd name="connsiteY141" fmla="*/ 920750 h 6709566"/>
                    <a:gd name="connsiteX142" fmla="*/ 1366044 w 3413919"/>
                    <a:gd name="connsiteY142" fmla="*/ 784225 h 6709566"/>
                    <a:gd name="connsiteX143" fmla="*/ 1273969 w 3413919"/>
                    <a:gd name="connsiteY143" fmla="*/ 742950 h 6709566"/>
                    <a:gd name="connsiteX144" fmla="*/ 1258094 w 3413919"/>
                    <a:gd name="connsiteY144" fmla="*/ 682625 h 6709566"/>
                    <a:gd name="connsiteX145" fmla="*/ 1013619 w 3413919"/>
                    <a:gd name="connsiteY145" fmla="*/ 571500 h 6709566"/>
                    <a:gd name="connsiteX146" fmla="*/ 994569 w 3413919"/>
                    <a:gd name="connsiteY146" fmla="*/ 479425 h 6709566"/>
                    <a:gd name="connsiteX147" fmla="*/ 918369 w 3413919"/>
                    <a:gd name="connsiteY147" fmla="*/ 450850 h 6709566"/>
                    <a:gd name="connsiteX148" fmla="*/ 877094 w 3413919"/>
                    <a:gd name="connsiteY148" fmla="*/ 352425 h 6709566"/>
                    <a:gd name="connsiteX149" fmla="*/ 765969 w 3413919"/>
                    <a:gd name="connsiteY149" fmla="*/ 260350 h 6709566"/>
                    <a:gd name="connsiteX150" fmla="*/ 632619 w 3413919"/>
                    <a:gd name="connsiteY150" fmla="*/ 193675 h 6709566"/>
                    <a:gd name="connsiteX151" fmla="*/ 588169 w 3413919"/>
                    <a:gd name="connsiteY151" fmla="*/ 114300 h 6709566"/>
                    <a:gd name="connsiteX152" fmla="*/ 435769 w 3413919"/>
                    <a:gd name="connsiteY152" fmla="*/ 0 h 6709566"/>
                    <a:gd name="connsiteX153" fmla="*/ 340519 w 3413919"/>
                    <a:gd name="connsiteY153" fmla="*/ 66675 h 6709566"/>
                    <a:gd name="connsiteX154" fmla="*/ 308769 w 3413919"/>
                    <a:gd name="connsiteY154" fmla="*/ 120649 h 6709566"/>
                    <a:gd name="connsiteX155" fmla="*/ 302419 w 3413919"/>
                    <a:gd name="connsiteY155" fmla="*/ 212724 h 6709566"/>
                    <a:gd name="connsiteX156" fmla="*/ 210344 w 3413919"/>
                    <a:gd name="connsiteY156" fmla="*/ 371473 h 6709566"/>
                    <a:gd name="connsiteX157" fmla="*/ 121444 w 3413919"/>
                    <a:gd name="connsiteY157" fmla="*/ 498474 h 6709566"/>
                    <a:gd name="connsiteX158" fmla="*/ 134144 w 3413919"/>
                    <a:gd name="connsiteY158" fmla="*/ 612773 h 6709566"/>
                    <a:gd name="connsiteX159" fmla="*/ 0 w 3413919"/>
                    <a:gd name="connsiteY15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61369 w 3413919"/>
                    <a:gd name="connsiteY126" fmla="*/ 3282950 h 6709566"/>
                    <a:gd name="connsiteX127" fmla="*/ 1991519 w 3413919"/>
                    <a:gd name="connsiteY127" fmla="*/ 3197225 h 6709566"/>
                    <a:gd name="connsiteX128" fmla="*/ 2070894 w 3413919"/>
                    <a:gd name="connsiteY128" fmla="*/ 3035300 h 6709566"/>
                    <a:gd name="connsiteX129" fmla="*/ 2124869 w 3413919"/>
                    <a:gd name="connsiteY129" fmla="*/ 2974975 h 6709566"/>
                    <a:gd name="connsiteX130" fmla="*/ 2191544 w 3413919"/>
                    <a:gd name="connsiteY130" fmla="*/ 2838450 h 6709566"/>
                    <a:gd name="connsiteX131" fmla="*/ 2334419 w 3413919"/>
                    <a:gd name="connsiteY131" fmla="*/ 2727325 h 6709566"/>
                    <a:gd name="connsiteX132" fmla="*/ 2401094 w 3413919"/>
                    <a:gd name="connsiteY132" fmla="*/ 2593975 h 6709566"/>
                    <a:gd name="connsiteX133" fmla="*/ 2410619 w 3413919"/>
                    <a:gd name="connsiteY133" fmla="*/ 2374900 h 6709566"/>
                    <a:gd name="connsiteX134" fmla="*/ 2391569 w 3413919"/>
                    <a:gd name="connsiteY134" fmla="*/ 2082800 h 6709566"/>
                    <a:gd name="connsiteX135" fmla="*/ 2337594 w 3413919"/>
                    <a:gd name="connsiteY135" fmla="*/ 1854200 h 6709566"/>
                    <a:gd name="connsiteX136" fmla="*/ 2216944 w 3413919"/>
                    <a:gd name="connsiteY136" fmla="*/ 1816100 h 6709566"/>
                    <a:gd name="connsiteX137" fmla="*/ 1893094 w 3413919"/>
                    <a:gd name="connsiteY137" fmla="*/ 1527175 h 6709566"/>
                    <a:gd name="connsiteX138" fmla="*/ 1696244 w 3413919"/>
                    <a:gd name="connsiteY138" fmla="*/ 1311275 h 6709566"/>
                    <a:gd name="connsiteX139" fmla="*/ 1648619 w 3413919"/>
                    <a:gd name="connsiteY139" fmla="*/ 1200150 h 6709566"/>
                    <a:gd name="connsiteX140" fmla="*/ 1626394 w 3413919"/>
                    <a:gd name="connsiteY140" fmla="*/ 1073150 h 6709566"/>
                    <a:gd name="connsiteX141" fmla="*/ 1572419 w 3413919"/>
                    <a:gd name="connsiteY141" fmla="*/ 920750 h 6709566"/>
                    <a:gd name="connsiteX142" fmla="*/ 1366044 w 3413919"/>
                    <a:gd name="connsiteY142" fmla="*/ 784225 h 6709566"/>
                    <a:gd name="connsiteX143" fmla="*/ 1273969 w 3413919"/>
                    <a:gd name="connsiteY143" fmla="*/ 742950 h 6709566"/>
                    <a:gd name="connsiteX144" fmla="*/ 1258094 w 3413919"/>
                    <a:gd name="connsiteY144" fmla="*/ 682625 h 6709566"/>
                    <a:gd name="connsiteX145" fmla="*/ 1013619 w 3413919"/>
                    <a:gd name="connsiteY145" fmla="*/ 571500 h 6709566"/>
                    <a:gd name="connsiteX146" fmla="*/ 994569 w 3413919"/>
                    <a:gd name="connsiteY146" fmla="*/ 479425 h 6709566"/>
                    <a:gd name="connsiteX147" fmla="*/ 918369 w 3413919"/>
                    <a:gd name="connsiteY147" fmla="*/ 450850 h 6709566"/>
                    <a:gd name="connsiteX148" fmla="*/ 877094 w 3413919"/>
                    <a:gd name="connsiteY148" fmla="*/ 352425 h 6709566"/>
                    <a:gd name="connsiteX149" fmla="*/ 765969 w 3413919"/>
                    <a:gd name="connsiteY149" fmla="*/ 260350 h 6709566"/>
                    <a:gd name="connsiteX150" fmla="*/ 632619 w 3413919"/>
                    <a:gd name="connsiteY150" fmla="*/ 193675 h 6709566"/>
                    <a:gd name="connsiteX151" fmla="*/ 588169 w 3413919"/>
                    <a:gd name="connsiteY151" fmla="*/ 114300 h 6709566"/>
                    <a:gd name="connsiteX152" fmla="*/ 435769 w 3413919"/>
                    <a:gd name="connsiteY152" fmla="*/ 0 h 6709566"/>
                    <a:gd name="connsiteX153" fmla="*/ 340519 w 3413919"/>
                    <a:gd name="connsiteY153" fmla="*/ 66675 h 6709566"/>
                    <a:gd name="connsiteX154" fmla="*/ 308769 w 3413919"/>
                    <a:gd name="connsiteY154" fmla="*/ 120649 h 6709566"/>
                    <a:gd name="connsiteX155" fmla="*/ 302419 w 3413919"/>
                    <a:gd name="connsiteY155" fmla="*/ 212724 h 6709566"/>
                    <a:gd name="connsiteX156" fmla="*/ 210344 w 3413919"/>
                    <a:gd name="connsiteY156" fmla="*/ 371473 h 6709566"/>
                    <a:gd name="connsiteX157" fmla="*/ 121444 w 3413919"/>
                    <a:gd name="connsiteY157" fmla="*/ 498474 h 6709566"/>
                    <a:gd name="connsiteX158" fmla="*/ 134144 w 3413919"/>
                    <a:gd name="connsiteY158" fmla="*/ 612773 h 6709566"/>
                    <a:gd name="connsiteX159" fmla="*/ 0 w 3413919"/>
                    <a:gd name="connsiteY15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61369 w 3413919"/>
                    <a:gd name="connsiteY126" fmla="*/ 3282950 h 6709566"/>
                    <a:gd name="connsiteX127" fmla="*/ 1991519 w 3413919"/>
                    <a:gd name="connsiteY127" fmla="*/ 3197225 h 6709566"/>
                    <a:gd name="connsiteX128" fmla="*/ 2070894 w 3413919"/>
                    <a:gd name="connsiteY128" fmla="*/ 3035300 h 6709566"/>
                    <a:gd name="connsiteX129" fmla="*/ 2124869 w 3413919"/>
                    <a:gd name="connsiteY129" fmla="*/ 2974975 h 6709566"/>
                    <a:gd name="connsiteX130" fmla="*/ 2191544 w 3413919"/>
                    <a:gd name="connsiteY130" fmla="*/ 2838450 h 6709566"/>
                    <a:gd name="connsiteX131" fmla="*/ 2334419 w 3413919"/>
                    <a:gd name="connsiteY131" fmla="*/ 2727325 h 6709566"/>
                    <a:gd name="connsiteX132" fmla="*/ 2401094 w 3413919"/>
                    <a:gd name="connsiteY132" fmla="*/ 2593975 h 6709566"/>
                    <a:gd name="connsiteX133" fmla="*/ 2410619 w 3413919"/>
                    <a:gd name="connsiteY133" fmla="*/ 2374900 h 6709566"/>
                    <a:gd name="connsiteX134" fmla="*/ 2391569 w 3413919"/>
                    <a:gd name="connsiteY134" fmla="*/ 2082800 h 6709566"/>
                    <a:gd name="connsiteX135" fmla="*/ 2337594 w 3413919"/>
                    <a:gd name="connsiteY135" fmla="*/ 1854200 h 6709566"/>
                    <a:gd name="connsiteX136" fmla="*/ 2216944 w 3413919"/>
                    <a:gd name="connsiteY136" fmla="*/ 1816100 h 6709566"/>
                    <a:gd name="connsiteX137" fmla="*/ 1893094 w 3413919"/>
                    <a:gd name="connsiteY137" fmla="*/ 1527175 h 6709566"/>
                    <a:gd name="connsiteX138" fmla="*/ 1696244 w 3413919"/>
                    <a:gd name="connsiteY138" fmla="*/ 1311275 h 6709566"/>
                    <a:gd name="connsiteX139" fmla="*/ 1648619 w 3413919"/>
                    <a:gd name="connsiteY139" fmla="*/ 1200150 h 6709566"/>
                    <a:gd name="connsiteX140" fmla="*/ 1626394 w 3413919"/>
                    <a:gd name="connsiteY140" fmla="*/ 1073150 h 6709566"/>
                    <a:gd name="connsiteX141" fmla="*/ 1572419 w 3413919"/>
                    <a:gd name="connsiteY141" fmla="*/ 920750 h 6709566"/>
                    <a:gd name="connsiteX142" fmla="*/ 1366044 w 3413919"/>
                    <a:gd name="connsiteY142" fmla="*/ 784225 h 6709566"/>
                    <a:gd name="connsiteX143" fmla="*/ 1273969 w 3413919"/>
                    <a:gd name="connsiteY143" fmla="*/ 742950 h 6709566"/>
                    <a:gd name="connsiteX144" fmla="*/ 1258094 w 3413919"/>
                    <a:gd name="connsiteY144" fmla="*/ 682625 h 6709566"/>
                    <a:gd name="connsiteX145" fmla="*/ 1013619 w 3413919"/>
                    <a:gd name="connsiteY145" fmla="*/ 571500 h 6709566"/>
                    <a:gd name="connsiteX146" fmla="*/ 994569 w 3413919"/>
                    <a:gd name="connsiteY146" fmla="*/ 479425 h 6709566"/>
                    <a:gd name="connsiteX147" fmla="*/ 918369 w 3413919"/>
                    <a:gd name="connsiteY147" fmla="*/ 450850 h 6709566"/>
                    <a:gd name="connsiteX148" fmla="*/ 877094 w 3413919"/>
                    <a:gd name="connsiteY148" fmla="*/ 352425 h 6709566"/>
                    <a:gd name="connsiteX149" fmla="*/ 765969 w 3413919"/>
                    <a:gd name="connsiteY149" fmla="*/ 260350 h 6709566"/>
                    <a:gd name="connsiteX150" fmla="*/ 632619 w 3413919"/>
                    <a:gd name="connsiteY150" fmla="*/ 193675 h 6709566"/>
                    <a:gd name="connsiteX151" fmla="*/ 588169 w 3413919"/>
                    <a:gd name="connsiteY151" fmla="*/ 114300 h 6709566"/>
                    <a:gd name="connsiteX152" fmla="*/ 435769 w 3413919"/>
                    <a:gd name="connsiteY152" fmla="*/ 0 h 6709566"/>
                    <a:gd name="connsiteX153" fmla="*/ 340519 w 3413919"/>
                    <a:gd name="connsiteY153" fmla="*/ 66675 h 6709566"/>
                    <a:gd name="connsiteX154" fmla="*/ 308769 w 3413919"/>
                    <a:gd name="connsiteY154" fmla="*/ 120649 h 6709566"/>
                    <a:gd name="connsiteX155" fmla="*/ 302419 w 3413919"/>
                    <a:gd name="connsiteY155" fmla="*/ 212724 h 6709566"/>
                    <a:gd name="connsiteX156" fmla="*/ 210344 w 3413919"/>
                    <a:gd name="connsiteY156" fmla="*/ 371473 h 6709566"/>
                    <a:gd name="connsiteX157" fmla="*/ 121444 w 3413919"/>
                    <a:gd name="connsiteY157" fmla="*/ 498474 h 6709566"/>
                    <a:gd name="connsiteX158" fmla="*/ 134144 w 3413919"/>
                    <a:gd name="connsiteY158" fmla="*/ 612773 h 6709566"/>
                    <a:gd name="connsiteX159" fmla="*/ 0 w 3413919"/>
                    <a:gd name="connsiteY15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64544 w 3413919"/>
                    <a:gd name="connsiteY126" fmla="*/ 3695700 h 6709566"/>
                    <a:gd name="connsiteX127" fmla="*/ 2061369 w 3413919"/>
                    <a:gd name="connsiteY127" fmla="*/ 3282950 h 6709566"/>
                    <a:gd name="connsiteX128" fmla="*/ 1991519 w 3413919"/>
                    <a:gd name="connsiteY128" fmla="*/ 3197225 h 6709566"/>
                    <a:gd name="connsiteX129" fmla="*/ 2070894 w 3413919"/>
                    <a:gd name="connsiteY129" fmla="*/ 3035300 h 6709566"/>
                    <a:gd name="connsiteX130" fmla="*/ 2124869 w 3413919"/>
                    <a:gd name="connsiteY130" fmla="*/ 2974975 h 6709566"/>
                    <a:gd name="connsiteX131" fmla="*/ 2191544 w 3413919"/>
                    <a:gd name="connsiteY131" fmla="*/ 2838450 h 6709566"/>
                    <a:gd name="connsiteX132" fmla="*/ 2334419 w 3413919"/>
                    <a:gd name="connsiteY132" fmla="*/ 2727325 h 6709566"/>
                    <a:gd name="connsiteX133" fmla="*/ 2401094 w 3413919"/>
                    <a:gd name="connsiteY133" fmla="*/ 2593975 h 6709566"/>
                    <a:gd name="connsiteX134" fmla="*/ 2410619 w 3413919"/>
                    <a:gd name="connsiteY134" fmla="*/ 2374900 h 6709566"/>
                    <a:gd name="connsiteX135" fmla="*/ 2391569 w 3413919"/>
                    <a:gd name="connsiteY135" fmla="*/ 2082800 h 6709566"/>
                    <a:gd name="connsiteX136" fmla="*/ 2337594 w 3413919"/>
                    <a:gd name="connsiteY136" fmla="*/ 1854200 h 6709566"/>
                    <a:gd name="connsiteX137" fmla="*/ 2216944 w 3413919"/>
                    <a:gd name="connsiteY137" fmla="*/ 1816100 h 6709566"/>
                    <a:gd name="connsiteX138" fmla="*/ 1893094 w 3413919"/>
                    <a:gd name="connsiteY138" fmla="*/ 1527175 h 6709566"/>
                    <a:gd name="connsiteX139" fmla="*/ 1696244 w 3413919"/>
                    <a:gd name="connsiteY139" fmla="*/ 1311275 h 6709566"/>
                    <a:gd name="connsiteX140" fmla="*/ 1648619 w 3413919"/>
                    <a:gd name="connsiteY140" fmla="*/ 1200150 h 6709566"/>
                    <a:gd name="connsiteX141" fmla="*/ 1626394 w 3413919"/>
                    <a:gd name="connsiteY141" fmla="*/ 1073150 h 6709566"/>
                    <a:gd name="connsiteX142" fmla="*/ 1572419 w 3413919"/>
                    <a:gd name="connsiteY142" fmla="*/ 920750 h 6709566"/>
                    <a:gd name="connsiteX143" fmla="*/ 1366044 w 3413919"/>
                    <a:gd name="connsiteY143" fmla="*/ 784225 h 6709566"/>
                    <a:gd name="connsiteX144" fmla="*/ 1273969 w 3413919"/>
                    <a:gd name="connsiteY144" fmla="*/ 742950 h 6709566"/>
                    <a:gd name="connsiteX145" fmla="*/ 1258094 w 3413919"/>
                    <a:gd name="connsiteY145" fmla="*/ 682625 h 6709566"/>
                    <a:gd name="connsiteX146" fmla="*/ 1013619 w 3413919"/>
                    <a:gd name="connsiteY146" fmla="*/ 571500 h 6709566"/>
                    <a:gd name="connsiteX147" fmla="*/ 994569 w 3413919"/>
                    <a:gd name="connsiteY147" fmla="*/ 479425 h 6709566"/>
                    <a:gd name="connsiteX148" fmla="*/ 918369 w 3413919"/>
                    <a:gd name="connsiteY148" fmla="*/ 450850 h 6709566"/>
                    <a:gd name="connsiteX149" fmla="*/ 877094 w 3413919"/>
                    <a:gd name="connsiteY149" fmla="*/ 352425 h 6709566"/>
                    <a:gd name="connsiteX150" fmla="*/ 765969 w 3413919"/>
                    <a:gd name="connsiteY150" fmla="*/ 260350 h 6709566"/>
                    <a:gd name="connsiteX151" fmla="*/ 632619 w 3413919"/>
                    <a:gd name="connsiteY151" fmla="*/ 193675 h 6709566"/>
                    <a:gd name="connsiteX152" fmla="*/ 588169 w 3413919"/>
                    <a:gd name="connsiteY152" fmla="*/ 114300 h 6709566"/>
                    <a:gd name="connsiteX153" fmla="*/ 435769 w 3413919"/>
                    <a:gd name="connsiteY153" fmla="*/ 0 h 6709566"/>
                    <a:gd name="connsiteX154" fmla="*/ 340519 w 3413919"/>
                    <a:gd name="connsiteY154" fmla="*/ 66675 h 6709566"/>
                    <a:gd name="connsiteX155" fmla="*/ 308769 w 3413919"/>
                    <a:gd name="connsiteY155" fmla="*/ 120649 h 6709566"/>
                    <a:gd name="connsiteX156" fmla="*/ 302419 w 3413919"/>
                    <a:gd name="connsiteY156" fmla="*/ 212724 h 6709566"/>
                    <a:gd name="connsiteX157" fmla="*/ 210344 w 3413919"/>
                    <a:gd name="connsiteY157" fmla="*/ 371473 h 6709566"/>
                    <a:gd name="connsiteX158" fmla="*/ 121444 w 3413919"/>
                    <a:gd name="connsiteY158" fmla="*/ 498474 h 6709566"/>
                    <a:gd name="connsiteX159" fmla="*/ 134144 w 3413919"/>
                    <a:gd name="connsiteY159" fmla="*/ 612773 h 6709566"/>
                    <a:gd name="connsiteX160" fmla="*/ 0 w 3413919"/>
                    <a:gd name="connsiteY16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47069 w 3413919"/>
                    <a:gd name="connsiteY126" fmla="*/ 3352800 h 6709566"/>
                    <a:gd name="connsiteX127" fmla="*/ 2061369 w 3413919"/>
                    <a:gd name="connsiteY127" fmla="*/ 3282950 h 6709566"/>
                    <a:gd name="connsiteX128" fmla="*/ 1991519 w 3413919"/>
                    <a:gd name="connsiteY128" fmla="*/ 3197225 h 6709566"/>
                    <a:gd name="connsiteX129" fmla="*/ 2070894 w 3413919"/>
                    <a:gd name="connsiteY129" fmla="*/ 3035300 h 6709566"/>
                    <a:gd name="connsiteX130" fmla="*/ 2124869 w 3413919"/>
                    <a:gd name="connsiteY130" fmla="*/ 2974975 h 6709566"/>
                    <a:gd name="connsiteX131" fmla="*/ 2191544 w 3413919"/>
                    <a:gd name="connsiteY131" fmla="*/ 2838450 h 6709566"/>
                    <a:gd name="connsiteX132" fmla="*/ 2334419 w 3413919"/>
                    <a:gd name="connsiteY132" fmla="*/ 2727325 h 6709566"/>
                    <a:gd name="connsiteX133" fmla="*/ 2401094 w 3413919"/>
                    <a:gd name="connsiteY133" fmla="*/ 2593975 h 6709566"/>
                    <a:gd name="connsiteX134" fmla="*/ 2410619 w 3413919"/>
                    <a:gd name="connsiteY134" fmla="*/ 2374900 h 6709566"/>
                    <a:gd name="connsiteX135" fmla="*/ 2391569 w 3413919"/>
                    <a:gd name="connsiteY135" fmla="*/ 2082800 h 6709566"/>
                    <a:gd name="connsiteX136" fmla="*/ 2337594 w 3413919"/>
                    <a:gd name="connsiteY136" fmla="*/ 1854200 h 6709566"/>
                    <a:gd name="connsiteX137" fmla="*/ 2216944 w 3413919"/>
                    <a:gd name="connsiteY137" fmla="*/ 1816100 h 6709566"/>
                    <a:gd name="connsiteX138" fmla="*/ 1893094 w 3413919"/>
                    <a:gd name="connsiteY138" fmla="*/ 1527175 h 6709566"/>
                    <a:gd name="connsiteX139" fmla="*/ 1696244 w 3413919"/>
                    <a:gd name="connsiteY139" fmla="*/ 1311275 h 6709566"/>
                    <a:gd name="connsiteX140" fmla="*/ 1648619 w 3413919"/>
                    <a:gd name="connsiteY140" fmla="*/ 1200150 h 6709566"/>
                    <a:gd name="connsiteX141" fmla="*/ 1626394 w 3413919"/>
                    <a:gd name="connsiteY141" fmla="*/ 1073150 h 6709566"/>
                    <a:gd name="connsiteX142" fmla="*/ 1572419 w 3413919"/>
                    <a:gd name="connsiteY142" fmla="*/ 920750 h 6709566"/>
                    <a:gd name="connsiteX143" fmla="*/ 1366044 w 3413919"/>
                    <a:gd name="connsiteY143" fmla="*/ 784225 h 6709566"/>
                    <a:gd name="connsiteX144" fmla="*/ 1273969 w 3413919"/>
                    <a:gd name="connsiteY144" fmla="*/ 742950 h 6709566"/>
                    <a:gd name="connsiteX145" fmla="*/ 1258094 w 3413919"/>
                    <a:gd name="connsiteY145" fmla="*/ 682625 h 6709566"/>
                    <a:gd name="connsiteX146" fmla="*/ 1013619 w 3413919"/>
                    <a:gd name="connsiteY146" fmla="*/ 571500 h 6709566"/>
                    <a:gd name="connsiteX147" fmla="*/ 994569 w 3413919"/>
                    <a:gd name="connsiteY147" fmla="*/ 479425 h 6709566"/>
                    <a:gd name="connsiteX148" fmla="*/ 918369 w 3413919"/>
                    <a:gd name="connsiteY148" fmla="*/ 450850 h 6709566"/>
                    <a:gd name="connsiteX149" fmla="*/ 877094 w 3413919"/>
                    <a:gd name="connsiteY149" fmla="*/ 352425 h 6709566"/>
                    <a:gd name="connsiteX150" fmla="*/ 765969 w 3413919"/>
                    <a:gd name="connsiteY150" fmla="*/ 260350 h 6709566"/>
                    <a:gd name="connsiteX151" fmla="*/ 632619 w 3413919"/>
                    <a:gd name="connsiteY151" fmla="*/ 193675 h 6709566"/>
                    <a:gd name="connsiteX152" fmla="*/ 588169 w 3413919"/>
                    <a:gd name="connsiteY152" fmla="*/ 114300 h 6709566"/>
                    <a:gd name="connsiteX153" fmla="*/ 435769 w 3413919"/>
                    <a:gd name="connsiteY153" fmla="*/ 0 h 6709566"/>
                    <a:gd name="connsiteX154" fmla="*/ 340519 w 3413919"/>
                    <a:gd name="connsiteY154" fmla="*/ 66675 h 6709566"/>
                    <a:gd name="connsiteX155" fmla="*/ 308769 w 3413919"/>
                    <a:gd name="connsiteY155" fmla="*/ 120649 h 6709566"/>
                    <a:gd name="connsiteX156" fmla="*/ 302419 w 3413919"/>
                    <a:gd name="connsiteY156" fmla="*/ 212724 h 6709566"/>
                    <a:gd name="connsiteX157" fmla="*/ 210344 w 3413919"/>
                    <a:gd name="connsiteY157" fmla="*/ 371473 h 6709566"/>
                    <a:gd name="connsiteX158" fmla="*/ 121444 w 3413919"/>
                    <a:gd name="connsiteY158" fmla="*/ 498474 h 6709566"/>
                    <a:gd name="connsiteX159" fmla="*/ 134144 w 3413919"/>
                    <a:gd name="connsiteY159" fmla="*/ 612773 h 6709566"/>
                    <a:gd name="connsiteX160" fmla="*/ 0 w 3413919"/>
                    <a:gd name="connsiteY16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47069 w 3413919"/>
                    <a:gd name="connsiteY126" fmla="*/ 3352800 h 6709566"/>
                    <a:gd name="connsiteX127" fmla="*/ 2061369 w 3413919"/>
                    <a:gd name="connsiteY127" fmla="*/ 3282950 h 6709566"/>
                    <a:gd name="connsiteX128" fmla="*/ 1991519 w 3413919"/>
                    <a:gd name="connsiteY128" fmla="*/ 3197225 h 6709566"/>
                    <a:gd name="connsiteX129" fmla="*/ 2070894 w 3413919"/>
                    <a:gd name="connsiteY129" fmla="*/ 3035300 h 6709566"/>
                    <a:gd name="connsiteX130" fmla="*/ 2124869 w 3413919"/>
                    <a:gd name="connsiteY130" fmla="*/ 2974975 h 6709566"/>
                    <a:gd name="connsiteX131" fmla="*/ 2191544 w 3413919"/>
                    <a:gd name="connsiteY131" fmla="*/ 2838450 h 6709566"/>
                    <a:gd name="connsiteX132" fmla="*/ 2334419 w 3413919"/>
                    <a:gd name="connsiteY132" fmla="*/ 2727325 h 6709566"/>
                    <a:gd name="connsiteX133" fmla="*/ 2401094 w 3413919"/>
                    <a:gd name="connsiteY133" fmla="*/ 2593975 h 6709566"/>
                    <a:gd name="connsiteX134" fmla="*/ 2410619 w 3413919"/>
                    <a:gd name="connsiteY134" fmla="*/ 2374900 h 6709566"/>
                    <a:gd name="connsiteX135" fmla="*/ 2391569 w 3413919"/>
                    <a:gd name="connsiteY135" fmla="*/ 2082800 h 6709566"/>
                    <a:gd name="connsiteX136" fmla="*/ 2337594 w 3413919"/>
                    <a:gd name="connsiteY136" fmla="*/ 1854200 h 6709566"/>
                    <a:gd name="connsiteX137" fmla="*/ 2216944 w 3413919"/>
                    <a:gd name="connsiteY137" fmla="*/ 1816100 h 6709566"/>
                    <a:gd name="connsiteX138" fmla="*/ 1893094 w 3413919"/>
                    <a:gd name="connsiteY138" fmla="*/ 1527175 h 6709566"/>
                    <a:gd name="connsiteX139" fmla="*/ 1696244 w 3413919"/>
                    <a:gd name="connsiteY139" fmla="*/ 1311275 h 6709566"/>
                    <a:gd name="connsiteX140" fmla="*/ 1648619 w 3413919"/>
                    <a:gd name="connsiteY140" fmla="*/ 1200150 h 6709566"/>
                    <a:gd name="connsiteX141" fmla="*/ 1626394 w 3413919"/>
                    <a:gd name="connsiteY141" fmla="*/ 1073150 h 6709566"/>
                    <a:gd name="connsiteX142" fmla="*/ 1572419 w 3413919"/>
                    <a:gd name="connsiteY142" fmla="*/ 920750 h 6709566"/>
                    <a:gd name="connsiteX143" fmla="*/ 1366044 w 3413919"/>
                    <a:gd name="connsiteY143" fmla="*/ 784225 h 6709566"/>
                    <a:gd name="connsiteX144" fmla="*/ 1273969 w 3413919"/>
                    <a:gd name="connsiteY144" fmla="*/ 742950 h 6709566"/>
                    <a:gd name="connsiteX145" fmla="*/ 1258094 w 3413919"/>
                    <a:gd name="connsiteY145" fmla="*/ 682625 h 6709566"/>
                    <a:gd name="connsiteX146" fmla="*/ 1013619 w 3413919"/>
                    <a:gd name="connsiteY146" fmla="*/ 571500 h 6709566"/>
                    <a:gd name="connsiteX147" fmla="*/ 994569 w 3413919"/>
                    <a:gd name="connsiteY147" fmla="*/ 479425 h 6709566"/>
                    <a:gd name="connsiteX148" fmla="*/ 918369 w 3413919"/>
                    <a:gd name="connsiteY148" fmla="*/ 450850 h 6709566"/>
                    <a:gd name="connsiteX149" fmla="*/ 877094 w 3413919"/>
                    <a:gd name="connsiteY149" fmla="*/ 352425 h 6709566"/>
                    <a:gd name="connsiteX150" fmla="*/ 765969 w 3413919"/>
                    <a:gd name="connsiteY150" fmla="*/ 260350 h 6709566"/>
                    <a:gd name="connsiteX151" fmla="*/ 632619 w 3413919"/>
                    <a:gd name="connsiteY151" fmla="*/ 193675 h 6709566"/>
                    <a:gd name="connsiteX152" fmla="*/ 588169 w 3413919"/>
                    <a:gd name="connsiteY152" fmla="*/ 114300 h 6709566"/>
                    <a:gd name="connsiteX153" fmla="*/ 435769 w 3413919"/>
                    <a:gd name="connsiteY153" fmla="*/ 0 h 6709566"/>
                    <a:gd name="connsiteX154" fmla="*/ 340519 w 3413919"/>
                    <a:gd name="connsiteY154" fmla="*/ 66675 h 6709566"/>
                    <a:gd name="connsiteX155" fmla="*/ 308769 w 3413919"/>
                    <a:gd name="connsiteY155" fmla="*/ 120649 h 6709566"/>
                    <a:gd name="connsiteX156" fmla="*/ 302419 w 3413919"/>
                    <a:gd name="connsiteY156" fmla="*/ 212724 h 6709566"/>
                    <a:gd name="connsiteX157" fmla="*/ 210344 w 3413919"/>
                    <a:gd name="connsiteY157" fmla="*/ 371473 h 6709566"/>
                    <a:gd name="connsiteX158" fmla="*/ 121444 w 3413919"/>
                    <a:gd name="connsiteY158" fmla="*/ 498474 h 6709566"/>
                    <a:gd name="connsiteX159" fmla="*/ 134144 w 3413919"/>
                    <a:gd name="connsiteY159" fmla="*/ 612773 h 6709566"/>
                    <a:gd name="connsiteX160" fmla="*/ 0 w 3413919"/>
                    <a:gd name="connsiteY16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56594 w 3413919"/>
                    <a:gd name="connsiteY126" fmla="*/ 3546475 h 6709566"/>
                    <a:gd name="connsiteX127" fmla="*/ 1947069 w 3413919"/>
                    <a:gd name="connsiteY127" fmla="*/ 3352800 h 6709566"/>
                    <a:gd name="connsiteX128" fmla="*/ 2061369 w 3413919"/>
                    <a:gd name="connsiteY128" fmla="*/ 3282950 h 6709566"/>
                    <a:gd name="connsiteX129" fmla="*/ 1991519 w 3413919"/>
                    <a:gd name="connsiteY129" fmla="*/ 3197225 h 6709566"/>
                    <a:gd name="connsiteX130" fmla="*/ 2070894 w 3413919"/>
                    <a:gd name="connsiteY130" fmla="*/ 3035300 h 6709566"/>
                    <a:gd name="connsiteX131" fmla="*/ 2124869 w 3413919"/>
                    <a:gd name="connsiteY131" fmla="*/ 2974975 h 6709566"/>
                    <a:gd name="connsiteX132" fmla="*/ 2191544 w 3413919"/>
                    <a:gd name="connsiteY132" fmla="*/ 2838450 h 6709566"/>
                    <a:gd name="connsiteX133" fmla="*/ 2334419 w 3413919"/>
                    <a:gd name="connsiteY133" fmla="*/ 2727325 h 6709566"/>
                    <a:gd name="connsiteX134" fmla="*/ 2401094 w 3413919"/>
                    <a:gd name="connsiteY134" fmla="*/ 2593975 h 6709566"/>
                    <a:gd name="connsiteX135" fmla="*/ 2410619 w 3413919"/>
                    <a:gd name="connsiteY135" fmla="*/ 2374900 h 6709566"/>
                    <a:gd name="connsiteX136" fmla="*/ 2391569 w 3413919"/>
                    <a:gd name="connsiteY136" fmla="*/ 2082800 h 6709566"/>
                    <a:gd name="connsiteX137" fmla="*/ 2337594 w 3413919"/>
                    <a:gd name="connsiteY137" fmla="*/ 1854200 h 6709566"/>
                    <a:gd name="connsiteX138" fmla="*/ 2216944 w 3413919"/>
                    <a:gd name="connsiteY138" fmla="*/ 1816100 h 6709566"/>
                    <a:gd name="connsiteX139" fmla="*/ 1893094 w 3413919"/>
                    <a:gd name="connsiteY139" fmla="*/ 1527175 h 6709566"/>
                    <a:gd name="connsiteX140" fmla="*/ 1696244 w 3413919"/>
                    <a:gd name="connsiteY140" fmla="*/ 1311275 h 6709566"/>
                    <a:gd name="connsiteX141" fmla="*/ 1648619 w 3413919"/>
                    <a:gd name="connsiteY141" fmla="*/ 1200150 h 6709566"/>
                    <a:gd name="connsiteX142" fmla="*/ 1626394 w 3413919"/>
                    <a:gd name="connsiteY142" fmla="*/ 1073150 h 6709566"/>
                    <a:gd name="connsiteX143" fmla="*/ 1572419 w 3413919"/>
                    <a:gd name="connsiteY143" fmla="*/ 920750 h 6709566"/>
                    <a:gd name="connsiteX144" fmla="*/ 1366044 w 3413919"/>
                    <a:gd name="connsiteY144" fmla="*/ 784225 h 6709566"/>
                    <a:gd name="connsiteX145" fmla="*/ 1273969 w 3413919"/>
                    <a:gd name="connsiteY145" fmla="*/ 742950 h 6709566"/>
                    <a:gd name="connsiteX146" fmla="*/ 1258094 w 3413919"/>
                    <a:gd name="connsiteY146" fmla="*/ 682625 h 6709566"/>
                    <a:gd name="connsiteX147" fmla="*/ 1013619 w 3413919"/>
                    <a:gd name="connsiteY147" fmla="*/ 571500 h 6709566"/>
                    <a:gd name="connsiteX148" fmla="*/ 994569 w 3413919"/>
                    <a:gd name="connsiteY148" fmla="*/ 479425 h 6709566"/>
                    <a:gd name="connsiteX149" fmla="*/ 918369 w 3413919"/>
                    <a:gd name="connsiteY149" fmla="*/ 450850 h 6709566"/>
                    <a:gd name="connsiteX150" fmla="*/ 877094 w 3413919"/>
                    <a:gd name="connsiteY150" fmla="*/ 352425 h 6709566"/>
                    <a:gd name="connsiteX151" fmla="*/ 765969 w 3413919"/>
                    <a:gd name="connsiteY151" fmla="*/ 260350 h 6709566"/>
                    <a:gd name="connsiteX152" fmla="*/ 632619 w 3413919"/>
                    <a:gd name="connsiteY152" fmla="*/ 193675 h 6709566"/>
                    <a:gd name="connsiteX153" fmla="*/ 588169 w 3413919"/>
                    <a:gd name="connsiteY153" fmla="*/ 114300 h 6709566"/>
                    <a:gd name="connsiteX154" fmla="*/ 435769 w 3413919"/>
                    <a:gd name="connsiteY154" fmla="*/ 0 h 6709566"/>
                    <a:gd name="connsiteX155" fmla="*/ 340519 w 3413919"/>
                    <a:gd name="connsiteY155" fmla="*/ 66675 h 6709566"/>
                    <a:gd name="connsiteX156" fmla="*/ 308769 w 3413919"/>
                    <a:gd name="connsiteY156" fmla="*/ 120649 h 6709566"/>
                    <a:gd name="connsiteX157" fmla="*/ 302419 w 3413919"/>
                    <a:gd name="connsiteY157" fmla="*/ 212724 h 6709566"/>
                    <a:gd name="connsiteX158" fmla="*/ 210344 w 3413919"/>
                    <a:gd name="connsiteY158" fmla="*/ 371473 h 6709566"/>
                    <a:gd name="connsiteX159" fmla="*/ 121444 w 3413919"/>
                    <a:gd name="connsiteY159" fmla="*/ 498474 h 6709566"/>
                    <a:gd name="connsiteX160" fmla="*/ 134144 w 3413919"/>
                    <a:gd name="connsiteY160" fmla="*/ 612773 h 6709566"/>
                    <a:gd name="connsiteX161" fmla="*/ 0 w 3413919"/>
                    <a:gd name="connsiteY16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04219 w 3413919"/>
                    <a:gd name="connsiteY126" fmla="*/ 3438525 h 6709566"/>
                    <a:gd name="connsiteX127" fmla="*/ 1947069 w 3413919"/>
                    <a:gd name="connsiteY127" fmla="*/ 3352800 h 6709566"/>
                    <a:gd name="connsiteX128" fmla="*/ 2061369 w 3413919"/>
                    <a:gd name="connsiteY128" fmla="*/ 3282950 h 6709566"/>
                    <a:gd name="connsiteX129" fmla="*/ 1991519 w 3413919"/>
                    <a:gd name="connsiteY129" fmla="*/ 3197225 h 6709566"/>
                    <a:gd name="connsiteX130" fmla="*/ 2070894 w 3413919"/>
                    <a:gd name="connsiteY130" fmla="*/ 3035300 h 6709566"/>
                    <a:gd name="connsiteX131" fmla="*/ 2124869 w 3413919"/>
                    <a:gd name="connsiteY131" fmla="*/ 2974975 h 6709566"/>
                    <a:gd name="connsiteX132" fmla="*/ 2191544 w 3413919"/>
                    <a:gd name="connsiteY132" fmla="*/ 2838450 h 6709566"/>
                    <a:gd name="connsiteX133" fmla="*/ 2334419 w 3413919"/>
                    <a:gd name="connsiteY133" fmla="*/ 2727325 h 6709566"/>
                    <a:gd name="connsiteX134" fmla="*/ 2401094 w 3413919"/>
                    <a:gd name="connsiteY134" fmla="*/ 2593975 h 6709566"/>
                    <a:gd name="connsiteX135" fmla="*/ 2410619 w 3413919"/>
                    <a:gd name="connsiteY135" fmla="*/ 2374900 h 6709566"/>
                    <a:gd name="connsiteX136" fmla="*/ 2391569 w 3413919"/>
                    <a:gd name="connsiteY136" fmla="*/ 2082800 h 6709566"/>
                    <a:gd name="connsiteX137" fmla="*/ 2337594 w 3413919"/>
                    <a:gd name="connsiteY137" fmla="*/ 1854200 h 6709566"/>
                    <a:gd name="connsiteX138" fmla="*/ 2216944 w 3413919"/>
                    <a:gd name="connsiteY138" fmla="*/ 1816100 h 6709566"/>
                    <a:gd name="connsiteX139" fmla="*/ 1893094 w 3413919"/>
                    <a:gd name="connsiteY139" fmla="*/ 1527175 h 6709566"/>
                    <a:gd name="connsiteX140" fmla="*/ 1696244 w 3413919"/>
                    <a:gd name="connsiteY140" fmla="*/ 1311275 h 6709566"/>
                    <a:gd name="connsiteX141" fmla="*/ 1648619 w 3413919"/>
                    <a:gd name="connsiteY141" fmla="*/ 1200150 h 6709566"/>
                    <a:gd name="connsiteX142" fmla="*/ 1626394 w 3413919"/>
                    <a:gd name="connsiteY142" fmla="*/ 1073150 h 6709566"/>
                    <a:gd name="connsiteX143" fmla="*/ 1572419 w 3413919"/>
                    <a:gd name="connsiteY143" fmla="*/ 920750 h 6709566"/>
                    <a:gd name="connsiteX144" fmla="*/ 1366044 w 3413919"/>
                    <a:gd name="connsiteY144" fmla="*/ 784225 h 6709566"/>
                    <a:gd name="connsiteX145" fmla="*/ 1273969 w 3413919"/>
                    <a:gd name="connsiteY145" fmla="*/ 742950 h 6709566"/>
                    <a:gd name="connsiteX146" fmla="*/ 1258094 w 3413919"/>
                    <a:gd name="connsiteY146" fmla="*/ 682625 h 6709566"/>
                    <a:gd name="connsiteX147" fmla="*/ 1013619 w 3413919"/>
                    <a:gd name="connsiteY147" fmla="*/ 571500 h 6709566"/>
                    <a:gd name="connsiteX148" fmla="*/ 994569 w 3413919"/>
                    <a:gd name="connsiteY148" fmla="*/ 479425 h 6709566"/>
                    <a:gd name="connsiteX149" fmla="*/ 918369 w 3413919"/>
                    <a:gd name="connsiteY149" fmla="*/ 450850 h 6709566"/>
                    <a:gd name="connsiteX150" fmla="*/ 877094 w 3413919"/>
                    <a:gd name="connsiteY150" fmla="*/ 352425 h 6709566"/>
                    <a:gd name="connsiteX151" fmla="*/ 765969 w 3413919"/>
                    <a:gd name="connsiteY151" fmla="*/ 260350 h 6709566"/>
                    <a:gd name="connsiteX152" fmla="*/ 632619 w 3413919"/>
                    <a:gd name="connsiteY152" fmla="*/ 193675 h 6709566"/>
                    <a:gd name="connsiteX153" fmla="*/ 588169 w 3413919"/>
                    <a:gd name="connsiteY153" fmla="*/ 114300 h 6709566"/>
                    <a:gd name="connsiteX154" fmla="*/ 435769 w 3413919"/>
                    <a:gd name="connsiteY154" fmla="*/ 0 h 6709566"/>
                    <a:gd name="connsiteX155" fmla="*/ 340519 w 3413919"/>
                    <a:gd name="connsiteY155" fmla="*/ 66675 h 6709566"/>
                    <a:gd name="connsiteX156" fmla="*/ 308769 w 3413919"/>
                    <a:gd name="connsiteY156" fmla="*/ 120649 h 6709566"/>
                    <a:gd name="connsiteX157" fmla="*/ 302419 w 3413919"/>
                    <a:gd name="connsiteY157" fmla="*/ 212724 h 6709566"/>
                    <a:gd name="connsiteX158" fmla="*/ 210344 w 3413919"/>
                    <a:gd name="connsiteY158" fmla="*/ 371473 h 6709566"/>
                    <a:gd name="connsiteX159" fmla="*/ 121444 w 3413919"/>
                    <a:gd name="connsiteY159" fmla="*/ 498474 h 6709566"/>
                    <a:gd name="connsiteX160" fmla="*/ 134144 w 3413919"/>
                    <a:gd name="connsiteY160" fmla="*/ 612773 h 6709566"/>
                    <a:gd name="connsiteX161" fmla="*/ 0 w 3413919"/>
                    <a:gd name="connsiteY16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04219 w 3413919"/>
                    <a:gd name="connsiteY126" fmla="*/ 3438525 h 6709566"/>
                    <a:gd name="connsiteX127" fmla="*/ 1947069 w 3413919"/>
                    <a:gd name="connsiteY127" fmla="*/ 3352800 h 6709566"/>
                    <a:gd name="connsiteX128" fmla="*/ 2061369 w 3413919"/>
                    <a:gd name="connsiteY128" fmla="*/ 3282950 h 6709566"/>
                    <a:gd name="connsiteX129" fmla="*/ 1991519 w 3413919"/>
                    <a:gd name="connsiteY129" fmla="*/ 3197225 h 6709566"/>
                    <a:gd name="connsiteX130" fmla="*/ 2070894 w 3413919"/>
                    <a:gd name="connsiteY130" fmla="*/ 3035300 h 6709566"/>
                    <a:gd name="connsiteX131" fmla="*/ 2124869 w 3413919"/>
                    <a:gd name="connsiteY131" fmla="*/ 2974975 h 6709566"/>
                    <a:gd name="connsiteX132" fmla="*/ 2191544 w 3413919"/>
                    <a:gd name="connsiteY132" fmla="*/ 2838450 h 6709566"/>
                    <a:gd name="connsiteX133" fmla="*/ 2334419 w 3413919"/>
                    <a:gd name="connsiteY133" fmla="*/ 2727325 h 6709566"/>
                    <a:gd name="connsiteX134" fmla="*/ 2401094 w 3413919"/>
                    <a:gd name="connsiteY134" fmla="*/ 2593975 h 6709566"/>
                    <a:gd name="connsiteX135" fmla="*/ 2410619 w 3413919"/>
                    <a:gd name="connsiteY135" fmla="*/ 2374900 h 6709566"/>
                    <a:gd name="connsiteX136" fmla="*/ 2391569 w 3413919"/>
                    <a:gd name="connsiteY136" fmla="*/ 2082800 h 6709566"/>
                    <a:gd name="connsiteX137" fmla="*/ 2337594 w 3413919"/>
                    <a:gd name="connsiteY137" fmla="*/ 1854200 h 6709566"/>
                    <a:gd name="connsiteX138" fmla="*/ 2216944 w 3413919"/>
                    <a:gd name="connsiteY138" fmla="*/ 1816100 h 6709566"/>
                    <a:gd name="connsiteX139" fmla="*/ 1893094 w 3413919"/>
                    <a:gd name="connsiteY139" fmla="*/ 1527175 h 6709566"/>
                    <a:gd name="connsiteX140" fmla="*/ 1696244 w 3413919"/>
                    <a:gd name="connsiteY140" fmla="*/ 1311275 h 6709566"/>
                    <a:gd name="connsiteX141" fmla="*/ 1648619 w 3413919"/>
                    <a:gd name="connsiteY141" fmla="*/ 1200150 h 6709566"/>
                    <a:gd name="connsiteX142" fmla="*/ 1626394 w 3413919"/>
                    <a:gd name="connsiteY142" fmla="*/ 1073150 h 6709566"/>
                    <a:gd name="connsiteX143" fmla="*/ 1572419 w 3413919"/>
                    <a:gd name="connsiteY143" fmla="*/ 920750 h 6709566"/>
                    <a:gd name="connsiteX144" fmla="*/ 1366044 w 3413919"/>
                    <a:gd name="connsiteY144" fmla="*/ 784225 h 6709566"/>
                    <a:gd name="connsiteX145" fmla="*/ 1273969 w 3413919"/>
                    <a:gd name="connsiteY145" fmla="*/ 742950 h 6709566"/>
                    <a:gd name="connsiteX146" fmla="*/ 1258094 w 3413919"/>
                    <a:gd name="connsiteY146" fmla="*/ 682625 h 6709566"/>
                    <a:gd name="connsiteX147" fmla="*/ 1013619 w 3413919"/>
                    <a:gd name="connsiteY147" fmla="*/ 571500 h 6709566"/>
                    <a:gd name="connsiteX148" fmla="*/ 994569 w 3413919"/>
                    <a:gd name="connsiteY148" fmla="*/ 479425 h 6709566"/>
                    <a:gd name="connsiteX149" fmla="*/ 918369 w 3413919"/>
                    <a:gd name="connsiteY149" fmla="*/ 450850 h 6709566"/>
                    <a:gd name="connsiteX150" fmla="*/ 877094 w 3413919"/>
                    <a:gd name="connsiteY150" fmla="*/ 352425 h 6709566"/>
                    <a:gd name="connsiteX151" fmla="*/ 765969 w 3413919"/>
                    <a:gd name="connsiteY151" fmla="*/ 260350 h 6709566"/>
                    <a:gd name="connsiteX152" fmla="*/ 632619 w 3413919"/>
                    <a:gd name="connsiteY152" fmla="*/ 193675 h 6709566"/>
                    <a:gd name="connsiteX153" fmla="*/ 588169 w 3413919"/>
                    <a:gd name="connsiteY153" fmla="*/ 114300 h 6709566"/>
                    <a:gd name="connsiteX154" fmla="*/ 435769 w 3413919"/>
                    <a:gd name="connsiteY154" fmla="*/ 0 h 6709566"/>
                    <a:gd name="connsiteX155" fmla="*/ 340519 w 3413919"/>
                    <a:gd name="connsiteY155" fmla="*/ 66675 h 6709566"/>
                    <a:gd name="connsiteX156" fmla="*/ 308769 w 3413919"/>
                    <a:gd name="connsiteY156" fmla="*/ 120649 h 6709566"/>
                    <a:gd name="connsiteX157" fmla="*/ 302419 w 3413919"/>
                    <a:gd name="connsiteY157" fmla="*/ 212724 h 6709566"/>
                    <a:gd name="connsiteX158" fmla="*/ 210344 w 3413919"/>
                    <a:gd name="connsiteY158" fmla="*/ 371473 h 6709566"/>
                    <a:gd name="connsiteX159" fmla="*/ 121444 w 3413919"/>
                    <a:gd name="connsiteY159" fmla="*/ 498474 h 6709566"/>
                    <a:gd name="connsiteX160" fmla="*/ 134144 w 3413919"/>
                    <a:gd name="connsiteY160" fmla="*/ 612773 h 6709566"/>
                    <a:gd name="connsiteX161" fmla="*/ 0 w 3413919"/>
                    <a:gd name="connsiteY16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04219 w 3413919"/>
                    <a:gd name="connsiteY126" fmla="*/ 3438525 h 6709566"/>
                    <a:gd name="connsiteX127" fmla="*/ 1947069 w 3413919"/>
                    <a:gd name="connsiteY127" fmla="*/ 3352800 h 6709566"/>
                    <a:gd name="connsiteX128" fmla="*/ 2061369 w 3413919"/>
                    <a:gd name="connsiteY128" fmla="*/ 3282950 h 6709566"/>
                    <a:gd name="connsiteX129" fmla="*/ 1991519 w 3413919"/>
                    <a:gd name="connsiteY129" fmla="*/ 3197225 h 6709566"/>
                    <a:gd name="connsiteX130" fmla="*/ 2070894 w 3413919"/>
                    <a:gd name="connsiteY130" fmla="*/ 3035300 h 6709566"/>
                    <a:gd name="connsiteX131" fmla="*/ 2124869 w 3413919"/>
                    <a:gd name="connsiteY131" fmla="*/ 2974975 h 6709566"/>
                    <a:gd name="connsiteX132" fmla="*/ 2191544 w 3413919"/>
                    <a:gd name="connsiteY132" fmla="*/ 2838450 h 6709566"/>
                    <a:gd name="connsiteX133" fmla="*/ 2334419 w 3413919"/>
                    <a:gd name="connsiteY133" fmla="*/ 2727325 h 6709566"/>
                    <a:gd name="connsiteX134" fmla="*/ 2401094 w 3413919"/>
                    <a:gd name="connsiteY134" fmla="*/ 2593975 h 6709566"/>
                    <a:gd name="connsiteX135" fmla="*/ 2410619 w 3413919"/>
                    <a:gd name="connsiteY135" fmla="*/ 2374900 h 6709566"/>
                    <a:gd name="connsiteX136" fmla="*/ 2391569 w 3413919"/>
                    <a:gd name="connsiteY136" fmla="*/ 2082800 h 6709566"/>
                    <a:gd name="connsiteX137" fmla="*/ 2337594 w 3413919"/>
                    <a:gd name="connsiteY137" fmla="*/ 1854200 h 6709566"/>
                    <a:gd name="connsiteX138" fmla="*/ 2216944 w 3413919"/>
                    <a:gd name="connsiteY138" fmla="*/ 1816100 h 6709566"/>
                    <a:gd name="connsiteX139" fmla="*/ 1893094 w 3413919"/>
                    <a:gd name="connsiteY139" fmla="*/ 1527175 h 6709566"/>
                    <a:gd name="connsiteX140" fmla="*/ 1696244 w 3413919"/>
                    <a:gd name="connsiteY140" fmla="*/ 1311275 h 6709566"/>
                    <a:gd name="connsiteX141" fmla="*/ 1648619 w 3413919"/>
                    <a:gd name="connsiteY141" fmla="*/ 1200150 h 6709566"/>
                    <a:gd name="connsiteX142" fmla="*/ 1626394 w 3413919"/>
                    <a:gd name="connsiteY142" fmla="*/ 1073150 h 6709566"/>
                    <a:gd name="connsiteX143" fmla="*/ 1572419 w 3413919"/>
                    <a:gd name="connsiteY143" fmla="*/ 920750 h 6709566"/>
                    <a:gd name="connsiteX144" fmla="*/ 1366044 w 3413919"/>
                    <a:gd name="connsiteY144" fmla="*/ 784225 h 6709566"/>
                    <a:gd name="connsiteX145" fmla="*/ 1273969 w 3413919"/>
                    <a:gd name="connsiteY145" fmla="*/ 742950 h 6709566"/>
                    <a:gd name="connsiteX146" fmla="*/ 1258094 w 3413919"/>
                    <a:gd name="connsiteY146" fmla="*/ 682625 h 6709566"/>
                    <a:gd name="connsiteX147" fmla="*/ 1013619 w 3413919"/>
                    <a:gd name="connsiteY147" fmla="*/ 571500 h 6709566"/>
                    <a:gd name="connsiteX148" fmla="*/ 994569 w 3413919"/>
                    <a:gd name="connsiteY148" fmla="*/ 479425 h 6709566"/>
                    <a:gd name="connsiteX149" fmla="*/ 918369 w 3413919"/>
                    <a:gd name="connsiteY149" fmla="*/ 450850 h 6709566"/>
                    <a:gd name="connsiteX150" fmla="*/ 877094 w 3413919"/>
                    <a:gd name="connsiteY150" fmla="*/ 352425 h 6709566"/>
                    <a:gd name="connsiteX151" fmla="*/ 765969 w 3413919"/>
                    <a:gd name="connsiteY151" fmla="*/ 260350 h 6709566"/>
                    <a:gd name="connsiteX152" fmla="*/ 632619 w 3413919"/>
                    <a:gd name="connsiteY152" fmla="*/ 193675 h 6709566"/>
                    <a:gd name="connsiteX153" fmla="*/ 588169 w 3413919"/>
                    <a:gd name="connsiteY153" fmla="*/ 114300 h 6709566"/>
                    <a:gd name="connsiteX154" fmla="*/ 435769 w 3413919"/>
                    <a:gd name="connsiteY154" fmla="*/ 0 h 6709566"/>
                    <a:gd name="connsiteX155" fmla="*/ 340519 w 3413919"/>
                    <a:gd name="connsiteY155" fmla="*/ 66675 h 6709566"/>
                    <a:gd name="connsiteX156" fmla="*/ 308769 w 3413919"/>
                    <a:gd name="connsiteY156" fmla="*/ 120649 h 6709566"/>
                    <a:gd name="connsiteX157" fmla="*/ 302419 w 3413919"/>
                    <a:gd name="connsiteY157" fmla="*/ 212724 h 6709566"/>
                    <a:gd name="connsiteX158" fmla="*/ 210344 w 3413919"/>
                    <a:gd name="connsiteY158" fmla="*/ 371473 h 6709566"/>
                    <a:gd name="connsiteX159" fmla="*/ 121444 w 3413919"/>
                    <a:gd name="connsiteY159" fmla="*/ 498474 h 6709566"/>
                    <a:gd name="connsiteX160" fmla="*/ 134144 w 3413919"/>
                    <a:gd name="connsiteY160" fmla="*/ 612773 h 6709566"/>
                    <a:gd name="connsiteX161" fmla="*/ 0 w 3413919"/>
                    <a:gd name="connsiteY16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10569 w 3413919"/>
                    <a:gd name="connsiteY126" fmla="*/ 3584575 h 6709566"/>
                    <a:gd name="connsiteX127" fmla="*/ 2004219 w 3413919"/>
                    <a:gd name="connsiteY127" fmla="*/ 3438525 h 6709566"/>
                    <a:gd name="connsiteX128" fmla="*/ 1947069 w 3413919"/>
                    <a:gd name="connsiteY128" fmla="*/ 3352800 h 6709566"/>
                    <a:gd name="connsiteX129" fmla="*/ 2061369 w 3413919"/>
                    <a:gd name="connsiteY129" fmla="*/ 3282950 h 6709566"/>
                    <a:gd name="connsiteX130" fmla="*/ 1991519 w 3413919"/>
                    <a:gd name="connsiteY130" fmla="*/ 3197225 h 6709566"/>
                    <a:gd name="connsiteX131" fmla="*/ 2070894 w 3413919"/>
                    <a:gd name="connsiteY131" fmla="*/ 3035300 h 6709566"/>
                    <a:gd name="connsiteX132" fmla="*/ 2124869 w 3413919"/>
                    <a:gd name="connsiteY132" fmla="*/ 2974975 h 6709566"/>
                    <a:gd name="connsiteX133" fmla="*/ 2191544 w 3413919"/>
                    <a:gd name="connsiteY133" fmla="*/ 2838450 h 6709566"/>
                    <a:gd name="connsiteX134" fmla="*/ 2334419 w 3413919"/>
                    <a:gd name="connsiteY134" fmla="*/ 2727325 h 6709566"/>
                    <a:gd name="connsiteX135" fmla="*/ 2401094 w 3413919"/>
                    <a:gd name="connsiteY135" fmla="*/ 2593975 h 6709566"/>
                    <a:gd name="connsiteX136" fmla="*/ 2410619 w 3413919"/>
                    <a:gd name="connsiteY136" fmla="*/ 2374900 h 6709566"/>
                    <a:gd name="connsiteX137" fmla="*/ 2391569 w 3413919"/>
                    <a:gd name="connsiteY137" fmla="*/ 2082800 h 6709566"/>
                    <a:gd name="connsiteX138" fmla="*/ 2337594 w 3413919"/>
                    <a:gd name="connsiteY138" fmla="*/ 1854200 h 6709566"/>
                    <a:gd name="connsiteX139" fmla="*/ 2216944 w 3413919"/>
                    <a:gd name="connsiteY139" fmla="*/ 1816100 h 6709566"/>
                    <a:gd name="connsiteX140" fmla="*/ 1893094 w 3413919"/>
                    <a:gd name="connsiteY140" fmla="*/ 1527175 h 6709566"/>
                    <a:gd name="connsiteX141" fmla="*/ 1696244 w 3413919"/>
                    <a:gd name="connsiteY141" fmla="*/ 1311275 h 6709566"/>
                    <a:gd name="connsiteX142" fmla="*/ 1648619 w 3413919"/>
                    <a:gd name="connsiteY142" fmla="*/ 1200150 h 6709566"/>
                    <a:gd name="connsiteX143" fmla="*/ 1626394 w 3413919"/>
                    <a:gd name="connsiteY143" fmla="*/ 1073150 h 6709566"/>
                    <a:gd name="connsiteX144" fmla="*/ 1572419 w 3413919"/>
                    <a:gd name="connsiteY144" fmla="*/ 920750 h 6709566"/>
                    <a:gd name="connsiteX145" fmla="*/ 1366044 w 3413919"/>
                    <a:gd name="connsiteY145" fmla="*/ 784225 h 6709566"/>
                    <a:gd name="connsiteX146" fmla="*/ 1273969 w 3413919"/>
                    <a:gd name="connsiteY146" fmla="*/ 742950 h 6709566"/>
                    <a:gd name="connsiteX147" fmla="*/ 1258094 w 3413919"/>
                    <a:gd name="connsiteY147" fmla="*/ 682625 h 6709566"/>
                    <a:gd name="connsiteX148" fmla="*/ 1013619 w 3413919"/>
                    <a:gd name="connsiteY148" fmla="*/ 571500 h 6709566"/>
                    <a:gd name="connsiteX149" fmla="*/ 994569 w 3413919"/>
                    <a:gd name="connsiteY149" fmla="*/ 479425 h 6709566"/>
                    <a:gd name="connsiteX150" fmla="*/ 918369 w 3413919"/>
                    <a:gd name="connsiteY150" fmla="*/ 450850 h 6709566"/>
                    <a:gd name="connsiteX151" fmla="*/ 877094 w 3413919"/>
                    <a:gd name="connsiteY151" fmla="*/ 352425 h 6709566"/>
                    <a:gd name="connsiteX152" fmla="*/ 765969 w 3413919"/>
                    <a:gd name="connsiteY152" fmla="*/ 260350 h 6709566"/>
                    <a:gd name="connsiteX153" fmla="*/ 632619 w 3413919"/>
                    <a:gd name="connsiteY153" fmla="*/ 193675 h 6709566"/>
                    <a:gd name="connsiteX154" fmla="*/ 588169 w 3413919"/>
                    <a:gd name="connsiteY154" fmla="*/ 114300 h 6709566"/>
                    <a:gd name="connsiteX155" fmla="*/ 435769 w 3413919"/>
                    <a:gd name="connsiteY155" fmla="*/ 0 h 6709566"/>
                    <a:gd name="connsiteX156" fmla="*/ 340519 w 3413919"/>
                    <a:gd name="connsiteY156" fmla="*/ 66675 h 6709566"/>
                    <a:gd name="connsiteX157" fmla="*/ 308769 w 3413919"/>
                    <a:gd name="connsiteY157" fmla="*/ 120649 h 6709566"/>
                    <a:gd name="connsiteX158" fmla="*/ 302419 w 3413919"/>
                    <a:gd name="connsiteY158" fmla="*/ 212724 h 6709566"/>
                    <a:gd name="connsiteX159" fmla="*/ 210344 w 3413919"/>
                    <a:gd name="connsiteY159" fmla="*/ 371473 h 6709566"/>
                    <a:gd name="connsiteX160" fmla="*/ 121444 w 3413919"/>
                    <a:gd name="connsiteY160" fmla="*/ 498474 h 6709566"/>
                    <a:gd name="connsiteX161" fmla="*/ 134144 w 3413919"/>
                    <a:gd name="connsiteY161" fmla="*/ 612773 h 6709566"/>
                    <a:gd name="connsiteX162" fmla="*/ 0 w 3413919"/>
                    <a:gd name="connsiteY16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47069 w 3413919"/>
                    <a:gd name="connsiteY126" fmla="*/ 3540125 h 6709566"/>
                    <a:gd name="connsiteX127" fmla="*/ 2004219 w 3413919"/>
                    <a:gd name="connsiteY127" fmla="*/ 3438525 h 6709566"/>
                    <a:gd name="connsiteX128" fmla="*/ 1947069 w 3413919"/>
                    <a:gd name="connsiteY128" fmla="*/ 3352800 h 6709566"/>
                    <a:gd name="connsiteX129" fmla="*/ 2061369 w 3413919"/>
                    <a:gd name="connsiteY129" fmla="*/ 3282950 h 6709566"/>
                    <a:gd name="connsiteX130" fmla="*/ 1991519 w 3413919"/>
                    <a:gd name="connsiteY130" fmla="*/ 3197225 h 6709566"/>
                    <a:gd name="connsiteX131" fmla="*/ 2070894 w 3413919"/>
                    <a:gd name="connsiteY131" fmla="*/ 3035300 h 6709566"/>
                    <a:gd name="connsiteX132" fmla="*/ 2124869 w 3413919"/>
                    <a:gd name="connsiteY132" fmla="*/ 2974975 h 6709566"/>
                    <a:gd name="connsiteX133" fmla="*/ 2191544 w 3413919"/>
                    <a:gd name="connsiteY133" fmla="*/ 2838450 h 6709566"/>
                    <a:gd name="connsiteX134" fmla="*/ 2334419 w 3413919"/>
                    <a:gd name="connsiteY134" fmla="*/ 2727325 h 6709566"/>
                    <a:gd name="connsiteX135" fmla="*/ 2401094 w 3413919"/>
                    <a:gd name="connsiteY135" fmla="*/ 2593975 h 6709566"/>
                    <a:gd name="connsiteX136" fmla="*/ 2410619 w 3413919"/>
                    <a:gd name="connsiteY136" fmla="*/ 2374900 h 6709566"/>
                    <a:gd name="connsiteX137" fmla="*/ 2391569 w 3413919"/>
                    <a:gd name="connsiteY137" fmla="*/ 2082800 h 6709566"/>
                    <a:gd name="connsiteX138" fmla="*/ 2337594 w 3413919"/>
                    <a:gd name="connsiteY138" fmla="*/ 1854200 h 6709566"/>
                    <a:gd name="connsiteX139" fmla="*/ 2216944 w 3413919"/>
                    <a:gd name="connsiteY139" fmla="*/ 1816100 h 6709566"/>
                    <a:gd name="connsiteX140" fmla="*/ 1893094 w 3413919"/>
                    <a:gd name="connsiteY140" fmla="*/ 1527175 h 6709566"/>
                    <a:gd name="connsiteX141" fmla="*/ 1696244 w 3413919"/>
                    <a:gd name="connsiteY141" fmla="*/ 1311275 h 6709566"/>
                    <a:gd name="connsiteX142" fmla="*/ 1648619 w 3413919"/>
                    <a:gd name="connsiteY142" fmla="*/ 1200150 h 6709566"/>
                    <a:gd name="connsiteX143" fmla="*/ 1626394 w 3413919"/>
                    <a:gd name="connsiteY143" fmla="*/ 1073150 h 6709566"/>
                    <a:gd name="connsiteX144" fmla="*/ 1572419 w 3413919"/>
                    <a:gd name="connsiteY144" fmla="*/ 920750 h 6709566"/>
                    <a:gd name="connsiteX145" fmla="*/ 1366044 w 3413919"/>
                    <a:gd name="connsiteY145" fmla="*/ 784225 h 6709566"/>
                    <a:gd name="connsiteX146" fmla="*/ 1273969 w 3413919"/>
                    <a:gd name="connsiteY146" fmla="*/ 742950 h 6709566"/>
                    <a:gd name="connsiteX147" fmla="*/ 1258094 w 3413919"/>
                    <a:gd name="connsiteY147" fmla="*/ 682625 h 6709566"/>
                    <a:gd name="connsiteX148" fmla="*/ 1013619 w 3413919"/>
                    <a:gd name="connsiteY148" fmla="*/ 571500 h 6709566"/>
                    <a:gd name="connsiteX149" fmla="*/ 994569 w 3413919"/>
                    <a:gd name="connsiteY149" fmla="*/ 479425 h 6709566"/>
                    <a:gd name="connsiteX150" fmla="*/ 918369 w 3413919"/>
                    <a:gd name="connsiteY150" fmla="*/ 450850 h 6709566"/>
                    <a:gd name="connsiteX151" fmla="*/ 877094 w 3413919"/>
                    <a:gd name="connsiteY151" fmla="*/ 352425 h 6709566"/>
                    <a:gd name="connsiteX152" fmla="*/ 765969 w 3413919"/>
                    <a:gd name="connsiteY152" fmla="*/ 260350 h 6709566"/>
                    <a:gd name="connsiteX153" fmla="*/ 632619 w 3413919"/>
                    <a:gd name="connsiteY153" fmla="*/ 193675 h 6709566"/>
                    <a:gd name="connsiteX154" fmla="*/ 588169 w 3413919"/>
                    <a:gd name="connsiteY154" fmla="*/ 114300 h 6709566"/>
                    <a:gd name="connsiteX155" fmla="*/ 435769 w 3413919"/>
                    <a:gd name="connsiteY155" fmla="*/ 0 h 6709566"/>
                    <a:gd name="connsiteX156" fmla="*/ 340519 w 3413919"/>
                    <a:gd name="connsiteY156" fmla="*/ 66675 h 6709566"/>
                    <a:gd name="connsiteX157" fmla="*/ 308769 w 3413919"/>
                    <a:gd name="connsiteY157" fmla="*/ 120649 h 6709566"/>
                    <a:gd name="connsiteX158" fmla="*/ 302419 w 3413919"/>
                    <a:gd name="connsiteY158" fmla="*/ 212724 h 6709566"/>
                    <a:gd name="connsiteX159" fmla="*/ 210344 w 3413919"/>
                    <a:gd name="connsiteY159" fmla="*/ 371473 h 6709566"/>
                    <a:gd name="connsiteX160" fmla="*/ 121444 w 3413919"/>
                    <a:gd name="connsiteY160" fmla="*/ 498474 h 6709566"/>
                    <a:gd name="connsiteX161" fmla="*/ 134144 w 3413919"/>
                    <a:gd name="connsiteY161" fmla="*/ 612773 h 6709566"/>
                    <a:gd name="connsiteX162" fmla="*/ 0 w 3413919"/>
                    <a:gd name="connsiteY16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47069 w 3413919"/>
                    <a:gd name="connsiteY126" fmla="*/ 3540125 h 6709566"/>
                    <a:gd name="connsiteX127" fmla="*/ 2004219 w 3413919"/>
                    <a:gd name="connsiteY127" fmla="*/ 3438525 h 6709566"/>
                    <a:gd name="connsiteX128" fmla="*/ 1947069 w 3413919"/>
                    <a:gd name="connsiteY128" fmla="*/ 3352800 h 6709566"/>
                    <a:gd name="connsiteX129" fmla="*/ 2061369 w 3413919"/>
                    <a:gd name="connsiteY129" fmla="*/ 3282950 h 6709566"/>
                    <a:gd name="connsiteX130" fmla="*/ 1991519 w 3413919"/>
                    <a:gd name="connsiteY130" fmla="*/ 3197225 h 6709566"/>
                    <a:gd name="connsiteX131" fmla="*/ 2070894 w 3413919"/>
                    <a:gd name="connsiteY131" fmla="*/ 3035300 h 6709566"/>
                    <a:gd name="connsiteX132" fmla="*/ 2124869 w 3413919"/>
                    <a:gd name="connsiteY132" fmla="*/ 2974975 h 6709566"/>
                    <a:gd name="connsiteX133" fmla="*/ 2191544 w 3413919"/>
                    <a:gd name="connsiteY133" fmla="*/ 2838450 h 6709566"/>
                    <a:gd name="connsiteX134" fmla="*/ 2334419 w 3413919"/>
                    <a:gd name="connsiteY134" fmla="*/ 2727325 h 6709566"/>
                    <a:gd name="connsiteX135" fmla="*/ 2401094 w 3413919"/>
                    <a:gd name="connsiteY135" fmla="*/ 2593975 h 6709566"/>
                    <a:gd name="connsiteX136" fmla="*/ 2410619 w 3413919"/>
                    <a:gd name="connsiteY136" fmla="*/ 2374900 h 6709566"/>
                    <a:gd name="connsiteX137" fmla="*/ 2391569 w 3413919"/>
                    <a:gd name="connsiteY137" fmla="*/ 2082800 h 6709566"/>
                    <a:gd name="connsiteX138" fmla="*/ 2337594 w 3413919"/>
                    <a:gd name="connsiteY138" fmla="*/ 1854200 h 6709566"/>
                    <a:gd name="connsiteX139" fmla="*/ 2216944 w 3413919"/>
                    <a:gd name="connsiteY139" fmla="*/ 1816100 h 6709566"/>
                    <a:gd name="connsiteX140" fmla="*/ 1893094 w 3413919"/>
                    <a:gd name="connsiteY140" fmla="*/ 1527175 h 6709566"/>
                    <a:gd name="connsiteX141" fmla="*/ 1696244 w 3413919"/>
                    <a:gd name="connsiteY141" fmla="*/ 1311275 h 6709566"/>
                    <a:gd name="connsiteX142" fmla="*/ 1648619 w 3413919"/>
                    <a:gd name="connsiteY142" fmla="*/ 1200150 h 6709566"/>
                    <a:gd name="connsiteX143" fmla="*/ 1626394 w 3413919"/>
                    <a:gd name="connsiteY143" fmla="*/ 1073150 h 6709566"/>
                    <a:gd name="connsiteX144" fmla="*/ 1572419 w 3413919"/>
                    <a:gd name="connsiteY144" fmla="*/ 920750 h 6709566"/>
                    <a:gd name="connsiteX145" fmla="*/ 1366044 w 3413919"/>
                    <a:gd name="connsiteY145" fmla="*/ 784225 h 6709566"/>
                    <a:gd name="connsiteX146" fmla="*/ 1273969 w 3413919"/>
                    <a:gd name="connsiteY146" fmla="*/ 742950 h 6709566"/>
                    <a:gd name="connsiteX147" fmla="*/ 1258094 w 3413919"/>
                    <a:gd name="connsiteY147" fmla="*/ 682625 h 6709566"/>
                    <a:gd name="connsiteX148" fmla="*/ 1013619 w 3413919"/>
                    <a:gd name="connsiteY148" fmla="*/ 571500 h 6709566"/>
                    <a:gd name="connsiteX149" fmla="*/ 994569 w 3413919"/>
                    <a:gd name="connsiteY149" fmla="*/ 479425 h 6709566"/>
                    <a:gd name="connsiteX150" fmla="*/ 918369 w 3413919"/>
                    <a:gd name="connsiteY150" fmla="*/ 450850 h 6709566"/>
                    <a:gd name="connsiteX151" fmla="*/ 877094 w 3413919"/>
                    <a:gd name="connsiteY151" fmla="*/ 352425 h 6709566"/>
                    <a:gd name="connsiteX152" fmla="*/ 765969 w 3413919"/>
                    <a:gd name="connsiteY152" fmla="*/ 260350 h 6709566"/>
                    <a:gd name="connsiteX153" fmla="*/ 632619 w 3413919"/>
                    <a:gd name="connsiteY153" fmla="*/ 193675 h 6709566"/>
                    <a:gd name="connsiteX154" fmla="*/ 588169 w 3413919"/>
                    <a:gd name="connsiteY154" fmla="*/ 114300 h 6709566"/>
                    <a:gd name="connsiteX155" fmla="*/ 435769 w 3413919"/>
                    <a:gd name="connsiteY155" fmla="*/ 0 h 6709566"/>
                    <a:gd name="connsiteX156" fmla="*/ 340519 w 3413919"/>
                    <a:gd name="connsiteY156" fmla="*/ 66675 h 6709566"/>
                    <a:gd name="connsiteX157" fmla="*/ 308769 w 3413919"/>
                    <a:gd name="connsiteY157" fmla="*/ 120649 h 6709566"/>
                    <a:gd name="connsiteX158" fmla="*/ 302419 w 3413919"/>
                    <a:gd name="connsiteY158" fmla="*/ 212724 h 6709566"/>
                    <a:gd name="connsiteX159" fmla="*/ 210344 w 3413919"/>
                    <a:gd name="connsiteY159" fmla="*/ 371473 h 6709566"/>
                    <a:gd name="connsiteX160" fmla="*/ 121444 w 3413919"/>
                    <a:gd name="connsiteY160" fmla="*/ 498474 h 6709566"/>
                    <a:gd name="connsiteX161" fmla="*/ 134144 w 3413919"/>
                    <a:gd name="connsiteY161" fmla="*/ 612773 h 6709566"/>
                    <a:gd name="connsiteX162" fmla="*/ 0 w 3413919"/>
                    <a:gd name="connsiteY16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53419 w 3413919"/>
                    <a:gd name="connsiteY126" fmla="*/ 3705225 h 6709566"/>
                    <a:gd name="connsiteX127" fmla="*/ 1947069 w 3413919"/>
                    <a:gd name="connsiteY127" fmla="*/ 3540125 h 6709566"/>
                    <a:gd name="connsiteX128" fmla="*/ 2004219 w 3413919"/>
                    <a:gd name="connsiteY128" fmla="*/ 3438525 h 6709566"/>
                    <a:gd name="connsiteX129" fmla="*/ 1947069 w 3413919"/>
                    <a:gd name="connsiteY129" fmla="*/ 3352800 h 6709566"/>
                    <a:gd name="connsiteX130" fmla="*/ 2061369 w 3413919"/>
                    <a:gd name="connsiteY130" fmla="*/ 3282950 h 6709566"/>
                    <a:gd name="connsiteX131" fmla="*/ 1991519 w 3413919"/>
                    <a:gd name="connsiteY131" fmla="*/ 3197225 h 6709566"/>
                    <a:gd name="connsiteX132" fmla="*/ 2070894 w 3413919"/>
                    <a:gd name="connsiteY132" fmla="*/ 3035300 h 6709566"/>
                    <a:gd name="connsiteX133" fmla="*/ 2124869 w 3413919"/>
                    <a:gd name="connsiteY133" fmla="*/ 2974975 h 6709566"/>
                    <a:gd name="connsiteX134" fmla="*/ 2191544 w 3413919"/>
                    <a:gd name="connsiteY134" fmla="*/ 2838450 h 6709566"/>
                    <a:gd name="connsiteX135" fmla="*/ 2334419 w 3413919"/>
                    <a:gd name="connsiteY135" fmla="*/ 2727325 h 6709566"/>
                    <a:gd name="connsiteX136" fmla="*/ 2401094 w 3413919"/>
                    <a:gd name="connsiteY136" fmla="*/ 2593975 h 6709566"/>
                    <a:gd name="connsiteX137" fmla="*/ 2410619 w 3413919"/>
                    <a:gd name="connsiteY137" fmla="*/ 2374900 h 6709566"/>
                    <a:gd name="connsiteX138" fmla="*/ 2391569 w 3413919"/>
                    <a:gd name="connsiteY138" fmla="*/ 2082800 h 6709566"/>
                    <a:gd name="connsiteX139" fmla="*/ 2337594 w 3413919"/>
                    <a:gd name="connsiteY139" fmla="*/ 1854200 h 6709566"/>
                    <a:gd name="connsiteX140" fmla="*/ 2216944 w 3413919"/>
                    <a:gd name="connsiteY140" fmla="*/ 1816100 h 6709566"/>
                    <a:gd name="connsiteX141" fmla="*/ 1893094 w 3413919"/>
                    <a:gd name="connsiteY141" fmla="*/ 1527175 h 6709566"/>
                    <a:gd name="connsiteX142" fmla="*/ 1696244 w 3413919"/>
                    <a:gd name="connsiteY142" fmla="*/ 1311275 h 6709566"/>
                    <a:gd name="connsiteX143" fmla="*/ 1648619 w 3413919"/>
                    <a:gd name="connsiteY143" fmla="*/ 1200150 h 6709566"/>
                    <a:gd name="connsiteX144" fmla="*/ 1626394 w 3413919"/>
                    <a:gd name="connsiteY144" fmla="*/ 1073150 h 6709566"/>
                    <a:gd name="connsiteX145" fmla="*/ 1572419 w 3413919"/>
                    <a:gd name="connsiteY145" fmla="*/ 920750 h 6709566"/>
                    <a:gd name="connsiteX146" fmla="*/ 1366044 w 3413919"/>
                    <a:gd name="connsiteY146" fmla="*/ 784225 h 6709566"/>
                    <a:gd name="connsiteX147" fmla="*/ 1273969 w 3413919"/>
                    <a:gd name="connsiteY147" fmla="*/ 742950 h 6709566"/>
                    <a:gd name="connsiteX148" fmla="*/ 1258094 w 3413919"/>
                    <a:gd name="connsiteY148" fmla="*/ 682625 h 6709566"/>
                    <a:gd name="connsiteX149" fmla="*/ 1013619 w 3413919"/>
                    <a:gd name="connsiteY149" fmla="*/ 571500 h 6709566"/>
                    <a:gd name="connsiteX150" fmla="*/ 994569 w 3413919"/>
                    <a:gd name="connsiteY150" fmla="*/ 479425 h 6709566"/>
                    <a:gd name="connsiteX151" fmla="*/ 918369 w 3413919"/>
                    <a:gd name="connsiteY151" fmla="*/ 450850 h 6709566"/>
                    <a:gd name="connsiteX152" fmla="*/ 877094 w 3413919"/>
                    <a:gd name="connsiteY152" fmla="*/ 352425 h 6709566"/>
                    <a:gd name="connsiteX153" fmla="*/ 765969 w 3413919"/>
                    <a:gd name="connsiteY153" fmla="*/ 260350 h 6709566"/>
                    <a:gd name="connsiteX154" fmla="*/ 632619 w 3413919"/>
                    <a:gd name="connsiteY154" fmla="*/ 193675 h 6709566"/>
                    <a:gd name="connsiteX155" fmla="*/ 588169 w 3413919"/>
                    <a:gd name="connsiteY155" fmla="*/ 114300 h 6709566"/>
                    <a:gd name="connsiteX156" fmla="*/ 435769 w 3413919"/>
                    <a:gd name="connsiteY156" fmla="*/ 0 h 6709566"/>
                    <a:gd name="connsiteX157" fmla="*/ 340519 w 3413919"/>
                    <a:gd name="connsiteY157" fmla="*/ 66675 h 6709566"/>
                    <a:gd name="connsiteX158" fmla="*/ 308769 w 3413919"/>
                    <a:gd name="connsiteY158" fmla="*/ 120649 h 6709566"/>
                    <a:gd name="connsiteX159" fmla="*/ 302419 w 3413919"/>
                    <a:gd name="connsiteY159" fmla="*/ 212724 h 6709566"/>
                    <a:gd name="connsiteX160" fmla="*/ 210344 w 3413919"/>
                    <a:gd name="connsiteY160" fmla="*/ 371473 h 6709566"/>
                    <a:gd name="connsiteX161" fmla="*/ 121444 w 3413919"/>
                    <a:gd name="connsiteY161" fmla="*/ 498474 h 6709566"/>
                    <a:gd name="connsiteX162" fmla="*/ 134144 w 3413919"/>
                    <a:gd name="connsiteY162" fmla="*/ 612773 h 6709566"/>
                    <a:gd name="connsiteX163" fmla="*/ 0 w 3413919"/>
                    <a:gd name="connsiteY16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05794 w 3413919"/>
                    <a:gd name="connsiteY126" fmla="*/ 3705225 h 6709566"/>
                    <a:gd name="connsiteX127" fmla="*/ 1947069 w 3413919"/>
                    <a:gd name="connsiteY127" fmla="*/ 3540125 h 6709566"/>
                    <a:gd name="connsiteX128" fmla="*/ 2004219 w 3413919"/>
                    <a:gd name="connsiteY128" fmla="*/ 3438525 h 6709566"/>
                    <a:gd name="connsiteX129" fmla="*/ 1947069 w 3413919"/>
                    <a:gd name="connsiteY129" fmla="*/ 3352800 h 6709566"/>
                    <a:gd name="connsiteX130" fmla="*/ 2061369 w 3413919"/>
                    <a:gd name="connsiteY130" fmla="*/ 3282950 h 6709566"/>
                    <a:gd name="connsiteX131" fmla="*/ 1991519 w 3413919"/>
                    <a:gd name="connsiteY131" fmla="*/ 3197225 h 6709566"/>
                    <a:gd name="connsiteX132" fmla="*/ 2070894 w 3413919"/>
                    <a:gd name="connsiteY132" fmla="*/ 3035300 h 6709566"/>
                    <a:gd name="connsiteX133" fmla="*/ 2124869 w 3413919"/>
                    <a:gd name="connsiteY133" fmla="*/ 2974975 h 6709566"/>
                    <a:gd name="connsiteX134" fmla="*/ 2191544 w 3413919"/>
                    <a:gd name="connsiteY134" fmla="*/ 2838450 h 6709566"/>
                    <a:gd name="connsiteX135" fmla="*/ 2334419 w 3413919"/>
                    <a:gd name="connsiteY135" fmla="*/ 2727325 h 6709566"/>
                    <a:gd name="connsiteX136" fmla="*/ 2401094 w 3413919"/>
                    <a:gd name="connsiteY136" fmla="*/ 2593975 h 6709566"/>
                    <a:gd name="connsiteX137" fmla="*/ 2410619 w 3413919"/>
                    <a:gd name="connsiteY137" fmla="*/ 2374900 h 6709566"/>
                    <a:gd name="connsiteX138" fmla="*/ 2391569 w 3413919"/>
                    <a:gd name="connsiteY138" fmla="*/ 2082800 h 6709566"/>
                    <a:gd name="connsiteX139" fmla="*/ 2337594 w 3413919"/>
                    <a:gd name="connsiteY139" fmla="*/ 1854200 h 6709566"/>
                    <a:gd name="connsiteX140" fmla="*/ 2216944 w 3413919"/>
                    <a:gd name="connsiteY140" fmla="*/ 1816100 h 6709566"/>
                    <a:gd name="connsiteX141" fmla="*/ 1893094 w 3413919"/>
                    <a:gd name="connsiteY141" fmla="*/ 1527175 h 6709566"/>
                    <a:gd name="connsiteX142" fmla="*/ 1696244 w 3413919"/>
                    <a:gd name="connsiteY142" fmla="*/ 1311275 h 6709566"/>
                    <a:gd name="connsiteX143" fmla="*/ 1648619 w 3413919"/>
                    <a:gd name="connsiteY143" fmla="*/ 1200150 h 6709566"/>
                    <a:gd name="connsiteX144" fmla="*/ 1626394 w 3413919"/>
                    <a:gd name="connsiteY144" fmla="*/ 1073150 h 6709566"/>
                    <a:gd name="connsiteX145" fmla="*/ 1572419 w 3413919"/>
                    <a:gd name="connsiteY145" fmla="*/ 920750 h 6709566"/>
                    <a:gd name="connsiteX146" fmla="*/ 1366044 w 3413919"/>
                    <a:gd name="connsiteY146" fmla="*/ 784225 h 6709566"/>
                    <a:gd name="connsiteX147" fmla="*/ 1273969 w 3413919"/>
                    <a:gd name="connsiteY147" fmla="*/ 742950 h 6709566"/>
                    <a:gd name="connsiteX148" fmla="*/ 1258094 w 3413919"/>
                    <a:gd name="connsiteY148" fmla="*/ 682625 h 6709566"/>
                    <a:gd name="connsiteX149" fmla="*/ 1013619 w 3413919"/>
                    <a:gd name="connsiteY149" fmla="*/ 571500 h 6709566"/>
                    <a:gd name="connsiteX150" fmla="*/ 994569 w 3413919"/>
                    <a:gd name="connsiteY150" fmla="*/ 479425 h 6709566"/>
                    <a:gd name="connsiteX151" fmla="*/ 918369 w 3413919"/>
                    <a:gd name="connsiteY151" fmla="*/ 450850 h 6709566"/>
                    <a:gd name="connsiteX152" fmla="*/ 877094 w 3413919"/>
                    <a:gd name="connsiteY152" fmla="*/ 352425 h 6709566"/>
                    <a:gd name="connsiteX153" fmla="*/ 765969 w 3413919"/>
                    <a:gd name="connsiteY153" fmla="*/ 260350 h 6709566"/>
                    <a:gd name="connsiteX154" fmla="*/ 632619 w 3413919"/>
                    <a:gd name="connsiteY154" fmla="*/ 193675 h 6709566"/>
                    <a:gd name="connsiteX155" fmla="*/ 588169 w 3413919"/>
                    <a:gd name="connsiteY155" fmla="*/ 114300 h 6709566"/>
                    <a:gd name="connsiteX156" fmla="*/ 435769 w 3413919"/>
                    <a:gd name="connsiteY156" fmla="*/ 0 h 6709566"/>
                    <a:gd name="connsiteX157" fmla="*/ 340519 w 3413919"/>
                    <a:gd name="connsiteY157" fmla="*/ 66675 h 6709566"/>
                    <a:gd name="connsiteX158" fmla="*/ 308769 w 3413919"/>
                    <a:gd name="connsiteY158" fmla="*/ 120649 h 6709566"/>
                    <a:gd name="connsiteX159" fmla="*/ 302419 w 3413919"/>
                    <a:gd name="connsiteY159" fmla="*/ 212724 h 6709566"/>
                    <a:gd name="connsiteX160" fmla="*/ 210344 w 3413919"/>
                    <a:gd name="connsiteY160" fmla="*/ 371473 h 6709566"/>
                    <a:gd name="connsiteX161" fmla="*/ 121444 w 3413919"/>
                    <a:gd name="connsiteY161" fmla="*/ 498474 h 6709566"/>
                    <a:gd name="connsiteX162" fmla="*/ 134144 w 3413919"/>
                    <a:gd name="connsiteY162" fmla="*/ 612773 h 6709566"/>
                    <a:gd name="connsiteX163" fmla="*/ 0 w 3413919"/>
                    <a:gd name="connsiteY16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05794 w 3413919"/>
                    <a:gd name="connsiteY126" fmla="*/ 3705225 h 6709566"/>
                    <a:gd name="connsiteX127" fmla="*/ 1947069 w 3413919"/>
                    <a:gd name="connsiteY127" fmla="*/ 3540125 h 6709566"/>
                    <a:gd name="connsiteX128" fmla="*/ 2004219 w 3413919"/>
                    <a:gd name="connsiteY128" fmla="*/ 3438525 h 6709566"/>
                    <a:gd name="connsiteX129" fmla="*/ 1947069 w 3413919"/>
                    <a:gd name="connsiteY129" fmla="*/ 3352800 h 6709566"/>
                    <a:gd name="connsiteX130" fmla="*/ 2061369 w 3413919"/>
                    <a:gd name="connsiteY130" fmla="*/ 3282950 h 6709566"/>
                    <a:gd name="connsiteX131" fmla="*/ 1991519 w 3413919"/>
                    <a:gd name="connsiteY131" fmla="*/ 3197225 h 6709566"/>
                    <a:gd name="connsiteX132" fmla="*/ 2070894 w 3413919"/>
                    <a:gd name="connsiteY132" fmla="*/ 3035300 h 6709566"/>
                    <a:gd name="connsiteX133" fmla="*/ 2124869 w 3413919"/>
                    <a:gd name="connsiteY133" fmla="*/ 2974975 h 6709566"/>
                    <a:gd name="connsiteX134" fmla="*/ 2191544 w 3413919"/>
                    <a:gd name="connsiteY134" fmla="*/ 2838450 h 6709566"/>
                    <a:gd name="connsiteX135" fmla="*/ 2334419 w 3413919"/>
                    <a:gd name="connsiteY135" fmla="*/ 2727325 h 6709566"/>
                    <a:gd name="connsiteX136" fmla="*/ 2401094 w 3413919"/>
                    <a:gd name="connsiteY136" fmla="*/ 2593975 h 6709566"/>
                    <a:gd name="connsiteX137" fmla="*/ 2410619 w 3413919"/>
                    <a:gd name="connsiteY137" fmla="*/ 2374900 h 6709566"/>
                    <a:gd name="connsiteX138" fmla="*/ 2391569 w 3413919"/>
                    <a:gd name="connsiteY138" fmla="*/ 2082800 h 6709566"/>
                    <a:gd name="connsiteX139" fmla="*/ 2337594 w 3413919"/>
                    <a:gd name="connsiteY139" fmla="*/ 1854200 h 6709566"/>
                    <a:gd name="connsiteX140" fmla="*/ 2216944 w 3413919"/>
                    <a:gd name="connsiteY140" fmla="*/ 1816100 h 6709566"/>
                    <a:gd name="connsiteX141" fmla="*/ 1893094 w 3413919"/>
                    <a:gd name="connsiteY141" fmla="*/ 1527175 h 6709566"/>
                    <a:gd name="connsiteX142" fmla="*/ 1696244 w 3413919"/>
                    <a:gd name="connsiteY142" fmla="*/ 1311275 h 6709566"/>
                    <a:gd name="connsiteX143" fmla="*/ 1648619 w 3413919"/>
                    <a:gd name="connsiteY143" fmla="*/ 1200150 h 6709566"/>
                    <a:gd name="connsiteX144" fmla="*/ 1626394 w 3413919"/>
                    <a:gd name="connsiteY144" fmla="*/ 1073150 h 6709566"/>
                    <a:gd name="connsiteX145" fmla="*/ 1572419 w 3413919"/>
                    <a:gd name="connsiteY145" fmla="*/ 920750 h 6709566"/>
                    <a:gd name="connsiteX146" fmla="*/ 1366044 w 3413919"/>
                    <a:gd name="connsiteY146" fmla="*/ 784225 h 6709566"/>
                    <a:gd name="connsiteX147" fmla="*/ 1273969 w 3413919"/>
                    <a:gd name="connsiteY147" fmla="*/ 742950 h 6709566"/>
                    <a:gd name="connsiteX148" fmla="*/ 1258094 w 3413919"/>
                    <a:gd name="connsiteY148" fmla="*/ 682625 h 6709566"/>
                    <a:gd name="connsiteX149" fmla="*/ 1013619 w 3413919"/>
                    <a:gd name="connsiteY149" fmla="*/ 571500 h 6709566"/>
                    <a:gd name="connsiteX150" fmla="*/ 994569 w 3413919"/>
                    <a:gd name="connsiteY150" fmla="*/ 479425 h 6709566"/>
                    <a:gd name="connsiteX151" fmla="*/ 918369 w 3413919"/>
                    <a:gd name="connsiteY151" fmla="*/ 450850 h 6709566"/>
                    <a:gd name="connsiteX152" fmla="*/ 877094 w 3413919"/>
                    <a:gd name="connsiteY152" fmla="*/ 352425 h 6709566"/>
                    <a:gd name="connsiteX153" fmla="*/ 765969 w 3413919"/>
                    <a:gd name="connsiteY153" fmla="*/ 260350 h 6709566"/>
                    <a:gd name="connsiteX154" fmla="*/ 632619 w 3413919"/>
                    <a:gd name="connsiteY154" fmla="*/ 193675 h 6709566"/>
                    <a:gd name="connsiteX155" fmla="*/ 588169 w 3413919"/>
                    <a:gd name="connsiteY155" fmla="*/ 114300 h 6709566"/>
                    <a:gd name="connsiteX156" fmla="*/ 435769 w 3413919"/>
                    <a:gd name="connsiteY156" fmla="*/ 0 h 6709566"/>
                    <a:gd name="connsiteX157" fmla="*/ 340519 w 3413919"/>
                    <a:gd name="connsiteY157" fmla="*/ 66675 h 6709566"/>
                    <a:gd name="connsiteX158" fmla="*/ 308769 w 3413919"/>
                    <a:gd name="connsiteY158" fmla="*/ 120649 h 6709566"/>
                    <a:gd name="connsiteX159" fmla="*/ 302419 w 3413919"/>
                    <a:gd name="connsiteY159" fmla="*/ 212724 h 6709566"/>
                    <a:gd name="connsiteX160" fmla="*/ 210344 w 3413919"/>
                    <a:gd name="connsiteY160" fmla="*/ 371473 h 6709566"/>
                    <a:gd name="connsiteX161" fmla="*/ 121444 w 3413919"/>
                    <a:gd name="connsiteY161" fmla="*/ 498474 h 6709566"/>
                    <a:gd name="connsiteX162" fmla="*/ 134144 w 3413919"/>
                    <a:gd name="connsiteY162" fmla="*/ 612773 h 6709566"/>
                    <a:gd name="connsiteX163" fmla="*/ 0 w 3413919"/>
                    <a:gd name="connsiteY16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18494 w 3413919"/>
                    <a:gd name="connsiteY126" fmla="*/ 3857625 h 6709566"/>
                    <a:gd name="connsiteX127" fmla="*/ 1905794 w 3413919"/>
                    <a:gd name="connsiteY127" fmla="*/ 3705225 h 6709566"/>
                    <a:gd name="connsiteX128" fmla="*/ 1947069 w 3413919"/>
                    <a:gd name="connsiteY128" fmla="*/ 3540125 h 6709566"/>
                    <a:gd name="connsiteX129" fmla="*/ 2004219 w 3413919"/>
                    <a:gd name="connsiteY129" fmla="*/ 3438525 h 6709566"/>
                    <a:gd name="connsiteX130" fmla="*/ 1947069 w 3413919"/>
                    <a:gd name="connsiteY130" fmla="*/ 3352800 h 6709566"/>
                    <a:gd name="connsiteX131" fmla="*/ 2061369 w 3413919"/>
                    <a:gd name="connsiteY131" fmla="*/ 3282950 h 6709566"/>
                    <a:gd name="connsiteX132" fmla="*/ 1991519 w 3413919"/>
                    <a:gd name="connsiteY132" fmla="*/ 3197225 h 6709566"/>
                    <a:gd name="connsiteX133" fmla="*/ 2070894 w 3413919"/>
                    <a:gd name="connsiteY133" fmla="*/ 3035300 h 6709566"/>
                    <a:gd name="connsiteX134" fmla="*/ 2124869 w 3413919"/>
                    <a:gd name="connsiteY134" fmla="*/ 2974975 h 6709566"/>
                    <a:gd name="connsiteX135" fmla="*/ 2191544 w 3413919"/>
                    <a:gd name="connsiteY135" fmla="*/ 2838450 h 6709566"/>
                    <a:gd name="connsiteX136" fmla="*/ 2334419 w 3413919"/>
                    <a:gd name="connsiteY136" fmla="*/ 2727325 h 6709566"/>
                    <a:gd name="connsiteX137" fmla="*/ 2401094 w 3413919"/>
                    <a:gd name="connsiteY137" fmla="*/ 2593975 h 6709566"/>
                    <a:gd name="connsiteX138" fmla="*/ 2410619 w 3413919"/>
                    <a:gd name="connsiteY138" fmla="*/ 2374900 h 6709566"/>
                    <a:gd name="connsiteX139" fmla="*/ 2391569 w 3413919"/>
                    <a:gd name="connsiteY139" fmla="*/ 2082800 h 6709566"/>
                    <a:gd name="connsiteX140" fmla="*/ 2337594 w 3413919"/>
                    <a:gd name="connsiteY140" fmla="*/ 1854200 h 6709566"/>
                    <a:gd name="connsiteX141" fmla="*/ 2216944 w 3413919"/>
                    <a:gd name="connsiteY141" fmla="*/ 1816100 h 6709566"/>
                    <a:gd name="connsiteX142" fmla="*/ 1893094 w 3413919"/>
                    <a:gd name="connsiteY142" fmla="*/ 1527175 h 6709566"/>
                    <a:gd name="connsiteX143" fmla="*/ 1696244 w 3413919"/>
                    <a:gd name="connsiteY143" fmla="*/ 1311275 h 6709566"/>
                    <a:gd name="connsiteX144" fmla="*/ 1648619 w 3413919"/>
                    <a:gd name="connsiteY144" fmla="*/ 1200150 h 6709566"/>
                    <a:gd name="connsiteX145" fmla="*/ 1626394 w 3413919"/>
                    <a:gd name="connsiteY145" fmla="*/ 1073150 h 6709566"/>
                    <a:gd name="connsiteX146" fmla="*/ 1572419 w 3413919"/>
                    <a:gd name="connsiteY146" fmla="*/ 920750 h 6709566"/>
                    <a:gd name="connsiteX147" fmla="*/ 1366044 w 3413919"/>
                    <a:gd name="connsiteY147" fmla="*/ 784225 h 6709566"/>
                    <a:gd name="connsiteX148" fmla="*/ 1273969 w 3413919"/>
                    <a:gd name="connsiteY148" fmla="*/ 742950 h 6709566"/>
                    <a:gd name="connsiteX149" fmla="*/ 1258094 w 3413919"/>
                    <a:gd name="connsiteY149" fmla="*/ 682625 h 6709566"/>
                    <a:gd name="connsiteX150" fmla="*/ 1013619 w 3413919"/>
                    <a:gd name="connsiteY150" fmla="*/ 571500 h 6709566"/>
                    <a:gd name="connsiteX151" fmla="*/ 994569 w 3413919"/>
                    <a:gd name="connsiteY151" fmla="*/ 479425 h 6709566"/>
                    <a:gd name="connsiteX152" fmla="*/ 918369 w 3413919"/>
                    <a:gd name="connsiteY152" fmla="*/ 450850 h 6709566"/>
                    <a:gd name="connsiteX153" fmla="*/ 877094 w 3413919"/>
                    <a:gd name="connsiteY153" fmla="*/ 352425 h 6709566"/>
                    <a:gd name="connsiteX154" fmla="*/ 765969 w 3413919"/>
                    <a:gd name="connsiteY154" fmla="*/ 260350 h 6709566"/>
                    <a:gd name="connsiteX155" fmla="*/ 632619 w 3413919"/>
                    <a:gd name="connsiteY155" fmla="*/ 193675 h 6709566"/>
                    <a:gd name="connsiteX156" fmla="*/ 588169 w 3413919"/>
                    <a:gd name="connsiteY156" fmla="*/ 114300 h 6709566"/>
                    <a:gd name="connsiteX157" fmla="*/ 435769 w 3413919"/>
                    <a:gd name="connsiteY157" fmla="*/ 0 h 6709566"/>
                    <a:gd name="connsiteX158" fmla="*/ 340519 w 3413919"/>
                    <a:gd name="connsiteY158" fmla="*/ 66675 h 6709566"/>
                    <a:gd name="connsiteX159" fmla="*/ 308769 w 3413919"/>
                    <a:gd name="connsiteY159" fmla="*/ 120649 h 6709566"/>
                    <a:gd name="connsiteX160" fmla="*/ 302419 w 3413919"/>
                    <a:gd name="connsiteY160" fmla="*/ 212724 h 6709566"/>
                    <a:gd name="connsiteX161" fmla="*/ 210344 w 3413919"/>
                    <a:gd name="connsiteY161" fmla="*/ 371473 h 6709566"/>
                    <a:gd name="connsiteX162" fmla="*/ 121444 w 3413919"/>
                    <a:gd name="connsiteY162" fmla="*/ 498474 h 6709566"/>
                    <a:gd name="connsiteX163" fmla="*/ 134144 w 3413919"/>
                    <a:gd name="connsiteY163" fmla="*/ 612773 h 6709566"/>
                    <a:gd name="connsiteX164" fmla="*/ 0 w 3413919"/>
                    <a:gd name="connsiteY16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59769 w 3413919"/>
                    <a:gd name="connsiteY126" fmla="*/ 3790950 h 6709566"/>
                    <a:gd name="connsiteX127" fmla="*/ 1905794 w 3413919"/>
                    <a:gd name="connsiteY127" fmla="*/ 3705225 h 6709566"/>
                    <a:gd name="connsiteX128" fmla="*/ 1947069 w 3413919"/>
                    <a:gd name="connsiteY128" fmla="*/ 3540125 h 6709566"/>
                    <a:gd name="connsiteX129" fmla="*/ 2004219 w 3413919"/>
                    <a:gd name="connsiteY129" fmla="*/ 3438525 h 6709566"/>
                    <a:gd name="connsiteX130" fmla="*/ 1947069 w 3413919"/>
                    <a:gd name="connsiteY130" fmla="*/ 3352800 h 6709566"/>
                    <a:gd name="connsiteX131" fmla="*/ 2061369 w 3413919"/>
                    <a:gd name="connsiteY131" fmla="*/ 3282950 h 6709566"/>
                    <a:gd name="connsiteX132" fmla="*/ 1991519 w 3413919"/>
                    <a:gd name="connsiteY132" fmla="*/ 3197225 h 6709566"/>
                    <a:gd name="connsiteX133" fmla="*/ 2070894 w 3413919"/>
                    <a:gd name="connsiteY133" fmla="*/ 3035300 h 6709566"/>
                    <a:gd name="connsiteX134" fmla="*/ 2124869 w 3413919"/>
                    <a:gd name="connsiteY134" fmla="*/ 2974975 h 6709566"/>
                    <a:gd name="connsiteX135" fmla="*/ 2191544 w 3413919"/>
                    <a:gd name="connsiteY135" fmla="*/ 2838450 h 6709566"/>
                    <a:gd name="connsiteX136" fmla="*/ 2334419 w 3413919"/>
                    <a:gd name="connsiteY136" fmla="*/ 2727325 h 6709566"/>
                    <a:gd name="connsiteX137" fmla="*/ 2401094 w 3413919"/>
                    <a:gd name="connsiteY137" fmla="*/ 2593975 h 6709566"/>
                    <a:gd name="connsiteX138" fmla="*/ 2410619 w 3413919"/>
                    <a:gd name="connsiteY138" fmla="*/ 2374900 h 6709566"/>
                    <a:gd name="connsiteX139" fmla="*/ 2391569 w 3413919"/>
                    <a:gd name="connsiteY139" fmla="*/ 2082800 h 6709566"/>
                    <a:gd name="connsiteX140" fmla="*/ 2337594 w 3413919"/>
                    <a:gd name="connsiteY140" fmla="*/ 1854200 h 6709566"/>
                    <a:gd name="connsiteX141" fmla="*/ 2216944 w 3413919"/>
                    <a:gd name="connsiteY141" fmla="*/ 1816100 h 6709566"/>
                    <a:gd name="connsiteX142" fmla="*/ 1893094 w 3413919"/>
                    <a:gd name="connsiteY142" fmla="*/ 1527175 h 6709566"/>
                    <a:gd name="connsiteX143" fmla="*/ 1696244 w 3413919"/>
                    <a:gd name="connsiteY143" fmla="*/ 1311275 h 6709566"/>
                    <a:gd name="connsiteX144" fmla="*/ 1648619 w 3413919"/>
                    <a:gd name="connsiteY144" fmla="*/ 1200150 h 6709566"/>
                    <a:gd name="connsiteX145" fmla="*/ 1626394 w 3413919"/>
                    <a:gd name="connsiteY145" fmla="*/ 1073150 h 6709566"/>
                    <a:gd name="connsiteX146" fmla="*/ 1572419 w 3413919"/>
                    <a:gd name="connsiteY146" fmla="*/ 920750 h 6709566"/>
                    <a:gd name="connsiteX147" fmla="*/ 1366044 w 3413919"/>
                    <a:gd name="connsiteY147" fmla="*/ 784225 h 6709566"/>
                    <a:gd name="connsiteX148" fmla="*/ 1273969 w 3413919"/>
                    <a:gd name="connsiteY148" fmla="*/ 742950 h 6709566"/>
                    <a:gd name="connsiteX149" fmla="*/ 1258094 w 3413919"/>
                    <a:gd name="connsiteY149" fmla="*/ 682625 h 6709566"/>
                    <a:gd name="connsiteX150" fmla="*/ 1013619 w 3413919"/>
                    <a:gd name="connsiteY150" fmla="*/ 571500 h 6709566"/>
                    <a:gd name="connsiteX151" fmla="*/ 994569 w 3413919"/>
                    <a:gd name="connsiteY151" fmla="*/ 479425 h 6709566"/>
                    <a:gd name="connsiteX152" fmla="*/ 918369 w 3413919"/>
                    <a:gd name="connsiteY152" fmla="*/ 450850 h 6709566"/>
                    <a:gd name="connsiteX153" fmla="*/ 877094 w 3413919"/>
                    <a:gd name="connsiteY153" fmla="*/ 352425 h 6709566"/>
                    <a:gd name="connsiteX154" fmla="*/ 765969 w 3413919"/>
                    <a:gd name="connsiteY154" fmla="*/ 260350 h 6709566"/>
                    <a:gd name="connsiteX155" fmla="*/ 632619 w 3413919"/>
                    <a:gd name="connsiteY155" fmla="*/ 193675 h 6709566"/>
                    <a:gd name="connsiteX156" fmla="*/ 588169 w 3413919"/>
                    <a:gd name="connsiteY156" fmla="*/ 114300 h 6709566"/>
                    <a:gd name="connsiteX157" fmla="*/ 435769 w 3413919"/>
                    <a:gd name="connsiteY157" fmla="*/ 0 h 6709566"/>
                    <a:gd name="connsiteX158" fmla="*/ 340519 w 3413919"/>
                    <a:gd name="connsiteY158" fmla="*/ 66675 h 6709566"/>
                    <a:gd name="connsiteX159" fmla="*/ 308769 w 3413919"/>
                    <a:gd name="connsiteY159" fmla="*/ 120649 h 6709566"/>
                    <a:gd name="connsiteX160" fmla="*/ 302419 w 3413919"/>
                    <a:gd name="connsiteY160" fmla="*/ 212724 h 6709566"/>
                    <a:gd name="connsiteX161" fmla="*/ 210344 w 3413919"/>
                    <a:gd name="connsiteY161" fmla="*/ 371473 h 6709566"/>
                    <a:gd name="connsiteX162" fmla="*/ 121444 w 3413919"/>
                    <a:gd name="connsiteY162" fmla="*/ 498474 h 6709566"/>
                    <a:gd name="connsiteX163" fmla="*/ 134144 w 3413919"/>
                    <a:gd name="connsiteY163" fmla="*/ 612773 h 6709566"/>
                    <a:gd name="connsiteX164" fmla="*/ 0 w 3413919"/>
                    <a:gd name="connsiteY16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59769 w 3413919"/>
                    <a:gd name="connsiteY126" fmla="*/ 3790950 h 6709566"/>
                    <a:gd name="connsiteX127" fmla="*/ 1905794 w 3413919"/>
                    <a:gd name="connsiteY127" fmla="*/ 3705225 h 6709566"/>
                    <a:gd name="connsiteX128" fmla="*/ 2131219 w 3413919"/>
                    <a:gd name="connsiteY128" fmla="*/ 3613150 h 6709566"/>
                    <a:gd name="connsiteX129" fmla="*/ 2004219 w 3413919"/>
                    <a:gd name="connsiteY129" fmla="*/ 3438525 h 6709566"/>
                    <a:gd name="connsiteX130" fmla="*/ 1947069 w 3413919"/>
                    <a:gd name="connsiteY130" fmla="*/ 3352800 h 6709566"/>
                    <a:gd name="connsiteX131" fmla="*/ 2061369 w 3413919"/>
                    <a:gd name="connsiteY131" fmla="*/ 3282950 h 6709566"/>
                    <a:gd name="connsiteX132" fmla="*/ 1991519 w 3413919"/>
                    <a:gd name="connsiteY132" fmla="*/ 3197225 h 6709566"/>
                    <a:gd name="connsiteX133" fmla="*/ 2070894 w 3413919"/>
                    <a:gd name="connsiteY133" fmla="*/ 3035300 h 6709566"/>
                    <a:gd name="connsiteX134" fmla="*/ 2124869 w 3413919"/>
                    <a:gd name="connsiteY134" fmla="*/ 2974975 h 6709566"/>
                    <a:gd name="connsiteX135" fmla="*/ 2191544 w 3413919"/>
                    <a:gd name="connsiteY135" fmla="*/ 2838450 h 6709566"/>
                    <a:gd name="connsiteX136" fmla="*/ 2334419 w 3413919"/>
                    <a:gd name="connsiteY136" fmla="*/ 2727325 h 6709566"/>
                    <a:gd name="connsiteX137" fmla="*/ 2401094 w 3413919"/>
                    <a:gd name="connsiteY137" fmla="*/ 2593975 h 6709566"/>
                    <a:gd name="connsiteX138" fmla="*/ 2410619 w 3413919"/>
                    <a:gd name="connsiteY138" fmla="*/ 2374900 h 6709566"/>
                    <a:gd name="connsiteX139" fmla="*/ 2391569 w 3413919"/>
                    <a:gd name="connsiteY139" fmla="*/ 2082800 h 6709566"/>
                    <a:gd name="connsiteX140" fmla="*/ 2337594 w 3413919"/>
                    <a:gd name="connsiteY140" fmla="*/ 1854200 h 6709566"/>
                    <a:gd name="connsiteX141" fmla="*/ 2216944 w 3413919"/>
                    <a:gd name="connsiteY141" fmla="*/ 1816100 h 6709566"/>
                    <a:gd name="connsiteX142" fmla="*/ 1893094 w 3413919"/>
                    <a:gd name="connsiteY142" fmla="*/ 1527175 h 6709566"/>
                    <a:gd name="connsiteX143" fmla="*/ 1696244 w 3413919"/>
                    <a:gd name="connsiteY143" fmla="*/ 1311275 h 6709566"/>
                    <a:gd name="connsiteX144" fmla="*/ 1648619 w 3413919"/>
                    <a:gd name="connsiteY144" fmla="*/ 1200150 h 6709566"/>
                    <a:gd name="connsiteX145" fmla="*/ 1626394 w 3413919"/>
                    <a:gd name="connsiteY145" fmla="*/ 1073150 h 6709566"/>
                    <a:gd name="connsiteX146" fmla="*/ 1572419 w 3413919"/>
                    <a:gd name="connsiteY146" fmla="*/ 920750 h 6709566"/>
                    <a:gd name="connsiteX147" fmla="*/ 1366044 w 3413919"/>
                    <a:gd name="connsiteY147" fmla="*/ 784225 h 6709566"/>
                    <a:gd name="connsiteX148" fmla="*/ 1273969 w 3413919"/>
                    <a:gd name="connsiteY148" fmla="*/ 742950 h 6709566"/>
                    <a:gd name="connsiteX149" fmla="*/ 1258094 w 3413919"/>
                    <a:gd name="connsiteY149" fmla="*/ 682625 h 6709566"/>
                    <a:gd name="connsiteX150" fmla="*/ 1013619 w 3413919"/>
                    <a:gd name="connsiteY150" fmla="*/ 571500 h 6709566"/>
                    <a:gd name="connsiteX151" fmla="*/ 994569 w 3413919"/>
                    <a:gd name="connsiteY151" fmla="*/ 479425 h 6709566"/>
                    <a:gd name="connsiteX152" fmla="*/ 918369 w 3413919"/>
                    <a:gd name="connsiteY152" fmla="*/ 450850 h 6709566"/>
                    <a:gd name="connsiteX153" fmla="*/ 877094 w 3413919"/>
                    <a:gd name="connsiteY153" fmla="*/ 352425 h 6709566"/>
                    <a:gd name="connsiteX154" fmla="*/ 765969 w 3413919"/>
                    <a:gd name="connsiteY154" fmla="*/ 260350 h 6709566"/>
                    <a:gd name="connsiteX155" fmla="*/ 632619 w 3413919"/>
                    <a:gd name="connsiteY155" fmla="*/ 193675 h 6709566"/>
                    <a:gd name="connsiteX156" fmla="*/ 588169 w 3413919"/>
                    <a:gd name="connsiteY156" fmla="*/ 114300 h 6709566"/>
                    <a:gd name="connsiteX157" fmla="*/ 435769 w 3413919"/>
                    <a:gd name="connsiteY157" fmla="*/ 0 h 6709566"/>
                    <a:gd name="connsiteX158" fmla="*/ 340519 w 3413919"/>
                    <a:gd name="connsiteY158" fmla="*/ 66675 h 6709566"/>
                    <a:gd name="connsiteX159" fmla="*/ 308769 w 3413919"/>
                    <a:gd name="connsiteY159" fmla="*/ 120649 h 6709566"/>
                    <a:gd name="connsiteX160" fmla="*/ 302419 w 3413919"/>
                    <a:gd name="connsiteY160" fmla="*/ 212724 h 6709566"/>
                    <a:gd name="connsiteX161" fmla="*/ 210344 w 3413919"/>
                    <a:gd name="connsiteY161" fmla="*/ 371473 h 6709566"/>
                    <a:gd name="connsiteX162" fmla="*/ 121444 w 3413919"/>
                    <a:gd name="connsiteY162" fmla="*/ 498474 h 6709566"/>
                    <a:gd name="connsiteX163" fmla="*/ 134144 w 3413919"/>
                    <a:gd name="connsiteY163" fmla="*/ 612773 h 6709566"/>
                    <a:gd name="connsiteX164" fmla="*/ 0 w 3413919"/>
                    <a:gd name="connsiteY16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59769 w 3413919"/>
                    <a:gd name="connsiteY126" fmla="*/ 3790950 h 6709566"/>
                    <a:gd name="connsiteX127" fmla="*/ 1905794 w 3413919"/>
                    <a:gd name="connsiteY127" fmla="*/ 3705225 h 6709566"/>
                    <a:gd name="connsiteX128" fmla="*/ 2131219 w 3413919"/>
                    <a:gd name="connsiteY128" fmla="*/ 3613150 h 6709566"/>
                    <a:gd name="connsiteX129" fmla="*/ 2004219 w 3413919"/>
                    <a:gd name="connsiteY129" fmla="*/ 3438525 h 6709566"/>
                    <a:gd name="connsiteX130" fmla="*/ 1947069 w 3413919"/>
                    <a:gd name="connsiteY130" fmla="*/ 3352800 h 6709566"/>
                    <a:gd name="connsiteX131" fmla="*/ 2061369 w 3413919"/>
                    <a:gd name="connsiteY131" fmla="*/ 3282950 h 6709566"/>
                    <a:gd name="connsiteX132" fmla="*/ 1991519 w 3413919"/>
                    <a:gd name="connsiteY132" fmla="*/ 3197225 h 6709566"/>
                    <a:gd name="connsiteX133" fmla="*/ 2070894 w 3413919"/>
                    <a:gd name="connsiteY133" fmla="*/ 3035300 h 6709566"/>
                    <a:gd name="connsiteX134" fmla="*/ 2124869 w 3413919"/>
                    <a:gd name="connsiteY134" fmla="*/ 2974975 h 6709566"/>
                    <a:gd name="connsiteX135" fmla="*/ 2191544 w 3413919"/>
                    <a:gd name="connsiteY135" fmla="*/ 2838450 h 6709566"/>
                    <a:gd name="connsiteX136" fmla="*/ 2334419 w 3413919"/>
                    <a:gd name="connsiteY136" fmla="*/ 2727325 h 6709566"/>
                    <a:gd name="connsiteX137" fmla="*/ 2401094 w 3413919"/>
                    <a:gd name="connsiteY137" fmla="*/ 2593975 h 6709566"/>
                    <a:gd name="connsiteX138" fmla="*/ 2410619 w 3413919"/>
                    <a:gd name="connsiteY138" fmla="*/ 2374900 h 6709566"/>
                    <a:gd name="connsiteX139" fmla="*/ 2391569 w 3413919"/>
                    <a:gd name="connsiteY139" fmla="*/ 2082800 h 6709566"/>
                    <a:gd name="connsiteX140" fmla="*/ 2337594 w 3413919"/>
                    <a:gd name="connsiteY140" fmla="*/ 1854200 h 6709566"/>
                    <a:gd name="connsiteX141" fmla="*/ 2216944 w 3413919"/>
                    <a:gd name="connsiteY141" fmla="*/ 1816100 h 6709566"/>
                    <a:gd name="connsiteX142" fmla="*/ 1893094 w 3413919"/>
                    <a:gd name="connsiteY142" fmla="*/ 1527175 h 6709566"/>
                    <a:gd name="connsiteX143" fmla="*/ 1696244 w 3413919"/>
                    <a:gd name="connsiteY143" fmla="*/ 1311275 h 6709566"/>
                    <a:gd name="connsiteX144" fmla="*/ 1648619 w 3413919"/>
                    <a:gd name="connsiteY144" fmla="*/ 1200150 h 6709566"/>
                    <a:gd name="connsiteX145" fmla="*/ 1626394 w 3413919"/>
                    <a:gd name="connsiteY145" fmla="*/ 1073150 h 6709566"/>
                    <a:gd name="connsiteX146" fmla="*/ 1572419 w 3413919"/>
                    <a:gd name="connsiteY146" fmla="*/ 920750 h 6709566"/>
                    <a:gd name="connsiteX147" fmla="*/ 1366044 w 3413919"/>
                    <a:gd name="connsiteY147" fmla="*/ 784225 h 6709566"/>
                    <a:gd name="connsiteX148" fmla="*/ 1273969 w 3413919"/>
                    <a:gd name="connsiteY148" fmla="*/ 742950 h 6709566"/>
                    <a:gd name="connsiteX149" fmla="*/ 1258094 w 3413919"/>
                    <a:gd name="connsiteY149" fmla="*/ 682625 h 6709566"/>
                    <a:gd name="connsiteX150" fmla="*/ 1013619 w 3413919"/>
                    <a:gd name="connsiteY150" fmla="*/ 571500 h 6709566"/>
                    <a:gd name="connsiteX151" fmla="*/ 994569 w 3413919"/>
                    <a:gd name="connsiteY151" fmla="*/ 479425 h 6709566"/>
                    <a:gd name="connsiteX152" fmla="*/ 918369 w 3413919"/>
                    <a:gd name="connsiteY152" fmla="*/ 450850 h 6709566"/>
                    <a:gd name="connsiteX153" fmla="*/ 877094 w 3413919"/>
                    <a:gd name="connsiteY153" fmla="*/ 352425 h 6709566"/>
                    <a:gd name="connsiteX154" fmla="*/ 765969 w 3413919"/>
                    <a:gd name="connsiteY154" fmla="*/ 260350 h 6709566"/>
                    <a:gd name="connsiteX155" fmla="*/ 632619 w 3413919"/>
                    <a:gd name="connsiteY155" fmla="*/ 193675 h 6709566"/>
                    <a:gd name="connsiteX156" fmla="*/ 588169 w 3413919"/>
                    <a:gd name="connsiteY156" fmla="*/ 114300 h 6709566"/>
                    <a:gd name="connsiteX157" fmla="*/ 435769 w 3413919"/>
                    <a:gd name="connsiteY157" fmla="*/ 0 h 6709566"/>
                    <a:gd name="connsiteX158" fmla="*/ 340519 w 3413919"/>
                    <a:gd name="connsiteY158" fmla="*/ 66675 h 6709566"/>
                    <a:gd name="connsiteX159" fmla="*/ 308769 w 3413919"/>
                    <a:gd name="connsiteY159" fmla="*/ 120649 h 6709566"/>
                    <a:gd name="connsiteX160" fmla="*/ 302419 w 3413919"/>
                    <a:gd name="connsiteY160" fmla="*/ 212724 h 6709566"/>
                    <a:gd name="connsiteX161" fmla="*/ 210344 w 3413919"/>
                    <a:gd name="connsiteY161" fmla="*/ 371473 h 6709566"/>
                    <a:gd name="connsiteX162" fmla="*/ 121444 w 3413919"/>
                    <a:gd name="connsiteY162" fmla="*/ 498474 h 6709566"/>
                    <a:gd name="connsiteX163" fmla="*/ 134144 w 3413919"/>
                    <a:gd name="connsiteY163" fmla="*/ 612773 h 6709566"/>
                    <a:gd name="connsiteX164" fmla="*/ 0 w 3413919"/>
                    <a:gd name="connsiteY16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59769 w 3413919"/>
                    <a:gd name="connsiteY126" fmla="*/ 3790950 h 6709566"/>
                    <a:gd name="connsiteX127" fmla="*/ 1905794 w 3413919"/>
                    <a:gd name="connsiteY127" fmla="*/ 3705225 h 6709566"/>
                    <a:gd name="connsiteX128" fmla="*/ 1959769 w 3413919"/>
                    <a:gd name="connsiteY128" fmla="*/ 3562350 h 6709566"/>
                    <a:gd name="connsiteX129" fmla="*/ 2004219 w 3413919"/>
                    <a:gd name="connsiteY129" fmla="*/ 3438525 h 6709566"/>
                    <a:gd name="connsiteX130" fmla="*/ 1947069 w 3413919"/>
                    <a:gd name="connsiteY130" fmla="*/ 3352800 h 6709566"/>
                    <a:gd name="connsiteX131" fmla="*/ 2061369 w 3413919"/>
                    <a:gd name="connsiteY131" fmla="*/ 3282950 h 6709566"/>
                    <a:gd name="connsiteX132" fmla="*/ 1991519 w 3413919"/>
                    <a:gd name="connsiteY132" fmla="*/ 3197225 h 6709566"/>
                    <a:gd name="connsiteX133" fmla="*/ 2070894 w 3413919"/>
                    <a:gd name="connsiteY133" fmla="*/ 3035300 h 6709566"/>
                    <a:gd name="connsiteX134" fmla="*/ 2124869 w 3413919"/>
                    <a:gd name="connsiteY134" fmla="*/ 2974975 h 6709566"/>
                    <a:gd name="connsiteX135" fmla="*/ 2191544 w 3413919"/>
                    <a:gd name="connsiteY135" fmla="*/ 2838450 h 6709566"/>
                    <a:gd name="connsiteX136" fmla="*/ 2334419 w 3413919"/>
                    <a:gd name="connsiteY136" fmla="*/ 2727325 h 6709566"/>
                    <a:gd name="connsiteX137" fmla="*/ 2401094 w 3413919"/>
                    <a:gd name="connsiteY137" fmla="*/ 2593975 h 6709566"/>
                    <a:gd name="connsiteX138" fmla="*/ 2410619 w 3413919"/>
                    <a:gd name="connsiteY138" fmla="*/ 2374900 h 6709566"/>
                    <a:gd name="connsiteX139" fmla="*/ 2391569 w 3413919"/>
                    <a:gd name="connsiteY139" fmla="*/ 2082800 h 6709566"/>
                    <a:gd name="connsiteX140" fmla="*/ 2337594 w 3413919"/>
                    <a:gd name="connsiteY140" fmla="*/ 1854200 h 6709566"/>
                    <a:gd name="connsiteX141" fmla="*/ 2216944 w 3413919"/>
                    <a:gd name="connsiteY141" fmla="*/ 1816100 h 6709566"/>
                    <a:gd name="connsiteX142" fmla="*/ 1893094 w 3413919"/>
                    <a:gd name="connsiteY142" fmla="*/ 1527175 h 6709566"/>
                    <a:gd name="connsiteX143" fmla="*/ 1696244 w 3413919"/>
                    <a:gd name="connsiteY143" fmla="*/ 1311275 h 6709566"/>
                    <a:gd name="connsiteX144" fmla="*/ 1648619 w 3413919"/>
                    <a:gd name="connsiteY144" fmla="*/ 1200150 h 6709566"/>
                    <a:gd name="connsiteX145" fmla="*/ 1626394 w 3413919"/>
                    <a:gd name="connsiteY145" fmla="*/ 1073150 h 6709566"/>
                    <a:gd name="connsiteX146" fmla="*/ 1572419 w 3413919"/>
                    <a:gd name="connsiteY146" fmla="*/ 920750 h 6709566"/>
                    <a:gd name="connsiteX147" fmla="*/ 1366044 w 3413919"/>
                    <a:gd name="connsiteY147" fmla="*/ 784225 h 6709566"/>
                    <a:gd name="connsiteX148" fmla="*/ 1273969 w 3413919"/>
                    <a:gd name="connsiteY148" fmla="*/ 742950 h 6709566"/>
                    <a:gd name="connsiteX149" fmla="*/ 1258094 w 3413919"/>
                    <a:gd name="connsiteY149" fmla="*/ 682625 h 6709566"/>
                    <a:gd name="connsiteX150" fmla="*/ 1013619 w 3413919"/>
                    <a:gd name="connsiteY150" fmla="*/ 571500 h 6709566"/>
                    <a:gd name="connsiteX151" fmla="*/ 994569 w 3413919"/>
                    <a:gd name="connsiteY151" fmla="*/ 479425 h 6709566"/>
                    <a:gd name="connsiteX152" fmla="*/ 918369 w 3413919"/>
                    <a:gd name="connsiteY152" fmla="*/ 450850 h 6709566"/>
                    <a:gd name="connsiteX153" fmla="*/ 877094 w 3413919"/>
                    <a:gd name="connsiteY153" fmla="*/ 352425 h 6709566"/>
                    <a:gd name="connsiteX154" fmla="*/ 765969 w 3413919"/>
                    <a:gd name="connsiteY154" fmla="*/ 260350 h 6709566"/>
                    <a:gd name="connsiteX155" fmla="*/ 632619 w 3413919"/>
                    <a:gd name="connsiteY155" fmla="*/ 193675 h 6709566"/>
                    <a:gd name="connsiteX156" fmla="*/ 588169 w 3413919"/>
                    <a:gd name="connsiteY156" fmla="*/ 114300 h 6709566"/>
                    <a:gd name="connsiteX157" fmla="*/ 435769 w 3413919"/>
                    <a:gd name="connsiteY157" fmla="*/ 0 h 6709566"/>
                    <a:gd name="connsiteX158" fmla="*/ 340519 w 3413919"/>
                    <a:gd name="connsiteY158" fmla="*/ 66675 h 6709566"/>
                    <a:gd name="connsiteX159" fmla="*/ 308769 w 3413919"/>
                    <a:gd name="connsiteY159" fmla="*/ 120649 h 6709566"/>
                    <a:gd name="connsiteX160" fmla="*/ 302419 w 3413919"/>
                    <a:gd name="connsiteY160" fmla="*/ 212724 h 6709566"/>
                    <a:gd name="connsiteX161" fmla="*/ 210344 w 3413919"/>
                    <a:gd name="connsiteY161" fmla="*/ 371473 h 6709566"/>
                    <a:gd name="connsiteX162" fmla="*/ 121444 w 3413919"/>
                    <a:gd name="connsiteY162" fmla="*/ 498474 h 6709566"/>
                    <a:gd name="connsiteX163" fmla="*/ 134144 w 3413919"/>
                    <a:gd name="connsiteY163" fmla="*/ 612773 h 6709566"/>
                    <a:gd name="connsiteX164" fmla="*/ 0 w 3413919"/>
                    <a:gd name="connsiteY16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59769 w 3413919"/>
                    <a:gd name="connsiteY126" fmla="*/ 3790950 h 6709566"/>
                    <a:gd name="connsiteX127" fmla="*/ 1905794 w 3413919"/>
                    <a:gd name="connsiteY127" fmla="*/ 3705225 h 6709566"/>
                    <a:gd name="connsiteX128" fmla="*/ 1959769 w 3413919"/>
                    <a:gd name="connsiteY128" fmla="*/ 3562350 h 6709566"/>
                    <a:gd name="connsiteX129" fmla="*/ 2004219 w 3413919"/>
                    <a:gd name="connsiteY129" fmla="*/ 3438525 h 6709566"/>
                    <a:gd name="connsiteX130" fmla="*/ 1947069 w 3413919"/>
                    <a:gd name="connsiteY130" fmla="*/ 3352800 h 6709566"/>
                    <a:gd name="connsiteX131" fmla="*/ 2061369 w 3413919"/>
                    <a:gd name="connsiteY131" fmla="*/ 3282950 h 6709566"/>
                    <a:gd name="connsiteX132" fmla="*/ 1991519 w 3413919"/>
                    <a:gd name="connsiteY132" fmla="*/ 3197225 h 6709566"/>
                    <a:gd name="connsiteX133" fmla="*/ 2070894 w 3413919"/>
                    <a:gd name="connsiteY133" fmla="*/ 3035300 h 6709566"/>
                    <a:gd name="connsiteX134" fmla="*/ 2124869 w 3413919"/>
                    <a:gd name="connsiteY134" fmla="*/ 2974975 h 6709566"/>
                    <a:gd name="connsiteX135" fmla="*/ 2191544 w 3413919"/>
                    <a:gd name="connsiteY135" fmla="*/ 2838450 h 6709566"/>
                    <a:gd name="connsiteX136" fmla="*/ 2334419 w 3413919"/>
                    <a:gd name="connsiteY136" fmla="*/ 2727325 h 6709566"/>
                    <a:gd name="connsiteX137" fmla="*/ 2401094 w 3413919"/>
                    <a:gd name="connsiteY137" fmla="*/ 2593975 h 6709566"/>
                    <a:gd name="connsiteX138" fmla="*/ 2410619 w 3413919"/>
                    <a:gd name="connsiteY138" fmla="*/ 2374900 h 6709566"/>
                    <a:gd name="connsiteX139" fmla="*/ 2391569 w 3413919"/>
                    <a:gd name="connsiteY139" fmla="*/ 2082800 h 6709566"/>
                    <a:gd name="connsiteX140" fmla="*/ 2337594 w 3413919"/>
                    <a:gd name="connsiteY140" fmla="*/ 1854200 h 6709566"/>
                    <a:gd name="connsiteX141" fmla="*/ 2216944 w 3413919"/>
                    <a:gd name="connsiteY141" fmla="*/ 1816100 h 6709566"/>
                    <a:gd name="connsiteX142" fmla="*/ 1893094 w 3413919"/>
                    <a:gd name="connsiteY142" fmla="*/ 1527175 h 6709566"/>
                    <a:gd name="connsiteX143" fmla="*/ 1696244 w 3413919"/>
                    <a:gd name="connsiteY143" fmla="*/ 1311275 h 6709566"/>
                    <a:gd name="connsiteX144" fmla="*/ 1648619 w 3413919"/>
                    <a:gd name="connsiteY144" fmla="*/ 1200150 h 6709566"/>
                    <a:gd name="connsiteX145" fmla="*/ 1626394 w 3413919"/>
                    <a:gd name="connsiteY145" fmla="*/ 1073150 h 6709566"/>
                    <a:gd name="connsiteX146" fmla="*/ 1572419 w 3413919"/>
                    <a:gd name="connsiteY146" fmla="*/ 920750 h 6709566"/>
                    <a:gd name="connsiteX147" fmla="*/ 1366044 w 3413919"/>
                    <a:gd name="connsiteY147" fmla="*/ 784225 h 6709566"/>
                    <a:gd name="connsiteX148" fmla="*/ 1273969 w 3413919"/>
                    <a:gd name="connsiteY148" fmla="*/ 742950 h 6709566"/>
                    <a:gd name="connsiteX149" fmla="*/ 1258094 w 3413919"/>
                    <a:gd name="connsiteY149" fmla="*/ 682625 h 6709566"/>
                    <a:gd name="connsiteX150" fmla="*/ 1013619 w 3413919"/>
                    <a:gd name="connsiteY150" fmla="*/ 571500 h 6709566"/>
                    <a:gd name="connsiteX151" fmla="*/ 994569 w 3413919"/>
                    <a:gd name="connsiteY151" fmla="*/ 479425 h 6709566"/>
                    <a:gd name="connsiteX152" fmla="*/ 918369 w 3413919"/>
                    <a:gd name="connsiteY152" fmla="*/ 450850 h 6709566"/>
                    <a:gd name="connsiteX153" fmla="*/ 877094 w 3413919"/>
                    <a:gd name="connsiteY153" fmla="*/ 352425 h 6709566"/>
                    <a:gd name="connsiteX154" fmla="*/ 765969 w 3413919"/>
                    <a:gd name="connsiteY154" fmla="*/ 260350 h 6709566"/>
                    <a:gd name="connsiteX155" fmla="*/ 632619 w 3413919"/>
                    <a:gd name="connsiteY155" fmla="*/ 193675 h 6709566"/>
                    <a:gd name="connsiteX156" fmla="*/ 588169 w 3413919"/>
                    <a:gd name="connsiteY156" fmla="*/ 114300 h 6709566"/>
                    <a:gd name="connsiteX157" fmla="*/ 435769 w 3413919"/>
                    <a:gd name="connsiteY157" fmla="*/ 0 h 6709566"/>
                    <a:gd name="connsiteX158" fmla="*/ 340519 w 3413919"/>
                    <a:gd name="connsiteY158" fmla="*/ 66675 h 6709566"/>
                    <a:gd name="connsiteX159" fmla="*/ 308769 w 3413919"/>
                    <a:gd name="connsiteY159" fmla="*/ 120649 h 6709566"/>
                    <a:gd name="connsiteX160" fmla="*/ 302419 w 3413919"/>
                    <a:gd name="connsiteY160" fmla="*/ 212724 h 6709566"/>
                    <a:gd name="connsiteX161" fmla="*/ 210344 w 3413919"/>
                    <a:gd name="connsiteY161" fmla="*/ 371473 h 6709566"/>
                    <a:gd name="connsiteX162" fmla="*/ 121444 w 3413919"/>
                    <a:gd name="connsiteY162" fmla="*/ 498474 h 6709566"/>
                    <a:gd name="connsiteX163" fmla="*/ 134144 w 3413919"/>
                    <a:gd name="connsiteY163" fmla="*/ 612773 h 6709566"/>
                    <a:gd name="connsiteX164" fmla="*/ 0 w 3413919"/>
                    <a:gd name="connsiteY16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59769 w 3413919"/>
                    <a:gd name="connsiteY126" fmla="*/ 3790950 h 6709566"/>
                    <a:gd name="connsiteX127" fmla="*/ 1905794 w 3413919"/>
                    <a:gd name="connsiteY127" fmla="*/ 3705225 h 6709566"/>
                    <a:gd name="connsiteX128" fmla="*/ 1959769 w 3413919"/>
                    <a:gd name="connsiteY128" fmla="*/ 3562350 h 6709566"/>
                    <a:gd name="connsiteX129" fmla="*/ 2004219 w 3413919"/>
                    <a:gd name="connsiteY129" fmla="*/ 3438525 h 6709566"/>
                    <a:gd name="connsiteX130" fmla="*/ 1947069 w 3413919"/>
                    <a:gd name="connsiteY130" fmla="*/ 3352800 h 6709566"/>
                    <a:gd name="connsiteX131" fmla="*/ 2061369 w 3413919"/>
                    <a:gd name="connsiteY131" fmla="*/ 3282950 h 6709566"/>
                    <a:gd name="connsiteX132" fmla="*/ 1991519 w 3413919"/>
                    <a:gd name="connsiteY132" fmla="*/ 3197225 h 6709566"/>
                    <a:gd name="connsiteX133" fmla="*/ 2070894 w 3413919"/>
                    <a:gd name="connsiteY133" fmla="*/ 3035300 h 6709566"/>
                    <a:gd name="connsiteX134" fmla="*/ 2124869 w 3413919"/>
                    <a:gd name="connsiteY134" fmla="*/ 2974975 h 6709566"/>
                    <a:gd name="connsiteX135" fmla="*/ 2191544 w 3413919"/>
                    <a:gd name="connsiteY135" fmla="*/ 2838450 h 6709566"/>
                    <a:gd name="connsiteX136" fmla="*/ 2334419 w 3413919"/>
                    <a:gd name="connsiteY136" fmla="*/ 2727325 h 6709566"/>
                    <a:gd name="connsiteX137" fmla="*/ 2401094 w 3413919"/>
                    <a:gd name="connsiteY137" fmla="*/ 2593975 h 6709566"/>
                    <a:gd name="connsiteX138" fmla="*/ 2410619 w 3413919"/>
                    <a:gd name="connsiteY138" fmla="*/ 2374900 h 6709566"/>
                    <a:gd name="connsiteX139" fmla="*/ 2391569 w 3413919"/>
                    <a:gd name="connsiteY139" fmla="*/ 2082800 h 6709566"/>
                    <a:gd name="connsiteX140" fmla="*/ 2337594 w 3413919"/>
                    <a:gd name="connsiteY140" fmla="*/ 1854200 h 6709566"/>
                    <a:gd name="connsiteX141" fmla="*/ 2216944 w 3413919"/>
                    <a:gd name="connsiteY141" fmla="*/ 1816100 h 6709566"/>
                    <a:gd name="connsiteX142" fmla="*/ 1893094 w 3413919"/>
                    <a:gd name="connsiteY142" fmla="*/ 1527175 h 6709566"/>
                    <a:gd name="connsiteX143" fmla="*/ 1696244 w 3413919"/>
                    <a:gd name="connsiteY143" fmla="*/ 1311275 h 6709566"/>
                    <a:gd name="connsiteX144" fmla="*/ 1648619 w 3413919"/>
                    <a:gd name="connsiteY144" fmla="*/ 1200150 h 6709566"/>
                    <a:gd name="connsiteX145" fmla="*/ 1626394 w 3413919"/>
                    <a:gd name="connsiteY145" fmla="*/ 1073150 h 6709566"/>
                    <a:gd name="connsiteX146" fmla="*/ 1572419 w 3413919"/>
                    <a:gd name="connsiteY146" fmla="*/ 920750 h 6709566"/>
                    <a:gd name="connsiteX147" fmla="*/ 1366044 w 3413919"/>
                    <a:gd name="connsiteY147" fmla="*/ 784225 h 6709566"/>
                    <a:gd name="connsiteX148" fmla="*/ 1273969 w 3413919"/>
                    <a:gd name="connsiteY148" fmla="*/ 742950 h 6709566"/>
                    <a:gd name="connsiteX149" fmla="*/ 1258094 w 3413919"/>
                    <a:gd name="connsiteY149" fmla="*/ 682625 h 6709566"/>
                    <a:gd name="connsiteX150" fmla="*/ 1013619 w 3413919"/>
                    <a:gd name="connsiteY150" fmla="*/ 571500 h 6709566"/>
                    <a:gd name="connsiteX151" fmla="*/ 994569 w 3413919"/>
                    <a:gd name="connsiteY151" fmla="*/ 479425 h 6709566"/>
                    <a:gd name="connsiteX152" fmla="*/ 918369 w 3413919"/>
                    <a:gd name="connsiteY152" fmla="*/ 450850 h 6709566"/>
                    <a:gd name="connsiteX153" fmla="*/ 877094 w 3413919"/>
                    <a:gd name="connsiteY153" fmla="*/ 352425 h 6709566"/>
                    <a:gd name="connsiteX154" fmla="*/ 765969 w 3413919"/>
                    <a:gd name="connsiteY154" fmla="*/ 260350 h 6709566"/>
                    <a:gd name="connsiteX155" fmla="*/ 632619 w 3413919"/>
                    <a:gd name="connsiteY155" fmla="*/ 193675 h 6709566"/>
                    <a:gd name="connsiteX156" fmla="*/ 588169 w 3413919"/>
                    <a:gd name="connsiteY156" fmla="*/ 114300 h 6709566"/>
                    <a:gd name="connsiteX157" fmla="*/ 435769 w 3413919"/>
                    <a:gd name="connsiteY157" fmla="*/ 0 h 6709566"/>
                    <a:gd name="connsiteX158" fmla="*/ 340519 w 3413919"/>
                    <a:gd name="connsiteY158" fmla="*/ 66675 h 6709566"/>
                    <a:gd name="connsiteX159" fmla="*/ 308769 w 3413919"/>
                    <a:gd name="connsiteY159" fmla="*/ 120649 h 6709566"/>
                    <a:gd name="connsiteX160" fmla="*/ 302419 w 3413919"/>
                    <a:gd name="connsiteY160" fmla="*/ 212724 h 6709566"/>
                    <a:gd name="connsiteX161" fmla="*/ 210344 w 3413919"/>
                    <a:gd name="connsiteY161" fmla="*/ 371473 h 6709566"/>
                    <a:gd name="connsiteX162" fmla="*/ 121444 w 3413919"/>
                    <a:gd name="connsiteY162" fmla="*/ 498474 h 6709566"/>
                    <a:gd name="connsiteX163" fmla="*/ 134144 w 3413919"/>
                    <a:gd name="connsiteY163" fmla="*/ 612773 h 6709566"/>
                    <a:gd name="connsiteX164" fmla="*/ 0 w 3413919"/>
                    <a:gd name="connsiteY16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55007 w 3413919"/>
                    <a:gd name="connsiteY126" fmla="*/ 3788569 h 6709566"/>
                    <a:gd name="connsiteX127" fmla="*/ 1905794 w 3413919"/>
                    <a:gd name="connsiteY127" fmla="*/ 3705225 h 6709566"/>
                    <a:gd name="connsiteX128" fmla="*/ 1959769 w 3413919"/>
                    <a:gd name="connsiteY128" fmla="*/ 3562350 h 6709566"/>
                    <a:gd name="connsiteX129" fmla="*/ 2004219 w 3413919"/>
                    <a:gd name="connsiteY129" fmla="*/ 3438525 h 6709566"/>
                    <a:gd name="connsiteX130" fmla="*/ 1947069 w 3413919"/>
                    <a:gd name="connsiteY130" fmla="*/ 3352800 h 6709566"/>
                    <a:gd name="connsiteX131" fmla="*/ 2061369 w 3413919"/>
                    <a:gd name="connsiteY131" fmla="*/ 3282950 h 6709566"/>
                    <a:gd name="connsiteX132" fmla="*/ 1991519 w 3413919"/>
                    <a:gd name="connsiteY132" fmla="*/ 3197225 h 6709566"/>
                    <a:gd name="connsiteX133" fmla="*/ 2070894 w 3413919"/>
                    <a:gd name="connsiteY133" fmla="*/ 3035300 h 6709566"/>
                    <a:gd name="connsiteX134" fmla="*/ 2124869 w 3413919"/>
                    <a:gd name="connsiteY134" fmla="*/ 2974975 h 6709566"/>
                    <a:gd name="connsiteX135" fmla="*/ 2191544 w 3413919"/>
                    <a:gd name="connsiteY135" fmla="*/ 2838450 h 6709566"/>
                    <a:gd name="connsiteX136" fmla="*/ 2334419 w 3413919"/>
                    <a:gd name="connsiteY136" fmla="*/ 2727325 h 6709566"/>
                    <a:gd name="connsiteX137" fmla="*/ 2401094 w 3413919"/>
                    <a:gd name="connsiteY137" fmla="*/ 2593975 h 6709566"/>
                    <a:gd name="connsiteX138" fmla="*/ 2410619 w 3413919"/>
                    <a:gd name="connsiteY138" fmla="*/ 2374900 h 6709566"/>
                    <a:gd name="connsiteX139" fmla="*/ 2391569 w 3413919"/>
                    <a:gd name="connsiteY139" fmla="*/ 2082800 h 6709566"/>
                    <a:gd name="connsiteX140" fmla="*/ 2337594 w 3413919"/>
                    <a:gd name="connsiteY140" fmla="*/ 1854200 h 6709566"/>
                    <a:gd name="connsiteX141" fmla="*/ 2216944 w 3413919"/>
                    <a:gd name="connsiteY141" fmla="*/ 1816100 h 6709566"/>
                    <a:gd name="connsiteX142" fmla="*/ 1893094 w 3413919"/>
                    <a:gd name="connsiteY142" fmla="*/ 1527175 h 6709566"/>
                    <a:gd name="connsiteX143" fmla="*/ 1696244 w 3413919"/>
                    <a:gd name="connsiteY143" fmla="*/ 1311275 h 6709566"/>
                    <a:gd name="connsiteX144" fmla="*/ 1648619 w 3413919"/>
                    <a:gd name="connsiteY144" fmla="*/ 1200150 h 6709566"/>
                    <a:gd name="connsiteX145" fmla="*/ 1626394 w 3413919"/>
                    <a:gd name="connsiteY145" fmla="*/ 1073150 h 6709566"/>
                    <a:gd name="connsiteX146" fmla="*/ 1572419 w 3413919"/>
                    <a:gd name="connsiteY146" fmla="*/ 920750 h 6709566"/>
                    <a:gd name="connsiteX147" fmla="*/ 1366044 w 3413919"/>
                    <a:gd name="connsiteY147" fmla="*/ 784225 h 6709566"/>
                    <a:gd name="connsiteX148" fmla="*/ 1273969 w 3413919"/>
                    <a:gd name="connsiteY148" fmla="*/ 742950 h 6709566"/>
                    <a:gd name="connsiteX149" fmla="*/ 1258094 w 3413919"/>
                    <a:gd name="connsiteY149" fmla="*/ 682625 h 6709566"/>
                    <a:gd name="connsiteX150" fmla="*/ 1013619 w 3413919"/>
                    <a:gd name="connsiteY150" fmla="*/ 571500 h 6709566"/>
                    <a:gd name="connsiteX151" fmla="*/ 994569 w 3413919"/>
                    <a:gd name="connsiteY151" fmla="*/ 479425 h 6709566"/>
                    <a:gd name="connsiteX152" fmla="*/ 918369 w 3413919"/>
                    <a:gd name="connsiteY152" fmla="*/ 450850 h 6709566"/>
                    <a:gd name="connsiteX153" fmla="*/ 877094 w 3413919"/>
                    <a:gd name="connsiteY153" fmla="*/ 352425 h 6709566"/>
                    <a:gd name="connsiteX154" fmla="*/ 765969 w 3413919"/>
                    <a:gd name="connsiteY154" fmla="*/ 260350 h 6709566"/>
                    <a:gd name="connsiteX155" fmla="*/ 632619 w 3413919"/>
                    <a:gd name="connsiteY155" fmla="*/ 193675 h 6709566"/>
                    <a:gd name="connsiteX156" fmla="*/ 588169 w 3413919"/>
                    <a:gd name="connsiteY156" fmla="*/ 114300 h 6709566"/>
                    <a:gd name="connsiteX157" fmla="*/ 435769 w 3413919"/>
                    <a:gd name="connsiteY157" fmla="*/ 0 h 6709566"/>
                    <a:gd name="connsiteX158" fmla="*/ 340519 w 3413919"/>
                    <a:gd name="connsiteY158" fmla="*/ 66675 h 6709566"/>
                    <a:gd name="connsiteX159" fmla="*/ 308769 w 3413919"/>
                    <a:gd name="connsiteY159" fmla="*/ 120649 h 6709566"/>
                    <a:gd name="connsiteX160" fmla="*/ 302419 w 3413919"/>
                    <a:gd name="connsiteY160" fmla="*/ 212724 h 6709566"/>
                    <a:gd name="connsiteX161" fmla="*/ 210344 w 3413919"/>
                    <a:gd name="connsiteY161" fmla="*/ 371473 h 6709566"/>
                    <a:gd name="connsiteX162" fmla="*/ 121444 w 3413919"/>
                    <a:gd name="connsiteY162" fmla="*/ 498474 h 6709566"/>
                    <a:gd name="connsiteX163" fmla="*/ 134144 w 3413919"/>
                    <a:gd name="connsiteY163" fmla="*/ 612773 h 6709566"/>
                    <a:gd name="connsiteX164" fmla="*/ 0 w 3413919"/>
                    <a:gd name="connsiteY16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55007 w 3413919"/>
                    <a:gd name="connsiteY126" fmla="*/ 3788569 h 6709566"/>
                    <a:gd name="connsiteX127" fmla="*/ 1905794 w 3413919"/>
                    <a:gd name="connsiteY127" fmla="*/ 3705225 h 6709566"/>
                    <a:gd name="connsiteX128" fmla="*/ 1959769 w 3413919"/>
                    <a:gd name="connsiteY128" fmla="*/ 3562350 h 6709566"/>
                    <a:gd name="connsiteX129" fmla="*/ 2004219 w 3413919"/>
                    <a:gd name="connsiteY129" fmla="*/ 3438525 h 6709566"/>
                    <a:gd name="connsiteX130" fmla="*/ 1947069 w 3413919"/>
                    <a:gd name="connsiteY130" fmla="*/ 3352800 h 6709566"/>
                    <a:gd name="connsiteX131" fmla="*/ 2061369 w 3413919"/>
                    <a:gd name="connsiteY131" fmla="*/ 3282950 h 6709566"/>
                    <a:gd name="connsiteX132" fmla="*/ 1991519 w 3413919"/>
                    <a:gd name="connsiteY132" fmla="*/ 3197225 h 6709566"/>
                    <a:gd name="connsiteX133" fmla="*/ 2070894 w 3413919"/>
                    <a:gd name="connsiteY133" fmla="*/ 3035300 h 6709566"/>
                    <a:gd name="connsiteX134" fmla="*/ 2124869 w 3413919"/>
                    <a:gd name="connsiteY134" fmla="*/ 2974975 h 6709566"/>
                    <a:gd name="connsiteX135" fmla="*/ 2191544 w 3413919"/>
                    <a:gd name="connsiteY135" fmla="*/ 2838450 h 6709566"/>
                    <a:gd name="connsiteX136" fmla="*/ 2334419 w 3413919"/>
                    <a:gd name="connsiteY136" fmla="*/ 2727325 h 6709566"/>
                    <a:gd name="connsiteX137" fmla="*/ 2401094 w 3413919"/>
                    <a:gd name="connsiteY137" fmla="*/ 2593975 h 6709566"/>
                    <a:gd name="connsiteX138" fmla="*/ 2410619 w 3413919"/>
                    <a:gd name="connsiteY138" fmla="*/ 2374900 h 6709566"/>
                    <a:gd name="connsiteX139" fmla="*/ 2391569 w 3413919"/>
                    <a:gd name="connsiteY139" fmla="*/ 2082800 h 6709566"/>
                    <a:gd name="connsiteX140" fmla="*/ 2337594 w 3413919"/>
                    <a:gd name="connsiteY140" fmla="*/ 1854200 h 6709566"/>
                    <a:gd name="connsiteX141" fmla="*/ 2216944 w 3413919"/>
                    <a:gd name="connsiteY141" fmla="*/ 1816100 h 6709566"/>
                    <a:gd name="connsiteX142" fmla="*/ 1893094 w 3413919"/>
                    <a:gd name="connsiteY142" fmla="*/ 1527175 h 6709566"/>
                    <a:gd name="connsiteX143" fmla="*/ 1696244 w 3413919"/>
                    <a:gd name="connsiteY143" fmla="*/ 1311275 h 6709566"/>
                    <a:gd name="connsiteX144" fmla="*/ 1648619 w 3413919"/>
                    <a:gd name="connsiteY144" fmla="*/ 1200150 h 6709566"/>
                    <a:gd name="connsiteX145" fmla="*/ 1626394 w 3413919"/>
                    <a:gd name="connsiteY145" fmla="*/ 1073150 h 6709566"/>
                    <a:gd name="connsiteX146" fmla="*/ 1572419 w 3413919"/>
                    <a:gd name="connsiteY146" fmla="*/ 920750 h 6709566"/>
                    <a:gd name="connsiteX147" fmla="*/ 1366044 w 3413919"/>
                    <a:gd name="connsiteY147" fmla="*/ 784225 h 6709566"/>
                    <a:gd name="connsiteX148" fmla="*/ 1273969 w 3413919"/>
                    <a:gd name="connsiteY148" fmla="*/ 742950 h 6709566"/>
                    <a:gd name="connsiteX149" fmla="*/ 1258094 w 3413919"/>
                    <a:gd name="connsiteY149" fmla="*/ 682625 h 6709566"/>
                    <a:gd name="connsiteX150" fmla="*/ 1013619 w 3413919"/>
                    <a:gd name="connsiteY150" fmla="*/ 571500 h 6709566"/>
                    <a:gd name="connsiteX151" fmla="*/ 994569 w 3413919"/>
                    <a:gd name="connsiteY151" fmla="*/ 479425 h 6709566"/>
                    <a:gd name="connsiteX152" fmla="*/ 918369 w 3413919"/>
                    <a:gd name="connsiteY152" fmla="*/ 450850 h 6709566"/>
                    <a:gd name="connsiteX153" fmla="*/ 877094 w 3413919"/>
                    <a:gd name="connsiteY153" fmla="*/ 352425 h 6709566"/>
                    <a:gd name="connsiteX154" fmla="*/ 765969 w 3413919"/>
                    <a:gd name="connsiteY154" fmla="*/ 260350 h 6709566"/>
                    <a:gd name="connsiteX155" fmla="*/ 632619 w 3413919"/>
                    <a:gd name="connsiteY155" fmla="*/ 193675 h 6709566"/>
                    <a:gd name="connsiteX156" fmla="*/ 588169 w 3413919"/>
                    <a:gd name="connsiteY156" fmla="*/ 114300 h 6709566"/>
                    <a:gd name="connsiteX157" fmla="*/ 435769 w 3413919"/>
                    <a:gd name="connsiteY157" fmla="*/ 0 h 6709566"/>
                    <a:gd name="connsiteX158" fmla="*/ 340519 w 3413919"/>
                    <a:gd name="connsiteY158" fmla="*/ 66675 h 6709566"/>
                    <a:gd name="connsiteX159" fmla="*/ 308769 w 3413919"/>
                    <a:gd name="connsiteY159" fmla="*/ 120649 h 6709566"/>
                    <a:gd name="connsiteX160" fmla="*/ 302419 w 3413919"/>
                    <a:gd name="connsiteY160" fmla="*/ 212724 h 6709566"/>
                    <a:gd name="connsiteX161" fmla="*/ 210344 w 3413919"/>
                    <a:gd name="connsiteY161" fmla="*/ 371473 h 6709566"/>
                    <a:gd name="connsiteX162" fmla="*/ 121444 w 3413919"/>
                    <a:gd name="connsiteY162" fmla="*/ 498474 h 6709566"/>
                    <a:gd name="connsiteX163" fmla="*/ 134144 w 3413919"/>
                    <a:gd name="connsiteY163" fmla="*/ 612773 h 6709566"/>
                    <a:gd name="connsiteX164" fmla="*/ 0 w 3413919"/>
                    <a:gd name="connsiteY16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63738 w 3413919"/>
                    <a:gd name="connsiteY126" fmla="*/ 3883025 h 6709566"/>
                    <a:gd name="connsiteX127" fmla="*/ 1955007 w 3413919"/>
                    <a:gd name="connsiteY127" fmla="*/ 3788569 h 6709566"/>
                    <a:gd name="connsiteX128" fmla="*/ 1905794 w 3413919"/>
                    <a:gd name="connsiteY128" fmla="*/ 3705225 h 6709566"/>
                    <a:gd name="connsiteX129" fmla="*/ 1959769 w 3413919"/>
                    <a:gd name="connsiteY129" fmla="*/ 3562350 h 6709566"/>
                    <a:gd name="connsiteX130" fmla="*/ 2004219 w 3413919"/>
                    <a:gd name="connsiteY130" fmla="*/ 3438525 h 6709566"/>
                    <a:gd name="connsiteX131" fmla="*/ 1947069 w 3413919"/>
                    <a:gd name="connsiteY131" fmla="*/ 3352800 h 6709566"/>
                    <a:gd name="connsiteX132" fmla="*/ 2061369 w 3413919"/>
                    <a:gd name="connsiteY132" fmla="*/ 3282950 h 6709566"/>
                    <a:gd name="connsiteX133" fmla="*/ 1991519 w 3413919"/>
                    <a:gd name="connsiteY133" fmla="*/ 3197225 h 6709566"/>
                    <a:gd name="connsiteX134" fmla="*/ 2070894 w 3413919"/>
                    <a:gd name="connsiteY134" fmla="*/ 3035300 h 6709566"/>
                    <a:gd name="connsiteX135" fmla="*/ 2124869 w 3413919"/>
                    <a:gd name="connsiteY135" fmla="*/ 2974975 h 6709566"/>
                    <a:gd name="connsiteX136" fmla="*/ 2191544 w 3413919"/>
                    <a:gd name="connsiteY136" fmla="*/ 2838450 h 6709566"/>
                    <a:gd name="connsiteX137" fmla="*/ 2334419 w 3413919"/>
                    <a:gd name="connsiteY137" fmla="*/ 2727325 h 6709566"/>
                    <a:gd name="connsiteX138" fmla="*/ 2401094 w 3413919"/>
                    <a:gd name="connsiteY138" fmla="*/ 2593975 h 6709566"/>
                    <a:gd name="connsiteX139" fmla="*/ 2410619 w 3413919"/>
                    <a:gd name="connsiteY139" fmla="*/ 2374900 h 6709566"/>
                    <a:gd name="connsiteX140" fmla="*/ 2391569 w 3413919"/>
                    <a:gd name="connsiteY140" fmla="*/ 2082800 h 6709566"/>
                    <a:gd name="connsiteX141" fmla="*/ 2337594 w 3413919"/>
                    <a:gd name="connsiteY141" fmla="*/ 1854200 h 6709566"/>
                    <a:gd name="connsiteX142" fmla="*/ 2216944 w 3413919"/>
                    <a:gd name="connsiteY142" fmla="*/ 1816100 h 6709566"/>
                    <a:gd name="connsiteX143" fmla="*/ 1893094 w 3413919"/>
                    <a:gd name="connsiteY143" fmla="*/ 1527175 h 6709566"/>
                    <a:gd name="connsiteX144" fmla="*/ 1696244 w 3413919"/>
                    <a:gd name="connsiteY144" fmla="*/ 1311275 h 6709566"/>
                    <a:gd name="connsiteX145" fmla="*/ 1648619 w 3413919"/>
                    <a:gd name="connsiteY145" fmla="*/ 1200150 h 6709566"/>
                    <a:gd name="connsiteX146" fmla="*/ 1626394 w 3413919"/>
                    <a:gd name="connsiteY146" fmla="*/ 1073150 h 6709566"/>
                    <a:gd name="connsiteX147" fmla="*/ 1572419 w 3413919"/>
                    <a:gd name="connsiteY147" fmla="*/ 920750 h 6709566"/>
                    <a:gd name="connsiteX148" fmla="*/ 1366044 w 3413919"/>
                    <a:gd name="connsiteY148" fmla="*/ 784225 h 6709566"/>
                    <a:gd name="connsiteX149" fmla="*/ 1273969 w 3413919"/>
                    <a:gd name="connsiteY149" fmla="*/ 742950 h 6709566"/>
                    <a:gd name="connsiteX150" fmla="*/ 1258094 w 3413919"/>
                    <a:gd name="connsiteY150" fmla="*/ 682625 h 6709566"/>
                    <a:gd name="connsiteX151" fmla="*/ 1013619 w 3413919"/>
                    <a:gd name="connsiteY151" fmla="*/ 571500 h 6709566"/>
                    <a:gd name="connsiteX152" fmla="*/ 994569 w 3413919"/>
                    <a:gd name="connsiteY152" fmla="*/ 479425 h 6709566"/>
                    <a:gd name="connsiteX153" fmla="*/ 918369 w 3413919"/>
                    <a:gd name="connsiteY153" fmla="*/ 450850 h 6709566"/>
                    <a:gd name="connsiteX154" fmla="*/ 877094 w 3413919"/>
                    <a:gd name="connsiteY154" fmla="*/ 352425 h 6709566"/>
                    <a:gd name="connsiteX155" fmla="*/ 765969 w 3413919"/>
                    <a:gd name="connsiteY155" fmla="*/ 260350 h 6709566"/>
                    <a:gd name="connsiteX156" fmla="*/ 632619 w 3413919"/>
                    <a:gd name="connsiteY156" fmla="*/ 193675 h 6709566"/>
                    <a:gd name="connsiteX157" fmla="*/ 588169 w 3413919"/>
                    <a:gd name="connsiteY157" fmla="*/ 114300 h 6709566"/>
                    <a:gd name="connsiteX158" fmla="*/ 435769 w 3413919"/>
                    <a:gd name="connsiteY158" fmla="*/ 0 h 6709566"/>
                    <a:gd name="connsiteX159" fmla="*/ 340519 w 3413919"/>
                    <a:gd name="connsiteY159" fmla="*/ 66675 h 6709566"/>
                    <a:gd name="connsiteX160" fmla="*/ 308769 w 3413919"/>
                    <a:gd name="connsiteY160" fmla="*/ 120649 h 6709566"/>
                    <a:gd name="connsiteX161" fmla="*/ 302419 w 3413919"/>
                    <a:gd name="connsiteY161" fmla="*/ 212724 h 6709566"/>
                    <a:gd name="connsiteX162" fmla="*/ 210344 w 3413919"/>
                    <a:gd name="connsiteY162" fmla="*/ 371473 h 6709566"/>
                    <a:gd name="connsiteX163" fmla="*/ 121444 w 3413919"/>
                    <a:gd name="connsiteY163" fmla="*/ 498474 h 6709566"/>
                    <a:gd name="connsiteX164" fmla="*/ 134144 w 3413919"/>
                    <a:gd name="connsiteY164" fmla="*/ 612773 h 6709566"/>
                    <a:gd name="connsiteX165" fmla="*/ 0 w 3413919"/>
                    <a:gd name="connsiteY16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887538 w 3413919"/>
                    <a:gd name="connsiteY126" fmla="*/ 3921125 h 6709566"/>
                    <a:gd name="connsiteX127" fmla="*/ 1955007 w 3413919"/>
                    <a:gd name="connsiteY127" fmla="*/ 3788569 h 6709566"/>
                    <a:gd name="connsiteX128" fmla="*/ 1905794 w 3413919"/>
                    <a:gd name="connsiteY128" fmla="*/ 3705225 h 6709566"/>
                    <a:gd name="connsiteX129" fmla="*/ 1959769 w 3413919"/>
                    <a:gd name="connsiteY129" fmla="*/ 3562350 h 6709566"/>
                    <a:gd name="connsiteX130" fmla="*/ 2004219 w 3413919"/>
                    <a:gd name="connsiteY130" fmla="*/ 3438525 h 6709566"/>
                    <a:gd name="connsiteX131" fmla="*/ 1947069 w 3413919"/>
                    <a:gd name="connsiteY131" fmla="*/ 3352800 h 6709566"/>
                    <a:gd name="connsiteX132" fmla="*/ 2061369 w 3413919"/>
                    <a:gd name="connsiteY132" fmla="*/ 3282950 h 6709566"/>
                    <a:gd name="connsiteX133" fmla="*/ 1991519 w 3413919"/>
                    <a:gd name="connsiteY133" fmla="*/ 3197225 h 6709566"/>
                    <a:gd name="connsiteX134" fmla="*/ 2070894 w 3413919"/>
                    <a:gd name="connsiteY134" fmla="*/ 3035300 h 6709566"/>
                    <a:gd name="connsiteX135" fmla="*/ 2124869 w 3413919"/>
                    <a:gd name="connsiteY135" fmla="*/ 2974975 h 6709566"/>
                    <a:gd name="connsiteX136" fmla="*/ 2191544 w 3413919"/>
                    <a:gd name="connsiteY136" fmla="*/ 2838450 h 6709566"/>
                    <a:gd name="connsiteX137" fmla="*/ 2334419 w 3413919"/>
                    <a:gd name="connsiteY137" fmla="*/ 2727325 h 6709566"/>
                    <a:gd name="connsiteX138" fmla="*/ 2401094 w 3413919"/>
                    <a:gd name="connsiteY138" fmla="*/ 2593975 h 6709566"/>
                    <a:gd name="connsiteX139" fmla="*/ 2410619 w 3413919"/>
                    <a:gd name="connsiteY139" fmla="*/ 2374900 h 6709566"/>
                    <a:gd name="connsiteX140" fmla="*/ 2391569 w 3413919"/>
                    <a:gd name="connsiteY140" fmla="*/ 2082800 h 6709566"/>
                    <a:gd name="connsiteX141" fmla="*/ 2337594 w 3413919"/>
                    <a:gd name="connsiteY141" fmla="*/ 1854200 h 6709566"/>
                    <a:gd name="connsiteX142" fmla="*/ 2216944 w 3413919"/>
                    <a:gd name="connsiteY142" fmla="*/ 1816100 h 6709566"/>
                    <a:gd name="connsiteX143" fmla="*/ 1893094 w 3413919"/>
                    <a:gd name="connsiteY143" fmla="*/ 1527175 h 6709566"/>
                    <a:gd name="connsiteX144" fmla="*/ 1696244 w 3413919"/>
                    <a:gd name="connsiteY144" fmla="*/ 1311275 h 6709566"/>
                    <a:gd name="connsiteX145" fmla="*/ 1648619 w 3413919"/>
                    <a:gd name="connsiteY145" fmla="*/ 1200150 h 6709566"/>
                    <a:gd name="connsiteX146" fmla="*/ 1626394 w 3413919"/>
                    <a:gd name="connsiteY146" fmla="*/ 1073150 h 6709566"/>
                    <a:gd name="connsiteX147" fmla="*/ 1572419 w 3413919"/>
                    <a:gd name="connsiteY147" fmla="*/ 920750 h 6709566"/>
                    <a:gd name="connsiteX148" fmla="*/ 1366044 w 3413919"/>
                    <a:gd name="connsiteY148" fmla="*/ 784225 h 6709566"/>
                    <a:gd name="connsiteX149" fmla="*/ 1273969 w 3413919"/>
                    <a:gd name="connsiteY149" fmla="*/ 742950 h 6709566"/>
                    <a:gd name="connsiteX150" fmla="*/ 1258094 w 3413919"/>
                    <a:gd name="connsiteY150" fmla="*/ 682625 h 6709566"/>
                    <a:gd name="connsiteX151" fmla="*/ 1013619 w 3413919"/>
                    <a:gd name="connsiteY151" fmla="*/ 571500 h 6709566"/>
                    <a:gd name="connsiteX152" fmla="*/ 994569 w 3413919"/>
                    <a:gd name="connsiteY152" fmla="*/ 479425 h 6709566"/>
                    <a:gd name="connsiteX153" fmla="*/ 918369 w 3413919"/>
                    <a:gd name="connsiteY153" fmla="*/ 450850 h 6709566"/>
                    <a:gd name="connsiteX154" fmla="*/ 877094 w 3413919"/>
                    <a:gd name="connsiteY154" fmla="*/ 352425 h 6709566"/>
                    <a:gd name="connsiteX155" fmla="*/ 765969 w 3413919"/>
                    <a:gd name="connsiteY155" fmla="*/ 260350 h 6709566"/>
                    <a:gd name="connsiteX156" fmla="*/ 632619 w 3413919"/>
                    <a:gd name="connsiteY156" fmla="*/ 193675 h 6709566"/>
                    <a:gd name="connsiteX157" fmla="*/ 588169 w 3413919"/>
                    <a:gd name="connsiteY157" fmla="*/ 114300 h 6709566"/>
                    <a:gd name="connsiteX158" fmla="*/ 435769 w 3413919"/>
                    <a:gd name="connsiteY158" fmla="*/ 0 h 6709566"/>
                    <a:gd name="connsiteX159" fmla="*/ 340519 w 3413919"/>
                    <a:gd name="connsiteY159" fmla="*/ 66675 h 6709566"/>
                    <a:gd name="connsiteX160" fmla="*/ 308769 w 3413919"/>
                    <a:gd name="connsiteY160" fmla="*/ 120649 h 6709566"/>
                    <a:gd name="connsiteX161" fmla="*/ 302419 w 3413919"/>
                    <a:gd name="connsiteY161" fmla="*/ 212724 h 6709566"/>
                    <a:gd name="connsiteX162" fmla="*/ 210344 w 3413919"/>
                    <a:gd name="connsiteY162" fmla="*/ 371473 h 6709566"/>
                    <a:gd name="connsiteX163" fmla="*/ 121444 w 3413919"/>
                    <a:gd name="connsiteY163" fmla="*/ 498474 h 6709566"/>
                    <a:gd name="connsiteX164" fmla="*/ 134144 w 3413919"/>
                    <a:gd name="connsiteY164" fmla="*/ 612773 h 6709566"/>
                    <a:gd name="connsiteX165" fmla="*/ 0 w 3413919"/>
                    <a:gd name="connsiteY16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887538 w 3413919"/>
                    <a:gd name="connsiteY126" fmla="*/ 3921125 h 6709566"/>
                    <a:gd name="connsiteX127" fmla="*/ 1955007 w 3413919"/>
                    <a:gd name="connsiteY127" fmla="*/ 3788569 h 6709566"/>
                    <a:gd name="connsiteX128" fmla="*/ 1905794 w 3413919"/>
                    <a:gd name="connsiteY128" fmla="*/ 3705225 h 6709566"/>
                    <a:gd name="connsiteX129" fmla="*/ 1959769 w 3413919"/>
                    <a:gd name="connsiteY129" fmla="*/ 3562350 h 6709566"/>
                    <a:gd name="connsiteX130" fmla="*/ 2004219 w 3413919"/>
                    <a:gd name="connsiteY130" fmla="*/ 3438525 h 6709566"/>
                    <a:gd name="connsiteX131" fmla="*/ 1947069 w 3413919"/>
                    <a:gd name="connsiteY131" fmla="*/ 3352800 h 6709566"/>
                    <a:gd name="connsiteX132" fmla="*/ 2061369 w 3413919"/>
                    <a:gd name="connsiteY132" fmla="*/ 3282950 h 6709566"/>
                    <a:gd name="connsiteX133" fmla="*/ 1991519 w 3413919"/>
                    <a:gd name="connsiteY133" fmla="*/ 3197225 h 6709566"/>
                    <a:gd name="connsiteX134" fmla="*/ 2070894 w 3413919"/>
                    <a:gd name="connsiteY134" fmla="*/ 3035300 h 6709566"/>
                    <a:gd name="connsiteX135" fmla="*/ 2124869 w 3413919"/>
                    <a:gd name="connsiteY135" fmla="*/ 2974975 h 6709566"/>
                    <a:gd name="connsiteX136" fmla="*/ 2191544 w 3413919"/>
                    <a:gd name="connsiteY136" fmla="*/ 2838450 h 6709566"/>
                    <a:gd name="connsiteX137" fmla="*/ 2334419 w 3413919"/>
                    <a:gd name="connsiteY137" fmla="*/ 2727325 h 6709566"/>
                    <a:gd name="connsiteX138" fmla="*/ 2401094 w 3413919"/>
                    <a:gd name="connsiteY138" fmla="*/ 2593975 h 6709566"/>
                    <a:gd name="connsiteX139" fmla="*/ 2410619 w 3413919"/>
                    <a:gd name="connsiteY139" fmla="*/ 2374900 h 6709566"/>
                    <a:gd name="connsiteX140" fmla="*/ 2391569 w 3413919"/>
                    <a:gd name="connsiteY140" fmla="*/ 2082800 h 6709566"/>
                    <a:gd name="connsiteX141" fmla="*/ 2337594 w 3413919"/>
                    <a:gd name="connsiteY141" fmla="*/ 1854200 h 6709566"/>
                    <a:gd name="connsiteX142" fmla="*/ 2216944 w 3413919"/>
                    <a:gd name="connsiteY142" fmla="*/ 1816100 h 6709566"/>
                    <a:gd name="connsiteX143" fmla="*/ 1893094 w 3413919"/>
                    <a:gd name="connsiteY143" fmla="*/ 1527175 h 6709566"/>
                    <a:gd name="connsiteX144" fmla="*/ 1696244 w 3413919"/>
                    <a:gd name="connsiteY144" fmla="*/ 1311275 h 6709566"/>
                    <a:gd name="connsiteX145" fmla="*/ 1648619 w 3413919"/>
                    <a:gd name="connsiteY145" fmla="*/ 1200150 h 6709566"/>
                    <a:gd name="connsiteX146" fmla="*/ 1626394 w 3413919"/>
                    <a:gd name="connsiteY146" fmla="*/ 1073150 h 6709566"/>
                    <a:gd name="connsiteX147" fmla="*/ 1572419 w 3413919"/>
                    <a:gd name="connsiteY147" fmla="*/ 920750 h 6709566"/>
                    <a:gd name="connsiteX148" fmla="*/ 1366044 w 3413919"/>
                    <a:gd name="connsiteY148" fmla="*/ 784225 h 6709566"/>
                    <a:gd name="connsiteX149" fmla="*/ 1273969 w 3413919"/>
                    <a:gd name="connsiteY149" fmla="*/ 742950 h 6709566"/>
                    <a:gd name="connsiteX150" fmla="*/ 1258094 w 3413919"/>
                    <a:gd name="connsiteY150" fmla="*/ 682625 h 6709566"/>
                    <a:gd name="connsiteX151" fmla="*/ 1013619 w 3413919"/>
                    <a:gd name="connsiteY151" fmla="*/ 571500 h 6709566"/>
                    <a:gd name="connsiteX152" fmla="*/ 994569 w 3413919"/>
                    <a:gd name="connsiteY152" fmla="*/ 479425 h 6709566"/>
                    <a:gd name="connsiteX153" fmla="*/ 918369 w 3413919"/>
                    <a:gd name="connsiteY153" fmla="*/ 450850 h 6709566"/>
                    <a:gd name="connsiteX154" fmla="*/ 877094 w 3413919"/>
                    <a:gd name="connsiteY154" fmla="*/ 352425 h 6709566"/>
                    <a:gd name="connsiteX155" fmla="*/ 765969 w 3413919"/>
                    <a:gd name="connsiteY155" fmla="*/ 260350 h 6709566"/>
                    <a:gd name="connsiteX156" fmla="*/ 632619 w 3413919"/>
                    <a:gd name="connsiteY156" fmla="*/ 193675 h 6709566"/>
                    <a:gd name="connsiteX157" fmla="*/ 588169 w 3413919"/>
                    <a:gd name="connsiteY157" fmla="*/ 114300 h 6709566"/>
                    <a:gd name="connsiteX158" fmla="*/ 435769 w 3413919"/>
                    <a:gd name="connsiteY158" fmla="*/ 0 h 6709566"/>
                    <a:gd name="connsiteX159" fmla="*/ 340519 w 3413919"/>
                    <a:gd name="connsiteY159" fmla="*/ 66675 h 6709566"/>
                    <a:gd name="connsiteX160" fmla="*/ 308769 w 3413919"/>
                    <a:gd name="connsiteY160" fmla="*/ 120649 h 6709566"/>
                    <a:gd name="connsiteX161" fmla="*/ 302419 w 3413919"/>
                    <a:gd name="connsiteY161" fmla="*/ 212724 h 6709566"/>
                    <a:gd name="connsiteX162" fmla="*/ 210344 w 3413919"/>
                    <a:gd name="connsiteY162" fmla="*/ 371473 h 6709566"/>
                    <a:gd name="connsiteX163" fmla="*/ 121444 w 3413919"/>
                    <a:gd name="connsiteY163" fmla="*/ 498474 h 6709566"/>
                    <a:gd name="connsiteX164" fmla="*/ 134144 w 3413919"/>
                    <a:gd name="connsiteY164" fmla="*/ 612773 h 6709566"/>
                    <a:gd name="connsiteX165" fmla="*/ 0 w 3413919"/>
                    <a:gd name="connsiteY16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887538 w 3413919"/>
                    <a:gd name="connsiteY126" fmla="*/ 3921125 h 6709566"/>
                    <a:gd name="connsiteX127" fmla="*/ 1955007 w 3413919"/>
                    <a:gd name="connsiteY127" fmla="*/ 3788569 h 6709566"/>
                    <a:gd name="connsiteX128" fmla="*/ 1905794 w 3413919"/>
                    <a:gd name="connsiteY128" fmla="*/ 3705225 h 6709566"/>
                    <a:gd name="connsiteX129" fmla="*/ 1959769 w 3413919"/>
                    <a:gd name="connsiteY129" fmla="*/ 3562350 h 6709566"/>
                    <a:gd name="connsiteX130" fmla="*/ 2004219 w 3413919"/>
                    <a:gd name="connsiteY130" fmla="*/ 3438525 h 6709566"/>
                    <a:gd name="connsiteX131" fmla="*/ 1947069 w 3413919"/>
                    <a:gd name="connsiteY131" fmla="*/ 3352800 h 6709566"/>
                    <a:gd name="connsiteX132" fmla="*/ 2061369 w 3413919"/>
                    <a:gd name="connsiteY132" fmla="*/ 3282950 h 6709566"/>
                    <a:gd name="connsiteX133" fmla="*/ 1991519 w 3413919"/>
                    <a:gd name="connsiteY133" fmla="*/ 3197225 h 6709566"/>
                    <a:gd name="connsiteX134" fmla="*/ 2070894 w 3413919"/>
                    <a:gd name="connsiteY134" fmla="*/ 3035300 h 6709566"/>
                    <a:gd name="connsiteX135" fmla="*/ 2124869 w 3413919"/>
                    <a:gd name="connsiteY135" fmla="*/ 2974975 h 6709566"/>
                    <a:gd name="connsiteX136" fmla="*/ 2191544 w 3413919"/>
                    <a:gd name="connsiteY136" fmla="*/ 2838450 h 6709566"/>
                    <a:gd name="connsiteX137" fmla="*/ 2334419 w 3413919"/>
                    <a:gd name="connsiteY137" fmla="*/ 2727325 h 6709566"/>
                    <a:gd name="connsiteX138" fmla="*/ 2401094 w 3413919"/>
                    <a:gd name="connsiteY138" fmla="*/ 2593975 h 6709566"/>
                    <a:gd name="connsiteX139" fmla="*/ 2410619 w 3413919"/>
                    <a:gd name="connsiteY139" fmla="*/ 2374900 h 6709566"/>
                    <a:gd name="connsiteX140" fmla="*/ 2391569 w 3413919"/>
                    <a:gd name="connsiteY140" fmla="*/ 2082800 h 6709566"/>
                    <a:gd name="connsiteX141" fmla="*/ 2337594 w 3413919"/>
                    <a:gd name="connsiteY141" fmla="*/ 1854200 h 6709566"/>
                    <a:gd name="connsiteX142" fmla="*/ 2216944 w 3413919"/>
                    <a:gd name="connsiteY142" fmla="*/ 1816100 h 6709566"/>
                    <a:gd name="connsiteX143" fmla="*/ 1893094 w 3413919"/>
                    <a:gd name="connsiteY143" fmla="*/ 1527175 h 6709566"/>
                    <a:gd name="connsiteX144" fmla="*/ 1696244 w 3413919"/>
                    <a:gd name="connsiteY144" fmla="*/ 1311275 h 6709566"/>
                    <a:gd name="connsiteX145" fmla="*/ 1648619 w 3413919"/>
                    <a:gd name="connsiteY145" fmla="*/ 1200150 h 6709566"/>
                    <a:gd name="connsiteX146" fmla="*/ 1626394 w 3413919"/>
                    <a:gd name="connsiteY146" fmla="*/ 1073150 h 6709566"/>
                    <a:gd name="connsiteX147" fmla="*/ 1572419 w 3413919"/>
                    <a:gd name="connsiteY147" fmla="*/ 920750 h 6709566"/>
                    <a:gd name="connsiteX148" fmla="*/ 1366044 w 3413919"/>
                    <a:gd name="connsiteY148" fmla="*/ 784225 h 6709566"/>
                    <a:gd name="connsiteX149" fmla="*/ 1273969 w 3413919"/>
                    <a:gd name="connsiteY149" fmla="*/ 742950 h 6709566"/>
                    <a:gd name="connsiteX150" fmla="*/ 1258094 w 3413919"/>
                    <a:gd name="connsiteY150" fmla="*/ 682625 h 6709566"/>
                    <a:gd name="connsiteX151" fmla="*/ 1013619 w 3413919"/>
                    <a:gd name="connsiteY151" fmla="*/ 571500 h 6709566"/>
                    <a:gd name="connsiteX152" fmla="*/ 994569 w 3413919"/>
                    <a:gd name="connsiteY152" fmla="*/ 479425 h 6709566"/>
                    <a:gd name="connsiteX153" fmla="*/ 918369 w 3413919"/>
                    <a:gd name="connsiteY153" fmla="*/ 450850 h 6709566"/>
                    <a:gd name="connsiteX154" fmla="*/ 877094 w 3413919"/>
                    <a:gd name="connsiteY154" fmla="*/ 352425 h 6709566"/>
                    <a:gd name="connsiteX155" fmla="*/ 765969 w 3413919"/>
                    <a:gd name="connsiteY155" fmla="*/ 260350 h 6709566"/>
                    <a:gd name="connsiteX156" fmla="*/ 632619 w 3413919"/>
                    <a:gd name="connsiteY156" fmla="*/ 193675 h 6709566"/>
                    <a:gd name="connsiteX157" fmla="*/ 588169 w 3413919"/>
                    <a:gd name="connsiteY157" fmla="*/ 114300 h 6709566"/>
                    <a:gd name="connsiteX158" fmla="*/ 435769 w 3413919"/>
                    <a:gd name="connsiteY158" fmla="*/ 0 h 6709566"/>
                    <a:gd name="connsiteX159" fmla="*/ 340519 w 3413919"/>
                    <a:gd name="connsiteY159" fmla="*/ 66675 h 6709566"/>
                    <a:gd name="connsiteX160" fmla="*/ 308769 w 3413919"/>
                    <a:gd name="connsiteY160" fmla="*/ 120649 h 6709566"/>
                    <a:gd name="connsiteX161" fmla="*/ 302419 w 3413919"/>
                    <a:gd name="connsiteY161" fmla="*/ 212724 h 6709566"/>
                    <a:gd name="connsiteX162" fmla="*/ 210344 w 3413919"/>
                    <a:gd name="connsiteY162" fmla="*/ 371473 h 6709566"/>
                    <a:gd name="connsiteX163" fmla="*/ 121444 w 3413919"/>
                    <a:gd name="connsiteY163" fmla="*/ 498474 h 6709566"/>
                    <a:gd name="connsiteX164" fmla="*/ 134144 w 3413919"/>
                    <a:gd name="connsiteY164" fmla="*/ 612773 h 6709566"/>
                    <a:gd name="connsiteX165" fmla="*/ 0 w 3413919"/>
                    <a:gd name="connsiteY16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08969 w 3413919"/>
                    <a:gd name="connsiteY126" fmla="*/ 4037806 h 6709566"/>
                    <a:gd name="connsiteX127" fmla="*/ 1887538 w 3413919"/>
                    <a:gd name="connsiteY127" fmla="*/ 3921125 h 6709566"/>
                    <a:gd name="connsiteX128" fmla="*/ 1955007 w 3413919"/>
                    <a:gd name="connsiteY128" fmla="*/ 3788569 h 6709566"/>
                    <a:gd name="connsiteX129" fmla="*/ 1905794 w 3413919"/>
                    <a:gd name="connsiteY129" fmla="*/ 3705225 h 6709566"/>
                    <a:gd name="connsiteX130" fmla="*/ 1959769 w 3413919"/>
                    <a:gd name="connsiteY130" fmla="*/ 3562350 h 6709566"/>
                    <a:gd name="connsiteX131" fmla="*/ 2004219 w 3413919"/>
                    <a:gd name="connsiteY131" fmla="*/ 3438525 h 6709566"/>
                    <a:gd name="connsiteX132" fmla="*/ 1947069 w 3413919"/>
                    <a:gd name="connsiteY132" fmla="*/ 3352800 h 6709566"/>
                    <a:gd name="connsiteX133" fmla="*/ 2061369 w 3413919"/>
                    <a:gd name="connsiteY133" fmla="*/ 3282950 h 6709566"/>
                    <a:gd name="connsiteX134" fmla="*/ 1991519 w 3413919"/>
                    <a:gd name="connsiteY134" fmla="*/ 3197225 h 6709566"/>
                    <a:gd name="connsiteX135" fmla="*/ 2070894 w 3413919"/>
                    <a:gd name="connsiteY135" fmla="*/ 3035300 h 6709566"/>
                    <a:gd name="connsiteX136" fmla="*/ 2124869 w 3413919"/>
                    <a:gd name="connsiteY136" fmla="*/ 2974975 h 6709566"/>
                    <a:gd name="connsiteX137" fmla="*/ 2191544 w 3413919"/>
                    <a:gd name="connsiteY137" fmla="*/ 2838450 h 6709566"/>
                    <a:gd name="connsiteX138" fmla="*/ 2334419 w 3413919"/>
                    <a:gd name="connsiteY138" fmla="*/ 2727325 h 6709566"/>
                    <a:gd name="connsiteX139" fmla="*/ 2401094 w 3413919"/>
                    <a:gd name="connsiteY139" fmla="*/ 2593975 h 6709566"/>
                    <a:gd name="connsiteX140" fmla="*/ 2410619 w 3413919"/>
                    <a:gd name="connsiteY140" fmla="*/ 2374900 h 6709566"/>
                    <a:gd name="connsiteX141" fmla="*/ 2391569 w 3413919"/>
                    <a:gd name="connsiteY141" fmla="*/ 2082800 h 6709566"/>
                    <a:gd name="connsiteX142" fmla="*/ 2337594 w 3413919"/>
                    <a:gd name="connsiteY142" fmla="*/ 1854200 h 6709566"/>
                    <a:gd name="connsiteX143" fmla="*/ 2216944 w 3413919"/>
                    <a:gd name="connsiteY143" fmla="*/ 1816100 h 6709566"/>
                    <a:gd name="connsiteX144" fmla="*/ 1893094 w 3413919"/>
                    <a:gd name="connsiteY144" fmla="*/ 1527175 h 6709566"/>
                    <a:gd name="connsiteX145" fmla="*/ 1696244 w 3413919"/>
                    <a:gd name="connsiteY145" fmla="*/ 1311275 h 6709566"/>
                    <a:gd name="connsiteX146" fmla="*/ 1648619 w 3413919"/>
                    <a:gd name="connsiteY146" fmla="*/ 1200150 h 6709566"/>
                    <a:gd name="connsiteX147" fmla="*/ 1626394 w 3413919"/>
                    <a:gd name="connsiteY147" fmla="*/ 1073150 h 6709566"/>
                    <a:gd name="connsiteX148" fmla="*/ 1572419 w 3413919"/>
                    <a:gd name="connsiteY148" fmla="*/ 920750 h 6709566"/>
                    <a:gd name="connsiteX149" fmla="*/ 1366044 w 3413919"/>
                    <a:gd name="connsiteY149" fmla="*/ 784225 h 6709566"/>
                    <a:gd name="connsiteX150" fmla="*/ 1273969 w 3413919"/>
                    <a:gd name="connsiteY150" fmla="*/ 742950 h 6709566"/>
                    <a:gd name="connsiteX151" fmla="*/ 1258094 w 3413919"/>
                    <a:gd name="connsiteY151" fmla="*/ 682625 h 6709566"/>
                    <a:gd name="connsiteX152" fmla="*/ 1013619 w 3413919"/>
                    <a:gd name="connsiteY152" fmla="*/ 571500 h 6709566"/>
                    <a:gd name="connsiteX153" fmla="*/ 994569 w 3413919"/>
                    <a:gd name="connsiteY153" fmla="*/ 479425 h 6709566"/>
                    <a:gd name="connsiteX154" fmla="*/ 918369 w 3413919"/>
                    <a:gd name="connsiteY154" fmla="*/ 450850 h 6709566"/>
                    <a:gd name="connsiteX155" fmla="*/ 877094 w 3413919"/>
                    <a:gd name="connsiteY155" fmla="*/ 352425 h 6709566"/>
                    <a:gd name="connsiteX156" fmla="*/ 765969 w 3413919"/>
                    <a:gd name="connsiteY156" fmla="*/ 260350 h 6709566"/>
                    <a:gd name="connsiteX157" fmla="*/ 632619 w 3413919"/>
                    <a:gd name="connsiteY157" fmla="*/ 193675 h 6709566"/>
                    <a:gd name="connsiteX158" fmla="*/ 588169 w 3413919"/>
                    <a:gd name="connsiteY158" fmla="*/ 114300 h 6709566"/>
                    <a:gd name="connsiteX159" fmla="*/ 435769 w 3413919"/>
                    <a:gd name="connsiteY159" fmla="*/ 0 h 6709566"/>
                    <a:gd name="connsiteX160" fmla="*/ 340519 w 3413919"/>
                    <a:gd name="connsiteY160" fmla="*/ 66675 h 6709566"/>
                    <a:gd name="connsiteX161" fmla="*/ 308769 w 3413919"/>
                    <a:gd name="connsiteY161" fmla="*/ 120649 h 6709566"/>
                    <a:gd name="connsiteX162" fmla="*/ 302419 w 3413919"/>
                    <a:gd name="connsiteY162" fmla="*/ 212724 h 6709566"/>
                    <a:gd name="connsiteX163" fmla="*/ 210344 w 3413919"/>
                    <a:gd name="connsiteY163" fmla="*/ 371473 h 6709566"/>
                    <a:gd name="connsiteX164" fmla="*/ 121444 w 3413919"/>
                    <a:gd name="connsiteY164" fmla="*/ 498474 h 6709566"/>
                    <a:gd name="connsiteX165" fmla="*/ 134144 w 3413919"/>
                    <a:gd name="connsiteY165" fmla="*/ 612773 h 6709566"/>
                    <a:gd name="connsiteX166" fmla="*/ 0 w 3413919"/>
                    <a:gd name="connsiteY16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92313 w 3413919"/>
                    <a:gd name="connsiteY126" fmla="*/ 4006849 h 6709566"/>
                    <a:gd name="connsiteX127" fmla="*/ 1887538 w 3413919"/>
                    <a:gd name="connsiteY127" fmla="*/ 3921125 h 6709566"/>
                    <a:gd name="connsiteX128" fmla="*/ 1955007 w 3413919"/>
                    <a:gd name="connsiteY128" fmla="*/ 3788569 h 6709566"/>
                    <a:gd name="connsiteX129" fmla="*/ 1905794 w 3413919"/>
                    <a:gd name="connsiteY129" fmla="*/ 3705225 h 6709566"/>
                    <a:gd name="connsiteX130" fmla="*/ 1959769 w 3413919"/>
                    <a:gd name="connsiteY130" fmla="*/ 3562350 h 6709566"/>
                    <a:gd name="connsiteX131" fmla="*/ 2004219 w 3413919"/>
                    <a:gd name="connsiteY131" fmla="*/ 3438525 h 6709566"/>
                    <a:gd name="connsiteX132" fmla="*/ 1947069 w 3413919"/>
                    <a:gd name="connsiteY132" fmla="*/ 3352800 h 6709566"/>
                    <a:gd name="connsiteX133" fmla="*/ 2061369 w 3413919"/>
                    <a:gd name="connsiteY133" fmla="*/ 3282950 h 6709566"/>
                    <a:gd name="connsiteX134" fmla="*/ 1991519 w 3413919"/>
                    <a:gd name="connsiteY134" fmla="*/ 3197225 h 6709566"/>
                    <a:gd name="connsiteX135" fmla="*/ 2070894 w 3413919"/>
                    <a:gd name="connsiteY135" fmla="*/ 3035300 h 6709566"/>
                    <a:gd name="connsiteX136" fmla="*/ 2124869 w 3413919"/>
                    <a:gd name="connsiteY136" fmla="*/ 2974975 h 6709566"/>
                    <a:gd name="connsiteX137" fmla="*/ 2191544 w 3413919"/>
                    <a:gd name="connsiteY137" fmla="*/ 2838450 h 6709566"/>
                    <a:gd name="connsiteX138" fmla="*/ 2334419 w 3413919"/>
                    <a:gd name="connsiteY138" fmla="*/ 2727325 h 6709566"/>
                    <a:gd name="connsiteX139" fmla="*/ 2401094 w 3413919"/>
                    <a:gd name="connsiteY139" fmla="*/ 2593975 h 6709566"/>
                    <a:gd name="connsiteX140" fmla="*/ 2410619 w 3413919"/>
                    <a:gd name="connsiteY140" fmla="*/ 2374900 h 6709566"/>
                    <a:gd name="connsiteX141" fmla="*/ 2391569 w 3413919"/>
                    <a:gd name="connsiteY141" fmla="*/ 2082800 h 6709566"/>
                    <a:gd name="connsiteX142" fmla="*/ 2337594 w 3413919"/>
                    <a:gd name="connsiteY142" fmla="*/ 1854200 h 6709566"/>
                    <a:gd name="connsiteX143" fmla="*/ 2216944 w 3413919"/>
                    <a:gd name="connsiteY143" fmla="*/ 1816100 h 6709566"/>
                    <a:gd name="connsiteX144" fmla="*/ 1893094 w 3413919"/>
                    <a:gd name="connsiteY144" fmla="*/ 1527175 h 6709566"/>
                    <a:gd name="connsiteX145" fmla="*/ 1696244 w 3413919"/>
                    <a:gd name="connsiteY145" fmla="*/ 1311275 h 6709566"/>
                    <a:gd name="connsiteX146" fmla="*/ 1648619 w 3413919"/>
                    <a:gd name="connsiteY146" fmla="*/ 1200150 h 6709566"/>
                    <a:gd name="connsiteX147" fmla="*/ 1626394 w 3413919"/>
                    <a:gd name="connsiteY147" fmla="*/ 1073150 h 6709566"/>
                    <a:gd name="connsiteX148" fmla="*/ 1572419 w 3413919"/>
                    <a:gd name="connsiteY148" fmla="*/ 920750 h 6709566"/>
                    <a:gd name="connsiteX149" fmla="*/ 1366044 w 3413919"/>
                    <a:gd name="connsiteY149" fmla="*/ 784225 h 6709566"/>
                    <a:gd name="connsiteX150" fmla="*/ 1273969 w 3413919"/>
                    <a:gd name="connsiteY150" fmla="*/ 742950 h 6709566"/>
                    <a:gd name="connsiteX151" fmla="*/ 1258094 w 3413919"/>
                    <a:gd name="connsiteY151" fmla="*/ 682625 h 6709566"/>
                    <a:gd name="connsiteX152" fmla="*/ 1013619 w 3413919"/>
                    <a:gd name="connsiteY152" fmla="*/ 571500 h 6709566"/>
                    <a:gd name="connsiteX153" fmla="*/ 994569 w 3413919"/>
                    <a:gd name="connsiteY153" fmla="*/ 479425 h 6709566"/>
                    <a:gd name="connsiteX154" fmla="*/ 918369 w 3413919"/>
                    <a:gd name="connsiteY154" fmla="*/ 450850 h 6709566"/>
                    <a:gd name="connsiteX155" fmla="*/ 877094 w 3413919"/>
                    <a:gd name="connsiteY155" fmla="*/ 352425 h 6709566"/>
                    <a:gd name="connsiteX156" fmla="*/ 765969 w 3413919"/>
                    <a:gd name="connsiteY156" fmla="*/ 260350 h 6709566"/>
                    <a:gd name="connsiteX157" fmla="*/ 632619 w 3413919"/>
                    <a:gd name="connsiteY157" fmla="*/ 193675 h 6709566"/>
                    <a:gd name="connsiteX158" fmla="*/ 588169 w 3413919"/>
                    <a:gd name="connsiteY158" fmla="*/ 114300 h 6709566"/>
                    <a:gd name="connsiteX159" fmla="*/ 435769 w 3413919"/>
                    <a:gd name="connsiteY159" fmla="*/ 0 h 6709566"/>
                    <a:gd name="connsiteX160" fmla="*/ 340519 w 3413919"/>
                    <a:gd name="connsiteY160" fmla="*/ 66675 h 6709566"/>
                    <a:gd name="connsiteX161" fmla="*/ 308769 w 3413919"/>
                    <a:gd name="connsiteY161" fmla="*/ 120649 h 6709566"/>
                    <a:gd name="connsiteX162" fmla="*/ 302419 w 3413919"/>
                    <a:gd name="connsiteY162" fmla="*/ 212724 h 6709566"/>
                    <a:gd name="connsiteX163" fmla="*/ 210344 w 3413919"/>
                    <a:gd name="connsiteY163" fmla="*/ 371473 h 6709566"/>
                    <a:gd name="connsiteX164" fmla="*/ 121444 w 3413919"/>
                    <a:gd name="connsiteY164" fmla="*/ 498474 h 6709566"/>
                    <a:gd name="connsiteX165" fmla="*/ 134144 w 3413919"/>
                    <a:gd name="connsiteY165" fmla="*/ 612773 h 6709566"/>
                    <a:gd name="connsiteX166" fmla="*/ 0 w 3413919"/>
                    <a:gd name="connsiteY16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92313 w 3413919"/>
                    <a:gd name="connsiteY126" fmla="*/ 4006849 h 6709566"/>
                    <a:gd name="connsiteX127" fmla="*/ 1887538 w 3413919"/>
                    <a:gd name="connsiteY127" fmla="*/ 3921125 h 6709566"/>
                    <a:gd name="connsiteX128" fmla="*/ 1955007 w 3413919"/>
                    <a:gd name="connsiteY128" fmla="*/ 3788569 h 6709566"/>
                    <a:gd name="connsiteX129" fmla="*/ 1905794 w 3413919"/>
                    <a:gd name="connsiteY129" fmla="*/ 3705225 h 6709566"/>
                    <a:gd name="connsiteX130" fmla="*/ 1959769 w 3413919"/>
                    <a:gd name="connsiteY130" fmla="*/ 3562350 h 6709566"/>
                    <a:gd name="connsiteX131" fmla="*/ 2004219 w 3413919"/>
                    <a:gd name="connsiteY131" fmla="*/ 3438525 h 6709566"/>
                    <a:gd name="connsiteX132" fmla="*/ 1947069 w 3413919"/>
                    <a:gd name="connsiteY132" fmla="*/ 3352800 h 6709566"/>
                    <a:gd name="connsiteX133" fmla="*/ 2061369 w 3413919"/>
                    <a:gd name="connsiteY133" fmla="*/ 3282950 h 6709566"/>
                    <a:gd name="connsiteX134" fmla="*/ 1991519 w 3413919"/>
                    <a:gd name="connsiteY134" fmla="*/ 3197225 h 6709566"/>
                    <a:gd name="connsiteX135" fmla="*/ 2070894 w 3413919"/>
                    <a:gd name="connsiteY135" fmla="*/ 3035300 h 6709566"/>
                    <a:gd name="connsiteX136" fmla="*/ 2124869 w 3413919"/>
                    <a:gd name="connsiteY136" fmla="*/ 2974975 h 6709566"/>
                    <a:gd name="connsiteX137" fmla="*/ 2191544 w 3413919"/>
                    <a:gd name="connsiteY137" fmla="*/ 2838450 h 6709566"/>
                    <a:gd name="connsiteX138" fmla="*/ 2334419 w 3413919"/>
                    <a:gd name="connsiteY138" fmla="*/ 2727325 h 6709566"/>
                    <a:gd name="connsiteX139" fmla="*/ 2401094 w 3413919"/>
                    <a:gd name="connsiteY139" fmla="*/ 2593975 h 6709566"/>
                    <a:gd name="connsiteX140" fmla="*/ 2410619 w 3413919"/>
                    <a:gd name="connsiteY140" fmla="*/ 2374900 h 6709566"/>
                    <a:gd name="connsiteX141" fmla="*/ 2391569 w 3413919"/>
                    <a:gd name="connsiteY141" fmla="*/ 2082800 h 6709566"/>
                    <a:gd name="connsiteX142" fmla="*/ 2337594 w 3413919"/>
                    <a:gd name="connsiteY142" fmla="*/ 1854200 h 6709566"/>
                    <a:gd name="connsiteX143" fmla="*/ 2216944 w 3413919"/>
                    <a:gd name="connsiteY143" fmla="*/ 1816100 h 6709566"/>
                    <a:gd name="connsiteX144" fmla="*/ 1893094 w 3413919"/>
                    <a:gd name="connsiteY144" fmla="*/ 1527175 h 6709566"/>
                    <a:gd name="connsiteX145" fmla="*/ 1696244 w 3413919"/>
                    <a:gd name="connsiteY145" fmla="*/ 1311275 h 6709566"/>
                    <a:gd name="connsiteX146" fmla="*/ 1648619 w 3413919"/>
                    <a:gd name="connsiteY146" fmla="*/ 1200150 h 6709566"/>
                    <a:gd name="connsiteX147" fmla="*/ 1626394 w 3413919"/>
                    <a:gd name="connsiteY147" fmla="*/ 1073150 h 6709566"/>
                    <a:gd name="connsiteX148" fmla="*/ 1572419 w 3413919"/>
                    <a:gd name="connsiteY148" fmla="*/ 920750 h 6709566"/>
                    <a:gd name="connsiteX149" fmla="*/ 1366044 w 3413919"/>
                    <a:gd name="connsiteY149" fmla="*/ 784225 h 6709566"/>
                    <a:gd name="connsiteX150" fmla="*/ 1273969 w 3413919"/>
                    <a:gd name="connsiteY150" fmla="*/ 742950 h 6709566"/>
                    <a:gd name="connsiteX151" fmla="*/ 1258094 w 3413919"/>
                    <a:gd name="connsiteY151" fmla="*/ 682625 h 6709566"/>
                    <a:gd name="connsiteX152" fmla="*/ 1013619 w 3413919"/>
                    <a:gd name="connsiteY152" fmla="*/ 571500 h 6709566"/>
                    <a:gd name="connsiteX153" fmla="*/ 994569 w 3413919"/>
                    <a:gd name="connsiteY153" fmla="*/ 479425 h 6709566"/>
                    <a:gd name="connsiteX154" fmla="*/ 918369 w 3413919"/>
                    <a:gd name="connsiteY154" fmla="*/ 450850 h 6709566"/>
                    <a:gd name="connsiteX155" fmla="*/ 877094 w 3413919"/>
                    <a:gd name="connsiteY155" fmla="*/ 352425 h 6709566"/>
                    <a:gd name="connsiteX156" fmla="*/ 765969 w 3413919"/>
                    <a:gd name="connsiteY156" fmla="*/ 260350 h 6709566"/>
                    <a:gd name="connsiteX157" fmla="*/ 632619 w 3413919"/>
                    <a:gd name="connsiteY157" fmla="*/ 193675 h 6709566"/>
                    <a:gd name="connsiteX158" fmla="*/ 588169 w 3413919"/>
                    <a:gd name="connsiteY158" fmla="*/ 114300 h 6709566"/>
                    <a:gd name="connsiteX159" fmla="*/ 435769 w 3413919"/>
                    <a:gd name="connsiteY159" fmla="*/ 0 h 6709566"/>
                    <a:gd name="connsiteX160" fmla="*/ 340519 w 3413919"/>
                    <a:gd name="connsiteY160" fmla="*/ 66675 h 6709566"/>
                    <a:gd name="connsiteX161" fmla="*/ 308769 w 3413919"/>
                    <a:gd name="connsiteY161" fmla="*/ 120649 h 6709566"/>
                    <a:gd name="connsiteX162" fmla="*/ 302419 w 3413919"/>
                    <a:gd name="connsiteY162" fmla="*/ 212724 h 6709566"/>
                    <a:gd name="connsiteX163" fmla="*/ 210344 w 3413919"/>
                    <a:gd name="connsiteY163" fmla="*/ 371473 h 6709566"/>
                    <a:gd name="connsiteX164" fmla="*/ 121444 w 3413919"/>
                    <a:gd name="connsiteY164" fmla="*/ 498474 h 6709566"/>
                    <a:gd name="connsiteX165" fmla="*/ 134144 w 3413919"/>
                    <a:gd name="connsiteY165" fmla="*/ 612773 h 6709566"/>
                    <a:gd name="connsiteX166" fmla="*/ 0 w 3413919"/>
                    <a:gd name="connsiteY16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11363 w 3413919"/>
                    <a:gd name="connsiteY126" fmla="*/ 4330700 h 6709566"/>
                    <a:gd name="connsiteX127" fmla="*/ 1992313 w 3413919"/>
                    <a:gd name="connsiteY127" fmla="*/ 4006849 h 6709566"/>
                    <a:gd name="connsiteX128" fmla="*/ 1887538 w 3413919"/>
                    <a:gd name="connsiteY128" fmla="*/ 3921125 h 6709566"/>
                    <a:gd name="connsiteX129" fmla="*/ 1955007 w 3413919"/>
                    <a:gd name="connsiteY129" fmla="*/ 3788569 h 6709566"/>
                    <a:gd name="connsiteX130" fmla="*/ 1905794 w 3413919"/>
                    <a:gd name="connsiteY130" fmla="*/ 3705225 h 6709566"/>
                    <a:gd name="connsiteX131" fmla="*/ 1959769 w 3413919"/>
                    <a:gd name="connsiteY131" fmla="*/ 3562350 h 6709566"/>
                    <a:gd name="connsiteX132" fmla="*/ 2004219 w 3413919"/>
                    <a:gd name="connsiteY132" fmla="*/ 3438525 h 6709566"/>
                    <a:gd name="connsiteX133" fmla="*/ 1947069 w 3413919"/>
                    <a:gd name="connsiteY133" fmla="*/ 3352800 h 6709566"/>
                    <a:gd name="connsiteX134" fmla="*/ 2061369 w 3413919"/>
                    <a:gd name="connsiteY134" fmla="*/ 3282950 h 6709566"/>
                    <a:gd name="connsiteX135" fmla="*/ 1991519 w 3413919"/>
                    <a:gd name="connsiteY135" fmla="*/ 3197225 h 6709566"/>
                    <a:gd name="connsiteX136" fmla="*/ 2070894 w 3413919"/>
                    <a:gd name="connsiteY136" fmla="*/ 3035300 h 6709566"/>
                    <a:gd name="connsiteX137" fmla="*/ 2124869 w 3413919"/>
                    <a:gd name="connsiteY137" fmla="*/ 2974975 h 6709566"/>
                    <a:gd name="connsiteX138" fmla="*/ 2191544 w 3413919"/>
                    <a:gd name="connsiteY138" fmla="*/ 2838450 h 6709566"/>
                    <a:gd name="connsiteX139" fmla="*/ 2334419 w 3413919"/>
                    <a:gd name="connsiteY139" fmla="*/ 2727325 h 6709566"/>
                    <a:gd name="connsiteX140" fmla="*/ 2401094 w 3413919"/>
                    <a:gd name="connsiteY140" fmla="*/ 2593975 h 6709566"/>
                    <a:gd name="connsiteX141" fmla="*/ 2410619 w 3413919"/>
                    <a:gd name="connsiteY141" fmla="*/ 2374900 h 6709566"/>
                    <a:gd name="connsiteX142" fmla="*/ 2391569 w 3413919"/>
                    <a:gd name="connsiteY142" fmla="*/ 2082800 h 6709566"/>
                    <a:gd name="connsiteX143" fmla="*/ 2337594 w 3413919"/>
                    <a:gd name="connsiteY143" fmla="*/ 1854200 h 6709566"/>
                    <a:gd name="connsiteX144" fmla="*/ 2216944 w 3413919"/>
                    <a:gd name="connsiteY144" fmla="*/ 1816100 h 6709566"/>
                    <a:gd name="connsiteX145" fmla="*/ 1893094 w 3413919"/>
                    <a:gd name="connsiteY145" fmla="*/ 1527175 h 6709566"/>
                    <a:gd name="connsiteX146" fmla="*/ 1696244 w 3413919"/>
                    <a:gd name="connsiteY146" fmla="*/ 1311275 h 6709566"/>
                    <a:gd name="connsiteX147" fmla="*/ 1648619 w 3413919"/>
                    <a:gd name="connsiteY147" fmla="*/ 1200150 h 6709566"/>
                    <a:gd name="connsiteX148" fmla="*/ 1626394 w 3413919"/>
                    <a:gd name="connsiteY148" fmla="*/ 1073150 h 6709566"/>
                    <a:gd name="connsiteX149" fmla="*/ 1572419 w 3413919"/>
                    <a:gd name="connsiteY149" fmla="*/ 920750 h 6709566"/>
                    <a:gd name="connsiteX150" fmla="*/ 1366044 w 3413919"/>
                    <a:gd name="connsiteY150" fmla="*/ 784225 h 6709566"/>
                    <a:gd name="connsiteX151" fmla="*/ 1273969 w 3413919"/>
                    <a:gd name="connsiteY151" fmla="*/ 742950 h 6709566"/>
                    <a:gd name="connsiteX152" fmla="*/ 1258094 w 3413919"/>
                    <a:gd name="connsiteY152" fmla="*/ 682625 h 6709566"/>
                    <a:gd name="connsiteX153" fmla="*/ 1013619 w 3413919"/>
                    <a:gd name="connsiteY153" fmla="*/ 571500 h 6709566"/>
                    <a:gd name="connsiteX154" fmla="*/ 994569 w 3413919"/>
                    <a:gd name="connsiteY154" fmla="*/ 479425 h 6709566"/>
                    <a:gd name="connsiteX155" fmla="*/ 918369 w 3413919"/>
                    <a:gd name="connsiteY155" fmla="*/ 450850 h 6709566"/>
                    <a:gd name="connsiteX156" fmla="*/ 877094 w 3413919"/>
                    <a:gd name="connsiteY156" fmla="*/ 352425 h 6709566"/>
                    <a:gd name="connsiteX157" fmla="*/ 765969 w 3413919"/>
                    <a:gd name="connsiteY157" fmla="*/ 260350 h 6709566"/>
                    <a:gd name="connsiteX158" fmla="*/ 632619 w 3413919"/>
                    <a:gd name="connsiteY158" fmla="*/ 193675 h 6709566"/>
                    <a:gd name="connsiteX159" fmla="*/ 588169 w 3413919"/>
                    <a:gd name="connsiteY159" fmla="*/ 114300 h 6709566"/>
                    <a:gd name="connsiteX160" fmla="*/ 435769 w 3413919"/>
                    <a:gd name="connsiteY160" fmla="*/ 0 h 6709566"/>
                    <a:gd name="connsiteX161" fmla="*/ 340519 w 3413919"/>
                    <a:gd name="connsiteY161" fmla="*/ 66675 h 6709566"/>
                    <a:gd name="connsiteX162" fmla="*/ 308769 w 3413919"/>
                    <a:gd name="connsiteY162" fmla="*/ 120649 h 6709566"/>
                    <a:gd name="connsiteX163" fmla="*/ 302419 w 3413919"/>
                    <a:gd name="connsiteY163" fmla="*/ 212724 h 6709566"/>
                    <a:gd name="connsiteX164" fmla="*/ 210344 w 3413919"/>
                    <a:gd name="connsiteY164" fmla="*/ 371473 h 6709566"/>
                    <a:gd name="connsiteX165" fmla="*/ 121444 w 3413919"/>
                    <a:gd name="connsiteY165" fmla="*/ 498474 h 6709566"/>
                    <a:gd name="connsiteX166" fmla="*/ 134144 w 3413919"/>
                    <a:gd name="connsiteY166" fmla="*/ 612773 h 6709566"/>
                    <a:gd name="connsiteX167" fmla="*/ 0 w 3413919"/>
                    <a:gd name="connsiteY16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28032 w 3413919"/>
                    <a:gd name="connsiteY126" fmla="*/ 4094956 h 6709566"/>
                    <a:gd name="connsiteX127" fmla="*/ 1992313 w 3413919"/>
                    <a:gd name="connsiteY127" fmla="*/ 4006849 h 6709566"/>
                    <a:gd name="connsiteX128" fmla="*/ 1887538 w 3413919"/>
                    <a:gd name="connsiteY128" fmla="*/ 3921125 h 6709566"/>
                    <a:gd name="connsiteX129" fmla="*/ 1955007 w 3413919"/>
                    <a:gd name="connsiteY129" fmla="*/ 3788569 h 6709566"/>
                    <a:gd name="connsiteX130" fmla="*/ 1905794 w 3413919"/>
                    <a:gd name="connsiteY130" fmla="*/ 3705225 h 6709566"/>
                    <a:gd name="connsiteX131" fmla="*/ 1959769 w 3413919"/>
                    <a:gd name="connsiteY131" fmla="*/ 3562350 h 6709566"/>
                    <a:gd name="connsiteX132" fmla="*/ 2004219 w 3413919"/>
                    <a:gd name="connsiteY132" fmla="*/ 3438525 h 6709566"/>
                    <a:gd name="connsiteX133" fmla="*/ 1947069 w 3413919"/>
                    <a:gd name="connsiteY133" fmla="*/ 3352800 h 6709566"/>
                    <a:gd name="connsiteX134" fmla="*/ 2061369 w 3413919"/>
                    <a:gd name="connsiteY134" fmla="*/ 3282950 h 6709566"/>
                    <a:gd name="connsiteX135" fmla="*/ 1991519 w 3413919"/>
                    <a:gd name="connsiteY135" fmla="*/ 3197225 h 6709566"/>
                    <a:gd name="connsiteX136" fmla="*/ 2070894 w 3413919"/>
                    <a:gd name="connsiteY136" fmla="*/ 3035300 h 6709566"/>
                    <a:gd name="connsiteX137" fmla="*/ 2124869 w 3413919"/>
                    <a:gd name="connsiteY137" fmla="*/ 2974975 h 6709566"/>
                    <a:gd name="connsiteX138" fmla="*/ 2191544 w 3413919"/>
                    <a:gd name="connsiteY138" fmla="*/ 2838450 h 6709566"/>
                    <a:gd name="connsiteX139" fmla="*/ 2334419 w 3413919"/>
                    <a:gd name="connsiteY139" fmla="*/ 2727325 h 6709566"/>
                    <a:gd name="connsiteX140" fmla="*/ 2401094 w 3413919"/>
                    <a:gd name="connsiteY140" fmla="*/ 2593975 h 6709566"/>
                    <a:gd name="connsiteX141" fmla="*/ 2410619 w 3413919"/>
                    <a:gd name="connsiteY141" fmla="*/ 2374900 h 6709566"/>
                    <a:gd name="connsiteX142" fmla="*/ 2391569 w 3413919"/>
                    <a:gd name="connsiteY142" fmla="*/ 2082800 h 6709566"/>
                    <a:gd name="connsiteX143" fmla="*/ 2337594 w 3413919"/>
                    <a:gd name="connsiteY143" fmla="*/ 1854200 h 6709566"/>
                    <a:gd name="connsiteX144" fmla="*/ 2216944 w 3413919"/>
                    <a:gd name="connsiteY144" fmla="*/ 1816100 h 6709566"/>
                    <a:gd name="connsiteX145" fmla="*/ 1893094 w 3413919"/>
                    <a:gd name="connsiteY145" fmla="*/ 1527175 h 6709566"/>
                    <a:gd name="connsiteX146" fmla="*/ 1696244 w 3413919"/>
                    <a:gd name="connsiteY146" fmla="*/ 1311275 h 6709566"/>
                    <a:gd name="connsiteX147" fmla="*/ 1648619 w 3413919"/>
                    <a:gd name="connsiteY147" fmla="*/ 1200150 h 6709566"/>
                    <a:gd name="connsiteX148" fmla="*/ 1626394 w 3413919"/>
                    <a:gd name="connsiteY148" fmla="*/ 1073150 h 6709566"/>
                    <a:gd name="connsiteX149" fmla="*/ 1572419 w 3413919"/>
                    <a:gd name="connsiteY149" fmla="*/ 920750 h 6709566"/>
                    <a:gd name="connsiteX150" fmla="*/ 1366044 w 3413919"/>
                    <a:gd name="connsiteY150" fmla="*/ 784225 h 6709566"/>
                    <a:gd name="connsiteX151" fmla="*/ 1273969 w 3413919"/>
                    <a:gd name="connsiteY151" fmla="*/ 742950 h 6709566"/>
                    <a:gd name="connsiteX152" fmla="*/ 1258094 w 3413919"/>
                    <a:gd name="connsiteY152" fmla="*/ 682625 h 6709566"/>
                    <a:gd name="connsiteX153" fmla="*/ 1013619 w 3413919"/>
                    <a:gd name="connsiteY153" fmla="*/ 571500 h 6709566"/>
                    <a:gd name="connsiteX154" fmla="*/ 994569 w 3413919"/>
                    <a:gd name="connsiteY154" fmla="*/ 479425 h 6709566"/>
                    <a:gd name="connsiteX155" fmla="*/ 918369 w 3413919"/>
                    <a:gd name="connsiteY155" fmla="*/ 450850 h 6709566"/>
                    <a:gd name="connsiteX156" fmla="*/ 877094 w 3413919"/>
                    <a:gd name="connsiteY156" fmla="*/ 352425 h 6709566"/>
                    <a:gd name="connsiteX157" fmla="*/ 765969 w 3413919"/>
                    <a:gd name="connsiteY157" fmla="*/ 260350 h 6709566"/>
                    <a:gd name="connsiteX158" fmla="*/ 632619 w 3413919"/>
                    <a:gd name="connsiteY158" fmla="*/ 193675 h 6709566"/>
                    <a:gd name="connsiteX159" fmla="*/ 588169 w 3413919"/>
                    <a:gd name="connsiteY159" fmla="*/ 114300 h 6709566"/>
                    <a:gd name="connsiteX160" fmla="*/ 435769 w 3413919"/>
                    <a:gd name="connsiteY160" fmla="*/ 0 h 6709566"/>
                    <a:gd name="connsiteX161" fmla="*/ 340519 w 3413919"/>
                    <a:gd name="connsiteY161" fmla="*/ 66675 h 6709566"/>
                    <a:gd name="connsiteX162" fmla="*/ 308769 w 3413919"/>
                    <a:gd name="connsiteY162" fmla="*/ 120649 h 6709566"/>
                    <a:gd name="connsiteX163" fmla="*/ 302419 w 3413919"/>
                    <a:gd name="connsiteY163" fmla="*/ 212724 h 6709566"/>
                    <a:gd name="connsiteX164" fmla="*/ 210344 w 3413919"/>
                    <a:gd name="connsiteY164" fmla="*/ 371473 h 6709566"/>
                    <a:gd name="connsiteX165" fmla="*/ 121444 w 3413919"/>
                    <a:gd name="connsiteY165" fmla="*/ 498474 h 6709566"/>
                    <a:gd name="connsiteX166" fmla="*/ 134144 w 3413919"/>
                    <a:gd name="connsiteY166" fmla="*/ 612773 h 6709566"/>
                    <a:gd name="connsiteX167" fmla="*/ 0 w 3413919"/>
                    <a:gd name="connsiteY16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28032 w 3413919"/>
                    <a:gd name="connsiteY126" fmla="*/ 4094956 h 6709566"/>
                    <a:gd name="connsiteX127" fmla="*/ 1992313 w 3413919"/>
                    <a:gd name="connsiteY127" fmla="*/ 4006849 h 6709566"/>
                    <a:gd name="connsiteX128" fmla="*/ 1887538 w 3413919"/>
                    <a:gd name="connsiteY128" fmla="*/ 3921125 h 6709566"/>
                    <a:gd name="connsiteX129" fmla="*/ 1955007 w 3413919"/>
                    <a:gd name="connsiteY129" fmla="*/ 3788569 h 6709566"/>
                    <a:gd name="connsiteX130" fmla="*/ 1905794 w 3413919"/>
                    <a:gd name="connsiteY130" fmla="*/ 3705225 h 6709566"/>
                    <a:gd name="connsiteX131" fmla="*/ 1959769 w 3413919"/>
                    <a:gd name="connsiteY131" fmla="*/ 3562350 h 6709566"/>
                    <a:gd name="connsiteX132" fmla="*/ 2004219 w 3413919"/>
                    <a:gd name="connsiteY132" fmla="*/ 3438525 h 6709566"/>
                    <a:gd name="connsiteX133" fmla="*/ 1947069 w 3413919"/>
                    <a:gd name="connsiteY133" fmla="*/ 3352800 h 6709566"/>
                    <a:gd name="connsiteX134" fmla="*/ 2061369 w 3413919"/>
                    <a:gd name="connsiteY134" fmla="*/ 3282950 h 6709566"/>
                    <a:gd name="connsiteX135" fmla="*/ 1991519 w 3413919"/>
                    <a:gd name="connsiteY135" fmla="*/ 3197225 h 6709566"/>
                    <a:gd name="connsiteX136" fmla="*/ 2070894 w 3413919"/>
                    <a:gd name="connsiteY136" fmla="*/ 3035300 h 6709566"/>
                    <a:gd name="connsiteX137" fmla="*/ 2124869 w 3413919"/>
                    <a:gd name="connsiteY137" fmla="*/ 2974975 h 6709566"/>
                    <a:gd name="connsiteX138" fmla="*/ 2191544 w 3413919"/>
                    <a:gd name="connsiteY138" fmla="*/ 2838450 h 6709566"/>
                    <a:gd name="connsiteX139" fmla="*/ 2334419 w 3413919"/>
                    <a:gd name="connsiteY139" fmla="*/ 2727325 h 6709566"/>
                    <a:gd name="connsiteX140" fmla="*/ 2401094 w 3413919"/>
                    <a:gd name="connsiteY140" fmla="*/ 2593975 h 6709566"/>
                    <a:gd name="connsiteX141" fmla="*/ 2410619 w 3413919"/>
                    <a:gd name="connsiteY141" fmla="*/ 2374900 h 6709566"/>
                    <a:gd name="connsiteX142" fmla="*/ 2391569 w 3413919"/>
                    <a:gd name="connsiteY142" fmla="*/ 2082800 h 6709566"/>
                    <a:gd name="connsiteX143" fmla="*/ 2337594 w 3413919"/>
                    <a:gd name="connsiteY143" fmla="*/ 1854200 h 6709566"/>
                    <a:gd name="connsiteX144" fmla="*/ 2216944 w 3413919"/>
                    <a:gd name="connsiteY144" fmla="*/ 1816100 h 6709566"/>
                    <a:gd name="connsiteX145" fmla="*/ 1893094 w 3413919"/>
                    <a:gd name="connsiteY145" fmla="*/ 1527175 h 6709566"/>
                    <a:gd name="connsiteX146" fmla="*/ 1696244 w 3413919"/>
                    <a:gd name="connsiteY146" fmla="*/ 1311275 h 6709566"/>
                    <a:gd name="connsiteX147" fmla="*/ 1648619 w 3413919"/>
                    <a:gd name="connsiteY147" fmla="*/ 1200150 h 6709566"/>
                    <a:gd name="connsiteX148" fmla="*/ 1626394 w 3413919"/>
                    <a:gd name="connsiteY148" fmla="*/ 1073150 h 6709566"/>
                    <a:gd name="connsiteX149" fmla="*/ 1572419 w 3413919"/>
                    <a:gd name="connsiteY149" fmla="*/ 920750 h 6709566"/>
                    <a:gd name="connsiteX150" fmla="*/ 1366044 w 3413919"/>
                    <a:gd name="connsiteY150" fmla="*/ 784225 h 6709566"/>
                    <a:gd name="connsiteX151" fmla="*/ 1273969 w 3413919"/>
                    <a:gd name="connsiteY151" fmla="*/ 742950 h 6709566"/>
                    <a:gd name="connsiteX152" fmla="*/ 1258094 w 3413919"/>
                    <a:gd name="connsiteY152" fmla="*/ 682625 h 6709566"/>
                    <a:gd name="connsiteX153" fmla="*/ 1013619 w 3413919"/>
                    <a:gd name="connsiteY153" fmla="*/ 571500 h 6709566"/>
                    <a:gd name="connsiteX154" fmla="*/ 994569 w 3413919"/>
                    <a:gd name="connsiteY154" fmla="*/ 479425 h 6709566"/>
                    <a:gd name="connsiteX155" fmla="*/ 918369 w 3413919"/>
                    <a:gd name="connsiteY155" fmla="*/ 450850 h 6709566"/>
                    <a:gd name="connsiteX156" fmla="*/ 877094 w 3413919"/>
                    <a:gd name="connsiteY156" fmla="*/ 352425 h 6709566"/>
                    <a:gd name="connsiteX157" fmla="*/ 765969 w 3413919"/>
                    <a:gd name="connsiteY157" fmla="*/ 260350 h 6709566"/>
                    <a:gd name="connsiteX158" fmla="*/ 632619 w 3413919"/>
                    <a:gd name="connsiteY158" fmla="*/ 193675 h 6709566"/>
                    <a:gd name="connsiteX159" fmla="*/ 588169 w 3413919"/>
                    <a:gd name="connsiteY159" fmla="*/ 114300 h 6709566"/>
                    <a:gd name="connsiteX160" fmla="*/ 435769 w 3413919"/>
                    <a:gd name="connsiteY160" fmla="*/ 0 h 6709566"/>
                    <a:gd name="connsiteX161" fmla="*/ 340519 w 3413919"/>
                    <a:gd name="connsiteY161" fmla="*/ 66675 h 6709566"/>
                    <a:gd name="connsiteX162" fmla="*/ 308769 w 3413919"/>
                    <a:gd name="connsiteY162" fmla="*/ 120649 h 6709566"/>
                    <a:gd name="connsiteX163" fmla="*/ 302419 w 3413919"/>
                    <a:gd name="connsiteY163" fmla="*/ 212724 h 6709566"/>
                    <a:gd name="connsiteX164" fmla="*/ 210344 w 3413919"/>
                    <a:gd name="connsiteY164" fmla="*/ 371473 h 6709566"/>
                    <a:gd name="connsiteX165" fmla="*/ 121444 w 3413919"/>
                    <a:gd name="connsiteY165" fmla="*/ 498474 h 6709566"/>
                    <a:gd name="connsiteX166" fmla="*/ 134144 w 3413919"/>
                    <a:gd name="connsiteY166" fmla="*/ 612773 h 6709566"/>
                    <a:gd name="connsiteX167" fmla="*/ 0 w 3413919"/>
                    <a:gd name="connsiteY16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37557 w 3413919"/>
                    <a:gd name="connsiteY126" fmla="*/ 4361656 h 6709566"/>
                    <a:gd name="connsiteX127" fmla="*/ 2028032 w 3413919"/>
                    <a:gd name="connsiteY127" fmla="*/ 4094956 h 6709566"/>
                    <a:gd name="connsiteX128" fmla="*/ 1992313 w 3413919"/>
                    <a:gd name="connsiteY128" fmla="*/ 4006849 h 6709566"/>
                    <a:gd name="connsiteX129" fmla="*/ 1887538 w 3413919"/>
                    <a:gd name="connsiteY129" fmla="*/ 3921125 h 6709566"/>
                    <a:gd name="connsiteX130" fmla="*/ 1955007 w 3413919"/>
                    <a:gd name="connsiteY130" fmla="*/ 3788569 h 6709566"/>
                    <a:gd name="connsiteX131" fmla="*/ 1905794 w 3413919"/>
                    <a:gd name="connsiteY131" fmla="*/ 3705225 h 6709566"/>
                    <a:gd name="connsiteX132" fmla="*/ 1959769 w 3413919"/>
                    <a:gd name="connsiteY132" fmla="*/ 3562350 h 6709566"/>
                    <a:gd name="connsiteX133" fmla="*/ 2004219 w 3413919"/>
                    <a:gd name="connsiteY133" fmla="*/ 3438525 h 6709566"/>
                    <a:gd name="connsiteX134" fmla="*/ 1947069 w 3413919"/>
                    <a:gd name="connsiteY134" fmla="*/ 3352800 h 6709566"/>
                    <a:gd name="connsiteX135" fmla="*/ 2061369 w 3413919"/>
                    <a:gd name="connsiteY135" fmla="*/ 3282950 h 6709566"/>
                    <a:gd name="connsiteX136" fmla="*/ 1991519 w 3413919"/>
                    <a:gd name="connsiteY136" fmla="*/ 3197225 h 6709566"/>
                    <a:gd name="connsiteX137" fmla="*/ 2070894 w 3413919"/>
                    <a:gd name="connsiteY137" fmla="*/ 3035300 h 6709566"/>
                    <a:gd name="connsiteX138" fmla="*/ 2124869 w 3413919"/>
                    <a:gd name="connsiteY138" fmla="*/ 2974975 h 6709566"/>
                    <a:gd name="connsiteX139" fmla="*/ 2191544 w 3413919"/>
                    <a:gd name="connsiteY139" fmla="*/ 2838450 h 6709566"/>
                    <a:gd name="connsiteX140" fmla="*/ 2334419 w 3413919"/>
                    <a:gd name="connsiteY140" fmla="*/ 2727325 h 6709566"/>
                    <a:gd name="connsiteX141" fmla="*/ 2401094 w 3413919"/>
                    <a:gd name="connsiteY141" fmla="*/ 2593975 h 6709566"/>
                    <a:gd name="connsiteX142" fmla="*/ 2410619 w 3413919"/>
                    <a:gd name="connsiteY142" fmla="*/ 2374900 h 6709566"/>
                    <a:gd name="connsiteX143" fmla="*/ 2391569 w 3413919"/>
                    <a:gd name="connsiteY143" fmla="*/ 2082800 h 6709566"/>
                    <a:gd name="connsiteX144" fmla="*/ 2337594 w 3413919"/>
                    <a:gd name="connsiteY144" fmla="*/ 1854200 h 6709566"/>
                    <a:gd name="connsiteX145" fmla="*/ 2216944 w 3413919"/>
                    <a:gd name="connsiteY145" fmla="*/ 1816100 h 6709566"/>
                    <a:gd name="connsiteX146" fmla="*/ 1893094 w 3413919"/>
                    <a:gd name="connsiteY146" fmla="*/ 1527175 h 6709566"/>
                    <a:gd name="connsiteX147" fmla="*/ 1696244 w 3413919"/>
                    <a:gd name="connsiteY147" fmla="*/ 1311275 h 6709566"/>
                    <a:gd name="connsiteX148" fmla="*/ 1648619 w 3413919"/>
                    <a:gd name="connsiteY148" fmla="*/ 1200150 h 6709566"/>
                    <a:gd name="connsiteX149" fmla="*/ 1626394 w 3413919"/>
                    <a:gd name="connsiteY149" fmla="*/ 1073150 h 6709566"/>
                    <a:gd name="connsiteX150" fmla="*/ 1572419 w 3413919"/>
                    <a:gd name="connsiteY150" fmla="*/ 920750 h 6709566"/>
                    <a:gd name="connsiteX151" fmla="*/ 1366044 w 3413919"/>
                    <a:gd name="connsiteY151" fmla="*/ 784225 h 6709566"/>
                    <a:gd name="connsiteX152" fmla="*/ 1273969 w 3413919"/>
                    <a:gd name="connsiteY152" fmla="*/ 742950 h 6709566"/>
                    <a:gd name="connsiteX153" fmla="*/ 1258094 w 3413919"/>
                    <a:gd name="connsiteY153" fmla="*/ 682625 h 6709566"/>
                    <a:gd name="connsiteX154" fmla="*/ 1013619 w 3413919"/>
                    <a:gd name="connsiteY154" fmla="*/ 571500 h 6709566"/>
                    <a:gd name="connsiteX155" fmla="*/ 994569 w 3413919"/>
                    <a:gd name="connsiteY155" fmla="*/ 479425 h 6709566"/>
                    <a:gd name="connsiteX156" fmla="*/ 918369 w 3413919"/>
                    <a:gd name="connsiteY156" fmla="*/ 450850 h 6709566"/>
                    <a:gd name="connsiteX157" fmla="*/ 877094 w 3413919"/>
                    <a:gd name="connsiteY157" fmla="*/ 352425 h 6709566"/>
                    <a:gd name="connsiteX158" fmla="*/ 765969 w 3413919"/>
                    <a:gd name="connsiteY158" fmla="*/ 260350 h 6709566"/>
                    <a:gd name="connsiteX159" fmla="*/ 632619 w 3413919"/>
                    <a:gd name="connsiteY159" fmla="*/ 193675 h 6709566"/>
                    <a:gd name="connsiteX160" fmla="*/ 588169 w 3413919"/>
                    <a:gd name="connsiteY160" fmla="*/ 114300 h 6709566"/>
                    <a:gd name="connsiteX161" fmla="*/ 435769 w 3413919"/>
                    <a:gd name="connsiteY161" fmla="*/ 0 h 6709566"/>
                    <a:gd name="connsiteX162" fmla="*/ 340519 w 3413919"/>
                    <a:gd name="connsiteY162" fmla="*/ 66675 h 6709566"/>
                    <a:gd name="connsiteX163" fmla="*/ 308769 w 3413919"/>
                    <a:gd name="connsiteY163" fmla="*/ 120649 h 6709566"/>
                    <a:gd name="connsiteX164" fmla="*/ 302419 w 3413919"/>
                    <a:gd name="connsiteY164" fmla="*/ 212724 h 6709566"/>
                    <a:gd name="connsiteX165" fmla="*/ 210344 w 3413919"/>
                    <a:gd name="connsiteY165" fmla="*/ 371473 h 6709566"/>
                    <a:gd name="connsiteX166" fmla="*/ 121444 w 3413919"/>
                    <a:gd name="connsiteY166" fmla="*/ 498474 h 6709566"/>
                    <a:gd name="connsiteX167" fmla="*/ 134144 w 3413919"/>
                    <a:gd name="connsiteY167" fmla="*/ 612773 h 6709566"/>
                    <a:gd name="connsiteX168" fmla="*/ 0 w 3413919"/>
                    <a:gd name="connsiteY16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23257 w 3413919"/>
                    <a:gd name="connsiteY126" fmla="*/ 4306887 h 6709566"/>
                    <a:gd name="connsiteX127" fmla="*/ 2028032 w 3413919"/>
                    <a:gd name="connsiteY127" fmla="*/ 4094956 h 6709566"/>
                    <a:gd name="connsiteX128" fmla="*/ 1992313 w 3413919"/>
                    <a:gd name="connsiteY128" fmla="*/ 4006849 h 6709566"/>
                    <a:gd name="connsiteX129" fmla="*/ 1887538 w 3413919"/>
                    <a:gd name="connsiteY129" fmla="*/ 3921125 h 6709566"/>
                    <a:gd name="connsiteX130" fmla="*/ 1955007 w 3413919"/>
                    <a:gd name="connsiteY130" fmla="*/ 3788569 h 6709566"/>
                    <a:gd name="connsiteX131" fmla="*/ 1905794 w 3413919"/>
                    <a:gd name="connsiteY131" fmla="*/ 3705225 h 6709566"/>
                    <a:gd name="connsiteX132" fmla="*/ 1959769 w 3413919"/>
                    <a:gd name="connsiteY132" fmla="*/ 3562350 h 6709566"/>
                    <a:gd name="connsiteX133" fmla="*/ 2004219 w 3413919"/>
                    <a:gd name="connsiteY133" fmla="*/ 3438525 h 6709566"/>
                    <a:gd name="connsiteX134" fmla="*/ 1947069 w 3413919"/>
                    <a:gd name="connsiteY134" fmla="*/ 3352800 h 6709566"/>
                    <a:gd name="connsiteX135" fmla="*/ 2061369 w 3413919"/>
                    <a:gd name="connsiteY135" fmla="*/ 3282950 h 6709566"/>
                    <a:gd name="connsiteX136" fmla="*/ 1991519 w 3413919"/>
                    <a:gd name="connsiteY136" fmla="*/ 3197225 h 6709566"/>
                    <a:gd name="connsiteX137" fmla="*/ 2070894 w 3413919"/>
                    <a:gd name="connsiteY137" fmla="*/ 3035300 h 6709566"/>
                    <a:gd name="connsiteX138" fmla="*/ 2124869 w 3413919"/>
                    <a:gd name="connsiteY138" fmla="*/ 2974975 h 6709566"/>
                    <a:gd name="connsiteX139" fmla="*/ 2191544 w 3413919"/>
                    <a:gd name="connsiteY139" fmla="*/ 2838450 h 6709566"/>
                    <a:gd name="connsiteX140" fmla="*/ 2334419 w 3413919"/>
                    <a:gd name="connsiteY140" fmla="*/ 2727325 h 6709566"/>
                    <a:gd name="connsiteX141" fmla="*/ 2401094 w 3413919"/>
                    <a:gd name="connsiteY141" fmla="*/ 2593975 h 6709566"/>
                    <a:gd name="connsiteX142" fmla="*/ 2410619 w 3413919"/>
                    <a:gd name="connsiteY142" fmla="*/ 2374900 h 6709566"/>
                    <a:gd name="connsiteX143" fmla="*/ 2391569 w 3413919"/>
                    <a:gd name="connsiteY143" fmla="*/ 2082800 h 6709566"/>
                    <a:gd name="connsiteX144" fmla="*/ 2337594 w 3413919"/>
                    <a:gd name="connsiteY144" fmla="*/ 1854200 h 6709566"/>
                    <a:gd name="connsiteX145" fmla="*/ 2216944 w 3413919"/>
                    <a:gd name="connsiteY145" fmla="*/ 1816100 h 6709566"/>
                    <a:gd name="connsiteX146" fmla="*/ 1893094 w 3413919"/>
                    <a:gd name="connsiteY146" fmla="*/ 1527175 h 6709566"/>
                    <a:gd name="connsiteX147" fmla="*/ 1696244 w 3413919"/>
                    <a:gd name="connsiteY147" fmla="*/ 1311275 h 6709566"/>
                    <a:gd name="connsiteX148" fmla="*/ 1648619 w 3413919"/>
                    <a:gd name="connsiteY148" fmla="*/ 1200150 h 6709566"/>
                    <a:gd name="connsiteX149" fmla="*/ 1626394 w 3413919"/>
                    <a:gd name="connsiteY149" fmla="*/ 1073150 h 6709566"/>
                    <a:gd name="connsiteX150" fmla="*/ 1572419 w 3413919"/>
                    <a:gd name="connsiteY150" fmla="*/ 920750 h 6709566"/>
                    <a:gd name="connsiteX151" fmla="*/ 1366044 w 3413919"/>
                    <a:gd name="connsiteY151" fmla="*/ 784225 h 6709566"/>
                    <a:gd name="connsiteX152" fmla="*/ 1273969 w 3413919"/>
                    <a:gd name="connsiteY152" fmla="*/ 742950 h 6709566"/>
                    <a:gd name="connsiteX153" fmla="*/ 1258094 w 3413919"/>
                    <a:gd name="connsiteY153" fmla="*/ 682625 h 6709566"/>
                    <a:gd name="connsiteX154" fmla="*/ 1013619 w 3413919"/>
                    <a:gd name="connsiteY154" fmla="*/ 571500 h 6709566"/>
                    <a:gd name="connsiteX155" fmla="*/ 994569 w 3413919"/>
                    <a:gd name="connsiteY155" fmla="*/ 479425 h 6709566"/>
                    <a:gd name="connsiteX156" fmla="*/ 918369 w 3413919"/>
                    <a:gd name="connsiteY156" fmla="*/ 450850 h 6709566"/>
                    <a:gd name="connsiteX157" fmla="*/ 877094 w 3413919"/>
                    <a:gd name="connsiteY157" fmla="*/ 352425 h 6709566"/>
                    <a:gd name="connsiteX158" fmla="*/ 765969 w 3413919"/>
                    <a:gd name="connsiteY158" fmla="*/ 260350 h 6709566"/>
                    <a:gd name="connsiteX159" fmla="*/ 632619 w 3413919"/>
                    <a:gd name="connsiteY159" fmla="*/ 193675 h 6709566"/>
                    <a:gd name="connsiteX160" fmla="*/ 588169 w 3413919"/>
                    <a:gd name="connsiteY160" fmla="*/ 114300 h 6709566"/>
                    <a:gd name="connsiteX161" fmla="*/ 435769 w 3413919"/>
                    <a:gd name="connsiteY161" fmla="*/ 0 h 6709566"/>
                    <a:gd name="connsiteX162" fmla="*/ 340519 w 3413919"/>
                    <a:gd name="connsiteY162" fmla="*/ 66675 h 6709566"/>
                    <a:gd name="connsiteX163" fmla="*/ 308769 w 3413919"/>
                    <a:gd name="connsiteY163" fmla="*/ 120649 h 6709566"/>
                    <a:gd name="connsiteX164" fmla="*/ 302419 w 3413919"/>
                    <a:gd name="connsiteY164" fmla="*/ 212724 h 6709566"/>
                    <a:gd name="connsiteX165" fmla="*/ 210344 w 3413919"/>
                    <a:gd name="connsiteY165" fmla="*/ 371473 h 6709566"/>
                    <a:gd name="connsiteX166" fmla="*/ 121444 w 3413919"/>
                    <a:gd name="connsiteY166" fmla="*/ 498474 h 6709566"/>
                    <a:gd name="connsiteX167" fmla="*/ 134144 w 3413919"/>
                    <a:gd name="connsiteY167" fmla="*/ 612773 h 6709566"/>
                    <a:gd name="connsiteX168" fmla="*/ 0 w 3413919"/>
                    <a:gd name="connsiteY16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23257 w 3413919"/>
                    <a:gd name="connsiteY126" fmla="*/ 4306887 h 6709566"/>
                    <a:gd name="connsiteX127" fmla="*/ 2028032 w 3413919"/>
                    <a:gd name="connsiteY127" fmla="*/ 4094956 h 6709566"/>
                    <a:gd name="connsiteX128" fmla="*/ 1992313 w 3413919"/>
                    <a:gd name="connsiteY128" fmla="*/ 4006849 h 6709566"/>
                    <a:gd name="connsiteX129" fmla="*/ 1887538 w 3413919"/>
                    <a:gd name="connsiteY129" fmla="*/ 3921125 h 6709566"/>
                    <a:gd name="connsiteX130" fmla="*/ 1955007 w 3413919"/>
                    <a:gd name="connsiteY130" fmla="*/ 3788569 h 6709566"/>
                    <a:gd name="connsiteX131" fmla="*/ 1905794 w 3413919"/>
                    <a:gd name="connsiteY131" fmla="*/ 3705225 h 6709566"/>
                    <a:gd name="connsiteX132" fmla="*/ 1959769 w 3413919"/>
                    <a:gd name="connsiteY132" fmla="*/ 3562350 h 6709566"/>
                    <a:gd name="connsiteX133" fmla="*/ 2004219 w 3413919"/>
                    <a:gd name="connsiteY133" fmla="*/ 3438525 h 6709566"/>
                    <a:gd name="connsiteX134" fmla="*/ 1947069 w 3413919"/>
                    <a:gd name="connsiteY134" fmla="*/ 3352800 h 6709566"/>
                    <a:gd name="connsiteX135" fmla="*/ 2061369 w 3413919"/>
                    <a:gd name="connsiteY135" fmla="*/ 3282950 h 6709566"/>
                    <a:gd name="connsiteX136" fmla="*/ 1991519 w 3413919"/>
                    <a:gd name="connsiteY136" fmla="*/ 3197225 h 6709566"/>
                    <a:gd name="connsiteX137" fmla="*/ 2070894 w 3413919"/>
                    <a:gd name="connsiteY137" fmla="*/ 3035300 h 6709566"/>
                    <a:gd name="connsiteX138" fmla="*/ 2124869 w 3413919"/>
                    <a:gd name="connsiteY138" fmla="*/ 2974975 h 6709566"/>
                    <a:gd name="connsiteX139" fmla="*/ 2191544 w 3413919"/>
                    <a:gd name="connsiteY139" fmla="*/ 2838450 h 6709566"/>
                    <a:gd name="connsiteX140" fmla="*/ 2334419 w 3413919"/>
                    <a:gd name="connsiteY140" fmla="*/ 2727325 h 6709566"/>
                    <a:gd name="connsiteX141" fmla="*/ 2401094 w 3413919"/>
                    <a:gd name="connsiteY141" fmla="*/ 2593975 h 6709566"/>
                    <a:gd name="connsiteX142" fmla="*/ 2410619 w 3413919"/>
                    <a:gd name="connsiteY142" fmla="*/ 2374900 h 6709566"/>
                    <a:gd name="connsiteX143" fmla="*/ 2391569 w 3413919"/>
                    <a:gd name="connsiteY143" fmla="*/ 2082800 h 6709566"/>
                    <a:gd name="connsiteX144" fmla="*/ 2337594 w 3413919"/>
                    <a:gd name="connsiteY144" fmla="*/ 1854200 h 6709566"/>
                    <a:gd name="connsiteX145" fmla="*/ 2216944 w 3413919"/>
                    <a:gd name="connsiteY145" fmla="*/ 1816100 h 6709566"/>
                    <a:gd name="connsiteX146" fmla="*/ 1893094 w 3413919"/>
                    <a:gd name="connsiteY146" fmla="*/ 1527175 h 6709566"/>
                    <a:gd name="connsiteX147" fmla="*/ 1696244 w 3413919"/>
                    <a:gd name="connsiteY147" fmla="*/ 1311275 h 6709566"/>
                    <a:gd name="connsiteX148" fmla="*/ 1648619 w 3413919"/>
                    <a:gd name="connsiteY148" fmla="*/ 1200150 h 6709566"/>
                    <a:gd name="connsiteX149" fmla="*/ 1626394 w 3413919"/>
                    <a:gd name="connsiteY149" fmla="*/ 1073150 h 6709566"/>
                    <a:gd name="connsiteX150" fmla="*/ 1572419 w 3413919"/>
                    <a:gd name="connsiteY150" fmla="*/ 920750 h 6709566"/>
                    <a:gd name="connsiteX151" fmla="*/ 1366044 w 3413919"/>
                    <a:gd name="connsiteY151" fmla="*/ 784225 h 6709566"/>
                    <a:gd name="connsiteX152" fmla="*/ 1273969 w 3413919"/>
                    <a:gd name="connsiteY152" fmla="*/ 742950 h 6709566"/>
                    <a:gd name="connsiteX153" fmla="*/ 1258094 w 3413919"/>
                    <a:gd name="connsiteY153" fmla="*/ 682625 h 6709566"/>
                    <a:gd name="connsiteX154" fmla="*/ 1013619 w 3413919"/>
                    <a:gd name="connsiteY154" fmla="*/ 571500 h 6709566"/>
                    <a:gd name="connsiteX155" fmla="*/ 994569 w 3413919"/>
                    <a:gd name="connsiteY155" fmla="*/ 479425 h 6709566"/>
                    <a:gd name="connsiteX156" fmla="*/ 918369 w 3413919"/>
                    <a:gd name="connsiteY156" fmla="*/ 450850 h 6709566"/>
                    <a:gd name="connsiteX157" fmla="*/ 877094 w 3413919"/>
                    <a:gd name="connsiteY157" fmla="*/ 352425 h 6709566"/>
                    <a:gd name="connsiteX158" fmla="*/ 765969 w 3413919"/>
                    <a:gd name="connsiteY158" fmla="*/ 260350 h 6709566"/>
                    <a:gd name="connsiteX159" fmla="*/ 632619 w 3413919"/>
                    <a:gd name="connsiteY159" fmla="*/ 193675 h 6709566"/>
                    <a:gd name="connsiteX160" fmla="*/ 588169 w 3413919"/>
                    <a:gd name="connsiteY160" fmla="*/ 114300 h 6709566"/>
                    <a:gd name="connsiteX161" fmla="*/ 435769 w 3413919"/>
                    <a:gd name="connsiteY161" fmla="*/ 0 h 6709566"/>
                    <a:gd name="connsiteX162" fmla="*/ 340519 w 3413919"/>
                    <a:gd name="connsiteY162" fmla="*/ 66675 h 6709566"/>
                    <a:gd name="connsiteX163" fmla="*/ 308769 w 3413919"/>
                    <a:gd name="connsiteY163" fmla="*/ 120649 h 6709566"/>
                    <a:gd name="connsiteX164" fmla="*/ 302419 w 3413919"/>
                    <a:gd name="connsiteY164" fmla="*/ 212724 h 6709566"/>
                    <a:gd name="connsiteX165" fmla="*/ 210344 w 3413919"/>
                    <a:gd name="connsiteY165" fmla="*/ 371473 h 6709566"/>
                    <a:gd name="connsiteX166" fmla="*/ 121444 w 3413919"/>
                    <a:gd name="connsiteY166" fmla="*/ 498474 h 6709566"/>
                    <a:gd name="connsiteX167" fmla="*/ 134144 w 3413919"/>
                    <a:gd name="connsiteY167" fmla="*/ 612773 h 6709566"/>
                    <a:gd name="connsiteX168" fmla="*/ 0 w 3413919"/>
                    <a:gd name="connsiteY16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23257 w 3413919"/>
                    <a:gd name="connsiteY126" fmla="*/ 4306887 h 6709566"/>
                    <a:gd name="connsiteX127" fmla="*/ 2028032 w 3413919"/>
                    <a:gd name="connsiteY127" fmla="*/ 4094956 h 6709566"/>
                    <a:gd name="connsiteX128" fmla="*/ 1992313 w 3413919"/>
                    <a:gd name="connsiteY128" fmla="*/ 4006849 h 6709566"/>
                    <a:gd name="connsiteX129" fmla="*/ 1887538 w 3413919"/>
                    <a:gd name="connsiteY129" fmla="*/ 3921125 h 6709566"/>
                    <a:gd name="connsiteX130" fmla="*/ 1955007 w 3413919"/>
                    <a:gd name="connsiteY130" fmla="*/ 3788569 h 6709566"/>
                    <a:gd name="connsiteX131" fmla="*/ 1905794 w 3413919"/>
                    <a:gd name="connsiteY131" fmla="*/ 3705225 h 6709566"/>
                    <a:gd name="connsiteX132" fmla="*/ 1959769 w 3413919"/>
                    <a:gd name="connsiteY132" fmla="*/ 3562350 h 6709566"/>
                    <a:gd name="connsiteX133" fmla="*/ 2004219 w 3413919"/>
                    <a:gd name="connsiteY133" fmla="*/ 3438525 h 6709566"/>
                    <a:gd name="connsiteX134" fmla="*/ 1947069 w 3413919"/>
                    <a:gd name="connsiteY134" fmla="*/ 3352800 h 6709566"/>
                    <a:gd name="connsiteX135" fmla="*/ 2061369 w 3413919"/>
                    <a:gd name="connsiteY135" fmla="*/ 3282950 h 6709566"/>
                    <a:gd name="connsiteX136" fmla="*/ 1991519 w 3413919"/>
                    <a:gd name="connsiteY136" fmla="*/ 3197225 h 6709566"/>
                    <a:gd name="connsiteX137" fmla="*/ 2070894 w 3413919"/>
                    <a:gd name="connsiteY137" fmla="*/ 3035300 h 6709566"/>
                    <a:gd name="connsiteX138" fmla="*/ 2124869 w 3413919"/>
                    <a:gd name="connsiteY138" fmla="*/ 2974975 h 6709566"/>
                    <a:gd name="connsiteX139" fmla="*/ 2191544 w 3413919"/>
                    <a:gd name="connsiteY139" fmla="*/ 2838450 h 6709566"/>
                    <a:gd name="connsiteX140" fmla="*/ 2334419 w 3413919"/>
                    <a:gd name="connsiteY140" fmla="*/ 2727325 h 6709566"/>
                    <a:gd name="connsiteX141" fmla="*/ 2401094 w 3413919"/>
                    <a:gd name="connsiteY141" fmla="*/ 2593975 h 6709566"/>
                    <a:gd name="connsiteX142" fmla="*/ 2410619 w 3413919"/>
                    <a:gd name="connsiteY142" fmla="*/ 2374900 h 6709566"/>
                    <a:gd name="connsiteX143" fmla="*/ 2391569 w 3413919"/>
                    <a:gd name="connsiteY143" fmla="*/ 2082800 h 6709566"/>
                    <a:gd name="connsiteX144" fmla="*/ 2337594 w 3413919"/>
                    <a:gd name="connsiteY144" fmla="*/ 1854200 h 6709566"/>
                    <a:gd name="connsiteX145" fmla="*/ 2216944 w 3413919"/>
                    <a:gd name="connsiteY145" fmla="*/ 1816100 h 6709566"/>
                    <a:gd name="connsiteX146" fmla="*/ 1893094 w 3413919"/>
                    <a:gd name="connsiteY146" fmla="*/ 1527175 h 6709566"/>
                    <a:gd name="connsiteX147" fmla="*/ 1696244 w 3413919"/>
                    <a:gd name="connsiteY147" fmla="*/ 1311275 h 6709566"/>
                    <a:gd name="connsiteX148" fmla="*/ 1648619 w 3413919"/>
                    <a:gd name="connsiteY148" fmla="*/ 1200150 h 6709566"/>
                    <a:gd name="connsiteX149" fmla="*/ 1626394 w 3413919"/>
                    <a:gd name="connsiteY149" fmla="*/ 1073150 h 6709566"/>
                    <a:gd name="connsiteX150" fmla="*/ 1572419 w 3413919"/>
                    <a:gd name="connsiteY150" fmla="*/ 920750 h 6709566"/>
                    <a:gd name="connsiteX151" fmla="*/ 1366044 w 3413919"/>
                    <a:gd name="connsiteY151" fmla="*/ 784225 h 6709566"/>
                    <a:gd name="connsiteX152" fmla="*/ 1273969 w 3413919"/>
                    <a:gd name="connsiteY152" fmla="*/ 742950 h 6709566"/>
                    <a:gd name="connsiteX153" fmla="*/ 1258094 w 3413919"/>
                    <a:gd name="connsiteY153" fmla="*/ 682625 h 6709566"/>
                    <a:gd name="connsiteX154" fmla="*/ 1013619 w 3413919"/>
                    <a:gd name="connsiteY154" fmla="*/ 571500 h 6709566"/>
                    <a:gd name="connsiteX155" fmla="*/ 994569 w 3413919"/>
                    <a:gd name="connsiteY155" fmla="*/ 479425 h 6709566"/>
                    <a:gd name="connsiteX156" fmla="*/ 918369 w 3413919"/>
                    <a:gd name="connsiteY156" fmla="*/ 450850 h 6709566"/>
                    <a:gd name="connsiteX157" fmla="*/ 877094 w 3413919"/>
                    <a:gd name="connsiteY157" fmla="*/ 352425 h 6709566"/>
                    <a:gd name="connsiteX158" fmla="*/ 765969 w 3413919"/>
                    <a:gd name="connsiteY158" fmla="*/ 260350 h 6709566"/>
                    <a:gd name="connsiteX159" fmla="*/ 632619 w 3413919"/>
                    <a:gd name="connsiteY159" fmla="*/ 193675 h 6709566"/>
                    <a:gd name="connsiteX160" fmla="*/ 588169 w 3413919"/>
                    <a:gd name="connsiteY160" fmla="*/ 114300 h 6709566"/>
                    <a:gd name="connsiteX161" fmla="*/ 435769 w 3413919"/>
                    <a:gd name="connsiteY161" fmla="*/ 0 h 6709566"/>
                    <a:gd name="connsiteX162" fmla="*/ 340519 w 3413919"/>
                    <a:gd name="connsiteY162" fmla="*/ 66675 h 6709566"/>
                    <a:gd name="connsiteX163" fmla="*/ 308769 w 3413919"/>
                    <a:gd name="connsiteY163" fmla="*/ 120649 h 6709566"/>
                    <a:gd name="connsiteX164" fmla="*/ 302419 w 3413919"/>
                    <a:gd name="connsiteY164" fmla="*/ 212724 h 6709566"/>
                    <a:gd name="connsiteX165" fmla="*/ 210344 w 3413919"/>
                    <a:gd name="connsiteY165" fmla="*/ 371473 h 6709566"/>
                    <a:gd name="connsiteX166" fmla="*/ 121444 w 3413919"/>
                    <a:gd name="connsiteY166" fmla="*/ 498474 h 6709566"/>
                    <a:gd name="connsiteX167" fmla="*/ 134144 w 3413919"/>
                    <a:gd name="connsiteY167" fmla="*/ 612773 h 6709566"/>
                    <a:gd name="connsiteX168" fmla="*/ 0 w 3413919"/>
                    <a:gd name="connsiteY16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23269 w 3413919"/>
                    <a:gd name="connsiteY126" fmla="*/ 4728369 h 6709566"/>
                    <a:gd name="connsiteX127" fmla="*/ 1923257 w 3413919"/>
                    <a:gd name="connsiteY127" fmla="*/ 4306887 h 6709566"/>
                    <a:gd name="connsiteX128" fmla="*/ 2028032 w 3413919"/>
                    <a:gd name="connsiteY128" fmla="*/ 4094956 h 6709566"/>
                    <a:gd name="connsiteX129" fmla="*/ 1992313 w 3413919"/>
                    <a:gd name="connsiteY129" fmla="*/ 4006849 h 6709566"/>
                    <a:gd name="connsiteX130" fmla="*/ 1887538 w 3413919"/>
                    <a:gd name="connsiteY130" fmla="*/ 3921125 h 6709566"/>
                    <a:gd name="connsiteX131" fmla="*/ 1955007 w 3413919"/>
                    <a:gd name="connsiteY131" fmla="*/ 3788569 h 6709566"/>
                    <a:gd name="connsiteX132" fmla="*/ 1905794 w 3413919"/>
                    <a:gd name="connsiteY132" fmla="*/ 3705225 h 6709566"/>
                    <a:gd name="connsiteX133" fmla="*/ 1959769 w 3413919"/>
                    <a:gd name="connsiteY133" fmla="*/ 3562350 h 6709566"/>
                    <a:gd name="connsiteX134" fmla="*/ 2004219 w 3413919"/>
                    <a:gd name="connsiteY134" fmla="*/ 3438525 h 6709566"/>
                    <a:gd name="connsiteX135" fmla="*/ 1947069 w 3413919"/>
                    <a:gd name="connsiteY135" fmla="*/ 3352800 h 6709566"/>
                    <a:gd name="connsiteX136" fmla="*/ 2061369 w 3413919"/>
                    <a:gd name="connsiteY136" fmla="*/ 3282950 h 6709566"/>
                    <a:gd name="connsiteX137" fmla="*/ 1991519 w 3413919"/>
                    <a:gd name="connsiteY137" fmla="*/ 3197225 h 6709566"/>
                    <a:gd name="connsiteX138" fmla="*/ 2070894 w 3413919"/>
                    <a:gd name="connsiteY138" fmla="*/ 3035300 h 6709566"/>
                    <a:gd name="connsiteX139" fmla="*/ 2124869 w 3413919"/>
                    <a:gd name="connsiteY139" fmla="*/ 2974975 h 6709566"/>
                    <a:gd name="connsiteX140" fmla="*/ 2191544 w 3413919"/>
                    <a:gd name="connsiteY140" fmla="*/ 2838450 h 6709566"/>
                    <a:gd name="connsiteX141" fmla="*/ 2334419 w 3413919"/>
                    <a:gd name="connsiteY141" fmla="*/ 2727325 h 6709566"/>
                    <a:gd name="connsiteX142" fmla="*/ 2401094 w 3413919"/>
                    <a:gd name="connsiteY142" fmla="*/ 2593975 h 6709566"/>
                    <a:gd name="connsiteX143" fmla="*/ 2410619 w 3413919"/>
                    <a:gd name="connsiteY143" fmla="*/ 2374900 h 6709566"/>
                    <a:gd name="connsiteX144" fmla="*/ 2391569 w 3413919"/>
                    <a:gd name="connsiteY144" fmla="*/ 2082800 h 6709566"/>
                    <a:gd name="connsiteX145" fmla="*/ 2337594 w 3413919"/>
                    <a:gd name="connsiteY145" fmla="*/ 1854200 h 6709566"/>
                    <a:gd name="connsiteX146" fmla="*/ 2216944 w 3413919"/>
                    <a:gd name="connsiteY146" fmla="*/ 1816100 h 6709566"/>
                    <a:gd name="connsiteX147" fmla="*/ 1893094 w 3413919"/>
                    <a:gd name="connsiteY147" fmla="*/ 1527175 h 6709566"/>
                    <a:gd name="connsiteX148" fmla="*/ 1696244 w 3413919"/>
                    <a:gd name="connsiteY148" fmla="*/ 1311275 h 6709566"/>
                    <a:gd name="connsiteX149" fmla="*/ 1648619 w 3413919"/>
                    <a:gd name="connsiteY149" fmla="*/ 1200150 h 6709566"/>
                    <a:gd name="connsiteX150" fmla="*/ 1626394 w 3413919"/>
                    <a:gd name="connsiteY150" fmla="*/ 1073150 h 6709566"/>
                    <a:gd name="connsiteX151" fmla="*/ 1572419 w 3413919"/>
                    <a:gd name="connsiteY151" fmla="*/ 920750 h 6709566"/>
                    <a:gd name="connsiteX152" fmla="*/ 1366044 w 3413919"/>
                    <a:gd name="connsiteY152" fmla="*/ 784225 h 6709566"/>
                    <a:gd name="connsiteX153" fmla="*/ 1273969 w 3413919"/>
                    <a:gd name="connsiteY153" fmla="*/ 742950 h 6709566"/>
                    <a:gd name="connsiteX154" fmla="*/ 1258094 w 3413919"/>
                    <a:gd name="connsiteY154" fmla="*/ 682625 h 6709566"/>
                    <a:gd name="connsiteX155" fmla="*/ 1013619 w 3413919"/>
                    <a:gd name="connsiteY155" fmla="*/ 571500 h 6709566"/>
                    <a:gd name="connsiteX156" fmla="*/ 994569 w 3413919"/>
                    <a:gd name="connsiteY156" fmla="*/ 479425 h 6709566"/>
                    <a:gd name="connsiteX157" fmla="*/ 918369 w 3413919"/>
                    <a:gd name="connsiteY157" fmla="*/ 450850 h 6709566"/>
                    <a:gd name="connsiteX158" fmla="*/ 877094 w 3413919"/>
                    <a:gd name="connsiteY158" fmla="*/ 352425 h 6709566"/>
                    <a:gd name="connsiteX159" fmla="*/ 765969 w 3413919"/>
                    <a:gd name="connsiteY159" fmla="*/ 260350 h 6709566"/>
                    <a:gd name="connsiteX160" fmla="*/ 632619 w 3413919"/>
                    <a:gd name="connsiteY160" fmla="*/ 193675 h 6709566"/>
                    <a:gd name="connsiteX161" fmla="*/ 588169 w 3413919"/>
                    <a:gd name="connsiteY161" fmla="*/ 114300 h 6709566"/>
                    <a:gd name="connsiteX162" fmla="*/ 435769 w 3413919"/>
                    <a:gd name="connsiteY162" fmla="*/ 0 h 6709566"/>
                    <a:gd name="connsiteX163" fmla="*/ 340519 w 3413919"/>
                    <a:gd name="connsiteY163" fmla="*/ 66675 h 6709566"/>
                    <a:gd name="connsiteX164" fmla="*/ 308769 w 3413919"/>
                    <a:gd name="connsiteY164" fmla="*/ 120649 h 6709566"/>
                    <a:gd name="connsiteX165" fmla="*/ 302419 w 3413919"/>
                    <a:gd name="connsiteY165" fmla="*/ 212724 h 6709566"/>
                    <a:gd name="connsiteX166" fmla="*/ 210344 w 3413919"/>
                    <a:gd name="connsiteY166" fmla="*/ 371473 h 6709566"/>
                    <a:gd name="connsiteX167" fmla="*/ 121444 w 3413919"/>
                    <a:gd name="connsiteY167" fmla="*/ 498474 h 6709566"/>
                    <a:gd name="connsiteX168" fmla="*/ 134144 w 3413919"/>
                    <a:gd name="connsiteY168" fmla="*/ 612773 h 6709566"/>
                    <a:gd name="connsiteX169" fmla="*/ 0 w 3413919"/>
                    <a:gd name="connsiteY16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82788 w 3413919"/>
                    <a:gd name="connsiteY126" fmla="*/ 4425951 h 6709566"/>
                    <a:gd name="connsiteX127" fmla="*/ 1923257 w 3413919"/>
                    <a:gd name="connsiteY127" fmla="*/ 4306887 h 6709566"/>
                    <a:gd name="connsiteX128" fmla="*/ 2028032 w 3413919"/>
                    <a:gd name="connsiteY128" fmla="*/ 4094956 h 6709566"/>
                    <a:gd name="connsiteX129" fmla="*/ 1992313 w 3413919"/>
                    <a:gd name="connsiteY129" fmla="*/ 4006849 h 6709566"/>
                    <a:gd name="connsiteX130" fmla="*/ 1887538 w 3413919"/>
                    <a:gd name="connsiteY130" fmla="*/ 3921125 h 6709566"/>
                    <a:gd name="connsiteX131" fmla="*/ 1955007 w 3413919"/>
                    <a:gd name="connsiteY131" fmla="*/ 3788569 h 6709566"/>
                    <a:gd name="connsiteX132" fmla="*/ 1905794 w 3413919"/>
                    <a:gd name="connsiteY132" fmla="*/ 3705225 h 6709566"/>
                    <a:gd name="connsiteX133" fmla="*/ 1959769 w 3413919"/>
                    <a:gd name="connsiteY133" fmla="*/ 3562350 h 6709566"/>
                    <a:gd name="connsiteX134" fmla="*/ 2004219 w 3413919"/>
                    <a:gd name="connsiteY134" fmla="*/ 3438525 h 6709566"/>
                    <a:gd name="connsiteX135" fmla="*/ 1947069 w 3413919"/>
                    <a:gd name="connsiteY135" fmla="*/ 3352800 h 6709566"/>
                    <a:gd name="connsiteX136" fmla="*/ 2061369 w 3413919"/>
                    <a:gd name="connsiteY136" fmla="*/ 3282950 h 6709566"/>
                    <a:gd name="connsiteX137" fmla="*/ 1991519 w 3413919"/>
                    <a:gd name="connsiteY137" fmla="*/ 3197225 h 6709566"/>
                    <a:gd name="connsiteX138" fmla="*/ 2070894 w 3413919"/>
                    <a:gd name="connsiteY138" fmla="*/ 3035300 h 6709566"/>
                    <a:gd name="connsiteX139" fmla="*/ 2124869 w 3413919"/>
                    <a:gd name="connsiteY139" fmla="*/ 2974975 h 6709566"/>
                    <a:gd name="connsiteX140" fmla="*/ 2191544 w 3413919"/>
                    <a:gd name="connsiteY140" fmla="*/ 2838450 h 6709566"/>
                    <a:gd name="connsiteX141" fmla="*/ 2334419 w 3413919"/>
                    <a:gd name="connsiteY141" fmla="*/ 2727325 h 6709566"/>
                    <a:gd name="connsiteX142" fmla="*/ 2401094 w 3413919"/>
                    <a:gd name="connsiteY142" fmla="*/ 2593975 h 6709566"/>
                    <a:gd name="connsiteX143" fmla="*/ 2410619 w 3413919"/>
                    <a:gd name="connsiteY143" fmla="*/ 2374900 h 6709566"/>
                    <a:gd name="connsiteX144" fmla="*/ 2391569 w 3413919"/>
                    <a:gd name="connsiteY144" fmla="*/ 2082800 h 6709566"/>
                    <a:gd name="connsiteX145" fmla="*/ 2337594 w 3413919"/>
                    <a:gd name="connsiteY145" fmla="*/ 1854200 h 6709566"/>
                    <a:gd name="connsiteX146" fmla="*/ 2216944 w 3413919"/>
                    <a:gd name="connsiteY146" fmla="*/ 1816100 h 6709566"/>
                    <a:gd name="connsiteX147" fmla="*/ 1893094 w 3413919"/>
                    <a:gd name="connsiteY147" fmla="*/ 1527175 h 6709566"/>
                    <a:gd name="connsiteX148" fmla="*/ 1696244 w 3413919"/>
                    <a:gd name="connsiteY148" fmla="*/ 1311275 h 6709566"/>
                    <a:gd name="connsiteX149" fmla="*/ 1648619 w 3413919"/>
                    <a:gd name="connsiteY149" fmla="*/ 1200150 h 6709566"/>
                    <a:gd name="connsiteX150" fmla="*/ 1626394 w 3413919"/>
                    <a:gd name="connsiteY150" fmla="*/ 1073150 h 6709566"/>
                    <a:gd name="connsiteX151" fmla="*/ 1572419 w 3413919"/>
                    <a:gd name="connsiteY151" fmla="*/ 920750 h 6709566"/>
                    <a:gd name="connsiteX152" fmla="*/ 1366044 w 3413919"/>
                    <a:gd name="connsiteY152" fmla="*/ 784225 h 6709566"/>
                    <a:gd name="connsiteX153" fmla="*/ 1273969 w 3413919"/>
                    <a:gd name="connsiteY153" fmla="*/ 742950 h 6709566"/>
                    <a:gd name="connsiteX154" fmla="*/ 1258094 w 3413919"/>
                    <a:gd name="connsiteY154" fmla="*/ 682625 h 6709566"/>
                    <a:gd name="connsiteX155" fmla="*/ 1013619 w 3413919"/>
                    <a:gd name="connsiteY155" fmla="*/ 571500 h 6709566"/>
                    <a:gd name="connsiteX156" fmla="*/ 994569 w 3413919"/>
                    <a:gd name="connsiteY156" fmla="*/ 479425 h 6709566"/>
                    <a:gd name="connsiteX157" fmla="*/ 918369 w 3413919"/>
                    <a:gd name="connsiteY157" fmla="*/ 450850 h 6709566"/>
                    <a:gd name="connsiteX158" fmla="*/ 877094 w 3413919"/>
                    <a:gd name="connsiteY158" fmla="*/ 352425 h 6709566"/>
                    <a:gd name="connsiteX159" fmla="*/ 765969 w 3413919"/>
                    <a:gd name="connsiteY159" fmla="*/ 260350 h 6709566"/>
                    <a:gd name="connsiteX160" fmla="*/ 632619 w 3413919"/>
                    <a:gd name="connsiteY160" fmla="*/ 193675 h 6709566"/>
                    <a:gd name="connsiteX161" fmla="*/ 588169 w 3413919"/>
                    <a:gd name="connsiteY161" fmla="*/ 114300 h 6709566"/>
                    <a:gd name="connsiteX162" fmla="*/ 435769 w 3413919"/>
                    <a:gd name="connsiteY162" fmla="*/ 0 h 6709566"/>
                    <a:gd name="connsiteX163" fmla="*/ 340519 w 3413919"/>
                    <a:gd name="connsiteY163" fmla="*/ 66675 h 6709566"/>
                    <a:gd name="connsiteX164" fmla="*/ 308769 w 3413919"/>
                    <a:gd name="connsiteY164" fmla="*/ 120649 h 6709566"/>
                    <a:gd name="connsiteX165" fmla="*/ 302419 w 3413919"/>
                    <a:gd name="connsiteY165" fmla="*/ 212724 h 6709566"/>
                    <a:gd name="connsiteX166" fmla="*/ 210344 w 3413919"/>
                    <a:gd name="connsiteY166" fmla="*/ 371473 h 6709566"/>
                    <a:gd name="connsiteX167" fmla="*/ 121444 w 3413919"/>
                    <a:gd name="connsiteY167" fmla="*/ 498474 h 6709566"/>
                    <a:gd name="connsiteX168" fmla="*/ 134144 w 3413919"/>
                    <a:gd name="connsiteY168" fmla="*/ 612773 h 6709566"/>
                    <a:gd name="connsiteX169" fmla="*/ 0 w 3413919"/>
                    <a:gd name="connsiteY16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82788 w 3413919"/>
                    <a:gd name="connsiteY126" fmla="*/ 4425951 h 6709566"/>
                    <a:gd name="connsiteX127" fmla="*/ 1923257 w 3413919"/>
                    <a:gd name="connsiteY127" fmla="*/ 4306887 h 6709566"/>
                    <a:gd name="connsiteX128" fmla="*/ 2028032 w 3413919"/>
                    <a:gd name="connsiteY128" fmla="*/ 4094956 h 6709566"/>
                    <a:gd name="connsiteX129" fmla="*/ 1992313 w 3413919"/>
                    <a:gd name="connsiteY129" fmla="*/ 4006849 h 6709566"/>
                    <a:gd name="connsiteX130" fmla="*/ 1887538 w 3413919"/>
                    <a:gd name="connsiteY130" fmla="*/ 3921125 h 6709566"/>
                    <a:gd name="connsiteX131" fmla="*/ 1955007 w 3413919"/>
                    <a:gd name="connsiteY131" fmla="*/ 3788569 h 6709566"/>
                    <a:gd name="connsiteX132" fmla="*/ 1905794 w 3413919"/>
                    <a:gd name="connsiteY132" fmla="*/ 3705225 h 6709566"/>
                    <a:gd name="connsiteX133" fmla="*/ 1959769 w 3413919"/>
                    <a:gd name="connsiteY133" fmla="*/ 3562350 h 6709566"/>
                    <a:gd name="connsiteX134" fmla="*/ 2004219 w 3413919"/>
                    <a:gd name="connsiteY134" fmla="*/ 3438525 h 6709566"/>
                    <a:gd name="connsiteX135" fmla="*/ 1947069 w 3413919"/>
                    <a:gd name="connsiteY135" fmla="*/ 3352800 h 6709566"/>
                    <a:gd name="connsiteX136" fmla="*/ 2061369 w 3413919"/>
                    <a:gd name="connsiteY136" fmla="*/ 3282950 h 6709566"/>
                    <a:gd name="connsiteX137" fmla="*/ 1991519 w 3413919"/>
                    <a:gd name="connsiteY137" fmla="*/ 3197225 h 6709566"/>
                    <a:gd name="connsiteX138" fmla="*/ 2070894 w 3413919"/>
                    <a:gd name="connsiteY138" fmla="*/ 3035300 h 6709566"/>
                    <a:gd name="connsiteX139" fmla="*/ 2124869 w 3413919"/>
                    <a:gd name="connsiteY139" fmla="*/ 2974975 h 6709566"/>
                    <a:gd name="connsiteX140" fmla="*/ 2191544 w 3413919"/>
                    <a:gd name="connsiteY140" fmla="*/ 2838450 h 6709566"/>
                    <a:gd name="connsiteX141" fmla="*/ 2334419 w 3413919"/>
                    <a:gd name="connsiteY141" fmla="*/ 2727325 h 6709566"/>
                    <a:gd name="connsiteX142" fmla="*/ 2401094 w 3413919"/>
                    <a:gd name="connsiteY142" fmla="*/ 2593975 h 6709566"/>
                    <a:gd name="connsiteX143" fmla="*/ 2410619 w 3413919"/>
                    <a:gd name="connsiteY143" fmla="*/ 2374900 h 6709566"/>
                    <a:gd name="connsiteX144" fmla="*/ 2391569 w 3413919"/>
                    <a:gd name="connsiteY144" fmla="*/ 2082800 h 6709566"/>
                    <a:gd name="connsiteX145" fmla="*/ 2337594 w 3413919"/>
                    <a:gd name="connsiteY145" fmla="*/ 1854200 h 6709566"/>
                    <a:gd name="connsiteX146" fmla="*/ 2216944 w 3413919"/>
                    <a:gd name="connsiteY146" fmla="*/ 1816100 h 6709566"/>
                    <a:gd name="connsiteX147" fmla="*/ 1893094 w 3413919"/>
                    <a:gd name="connsiteY147" fmla="*/ 1527175 h 6709566"/>
                    <a:gd name="connsiteX148" fmla="*/ 1696244 w 3413919"/>
                    <a:gd name="connsiteY148" fmla="*/ 1311275 h 6709566"/>
                    <a:gd name="connsiteX149" fmla="*/ 1648619 w 3413919"/>
                    <a:gd name="connsiteY149" fmla="*/ 1200150 h 6709566"/>
                    <a:gd name="connsiteX150" fmla="*/ 1626394 w 3413919"/>
                    <a:gd name="connsiteY150" fmla="*/ 1073150 h 6709566"/>
                    <a:gd name="connsiteX151" fmla="*/ 1572419 w 3413919"/>
                    <a:gd name="connsiteY151" fmla="*/ 920750 h 6709566"/>
                    <a:gd name="connsiteX152" fmla="*/ 1366044 w 3413919"/>
                    <a:gd name="connsiteY152" fmla="*/ 784225 h 6709566"/>
                    <a:gd name="connsiteX153" fmla="*/ 1273969 w 3413919"/>
                    <a:gd name="connsiteY153" fmla="*/ 742950 h 6709566"/>
                    <a:gd name="connsiteX154" fmla="*/ 1258094 w 3413919"/>
                    <a:gd name="connsiteY154" fmla="*/ 682625 h 6709566"/>
                    <a:gd name="connsiteX155" fmla="*/ 1013619 w 3413919"/>
                    <a:gd name="connsiteY155" fmla="*/ 571500 h 6709566"/>
                    <a:gd name="connsiteX156" fmla="*/ 994569 w 3413919"/>
                    <a:gd name="connsiteY156" fmla="*/ 479425 h 6709566"/>
                    <a:gd name="connsiteX157" fmla="*/ 918369 w 3413919"/>
                    <a:gd name="connsiteY157" fmla="*/ 450850 h 6709566"/>
                    <a:gd name="connsiteX158" fmla="*/ 877094 w 3413919"/>
                    <a:gd name="connsiteY158" fmla="*/ 352425 h 6709566"/>
                    <a:gd name="connsiteX159" fmla="*/ 765969 w 3413919"/>
                    <a:gd name="connsiteY159" fmla="*/ 260350 h 6709566"/>
                    <a:gd name="connsiteX160" fmla="*/ 632619 w 3413919"/>
                    <a:gd name="connsiteY160" fmla="*/ 193675 h 6709566"/>
                    <a:gd name="connsiteX161" fmla="*/ 588169 w 3413919"/>
                    <a:gd name="connsiteY161" fmla="*/ 114300 h 6709566"/>
                    <a:gd name="connsiteX162" fmla="*/ 435769 w 3413919"/>
                    <a:gd name="connsiteY162" fmla="*/ 0 h 6709566"/>
                    <a:gd name="connsiteX163" fmla="*/ 340519 w 3413919"/>
                    <a:gd name="connsiteY163" fmla="*/ 66675 h 6709566"/>
                    <a:gd name="connsiteX164" fmla="*/ 308769 w 3413919"/>
                    <a:gd name="connsiteY164" fmla="*/ 120649 h 6709566"/>
                    <a:gd name="connsiteX165" fmla="*/ 302419 w 3413919"/>
                    <a:gd name="connsiteY165" fmla="*/ 212724 h 6709566"/>
                    <a:gd name="connsiteX166" fmla="*/ 210344 w 3413919"/>
                    <a:gd name="connsiteY166" fmla="*/ 371473 h 6709566"/>
                    <a:gd name="connsiteX167" fmla="*/ 121444 w 3413919"/>
                    <a:gd name="connsiteY167" fmla="*/ 498474 h 6709566"/>
                    <a:gd name="connsiteX168" fmla="*/ 134144 w 3413919"/>
                    <a:gd name="connsiteY168" fmla="*/ 612773 h 6709566"/>
                    <a:gd name="connsiteX169" fmla="*/ 0 w 3413919"/>
                    <a:gd name="connsiteY16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82788 w 3413919"/>
                    <a:gd name="connsiteY126" fmla="*/ 4425951 h 6709566"/>
                    <a:gd name="connsiteX127" fmla="*/ 1923257 w 3413919"/>
                    <a:gd name="connsiteY127" fmla="*/ 4306887 h 6709566"/>
                    <a:gd name="connsiteX128" fmla="*/ 2028032 w 3413919"/>
                    <a:gd name="connsiteY128" fmla="*/ 4094956 h 6709566"/>
                    <a:gd name="connsiteX129" fmla="*/ 1992313 w 3413919"/>
                    <a:gd name="connsiteY129" fmla="*/ 4006849 h 6709566"/>
                    <a:gd name="connsiteX130" fmla="*/ 1887538 w 3413919"/>
                    <a:gd name="connsiteY130" fmla="*/ 3921125 h 6709566"/>
                    <a:gd name="connsiteX131" fmla="*/ 1955007 w 3413919"/>
                    <a:gd name="connsiteY131" fmla="*/ 3788569 h 6709566"/>
                    <a:gd name="connsiteX132" fmla="*/ 1905794 w 3413919"/>
                    <a:gd name="connsiteY132" fmla="*/ 3705225 h 6709566"/>
                    <a:gd name="connsiteX133" fmla="*/ 1959769 w 3413919"/>
                    <a:gd name="connsiteY133" fmla="*/ 3562350 h 6709566"/>
                    <a:gd name="connsiteX134" fmla="*/ 2004219 w 3413919"/>
                    <a:gd name="connsiteY134" fmla="*/ 3438525 h 6709566"/>
                    <a:gd name="connsiteX135" fmla="*/ 1947069 w 3413919"/>
                    <a:gd name="connsiteY135" fmla="*/ 3352800 h 6709566"/>
                    <a:gd name="connsiteX136" fmla="*/ 2061369 w 3413919"/>
                    <a:gd name="connsiteY136" fmla="*/ 3282950 h 6709566"/>
                    <a:gd name="connsiteX137" fmla="*/ 1991519 w 3413919"/>
                    <a:gd name="connsiteY137" fmla="*/ 3197225 h 6709566"/>
                    <a:gd name="connsiteX138" fmla="*/ 2070894 w 3413919"/>
                    <a:gd name="connsiteY138" fmla="*/ 3035300 h 6709566"/>
                    <a:gd name="connsiteX139" fmla="*/ 2124869 w 3413919"/>
                    <a:gd name="connsiteY139" fmla="*/ 2974975 h 6709566"/>
                    <a:gd name="connsiteX140" fmla="*/ 2191544 w 3413919"/>
                    <a:gd name="connsiteY140" fmla="*/ 2838450 h 6709566"/>
                    <a:gd name="connsiteX141" fmla="*/ 2334419 w 3413919"/>
                    <a:gd name="connsiteY141" fmla="*/ 2727325 h 6709566"/>
                    <a:gd name="connsiteX142" fmla="*/ 2401094 w 3413919"/>
                    <a:gd name="connsiteY142" fmla="*/ 2593975 h 6709566"/>
                    <a:gd name="connsiteX143" fmla="*/ 2410619 w 3413919"/>
                    <a:gd name="connsiteY143" fmla="*/ 2374900 h 6709566"/>
                    <a:gd name="connsiteX144" fmla="*/ 2391569 w 3413919"/>
                    <a:gd name="connsiteY144" fmla="*/ 2082800 h 6709566"/>
                    <a:gd name="connsiteX145" fmla="*/ 2337594 w 3413919"/>
                    <a:gd name="connsiteY145" fmla="*/ 1854200 h 6709566"/>
                    <a:gd name="connsiteX146" fmla="*/ 2216944 w 3413919"/>
                    <a:gd name="connsiteY146" fmla="*/ 1816100 h 6709566"/>
                    <a:gd name="connsiteX147" fmla="*/ 1893094 w 3413919"/>
                    <a:gd name="connsiteY147" fmla="*/ 1527175 h 6709566"/>
                    <a:gd name="connsiteX148" fmla="*/ 1696244 w 3413919"/>
                    <a:gd name="connsiteY148" fmla="*/ 1311275 h 6709566"/>
                    <a:gd name="connsiteX149" fmla="*/ 1648619 w 3413919"/>
                    <a:gd name="connsiteY149" fmla="*/ 1200150 h 6709566"/>
                    <a:gd name="connsiteX150" fmla="*/ 1626394 w 3413919"/>
                    <a:gd name="connsiteY150" fmla="*/ 1073150 h 6709566"/>
                    <a:gd name="connsiteX151" fmla="*/ 1572419 w 3413919"/>
                    <a:gd name="connsiteY151" fmla="*/ 920750 h 6709566"/>
                    <a:gd name="connsiteX152" fmla="*/ 1366044 w 3413919"/>
                    <a:gd name="connsiteY152" fmla="*/ 784225 h 6709566"/>
                    <a:gd name="connsiteX153" fmla="*/ 1273969 w 3413919"/>
                    <a:gd name="connsiteY153" fmla="*/ 742950 h 6709566"/>
                    <a:gd name="connsiteX154" fmla="*/ 1258094 w 3413919"/>
                    <a:gd name="connsiteY154" fmla="*/ 682625 h 6709566"/>
                    <a:gd name="connsiteX155" fmla="*/ 1013619 w 3413919"/>
                    <a:gd name="connsiteY155" fmla="*/ 571500 h 6709566"/>
                    <a:gd name="connsiteX156" fmla="*/ 994569 w 3413919"/>
                    <a:gd name="connsiteY156" fmla="*/ 479425 h 6709566"/>
                    <a:gd name="connsiteX157" fmla="*/ 918369 w 3413919"/>
                    <a:gd name="connsiteY157" fmla="*/ 450850 h 6709566"/>
                    <a:gd name="connsiteX158" fmla="*/ 877094 w 3413919"/>
                    <a:gd name="connsiteY158" fmla="*/ 352425 h 6709566"/>
                    <a:gd name="connsiteX159" fmla="*/ 765969 w 3413919"/>
                    <a:gd name="connsiteY159" fmla="*/ 260350 h 6709566"/>
                    <a:gd name="connsiteX160" fmla="*/ 632619 w 3413919"/>
                    <a:gd name="connsiteY160" fmla="*/ 193675 h 6709566"/>
                    <a:gd name="connsiteX161" fmla="*/ 588169 w 3413919"/>
                    <a:gd name="connsiteY161" fmla="*/ 114300 h 6709566"/>
                    <a:gd name="connsiteX162" fmla="*/ 435769 w 3413919"/>
                    <a:gd name="connsiteY162" fmla="*/ 0 h 6709566"/>
                    <a:gd name="connsiteX163" fmla="*/ 340519 w 3413919"/>
                    <a:gd name="connsiteY163" fmla="*/ 66675 h 6709566"/>
                    <a:gd name="connsiteX164" fmla="*/ 308769 w 3413919"/>
                    <a:gd name="connsiteY164" fmla="*/ 120649 h 6709566"/>
                    <a:gd name="connsiteX165" fmla="*/ 302419 w 3413919"/>
                    <a:gd name="connsiteY165" fmla="*/ 212724 h 6709566"/>
                    <a:gd name="connsiteX166" fmla="*/ 210344 w 3413919"/>
                    <a:gd name="connsiteY166" fmla="*/ 371473 h 6709566"/>
                    <a:gd name="connsiteX167" fmla="*/ 121444 w 3413919"/>
                    <a:gd name="connsiteY167" fmla="*/ 498474 h 6709566"/>
                    <a:gd name="connsiteX168" fmla="*/ 134144 w 3413919"/>
                    <a:gd name="connsiteY168" fmla="*/ 612773 h 6709566"/>
                    <a:gd name="connsiteX169" fmla="*/ 0 w 3413919"/>
                    <a:gd name="connsiteY16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82788 w 3413919"/>
                    <a:gd name="connsiteY126" fmla="*/ 4425951 h 6709566"/>
                    <a:gd name="connsiteX127" fmla="*/ 1923257 w 3413919"/>
                    <a:gd name="connsiteY127" fmla="*/ 4306887 h 6709566"/>
                    <a:gd name="connsiteX128" fmla="*/ 2028032 w 3413919"/>
                    <a:gd name="connsiteY128" fmla="*/ 4094956 h 6709566"/>
                    <a:gd name="connsiteX129" fmla="*/ 1992313 w 3413919"/>
                    <a:gd name="connsiteY129" fmla="*/ 4006849 h 6709566"/>
                    <a:gd name="connsiteX130" fmla="*/ 1887538 w 3413919"/>
                    <a:gd name="connsiteY130" fmla="*/ 3921125 h 6709566"/>
                    <a:gd name="connsiteX131" fmla="*/ 1955007 w 3413919"/>
                    <a:gd name="connsiteY131" fmla="*/ 3788569 h 6709566"/>
                    <a:gd name="connsiteX132" fmla="*/ 1905794 w 3413919"/>
                    <a:gd name="connsiteY132" fmla="*/ 3705225 h 6709566"/>
                    <a:gd name="connsiteX133" fmla="*/ 1959769 w 3413919"/>
                    <a:gd name="connsiteY133" fmla="*/ 3562350 h 6709566"/>
                    <a:gd name="connsiteX134" fmla="*/ 2004219 w 3413919"/>
                    <a:gd name="connsiteY134" fmla="*/ 3438525 h 6709566"/>
                    <a:gd name="connsiteX135" fmla="*/ 1947069 w 3413919"/>
                    <a:gd name="connsiteY135" fmla="*/ 3352800 h 6709566"/>
                    <a:gd name="connsiteX136" fmla="*/ 2061369 w 3413919"/>
                    <a:gd name="connsiteY136" fmla="*/ 3282950 h 6709566"/>
                    <a:gd name="connsiteX137" fmla="*/ 1991519 w 3413919"/>
                    <a:gd name="connsiteY137" fmla="*/ 3197225 h 6709566"/>
                    <a:gd name="connsiteX138" fmla="*/ 2070894 w 3413919"/>
                    <a:gd name="connsiteY138" fmla="*/ 3035300 h 6709566"/>
                    <a:gd name="connsiteX139" fmla="*/ 2124869 w 3413919"/>
                    <a:gd name="connsiteY139" fmla="*/ 2974975 h 6709566"/>
                    <a:gd name="connsiteX140" fmla="*/ 2191544 w 3413919"/>
                    <a:gd name="connsiteY140" fmla="*/ 2838450 h 6709566"/>
                    <a:gd name="connsiteX141" fmla="*/ 2334419 w 3413919"/>
                    <a:gd name="connsiteY141" fmla="*/ 2727325 h 6709566"/>
                    <a:gd name="connsiteX142" fmla="*/ 2401094 w 3413919"/>
                    <a:gd name="connsiteY142" fmla="*/ 2593975 h 6709566"/>
                    <a:gd name="connsiteX143" fmla="*/ 2410619 w 3413919"/>
                    <a:gd name="connsiteY143" fmla="*/ 2374900 h 6709566"/>
                    <a:gd name="connsiteX144" fmla="*/ 2391569 w 3413919"/>
                    <a:gd name="connsiteY144" fmla="*/ 2082800 h 6709566"/>
                    <a:gd name="connsiteX145" fmla="*/ 2337594 w 3413919"/>
                    <a:gd name="connsiteY145" fmla="*/ 1854200 h 6709566"/>
                    <a:gd name="connsiteX146" fmla="*/ 2216944 w 3413919"/>
                    <a:gd name="connsiteY146" fmla="*/ 1816100 h 6709566"/>
                    <a:gd name="connsiteX147" fmla="*/ 1893094 w 3413919"/>
                    <a:gd name="connsiteY147" fmla="*/ 1527175 h 6709566"/>
                    <a:gd name="connsiteX148" fmla="*/ 1696244 w 3413919"/>
                    <a:gd name="connsiteY148" fmla="*/ 1311275 h 6709566"/>
                    <a:gd name="connsiteX149" fmla="*/ 1648619 w 3413919"/>
                    <a:gd name="connsiteY149" fmla="*/ 1200150 h 6709566"/>
                    <a:gd name="connsiteX150" fmla="*/ 1626394 w 3413919"/>
                    <a:gd name="connsiteY150" fmla="*/ 1073150 h 6709566"/>
                    <a:gd name="connsiteX151" fmla="*/ 1572419 w 3413919"/>
                    <a:gd name="connsiteY151" fmla="*/ 920750 h 6709566"/>
                    <a:gd name="connsiteX152" fmla="*/ 1366044 w 3413919"/>
                    <a:gd name="connsiteY152" fmla="*/ 784225 h 6709566"/>
                    <a:gd name="connsiteX153" fmla="*/ 1273969 w 3413919"/>
                    <a:gd name="connsiteY153" fmla="*/ 742950 h 6709566"/>
                    <a:gd name="connsiteX154" fmla="*/ 1258094 w 3413919"/>
                    <a:gd name="connsiteY154" fmla="*/ 682625 h 6709566"/>
                    <a:gd name="connsiteX155" fmla="*/ 1013619 w 3413919"/>
                    <a:gd name="connsiteY155" fmla="*/ 571500 h 6709566"/>
                    <a:gd name="connsiteX156" fmla="*/ 994569 w 3413919"/>
                    <a:gd name="connsiteY156" fmla="*/ 479425 h 6709566"/>
                    <a:gd name="connsiteX157" fmla="*/ 918369 w 3413919"/>
                    <a:gd name="connsiteY157" fmla="*/ 450850 h 6709566"/>
                    <a:gd name="connsiteX158" fmla="*/ 877094 w 3413919"/>
                    <a:gd name="connsiteY158" fmla="*/ 352425 h 6709566"/>
                    <a:gd name="connsiteX159" fmla="*/ 765969 w 3413919"/>
                    <a:gd name="connsiteY159" fmla="*/ 260350 h 6709566"/>
                    <a:gd name="connsiteX160" fmla="*/ 632619 w 3413919"/>
                    <a:gd name="connsiteY160" fmla="*/ 193675 h 6709566"/>
                    <a:gd name="connsiteX161" fmla="*/ 588169 w 3413919"/>
                    <a:gd name="connsiteY161" fmla="*/ 114300 h 6709566"/>
                    <a:gd name="connsiteX162" fmla="*/ 435769 w 3413919"/>
                    <a:gd name="connsiteY162" fmla="*/ 0 h 6709566"/>
                    <a:gd name="connsiteX163" fmla="*/ 340519 w 3413919"/>
                    <a:gd name="connsiteY163" fmla="*/ 66675 h 6709566"/>
                    <a:gd name="connsiteX164" fmla="*/ 308769 w 3413919"/>
                    <a:gd name="connsiteY164" fmla="*/ 120649 h 6709566"/>
                    <a:gd name="connsiteX165" fmla="*/ 302419 w 3413919"/>
                    <a:gd name="connsiteY165" fmla="*/ 212724 h 6709566"/>
                    <a:gd name="connsiteX166" fmla="*/ 210344 w 3413919"/>
                    <a:gd name="connsiteY166" fmla="*/ 371473 h 6709566"/>
                    <a:gd name="connsiteX167" fmla="*/ 121444 w 3413919"/>
                    <a:gd name="connsiteY167" fmla="*/ 498474 h 6709566"/>
                    <a:gd name="connsiteX168" fmla="*/ 134144 w 3413919"/>
                    <a:gd name="connsiteY168" fmla="*/ 612773 h 6709566"/>
                    <a:gd name="connsiteX169" fmla="*/ 0 w 3413919"/>
                    <a:gd name="connsiteY16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82788 w 3413919"/>
                    <a:gd name="connsiteY126" fmla="*/ 4425951 h 6709566"/>
                    <a:gd name="connsiteX127" fmla="*/ 1923257 w 3413919"/>
                    <a:gd name="connsiteY127" fmla="*/ 4306887 h 6709566"/>
                    <a:gd name="connsiteX128" fmla="*/ 2028032 w 3413919"/>
                    <a:gd name="connsiteY128" fmla="*/ 4094956 h 6709566"/>
                    <a:gd name="connsiteX129" fmla="*/ 1992313 w 3413919"/>
                    <a:gd name="connsiteY129" fmla="*/ 4006849 h 6709566"/>
                    <a:gd name="connsiteX130" fmla="*/ 1887538 w 3413919"/>
                    <a:gd name="connsiteY130" fmla="*/ 3921125 h 6709566"/>
                    <a:gd name="connsiteX131" fmla="*/ 1955007 w 3413919"/>
                    <a:gd name="connsiteY131" fmla="*/ 3788569 h 6709566"/>
                    <a:gd name="connsiteX132" fmla="*/ 1905794 w 3413919"/>
                    <a:gd name="connsiteY132" fmla="*/ 3705225 h 6709566"/>
                    <a:gd name="connsiteX133" fmla="*/ 1959769 w 3413919"/>
                    <a:gd name="connsiteY133" fmla="*/ 3562350 h 6709566"/>
                    <a:gd name="connsiteX134" fmla="*/ 2004219 w 3413919"/>
                    <a:gd name="connsiteY134" fmla="*/ 3438525 h 6709566"/>
                    <a:gd name="connsiteX135" fmla="*/ 1947069 w 3413919"/>
                    <a:gd name="connsiteY135" fmla="*/ 3352800 h 6709566"/>
                    <a:gd name="connsiteX136" fmla="*/ 2061369 w 3413919"/>
                    <a:gd name="connsiteY136" fmla="*/ 3282950 h 6709566"/>
                    <a:gd name="connsiteX137" fmla="*/ 1991519 w 3413919"/>
                    <a:gd name="connsiteY137" fmla="*/ 3197225 h 6709566"/>
                    <a:gd name="connsiteX138" fmla="*/ 2070894 w 3413919"/>
                    <a:gd name="connsiteY138" fmla="*/ 3035300 h 6709566"/>
                    <a:gd name="connsiteX139" fmla="*/ 2124869 w 3413919"/>
                    <a:gd name="connsiteY139" fmla="*/ 2974975 h 6709566"/>
                    <a:gd name="connsiteX140" fmla="*/ 2191544 w 3413919"/>
                    <a:gd name="connsiteY140" fmla="*/ 2838450 h 6709566"/>
                    <a:gd name="connsiteX141" fmla="*/ 2334419 w 3413919"/>
                    <a:gd name="connsiteY141" fmla="*/ 2727325 h 6709566"/>
                    <a:gd name="connsiteX142" fmla="*/ 2401094 w 3413919"/>
                    <a:gd name="connsiteY142" fmla="*/ 2593975 h 6709566"/>
                    <a:gd name="connsiteX143" fmla="*/ 2410619 w 3413919"/>
                    <a:gd name="connsiteY143" fmla="*/ 2374900 h 6709566"/>
                    <a:gd name="connsiteX144" fmla="*/ 2391569 w 3413919"/>
                    <a:gd name="connsiteY144" fmla="*/ 2082800 h 6709566"/>
                    <a:gd name="connsiteX145" fmla="*/ 2337594 w 3413919"/>
                    <a:gd name="connsiteY145" fmla="*/ 1854200 h 6709566"/>
                    <a:gd name="connsiteX146" fmla="*/ 2216944 w 3413919"/>
                    <a:gd name="connsiteY146" fmla="*/ 1816100 h 6709566"/>
                    <a:gd name="connsiteX147" fmla="*/ 1893094 w 3413919"/>
                    <a:gd name="connsiteY147" fmla="*/ 1527175 h 6709566"/>
                    <a:gd name="connsiteX148" fmla="*/ 1696244 w 3413919"/>
                    <a:gd name="connsiteY148" fmla="*/ 1311275 h 6709566"/>
                    <a:gd name="connsiteX149" fmla="*/ 1648619 w 3413919"/>
                    <a:gd name="connsiteY149" fmla="*/ 1200150 h 6709566"/>
                    <a:gd name="connsiteX150" fmla="*/ 1626394 w 3413919"/>
                    <a:gd name="connsiteY150" fmla="*/ 1073150 h 6709566"/>
                    <a:gd name="connsiteX151" fmla="*/ 1572419 w 3413919"/>
                    <a:gd name="connsiteY151" fmla="*/ 920750 h 6709566"/>
                    <a:gd name="connsiteX152" fmla="*/ 1366044 w 3413919"/>
                    <a:gd name="connsiteY152" fmla="*/ 784225 h 6709566"/>
                    <a:gd name="connsiteX153" fmla="*/ 1273969 w 3413919"/>
                    <a:gd name="connsiteY153" fmla="*/ 742950 h 6709566"/>
                    <a:gd name="connsiteX154" fmla="*/ 1258094 w 3413919"/>
                    <a:gd name="connsiteY154" fmla="*/ 682625 h 6709566"/>
                    <a:gd name="connsiteX155" fmla="*/ 1013619 w 3413919"/>
                    <a:gd name="connsiteY155" fmla="*/ 571500 h 6709566"/>
                    <a:gd name="connsiteX156" fmla="*/ 994569 w 3413919"/>
                    <a:gd name="connsiteY156" fmla="*/ 479425 h 6709566"/>
                    <a:gd name="connsiteX157" fmla="*/ 918369 w 3413919"/>
                    <a:gd name="connsiteY157" fmla="*/ 450850 h 6709566"/>
                    <a:gd name="connsiteX158" fmla="*/ 877094 w 3413919"/>
                    <a:gd name="connsiteY158" fmla="*/ 352425 h 6709566"/>
                    <a:gd name="connsiteX159" fmla="*/ 765969 w 3413919"/>
                    <a:gd name="connsiteY159" fmla="*/ 260350 h 6709566"/>
                    <a:gd name="connsiteX160" fmla="*/ 632619 w 3413919"/>
                    <a:gd name="connsiteY160" fmla="*/ 193675 h 6709566"/>
                    <a:gd name="connsiteX161" fmla="*/ 588169 w 3413919"/>
                    <a:gd name="connsiteY161" fmla="*/ 114300 h 6709566"/>
                    <a:gd name="connsiteX162" fmla="*/ 435769 w 3413919"/>
                    <a:gd name="connsiteY162" fmla="*/ 0 h 6709566"/>
                    <a:gd name="connsiteX163" fmla="*/ 340519 w 3413919"/>
                    <a:gd name="connsiteY163" fmla="*/ 66675 h 6709566"/>
                    <a:gd name="connsiteX164" fmla="*/ 308769 w 3413919"/>
                    <a:gd name="connsiteY164" fmla="*/ 120649 h 6709566"/>
                    <a:gd name="connsiteX165" fmla="*/ 302419 w 3413919"/>
                    <a:gd name="connsiteY165" fmla="*/ 212724 h 6709566"/>
                    <a:gd name="connsiteX166" fmla="*/ 210344 w 3413919"/>
                    <a:gd name="connsiteY166" fmla="*/ 371473 h 6709566"/>
                    <a:gd name="connsiteX167" fmla="*/ 121444 w 3413919"/>
                    <a:gd name="connsiteY167" fmla="*/ 498474 h 6709566"/>
                    <a:gd name="connsiteX168" fmla="*/ 134144 w 3413919"/>
                    <a:gd name="connsiteY168" fmla="*/ 612773 h 6709566"/>
                    <a:gd name="connsiteX169" fmla="*/ 0 w 3413919"/>
                    <a:gd name="connsiteY16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01838 w 3413919"/>
                    <a:gd name="connsiteY126" fmla="*/ 4583113 h 6709566"/>
                    <a:gd name="connsiteX127" fmla="*/ 1982788 w 3413919"/>
                    <a:gd name="connsiteY127" fmla="*/ 4425951 h 6709566"/>
                    <a:gd name="connsiteX128" fmla="*/ 1923257 w 3413919"/>
                    <a:gd name="connsiteY128" fmla="*/ 4306887 h 6709566"/>
                    <a:gd name="connsiteX129" fmla="*/ 2028032 w 3413919"/>
                    <a:gd name="connsiteY129" fmla="*/ 4094956 h 6709566"/>
                    <a:gd name="connsiteX130" fmla="*/ 1992313 w 3413919"/>
                    <a:gd name="connsiteY130" fmla="*/ 4006849 h 6709566"/>
                    <a:gd name="connsiteX131" fmla="*/ 1887538 w 3413919"/>
                    <a:gd name="connsiteY131" fmla="*/ 3921125 h 6709566"/>
                    <a:gd name="connsiteX132" fmla="*/ 1955007 w 3413919"/>
                    <a:gd name="connsiteY132" fmla="*/ 3788569 h 6709566"/>
                    <a:gd name="connsiteX133" fmla="*/ 1905794 w 3413919"/>
                    <a:gd name="connsiteY133" fmla="*/ 3705225 h 6709566"/>
                    <a:gd name="connsiteX134" fmla="*/ 1959769 w 3413919"/>
                    <a:gd name="connsiteY134" fmla="*/ 3562350 h 6709566"/>
                    <a:gd name="connsiteX135" fmla="*/ 2004219 w 3413919"/>
                    <a:gd name="connsiteY135" fmla="*/ 3438525 h 6709566"/>
                    <a:gd name="connsiteX136" fmla="*/ 1947069 w 3413919"/>
                    <a:gd name="connsiteY136" fmla="*/ 3352800 h 6709566"/>
                    <a:gd name="connsiteX137" fmla="*/ 2061369 w 3413919"/>
                    <a:gd name="connsiteY137" fmla="*/ 3282950 h 6709566"/>
                    <a:gd name="connsiteX138" fmla="*/ 1991519 w 3413919"/>
                    <a:gd name="connsiteY138" fmla="*/ 3197225 h 6709566"/>
                    <a:gd name="connsiteX139" fmla="*/ 2070894 w 3413919"/>
                    <a:gd name="connsiteY139" fmla="*/ 3035300 h 6709566"/>
                    <a:gd name="connsiteX140" fmla="*/ 2124869 w 3413919"/>
                    <a:gd name="connsiteY140" fmla="*/ 2974975 h 6709566"/>
                    <a:gd name="connsiteX141" fmla="*/ 2191544 w 3413919"/>
                    <a:gd name="connsiteY141" fmla="*/ 2838450 h 6709566"/>
                    <a:gd name="connsiteX142" fmla="*/ 2334419 w 3413919"/>
                    <a:gd name="connsiteY142" fmla="*/ 2727325 h 6709566"/>
                    <a:gd name="connsiteX143" fmla="*/ 2401094 w 3413919"/>
                    <a:gd name="connsiteY143" fmla="*/ 2593975 h 6709566"/>
                    <a:gd name="connsiteX144" fmla="*/ 2410619 w 3413919"/>
                    <a:gd name="connsiteY144" fmla="*/ 2374900 h 6709566"/>
                    <a:gd name="connsiteX145" fmla="*/ 2391569 w 3413919"/>
                    <a:gd name="connsiteY145" fmla="*/ 2082800 h 6709566"/>
                    <a:gd name="connsiteX146" fmla="*/ 2337594 w 3413919"/>
                    <a:gd name="connsiteY146" fmla="*/ 1854200 h 6709566"/>
                    <a:gd name="connsiteX147" fmla="*/ 2216944 w 3413919"/>
                    <a:gd name="connsiteY147" fmla="*/ 1816100 h 6709566"/>
                    <a:gd name="connsiteX148" fmla="*/ 1893094 w 3413919"/>
                    <a:gd name="connsiteY148" fmla="*/ 1527175 h 6709566"/>
                    <a:gd name="connsiteX149" fmla="*/ 1696244 w 3413919"/>
                    <a:gd name="connsiteY149" fmla="*/ 1311275 h 6709566"/>
                    <a:gd name="connsiteX150" fmla="*/ 1648619 w 3413919"/>
                    <a:gd name="connsiteY150" fmla="*/ 1200150 h 6709566"/>
                    <a:gd name="connsiteX151" fmla="*/ 1626394 w 3413919"/>
                    <a:gd name="connsiteY151" fmla="*/ 1073150 h 6709566"/>
                    <a:gd name="connsiteX152" fmla="*/ 1572419 w 3413919"/>
                    <a:gd name="connsiteY152" fmla="*/ 920750 h 6709566"/>
                    <a:gd name="connsiteX153" fmla="*/ 1366044 w 3413919"/>
                    <a:gd name="connsiteY153" fmla="*/ 784225 h 6709566"/>
                    <a:gd name="connsiteX154" fmla="*/ 1273969 w 3413919"/>
                    <a:gd name="connsiteY154" fmla="*/ 742950 h 6709566"/>
                    <a:gd name="connsiteX155" fmla="*/ 1258094 w 3413919"/>
                    <a:gd name="connsiteY155" fmla="*/ 682625 h 6709566"/>
                    <a:gd name="connsiteX156" fmla="*/ 1013619 w 3413919"/>
                    <a:gd name="connsiteY156" fmla="*/ 571500 h 6709566"/>
                    <a:gd name="connsiteX157" fmla="*/ 994569 w 3413919"/>
                    <a:gd name="connsiteY157" fmla="*/ 479425 h 6709566"/>
                    <a:gd name="connsiteX158" fmla="*/ 918369 w 3413919"/>
                    <a:gd name="connsiteY158" fmla="*/ 450850 h 6709566"/>
                    <a:gd name="connsiteX159" fmla="*/ 877094 w 3413919"/>
                    <a:gd name="connsiteY159" fmla="*/ 352425 h 6709566"/>
                    <a:gd name="connsiteX160" fmla="*/ 765969 w 3413919"/>
                    <a:gd name="connsiteY160" fmla="*/ 260350 h 6709566"/>
                    <a:gd name="connsiteX161" fmla="*/ 632619 w 3413919"/>
                    <a:gd name="connsiteY161" fmla="*/ 193675 h 6709566"/>
                    <a:gd name="connsiteX162" fmla="*/ 588169 w 3413919"/>
                    <a:gd name="connsiteY162" fmla="*/ 114300 h 6709566"/>
                    <a:gd name="connsiteX163" fmla="*/ 435769 w 3413919"/>
                    <a:gd name="connsiteY163" fmla="*/ 0 h 6709566"/>
                    <a:gd name="connsiteX164" fmla="*/ 340519 w 3413919"/>
                    <a:gd name="connsiteY164" fmla="*/ 66675 h 6709566"/>
                    <a:gd name="connsiteX165" fmla="*/ 308769 w 3413919"/>
                    <a:gd name="connsiteY165" fmla="*/ 120649 h 6709566"/>
                    <a:gd name="connsiteX166" fmla="*/ 302419 w 3413919"/>
                    <a:gd name="connsiteY166" fmla="*/ 212724 h 6709566"/>
                    <a:gd name="connsiteX167" fmla="*/ 210344 w 3413919"/>
                    <a:gd name="connsiteY167" fmla="*/ 371473 h 6709566"/>
                    <a:gd name="connsiteX168" fmla="*/ 121444 w 3413919"/>
                    <a:gd name="connsiteY168" fmla="*/ 498474 h 6709566"/>
                    <a:gd name="connsiteX169" fmla="*/ 134144 w 3413919"/>
                    <a:gd name="connsiteY169" fmla="*/ 612773 h 6709566"/>
                    <a:gd name="connsiteX170" fmla="*/ 0 w 3413919"/>
                    <a:gd name="connsiteY17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82788 w 3413919"/>
                    <a:gd name="connsiteY126" fmla="*/ 4587876 h 6709566"/>
                    <a:gd name="connsiteX127" fmla="*/ 1982788 w 3413919"/>
                    <a:gd name="connsiteY127" fmla="*/ 4425951 h 6709566"/>
                    <a:gd name="connsiteX128" fmla="*/ 1923257 w 3413919"/>
                    <a:gd name="connsiteY128" fmla="*/ 4306887 h 6709566"/>
                    <a:gd name="connsiteX129" fmla="*/ 2028032 w 3413919"/>
                    <a:gd name="connsiteY129" fmla="*/ 4094956 h 6709566"/>
                    <a:gd name="connsiteX130" fmla="*/ 1992313 w 3413919"/>
                    <a:gd name="connsiteY130" fmla="*/ 4006849 h 6709566"/>
                    <a:gd name="connsiteX131" fmla="*/ 1887538 w 3413919"/>
                    <a:gd name="connsiteY131" fmla="*/ 3921125 h 6709566"/>
                    <a:gd name="connsiteX132" fmla="*/ 1955007 w 3413919"/>
                    <a:gd name="connsiteY132" fmla="*/ 3788569 h 6709566"/>
                    <a:gd name="connsiteX133" fmla="*/ 1905794 w 3413919"/>
                    <a:gd name="connsiteY133" fmla="*/ 3705225 h 6709566"/>
                    <a:gd name="connsiteX134" fmla="*/ 1959769 w 3413919"/>
                    <a:gd name="connsiteY134" fmla="*/ 3562350 h 6709566"/>
                    <a:gd name="connsiteX135" fmla="*/ 2004219 w 3413919"/>
                    <a:gd name="connsiteY135" fmla="*/ 3438525 h 6709566"/>
                    <a:gd name="connsiteX136" fmla="*/ 1947069 w 3413919"/>
                    <a:gd name="connsiteY136" fmla="*/ 3352800 h 6709566"/>
                    <a:gd name="connsiteX137" fmla="*/ 2061369 w 3413919"/>
                    <a:gd name="connsiteY137" fmla="*/ 3282950 h 6709566"/>
                    <a:gd name="connsiteX138" fmla="*/ 1991519 w 3413919"/>
                    <a:gd name="connsiteY138" fmla="*/ 3197225 h 6709566"/>
                    <a:gd name="connsiteX139" fmla="*/ 2070894 w 3413919"/>
                    <a:gd name="connsiteY139" fmla="*/ 3035300 h 6709566"/>
                    <a:gd name="connsiteX140" fmla="*/ 2124869 w 3413919"/>
                    <a:gd name="connsiteY140" fmla="*/ 2974975 h 6709566"/>
                    <a:gd name="connsiteX141" fmla="*/ 2191544 w 3413919"/>
                    <a:gd name="connsiteY141" fmla="*/ 2838450 h 6709566"/>
                    <a:gd name="connsiteX142" fmla="*/ 2334419 w 3413919"/>
                    <a:gd name="connsiteY142" fmla="*/ 2727325 h 6709566"/>
                    <a:gd name="connsiteX143" fmla="*/ 2401094 w 3413919"/>
                    <a:gd name="connsiteY143" fmla="*/ 2593975 h 6709566"/>
                    <a:gd name="connsiteX144" fmla="*/ 2410619 w 3413919"/>
                    <a:gd name="connsiteY144" fmla="*/ 2374900 h 6709566"/>
                    <a:gd name="connsiteX145" fmla="*/ 2391569 w 3413919"/>
                    <a:gd name="connsiteY145" fmla="*/ 2082800 h 6709566"/>
                    <a:gd name="connsiteX146" fmla="*/ 2337594 w 3413919"/>
                    <a:gd name="connsiteY146" fmla="*/ 1854200 h 6709566"/>
                    <a:gd name="connsiteX147" fmla="*/ 2216944 w 3413919"/>
                    <a:gd name="connsiteY147" fmla="*/ 1816100 h 6709566"/>
                    <a:gd name="connsiteX148" fmla="*/ 1893094 w 3413919"/>
                    <a:gd name="connsiteY148" fmla="*/ 1527175 h 6709566"/>
                    <a:gd name="connsiteX149" fmla="*/ 1696244 w 3413919"/>
                    <a:gd name="connsiteY149" fmla="*/ 1311275 h 6709566"/>
                    <a:gd name="connsiteX150" fmla="*/ 1648619 w 3413919"/>
                    <a:gd name="connsiteY150" fmla="*/ 1200150 h 6709566"/>
                    <a:gd name="connsiteX151" fmla="*/ 1626394 w 3413919"/>
                    <a:gd name="connsiteY151" fmla="*/ 1073150 h 6709566"/>
                    <a:gd name="connsiteX152" fmla="*/ 1572419 w 3413919"/>
                    <a:gd name="connsiteY152" fmla="*/ 920750 h 6709566"/>
                    <a:gd name="connsiteX153" fmla="*/ 1366044 w 3413919"/>
                    <a:gd name="connsiteY153" fmla="*/ 784225 h 6709566"/>
                    <a:gd name="connsiteX154" fmla="*/ 1273969 w 3413919"/>
                    <a:gd name="connsiteY154" fmla="*/ 742950 h 6709566"/>
                    <a:gd name="connsiteX155" fmla="*/ 1258094 w 3413919"/>
                    <a:gd name="connsiteY155" fmla="*/ 682625 h 6709566"/>
                    <a:gd name="connsiteX156" fmla="*/ 1013619 w 3413919"/>
                    <a:gd name="connsiteY156" fmla="*/ 571500 h 6709566"/>
                    <a:gd name="connsiteX157" fmla="*/ 994569 w 3413919"/>
                    <a:gd name="connsiteY157" fmla="*/ 479425 h 6709566"/>
                    <a:gd name="connsiteX158" fmla="*/ 918369 w 3413919"/>
                    <a:gd name="connsiteY158" fmla="*/ 450850 h 6709566"/>
                    <a:gd name="connsiteX159" fmla="*/ 877094 w 3413919"/>
                    <a:gd name="connsiteY159" fmla="*/ 352425 h 6709566"/>
                    <a:gd name="connsiteX160" fmla="*/ 765969 w 3413919"/>
                    <a:gd name="connsiteY160" fmla="*/ 260350 h 6709566"/>
                    <a:gd name="connsiteX161" fmla="*/ 632619 w 3413919"/>
                    <a:gd name="connsiteY161" fmla="*/ 193675 h 6709566"/>
                    <a:gd name="connsiteX162" fmla="*/ 588169 w 3413919"/>
                    <a:gd name="connsiteY162" fmla="*/ 114300 h 6709566"/>
                    <a:gd name="connsiteX163" fmla="*/ 435769 w 3413919"/>
                    <a:gd name="connsiteY163" fmla="*/ 0 h 6709566"/>
                    <a:gd name="connsiteX164" fmla="*/ 340519 w 3413919"/>
                    <a:gd name="connsiteY164" fmla="*/ 66675 h 6709566"/>
                    <a:gd name="connsiteX165" fmla="*/ 308769 w 3413919"/>
                    <a:gd name="connsiteY165" fmla="*/ 120649 h 6709566"/>
                    <a:gd name="connsiteX166" fmla="*/ 302419 w 3413919"/>
                    <a:gd name="connsiteY166" fmla="*/ 212724 h 6709566"/>
                    <a:gd name="connsiteX167" fmla="*/ 210344 w 3413919"/>
                    <a:gd name="connsiteY167" fmla="*/ 371473 h 6709566"/>
                    <a:gd name="connsiteX168" fmla="*/ 121444 w 3413919"/>
                    <a:gd name="connsiteY168" fmla="*/ 498474 h 6709566"/>
                    <a:gd name="connsiteX169" fmla="*/ 134144 w 3413919"/>
                    <a:gd name="connsiteY169" fmla="*/ 612773 h 6709566"/>
                    <a:gd name="connsiteX170" fmla="*/ 0 w 3413919"/>
                    <a:gd name="connsiteY17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06600 w 3413919"/>
                    <a:gd name="connsiteY126" fmla="*/ 4785519 h 6709566"/>
                    <a:gd name="connsiteX127" fmla="*/ 1982788 w 3413919"/>
                    <a:gd name="connsiteY127" fmla="*/ 4587876 h 6709566"/>
                    <a:gd name="connsiteX128" fmla="*/ 1982788 w 3413919"/>
                    <a:gd name="connsiteY128" fmla="*/ 4425951 h 6709566"/>
                    <a:gd name="connsiteX129" fmla="*/ 1923257 w 3413919"/>
                    <a:gd name="connsiteY129" fmla="*/ 4306887 h 6709566"/>
                    <a:gd name="connsiteX130" fmla="*/ 2028032 w 3413919"/>
                    <a:gd name="connsiteY130" fmla="*/ 4094956 h 6709566"/>
                    <a:gd name="connsiteX131" fmla="*/ 1992313 w 3413919"/>
                    <a:gd name="connsiteY131" fmla="*/ 4006849 h 6709566"/>
                    <a:gd name="connsiteX132" fmla="*/ 1887538 w 3413919"/>
                    <a:gd name="connsiteY132" fmla="*/ 3921125 h 6709566"/>
                    <a:gd name="connsiteX133" fmla="*/ 1955007 w 3413919"/>
                    <a:gd name="connsiteY133" fmla="*/ 3788569 h 6709566"/>
                    <a:gd name="connsiteX134" fmla="*/ 1905794 w 3413919"/>
                    <a:gd name="connsiteY134" fmla="*/ 3705225 h 6709566"/>
                    <a:gd name="connsiteX135" fmla="*/ 1959769 w 3413919"/>
                    <a:gd name="connsiteY135" fmla="*/ 3562350 h 6709566"/>
                    <a:gd name="connsiteX136" fmla="*/ 2004219 w 3413919"/>
                    <a:gd name="connsiteY136" fmla="*/ 3438525 h 6709566"/>
                    <a:gd name="connsiteX137" fmla="*/ 1947069 w 3413919"/>
                    <a:gd name="connsiteY137" fmla="*/ 3352800 h 6709566"/>
                    <a:gd name="connsiteX138" fmla="*/ 2061369 w 3413919"/>
                    <a:gd name="connsiteY138" fmla="*/ 3282950 h 6709566"/>
                    <a:gd name="connsiteX139" fmla="*/ 1991519 w 3413919"/>
                    <a:gd name="connsiteY139" fmla="*/ 3197225 h 6709566"/>
                    <a:gd name="connsiteX140" fmla="*/ 2070894 w 3413919"/>
                    <a:gd name="connsiteY140" fmla="*/ 3035300 h 6709566"/>
                    <a:gd name="connsiteX141" fmla="*/ 2124869 w 3413919"/>
                    <a:gd name="connsiteY141" fmla="*/ 2974975 h 6709566"/>
                    <a:gd name="connsiteX142" fmla="*/ 2191544 w 3413919"/>
                    <a:gd name="connsiteY142" fmla="*/ 2838450 h 6709566"/>
                    <a:gd name="connsiteX143" fmla="*/ 2334419 w 3413919"/>
                    <a:gd name="connsiteY143" fmla="*/ 2727325 h 6709566"/>
                    <a:gd name="connsiteX144" fmla="*/ 2401094 w 3413919"/>
                    <a:gd name="connsiteY144" fmla="*/ 2593975 h 6709566"/>
                    <a:gd name="connsiteX145" fmla="*/ 2410619 w 3413919"/>
                    <a:gd name="connsiteY145" fmla="*/ 2374900 h 6709566"/>
                    <a:gd name="connsiteX146" fmla="*/ 2391569 w 3413919"/>
                    <a:gd name="connsiteY146" fmla="*/ 2082800 h 6709566"/>
                    <a:gd name="connsiteX147" fmla="*/ 2337594 w 3413919"/>
                    <a:gd name="connsiteY147" fmla="*/ 1854200 h 6709566"/>
                    <a:gd name="connsiteX148" fmla="*/ 2216944 w 3413919"/>
                    <a:gd name="connsiteY148" fmla="*/ 1816100 h 6709566"/>
                    <a:gd name="connsiteX149" fmla="*/ 1893094 w 3413919"/>
                    <a:gd name="connsiteY149" fmla="*/ 1527175 h 6709566"/>
                    <a:gd name="connsiteX150" fmla="*/ 1696244 w 3413919"/>
                    <a:gd name="connsiteY150" fmla="*/ 1311275 h 6709566"/>
                    <a:gd name="connsiteX151" fmla="*/ 1648619 w 3413919"/>
                    <a:gd name="connsiteY151" fmla="*/ 1200150 h 6709566"/>
                    <a:gd name="connsiteX152" fmla="*/ 1626394 w 3413919"/>
                    <a:gd name="connsiteY152" fmla="*/ 1073150 h 6709566"/>
                    <a:gd name="connsiteX153" fmla="*/ 1572419 w 3413919"/>
                    <a:gd name="connsiteY153" fmla="*/ 920750 h 6709566"/>
                    <a:gd name="connsiteX154" fmla="*/ 1366044 w 3413919"/>
                    <a:gd name="connsiteY154" fmla="*/ 784225 h 6709566"/>
                    <a:gd name="connsiteX155" fmla="*/ 1273969 w 3413919"/>
                    <a:gd name="connsiteY155" fmla="*/ 742950 h 6709566"/>
                    <a:gd name="connsiteX156" fmla="*/ 1258094 w 3413919"/>
                    <a:gd name="connsiteY156" fmla="*/ 682625 h 6709566"/>
                    <a:gd name="connsiteX157" fmla="*/ 1013619 w 3413919"/>
                    <a:gd name="connsiteY157" fmla="*/ 571500 h 6709566"/>
                    <a:gd name="connsiteX158" fmla="*/ 994569 w 3413919"/>
                    <a:gd name="connsiteY158" fmla="*/ 479425 h 6709566"/>
                    <a:gd name="connsiteX159" fmla="*/ 918369 w 3413919"/>
                    <a:gd name="connsiteY159" fmla="*/ 450850 h 6709566"/>
                    <a:gd name="connsiteX160" fmla="*/ 877094 w 3413919"/>
                    <a:gd name="connsiteY160" fmla="*/ 352425 h 6709566"/>
                    <a:gd name="connsiteX161" fmla="*/ 765969 w 3413919"/>
                    <a:gd name="connsiteY161" fmla="*/ 260350 h 6709566"/>
                    <a:gd name="connsiteX162" fmla="*/ 632619 w 3413919"/>
                    <a:gd name="connsiteY162" fmla="*/ 193675 h 6709566"/>
                    <a:gd name="connsiteX163" fmla="*/ 588169 w 3413919"/>
                    <a:gd name="connsiteY163" fmla="*/ 114300 h 6709566"/>
                    <a:gd name="connsiteX164" fmla="*/ 435769 w 3413919"/>
                    <a:gd name="connsiteY164" fmla="*/ 0 h 6709566"/>
                    <a:gd name="connsiteX165" fmla="*/ 340519 w 3413919"/>
                    <a:gd name="connsiteY165" fmla="*/ 66675 h 6709566"/>
                    <a:gd name="connsiteX166" fmla="*/ 308769 w 3413919"/>
                    <a:gd name="connsiteY166" fmla="*/ 120649 h 6709566"/>
                    <a:gd name="connsiteX167" fmla="*/ 302419 w 3413919"/>
                    <a:gd name="connsiteY167" fmla="*/ 212724 h 6709566"/>
                    <a:gd name="connsiteX168" fmla="*/ 210344 w 3413919"/>
                    <a:gd name="connsiteY168" fmla="*/ 371473 h 6709566"/>
                    <a:gd name="connsiteX169" fmla="*/ 121444 w 3413919"/>
                    <a:gd name="connsiteY169" fmla="*/ 498474 h 6709566"/>
                    <a:gd name="connsiteX170" fmla="*/ 134144 w 3413919"/>
                    <a:gd name="connsiteY170" fmla="*/ 612773 h 6709566"/>
                    <a:gd name="connsiteX171" fmla="*/ 0 w 3413919"/>
                    <a:gd name="connsiteY17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887537 w 3413919"/>
                    <a:gd name="connsiteY126" fmla="*/ 4685507 h 6709566"/>
                    <a:gd name="connsiteX127" fmla="*/ 1982788 w 3413919"/>
                    <a:gd name="connsiteY127" fmla="*/ 4587876 h 6709566"/>
                    <a:gd name="connsiteX128" fmla="*/ 1982788 w 3413919"/>
                    <a:gd name="connsiteY128" fmla="*/ 4425951 h 6709566"/>
                    <a:gd name="connsiteX129" fmla="*/ 1923257 w 3413919"/>
                    <a:gd name="connsiteY129" fmla="*/ 4306887 h 6709566"/>
                    <a:gd name="connsiteX130" fmla="*/ 2028032 w 3413919"/>
                    <a:gd name="connsiteY130" fmla="*/ 4094956 h 6709566"/>
                    <a:gd name="connsiteX131" fmla="*/ 1992313 w 3413919"/>
                    <a:gd name="connsiteY131" fmla="*/ 4006849 h 6709566"/>
                    <a:gd name="connsiteX132" fmla="*/ 1887538 w 3413919"/>
                    <a:gd name="connsiteY132" fmla="*/ 3921125 h 6709566"/>
                    <a:gd name="connsiteX133" fmla="*/ 1955007 w 3413919"/>
                    <a:gd name="connsiteY133" fmla="*/ 3788569 h 6709566"/>
                    <a:gd name="connsiteX134" fmla="*/ 1905794 w 3413919"/>
                    <a:gd name="connsiteY134" fmla="*/ 3705225 h 6709566"/>
                    <a:gd name="connsiteX135" fmla="*/ 1959769 w 3413919"/>
                    <a:gd name="connsiteY135" fmla="*/ 3562350 h 6709566"/>
                    <a:gd name="connsiteX136" fmla="*/ 2004219 w 3413919"/>
                    <a:gd name="connsiteY136" fmla="*/ 3438525 h 6709566"/>
                    <a:gd name="connsiteX137" fmla="*/ 1947069 w 3413919"/>
                    <a:gd name="connsiteY137" fmla="*/ 3352800 h 6709566"/>
                    <a:gd name="connsiteX138" fmla="*/ 2061369 w 3413919"/>
                    <a:gd name="connsiteY138" fmla="*/ 3282950 h 6709566"/>
                    <a:gd name="connsiteX139" fmla="*/ 1991519 w 3413919"/>
                    <a:gd name="connsiteY139" fmla="*/ 3197225 h 6709566"/>
                    <a:gd name="connsiteX140" fmla="*/ 2070894 w 3413919"/>
                    <a:gd name="connsiteY140" fmla="*/ 3035300 h 6709566"/>
                    <a:gd name="connsiteX141" fmla="*/ 2124869 w 3413919"/>
                    <a:gd name="connsiteY141" fmla="*/ 2974975 h 6709566"/>
                    <a:gd name="connsiteX142" fmla="*/ 2191544 w 3413919"/>
                    <a:gd name="connsiteY142" fmla="*/ 2838450 h 6709566"/>
                    <a:gd name="connsiteX143" fmla="*/ 2334419 w 3413919"/>
                    <a:gd name="connsiteY143" fmla="*/ 2727325 h 6709566"/>
                    <a:gd name="connsiteX144" fmla="*/ 2401094 w 3413919"/>
                    <a:gd name="connsiteY144" fmla="*/ 2593975 h 6709566"/>
                    <a:gd name="connsiteX145" fmla="*/ 2410619 w 3413919"/>
                    <a:gd name="connsiteY145" fmla="*/ 2374900 h 6709566"/>
                    <a:gd name="connsiteX146" fmla="*/ 2391569 w 3413919"/>
                    <a:gd name="connsiteY146" fmla="*/ 2082800 h 6709566"/>
                    <a:gd name="connsiteX147" fmla="*/ 2337594 w 3413919"/>
                    <a:gd name="connsiteY147" fmla="*/ 1854200 h 6709566"/>
                    <a:gd name="connsiteX148" fmla="*/ 2216944 w 3413919"/>
                    <a:gd name="connsiteY148" fmla="*/ 1816100 h 6709566"/>
                    <a:gd name="connsiteX149" fmla="*/ 1893094 w 3413919"/>
                    <a:gd name="connsiteY149" fmla="*/ 1527175 h 6709566"/>
                    <a:gd name="connsiteX150" fmla="*/ 1696244 w 3413919"/>
                    <a:gd name="connsiteY150" fmla="*/ 1311275 h 6709566"/>
                    <a:gd name="connsiteX151" fmla="*/ 1648619 w 3413919"/>
                    <a:gd name="connsiteY151" fmla="*/ 1200150 h 6709566"/>
                    <a:gd name="connsiteX152" fmla="*/ 1626394 w 3413919"/>
                    <a:gd name="connsiteY152" fmla="*/ 1073150 h 6709566"/>
                    <a:gd name="connsiteX153" fmla="*/ 1572419 w 3413919"/>
                    <a:gd name="connsiteY153" fmla="*/ 920750 h 6709566"/>
                    <a:gd name="connsiteX154" fmla="*/ 1366044 w 3413919"/>
                    <a:gd name="connsiteY154" fmla="*/ 784225 h 6709566"/>
                    <a:gd name="connsiteX155" fmla="*/ 1273969 w 3413919"/>
                    <a:gd name="connsiteY155" fmla="*/ 742950 h 6709566"/>
                    <a:gd name="connsiteX156" fmla="*/ 1258094 w 3413919"/>
                    <a:gd name="connsiteY156" fmla="*/ 682625 h 6709566"/>
                    <a:gd name="connsiteX157" fmla="*/ 1013619 w 3413919"/>
                    <a:gd name="connsiteY157" fmla="*/ 571500 h 6709566"/>
                    <a:gd name="connsiteX158" fmla="*/ 994569 w 3413919"/>
                    <a:gd name="connsiteY158" fmla="*/ 479425 h 6709566"/>
                    <a:gd name="connsiteX159" fmla="*/ 918369 w 3413919"/>
                    <a:gd name="connsiteY159" fmla="*/ 450850 h 6709566"/>
                    <a:gd name="connsiteX160" fmla="*/ 877094 w 3413919"/>
                    <a:gd name="connsiteY160" fmla="*/ 352425 h 6709566"/>
                    <a:gd name="connsiteX161" fmla="*/ 765969 w 3413919"/>
                    <a:gd name="connsiteY161" fmla="*/ 260350 h 6709566"/>
                    <a:gd name="connsiteX162" fmla="*/ 632619 w 3413919"/>
                    <a:gd name="connsiteY162" fmla="*/ 193675 h 6709566"/>
                    <a:gd name="connsiteX163" fmla="*/ 588169 w 3413919"/>
                    <a:gd name="connsiteY163" fmla="*/ 114300 h 6709566"/>
                    <a:gd name="connsiteX164" fmla="*/ 435769 w 3413919"/>
                    <a:gd name="connsiteY164" fmla="*/ 0 h 6709566"/>
                    <a:gd name="connsiteX165" fmla="*/ 340519 w 3413919"/>
                    <a:gd name="connsiteY165" fmla="*/ 66675 h 6709566"/>
                    <a:gd name="connsiteX166" fmla="*/ 308769 w 3413919"/>
                    <a:gd name="connsiteY166" fmla="*/ 120649 h 6709566"/>
                    <a:gd name="connsiteX167" fmla="*/ 302419 w 3413919"/>
                    <a:gd name="connsiteY167" fmla="*/ 212724 h 6709566"/>
                    <a:gd name="connsiteX168" fmla="*/ 210344 w 3413919"/>
                    <a:gd name="connsiteY168" fmla="*/ 371473 h 6709566"/>
                    <a:gd name="connsiteX169" fmla="*/ 121444 w 3413919"/>
                    <a:gd name="connsiteY169" fmla="*/ 498474 h 6709566"/>
                    <a:gd name="connsiteX170" fmla="*/ 134144 w 3413919"/>
                    <a:gd name="connsiteY170" fmla="*/ 612773 h 6709566"/>
                    <a:gd name="connsiteX171" fmla="*/ 0 w 3413919"/>
                    <a:gd name="connsiteY17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35163 w 3413919"/>
                    <a:gd name="connsiteY126" fmla="*/ 4878388 h 6709566"/>
                    <a:gd name="connsiteX127" fmla="*/ 1887537 w 3413919"/>
                    <a:gd name="connsiteY127" fmla="*/ 4685507 h 6709566"/>
                    <a:gd name="connsiteX128" fmla="*/ 1982788 w 3413919"/>
                    <a:gd name="connsiteY128" fmla="*/ 4587876 h 6709566"/>
                    <a:gd name="connsiteX129" fmla="*/ 1982788 w 3413919"/>
                    <a:gd name="connsiteY129" fmla="*/ 4425951 h 6709566"/>
                    <a:gd name="connsiteX130" fmla="*/ 1923257 w 3413919"/>
                    <a:gd name="connsiteY130" fmla="*/ 4306887 h 6709566"/>
                    <a:gd name="connsiteX131" fmla="*/ 2028032 w 3413919"/>
                    <a:gd name="connsiteY131" fmla="*/ 4094956 h 6709566"/>
                    <a:gd name="connsiteX132" fmla="*/ 1992313 w 3413919"/>
                    <a:gd name="connsiteY132" fmla="*/ 4006849 h 6709566"/>
                    <a:gd name="connsiteX133" fmla="*/ 1887538 w 3413919"/>
                    <a:gd name="connsiteY133" fmla="*/ 3921125 h 6709566"/>
                    <a:gd name="connsiteX134" fmla="*/ 1955007 w 3413919"/>
                    <a:gd name="connsiteY134" fmla="*/ 3788569 h 6709566"/>
                    <a:gd name="connsiteX135" fmla="*/ 1905794 w 3413919"/>
                    <a:gd name="connsiteY135" fmla="*/ 3705225 h 6709566"/>
                    <a:gd name="connsiteX136" fmla="*/ 1959769 w 3413919"/>
                    <a:gd name="connsiteY136" fmla="*/ 3562350 h 6709566"/>
                    <a:gd name="connsiteX137" fmla="*/ 2004219 w 3413919"/>
                    <a:gd name="connsiteY137" fmla="*/ 3438525 h 6709566"/>
                    <a:gd name="connsiteX138" fmla="*/ 1947069 w 3413919"/>
                    <a:gd name="connsiteY138" fmla="*/ 3352800 h 6709566"/>
                    <a:gd name="connsiteX139" fmla="*/ 2061369 w 3413919"/>
                    <a:gd name="connsiteY139" fmla="*/ 3282950 h 6709566"/>
                    <a:gd name="connsiteX140" fmla="*/ 1991519 w 3413919"/>
                    <a:gd name="connsiteY140" fmla="*/ 3197225 h 6709566"/>
                    <a:gd name="connsiteX141" fmla="*/ 2070894 w 3413919"/>
                    <a:gd name="connsiteY141" fmla="*/ 3035300 h 6709566"/>
                    <a:gd name="connsiteX142" fmla="*/ 2124869 w 3413919"/>
                    <a:gd name="connsiteY142" fmla="*/ 2974975 h 6709566"/>
                    <a:gd name="connsiteX143" fmla="*/ 2191544 w 3413919"/>
                    <a:gd name="connsiteY143" fmla="*/ 2838450 h 6709566"/>
                    <a:gd name="connsiteX144" fmla="*/ 2334419 w 3413919"/>
                    <a:gd name="connsiteY144" fmla="*/ 2727325 h 6709566"/>
                    <a:gd name="connsiteX145" fmla="*/ 2401094 w 3413919"/>
                    <a:gd name="connsiteY145" fmla="*/ 2593975 h 6709566"/>
                    <a:gd name="connsiteX146" fmla="*/ 2410619 w 3413919"/>
                    <a:gd name="connsiteY146" fmla="*/ 2374900 h 6709566"/>
                    <a:gd name="connsiteX147" fmla="*/ 2391569 w 3413919"/>
                    <a:gd name="connsiteY147" fmla="*/ 2082800 h 6709566"/>
                    <a:gd name="connsiteX148" fmla="*/ 2337594 w 3413919"/>
                    <a:gd name="connsiteY148" fmla="*/ 1854200 h 6709566"/>
                    <a:gd name="connsiteX149" fmla="*/ 2216944 w 3413919"/>
                    <a:gd name="connsiteY149" fmla="*/ 1816100 h 6709566"/>
                    <a:gd name="connsiteX150" fmla="*/ 1893094 w 3413919"/>
                    <a:gd name="connsiteY150" fmla="*/ 1527175 h 6709566"/>
                    <a:gd name="connsiteX151" fmla="*/ 1696244 w 3413919"/>
                    <a:gd name="connsiteY151" fmla="*/ 1311275 h 6709566"/>
                    <a:gd name="connsiteX152" fmla="*/ 1648619 w 3413919"/>
                    <a:gd name="connsiteY152" fmla="*/ 1200150 h 6709566"/>
                    <a:gd name="connsiteX153" fmla="*/ 1626394 w 3413919"/>
                    <a:gd name="connsiteY153" fmla="*/ 1073150 h 6709566"/>
                    <a:gd name="connsiteX154" fmla="*/ 1572419 w 3413919"/>
                    <a:gd name="connsiteY154" fmla="*/ 920750 h 6709566"/>
                    <a:gd name="connsiteX155" fmla="*/ 1366044 w 3413919"/>
                    <a:gd name="connsiteY155" fmla="*/ 784225 h 6709566"/>
                    <a:gd name="connsiteX156" fmla="*/ 1273969 w 3413919"/>
                    <a:gd name="connsiteY156" fmla="*/ 742950 h 6709566"/>
                    <a:gd name="connsiteX157" fmla="*/ 1258094 w 3413919"/>
                    <a:gd name="connsiteY157" fmla="*/ 682625 h 6709566"/>
                    <a:gd name="connsiteX158" fmla="*/ 1013619 w 3413919"/>
                    <a:gd name="connsiteY158" fmla="*/ 571500 h 6709566"/>
                    <a:gd name="connsiteX159" fmla="*/ 994569 w 3413919"/>
                    <a:gd name="connsiteY159" fmla="*/ 479425 h 6709566"/>
                    <a:gd name="connsiteX160" fmla="*/ 918369 w 3413919"/>
                    <a:gd name="connsiteY160" fmla="*/ 450850 h 6709566"/>
                    <a:gd name="connsiteX161" fmla="*/ 877094 w 3413919"/>
                    <a:gd name="connsiteY161" fmla="*/ 352425 h 6709566"/>
                    <a:gd name="connsiteX162" fmla="*/ 765969 w 3413919"/>
                    <a:gd name="connsiteY162" fmla="*/ 260350 h 6709566"/>
                    <a:gd name="connsiteX163" fmla="*/ 632619 w 3413919"/>
                    <a:gd name="connsiteY163" fmla="*/ 193675 h 6709566"/>
                    <a:gd name="connsiteX164" fmla="*/ 588169 w 3413919"/>
                    <a:gd name="connsiteY164" fmla="*/ 114300 h 6709566"/>
                    <a:gd name="connsiteX165" fmla="*/ 435769 w 3413919"/>
                    <a:gd name="connsiteY165" fmla="*/ 0 h 6709566"/>
                    <a:gd name="connsiteX166" fmla="*/ 340519 w 3413919"/>
                    <a:gd name="connsiteY166" fmla="*/ 66675 h 6709566"/>
                    <a:gd name="connsiteX167" fmla="*/ 308769 w 3413919"/>
                    <a:gd name="connsiteY167" fmla="*/ 120649 h 6709566"/>
                    <a:gd name="connsiteX168" fmla="*/ 302419 w 3413919"/>
                    <a:gd name="connsiteY168" fmla="*/ 212724 h 6709566"/>
                    <a:gd name="connsiteX169" fmla="*/ 210344 w 3413919"/>
                    <a:gd name="connsiteY169" fmla="*/ 371473 h 6709566"/>
                    <a:gd name="connsiteX170" fmla="*/ 121444 w 3413919"/>
                    <a:gd name="connsiteY170" fmla="*/ 498474 h 6709566"/>
                    <a:gd name="connsiteX171" fmla="*/ 134144 w 3413919"/>
                    <a:gd name="connsiteY171" fmla="*/ 612773 h 6709566"/>
                    <a:gd name="connsiteX172" fmla="*/ 0 w 3413919"/>
                    <a:gd name="connsiteY17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68501 w 3413919"/>
                    <a:gd name="connsiteY126" fmla="*/ 4783138 h 6709566"/>
                    <a:gd name="connsiteX127" fmla="*/ 1887537 w 3413919"/>
                    <a:gd name="connsiteY127" fmla="*/ 4685507 h 6709566"/>
                    <a:gd name="connsiteX128" fmla="*/ 1982788 w 3413919"/>
                    <a:gd name="connsiteY128" fmla="*/ 4587876 h 6709566"/>
                    <a:gd name="connsiteX129" fmla="*/ 1982788 w 3413919"/>
                    <a:gd name="connsiteY129" fmla="*/ 4425951 h 6709566"/>
                    <a:gd name="connsiteX130" fmla="*/ 1923257 w 3413919"/>
                    <a:gd name="connsiteY130" fmla="*/ 4306887 h 6709566"/>
                    <a:gd name="connsiteX131" fmla="*/ 2028032 w 3413919"/>
                    <a:gd name="connsiteY131" fmla="*/ 4094956 h 6709566"/>
                    <a:gd name="connsiteX132" fmla="*/ 1992313 w 3413919"/>
                    <a:gd name="connsiteY132" fmla="*/ 4006849 h 6709566"/>
                    <a:gd name="connsiteX133" fmla="*/ 1887538 w 3413919"/>
                    <a:gd name="connsiteY133" fmla="*/ 3921125 h 6709566"/>
                    <a:gd name="connsiteX134" fmla="*/ 1955007 w 3413919"/>
                    <a:gd name="connsiteY134" fmla="*/ 3788569 h 6709566"/>
                    <a:gd name="connsiteX135" fmla="*/ 1905794 w 3413919"/>
                    <a:gd name="connsiteY135" fmla="*/ 3705225 h 6709566"/>
                    <a:gd name="connsiteX136" fmla="*/ 1959769 w 3413919"/>
                    <a:gd name="connsiteY136" fmla="*/ 3562350 h 6709566"/>
                    <a:gd name="connsiteX137" fmla="*/ 2004219 w 3413919"/>
                    <a:gd name="connsiteY137" fmla="*/ 3438525 h 6709566"/>
                    <a:gd name="connsiteX138" fmla="*/ 1947069 w 3413919"/>
                    <a:gd name="connsiteY138" fmla="*/ 3352800 h 6709566"/>
                    <a:gd name="connsiteX139" fmla="*/ 2061369 w 3413919"/>
                    <a:gd name="connsiteY139" fmla="*/ 3282950 h 6709566"/>
                    <a:gd name="connsiteX140" fmla="*/ 1991519 w 3413919"/>
                    <a:gd name="connsiteY140" fmla="*/ 3197225 h 6709566"/>
                    <a:gd name="connsiteX141" fmla="*/ 2070894 w 3413919"/>
                    <a:gd name="connsiteY141" fmla="*/ 3035300 h 6709566"/>
                    <a:gd name="connsiteX142" fmla="*/ 2124869 w 3413919"/>
                    <a:gd name="connsiteY142" fmla="*/ 2974975 h 6709566"/>
                    <a:gd name="connsiteX143" fmla="*/ 2191544 w 3413919"/>
                    <a:gd name="connsiteY143" fmla="*/ 2838450 h 6709566"/>
                    <a:gd name="connsiteX144" fmla="*/ 2334419 w 3413919"/>
                    <a:gd name="connsiteY144" fmla="*/ 2727325 h 6709566"/>
                    <a:gd name="connsiteX145" fmla="*/ 2401094 w 3413919"/>
                    <a:gd name="connsiteY145" fmla="*/ 2593975 h 6709566"/>
                    <a:gd name="connsiteX146" fmla="*/ 2410619 w 3413919"/>
                    <a:gd name="connsiteY146" fmla="*/ 2374900 h 6709566"/>
                    <a:gd name="connsiteX147" fmla="*/ 2391569 w 3413919"/>
                    <a:gd name="connsiteY147" fmla="*/ 2082800 h 6709566"/>
                    <a:gd name="connsiteX148" fmla="*/ 2337594 w 3413919"/>
                    <a:gd name="connsiteY148" fmla="*/ 1854200 h 6709566"/>
                    <a:gd name="connsiteX149" fmla="*/ 2216944 w 3413919"/>
                    <a:gd name="connsiteY149" fmla="*/ 1816100 h 6709566"/>
                    <a:gd name="connsiteX150" fmla="*/ 1893094 w 3413919"/>
                    <a:gd name="connsiteY150" fmla="*/ 1527175 h 6709566"/>
                    <a:gd name="connsiteX151" fmla="*/ 1696244 w 3413919"/>
                    <a:gd name="connsiteY151" fmla="*/ 1311275 h 6709566"/>
                    <a:gd name="connsiteX152" fmla="*/ 1648619 w 3413919"/>
                    <a:gd name="connsiteY152" fmla="*/ 1200150 h 6709566"/>
                    <a:gd name="connsiteX153" fmla="*/ 1626394 w 3413919"/>
                    <a:gd name="connsiteY153" fmla="*/ 1073150 h 6709566"/>
                    <a:gd name="connsiteX154" fmla="*/ 1572419 w 3413919"/>
                    <a:gd name="connsiteY154" fmla="*/ 920750 h 6709566"/>
                    <a:gd name="connsiteX155" fmla="*/ 1366044 w 3413919"/>
                    <a:gd name="connsiteY155" fmla="*/ 784225 h 6709566"/>
                    <a:gd name="connsiteX156" fmla="*/ 1273969 w 3413919"/>
                    <a:gd name="connsiteY156" fmla="*/ 742950 h 6709566"/>
                    <a:gd name="connsiteX157" fmla="*/ 1258094 w 3413919"/>
                    <a:gd name="connsiteY157" fmla="*/ 682625 h 6709566"/>
                    <a:gd name="connsiteX158" fmla="*/ 1013619 w 3413919"/>
                    <a:gd name="connsiteY158" fmla="*/ 571500 h 6709566"/>
                    <a:gd name="connsiteX159" fmla="*/ 994569 w 3413919"/>
                    <a:gd name="connsiteY159" fmla="*/ 479425 h 6709566"/>
                    <a:gd name="connsiteX160" fmla="*/ 918369 w 3413919"/>
                    <a:gd name="connsiteY160" fmla="*/ 450850 h 6709566"/>
                    <a:gd name="connsiteX161" fmla="*/ 877094 w 3413919"/>
                    <a:gd name="connsiteY161" fmla="*/ 352425 h 6709566"/>
                    <a:gd name="connsiteX162" fmla="*/ 765969 w 3413919"/>
                    <a:gd name="connsiteY162" fmla="*/ 260350 h 6709566"/>
                    <a:gd name="connsiteX163" fmla="*/ 632619 w 3413919"/>
                    <a:gd name="connsiteY163" fmla="*/ 193675 h 6709566"/>
                    <a:gd name="connsiteX164" fmla="*/ 588169 w 3413919"/>
                    <a:gd name="connsiteY164" fmla="*/ 114300 h 6709566"/>
                    <a:gd name="connsiteX165" fmla="*/ 435769 w 3413919"/>
                    <a:gd name="connsiteY165" fmla="*/ 0 h 6709566"/>
                    <a:gd name="connsiteX166" fmla="*/ 340519 w 3413919"/>
                    <a:gd name="connsiteY166" fmla="*/ 66675 h 6709566"/>
                    <a:gd name="connsiteX167" fmla="*/ 308769 w 3413919"/>
                    <a:gd name="connsiteY167" fmla="*/ 120649 h 6709566"/>
                    <a:gd name="connsiteX168" fmla="*/ 302419 w 3413919"/>
                    <a:gd name="connsiteY168" fmla="*/ 212724 h 6709566"/>
                    <a:gd name="connsiteX169" fmla="*/ 210344 w 3413919"/>
                    <a:gd name="connsiteY169" fmla="*/ 371473 h 6709566"/>
                    <a:gd name="connsiteX170" fmla="*/ 121444 w 3413919"/>
                    <a:gd name="connsiteY170" fmla="*/ 498474 h 6709566"/>
                    <a:gd name="connsiteX171" fmla="*/ 134144 w 3413919"/>
                    <a:gd name="connsiteY171" fmla="*/ 612773 h 6709566"/>
                    <a:gd name="connsiteX172" fmla="*/ 0 w 3413919"/>
                    <a:gd name="connsiteY17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68501 w 3413919"/>
                    <a:gd name="connsiteY126" fmla="*/ 4783138 h 6709566"/>
                    <a:gd name="connsiteX127" fmla="*/ 1887537 w 3413919"/>
                    <a:gd name="connsiteY127" fmla="*/ 4685507 h 6709566"/>
                    <a:gd name="connsiteX128" fmla="*/ 1982788 w 3413919"/>
                    <a:gd name="connsiteY128" fmla="*/ 4587876 h 6709566"/>
                    <a:gd name="connsiteX129" fmla="*/ 1982788 w 3413919"/>
                    <a:gd name="connsiteY129" fmla="*/ 4425951 h 6709566"/>
                    <a:gd name="connsiteX130" fmla="*/ 1923257 w 3413919"/>
                    <a:gd name="connsiteY130" fmla="*/ 4306887 h 6709566"/>
                    <a:gd name="connsiteX131" fmla="*/ 2028032 w 3413919"/>
                    <a:gd name="connsiteY131" fmla="*/ 4094956 h 6709566"/>
                    <a:gd name="connsiteX132" fmla="*/ 1992313 w 3413919"/>
                    <a:gd name="connsiteY132" fmla="*/ 4006849 h 6709566"/>
                    <a:gd name="connsiteX133" fmla="*/ 1887538 w 3413919"/>
                    <a:gd name="connsiteY133" fmla="*/ 3921125 h 6709566"/>
                    <a:gd name="connsiteX134" fmla="*/ 1955007 w 3413919"/>
                    <a:gd name="connsiteY134" fmla="*/ 3788569 h 6709566"/>
                    <a:gd name="connsiteX135" fmla="*/ 1905794 w 3413919"/>
                    <a:gd name="connsiteY135" fmla="*/ 3705225 h 6709566"/>
                    <a:gd name="connsiteX136" fmla="*/ 1959769 w 3413919"/>
                    <a:gd name="connsiteY136" fmla="*/ 3562350 h 6709566"/>
                    <a:gd name="connsiteX137" fmla="*/ 2004219 w 3413919"/>
                    <a:gd name="connsiteY137" fmla="*/ 3438525 h 6709566"/>
                    <a:gd name="connsiteX138" fmla="*/ 1947069 w 3413919"/>
                    <a:gd name="connsiteY138" fmla="*/ 3352800 h 6709566"/>
                    <a:gd name="connsiteX139" fmla="*/ 2061369 w 3413919"/>
                    <a:gd name="connsiteY139" fmla="*/ 3282950 h 6709566"/>
                    <a:gd name="connsiteX140" fmla="*/ 1991519 w 3413919"/>
                    <a:gd name="connsiteY140" fmla="*/ 3197225 h 6709566"/>
                    <a:gd name="connsiteX141" fmla="*/ 2070894 w 3413919"/>
                    <a:gd name="connsiteY141" fmla="*/ 3035300 h 6709566"/>
                    <a:gd name="connsiteX142" fmla="*/ 2124869 w 3413919"/>
                    <a:gd name="connsiteY142" fmla="*/ 2974975 h 6709566"/>
                    <a:gd name="connsiteX143" fmla="*/ 2191544 w 3413919"/>
                    <a:gd name="connsiteY143" fmla="*/ 2838450 h 6709566"/>
                    <a:gd name="connsiteX144" fmla="*/ 2334419 w 3413919"/>
                    <a:gd name="connsiteY144" fmla="*/ 2727325 h 6709566"/>
                    <a:gd name="connsiteX145" fmla="*/ 2401094 w 3413919"/>
                    <a:gd name="connsiteY145" fmla="*/ 2593975 h 6709566"/>
                    <a:gd name="connsiteX146" fmla="*/ 2410619 w 3413919"/>
                    <a:gd name="connsiteY146" fmla="*/ 2374900 h 6709566"/>
                    <a:gd name="connsiteX147" fmla="*/ 2391569 w 3413919"/>
                    <a:gd name="connsiteY147" fmla="*/ 2082800 h 6709566"/>
                    <a:gd name="connsiteX148" fmla="*/ 2337594 w 3413919"/>
                    <a:gd name="connsiteY148" fmla="*/ 1854200 h 6709566"/>
                    <a:gd name="connsiteX149" fmla="*/ 2216944 w 3413919"/>
                    <a:gd name="connsiteY149" fmla="*/ 1816100 h 6709566"/>
                    <a:gd name="connsiteX150" fmla="*/ 1893094 w 3413919"/>
                    <a:gd name="connsiteY150" fmla="*/ 1527175 h 6709566"/>
                    <a:gd name="connsiteX151" fmla="*/ 1696244 w 3413919"/>
                    <a:gd name="connsiteY151" fmla="*/ 1311275 h 6709566"/>
                    <a:gd name="connsiteX152" fmla="*/ 1648619 w 3413919"/>
                    <a:gd name="connsiteY152" fmla="*/ 1200150 h 6709566"/>
                    <a:gd name="connsiteX153" fmla="*/ 1626394 w 3413919"/>
                    <a:gd name="connsiteY153" fmla="*/ 1073150 h 6709566"/>
                    <a:gd name="connsiteX154" fmla="*/ 1572419 w 3413919"/>
                    <a:gd name="connsiteY154" fmla="*/ 920750 h 6709566"/>
                    <a:gd name="connsiteX155" fmla="*/ 1366044 w 3413919"/>
                    <a:gd name="connsiteY155" fmla="*/ 784225 h 6709566"/>
                    <a:gd name="connsiteX156" fmla="*/ 1273969 w 3413919"/>
                    <a:gd name="connsiteY156" fmla="*/ 742950 h 6709566"/>
                    <a:gd name="connsiteX157" fmla="*/ 1258094 w 3413919"/>
                    <a:gd name="connsiteY157" fmla="*/ 682625 h 6709566"/>
                    <a:gd name="connsiteX158" fmla="*/ 1013619 w 3413919"/>
                    <a:gd name="connsiteY158" fmla="*/ 571500 h 6709566"/>
                    <a:gd name="connsiteX159" fmla="*/ 994569 w 3413919"/>
                    <a:gd name="connsiteY159" fmla="*/ 479425 h 6709566"/>
                    <a:gd name="connsiteX160" fmla="*/ 918369 w 3413919"/>
                    <a:gd name="connsiteY160" fmla="*/ 450850 h 6709566"/>
                    <a:gd name="connsiteX161" fmla="*/ 877094 w 3413919"/>
                    <a:gd name="connsiteY161" fmla="*/ 352425 h 6709566"/>
                    <a:gd name="connsiteX162" fmla="*/ 765969 w 3413919"/>
                    <a:gd name="connsiteY162" fmla="*/ 260350 h 6709566"/>
                    <a:gd name="connsiteX163" fmla="*/ 632619 w 3413919"/>
                    <a:gd name="connsiteY163" fmla="*/ 193675 h 6709566"/>
                    <a:gd name="connsiteX164" fmla="*/ 588169 w 3413919"/>
                    <a:gd name="connsiteY164" fmla="*/ 114300 h 6709566"/>
                    <a:gd name="connsiteX165" fmla="*/ 435769 w 3413919"/>
                    <a:gd name="connsiteY165" fmla="*/ 0 h 6709566"/>
                    <a:gd name="connsiteX166" fmla="*/ 340519 w 3413919"/>
                    <a:gd name="connsiteY166" fmla="*/ 66675 h 6709566"/>
                    <a:gd name="connsiteX167" fmla="*/ 308769 w 3413919"/>
                    <a:gd name="connsiteY167" fmla="*/ 120649 h 6709566"/>
                    <a:gd name="connsiteX168" fmla="*/ 302419 w 3413919"/>
                    <a:gd name="connsiteY168" fmla="*/ 212724 h 6709566"/>
                    <a:gd name="connsiteX169" fmla="*/ 210344 w 3413919"/>
                    <a:gd name="connsiteY169" fmla="*/ 371473 h 6709566"/>
                    <a:gd name="connsiteX170" fmla="*/ 121444 w 3413919"/>
                    <a:gd name="connsiteY170" fmla="*/ 498474 h 6709566"/>
                    <a:gd name="connsiteX171" fmla="*/ 134144 w 3413919"/>
                    <a:gd name="connsiteY171" fmla="*/ 612773 h 6709566"/>
                    <a:gd name="connsiteX172" fmla="*/ 0 w 3413919"/>
                    <a:gd name="connsiteY17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68501 w 3413919"/>
                    <a:gd name="connsiteY126" fmla="*/ 4783138 h 6709566"/>
                    <a:gd name="connsiteX127" fmla="*/ 1887537 w 3413919"/>
                    <a:gd name="connsiteY127" fmla="*/ 4685507 h 6709566"/>
                    <a:gd name="connsiteX128" fmla="*/ 1982788 w 3413919"/>
                    <a:gd name="connsiteY128" fmla="*/ 4587876 h 6709566"/>
                    <a:gd name="connsiteX129" fmla="*/ 1982788 w 3413919"/>
                    <a:gd name="connsiteY129" fmla="*/ 4425951 h 6709566"/>
                    <a:gd name="connsiteX130" fmla="*/ 1923257 w 3413919"/>
                    <a:gd name="connsiteY130" fmla="*/ 4306887 h 6709566"/>
                    <a:gd name="connsiteX131" fmla="*/ 2028032 w 3413919"/>
                    <a:gd name="connsiteY131" fmla="*/ 4094956 h 6709566"/>
                    <a:gd name="connsiteX132" fmla="*/ 1992313 w 3413919"/>
                    <a:gd name="connsiteY132" fmla="*/ 4006849 h 6709566"/>
                    <a:gd name="connsiteX133" fmla="*/ 1887538 w 3413919"/>
                    <a:gd name="connsiteY133" fmla="*/ 3921125 h 6709566"/>
                    <a:gd name="connsiteX134" fmla="*/ 1955007 w 3413919"/>
                    <a:gd name="connsiteY134" fmla="*/ 3788569 h 6709566"/>
                    <a:gd name="connsiteX135" fmla="*/ 1905794 w 3413919"/>
                    <a:gd name="connsiteY135" fmla="*/ 3705225 h 6709566"/>
                    <a:gd name="connsiteX136" fmla="*/ 1959769 w 3413919"/>
                    <a:gd name="connsiteY136" fmla="*/ 3562350 h 6709566"/>
                    <a:gd name="connsiteX137" fmla="*/ 2004219 w 3413919"/>
                    <a:gd name="connsiteY137" fmla="*/ 3438525 h 6709566"/>
                    <a:gd name="connsiteX138" fmla="*/ 1947069 w 3413919"/>
                    <a:gd name="connsiteY138" fmla="*/ 3352800 h 6709566"/>
                    <a:gd name="connsiteX139" fmla="*/ 2061369 w 3413919"/>
                    <a:gd name="connsiteY139" fmla="*/ 3282950 h 6709566"/>
                    <a:gd name="connsiteX140" fmla="*/ 1991519 w 3413919"/>
                    <a:gd name="connsiteY140" fmla="*/ 3197225 h 6709566"/>
                    <a:gd name="connsiteX141" fmla="*/ 2070894 w 3413919"/>
                    <a:gd name="connsiteY141" fmla="*/ 3035300 h 6709566"/>
                    <a:gd name="connsiteX142" fmla="*/ 2124869 w 3413919"/>
                    <a:gd name="connsiteY142" fmla="*/ 2974975 h 6709566"/>
                    <a:gd name="connsiteX143" fmla="*/ 2191544 w 3413919"/>
                    <a:gd name="connsiteY143" fmla="*/ 2838450 h 6709566"/>
                    <a:gd name="connsiteX144" fmla="*/ 2334419 w 3413919"/>
                    <a:gd name="connsiteY144" fmla="*/ 2727325 h 6709566"/>
                    <a:gd name="connsiteX145" fmla="*/ 2401094 w 3413919"/>
                    <a:gd name="connsiteY145" fmla="*/ 2593975 h 6709566"/>
                    <a:gd name="connsiteX146" fmla="*/ 2410619 w 3413919"/>
                    <a:gd name="connsiteY146" fmla="*/ 2374900 h 6709566"/>
                    <a:gd name="connsiteX147" fmla="*/ 2391569 w 3413919"/>
                    <a:gd name="connsiteY147" fmla="*/ 2082800 h 6709566"/>
                    <a:gd name="connsiteX148" fmla="*/ 2337594 w 3413919"/>
                    <a:gd name="connsiteY148" fmla="*/ 1854200 h 6709566"/>
                    <a:gd name="connsiteX149" fmla="*/ 2216944 w 3413919"/>
                    <a:gd name="connsiteY149" fmla="*/ 1816100 h 6709566"/>
                    <a:gd name="connsiteX150" fmla="*/ 1893094 w 3413919"/>
                    <a:gd name="connsiteY150" fmla="*/ 1527175 h 6709566"/>
                    <a:gd name="connsiteX151" fmla="*/ 1696244 w 3413919"/>
                    <a:gd name="connsiteY151" fmla="*/ 1311275 h 6709566"/>
                    <a:gd name="connsiteX152" fmla="*/ 1648619 w 3413919"/>
                    <a:gd name="connsiteY152" fmla="*/ 1200150 h 6709566"/>
                    <a:gd name="connsiteX153" fmla="*/ 1626394 w 3413919"/>
                    <a:gd name="connsiteY153" fmla="*/ 1073150 h 6709566"/>
                    <a:gd name="connsiteX154" fmla="*/ 1572419 w 3413919"/>
                    <a:gd name="connsiteY154" fmla="*/ 920750 h 6709566"/>
                    <a:gd name="connsiteX155" fmla="*/ 1366044 w 3413919"/>
                    <a:gd name="connsiteY155" fmla="*/ 784225 h 6709566"/>
                    <a:gd name="connsiteX156" fmla="*/ 1273969 w 3413919"/>
                    <a:gd name="connsiteY156" fmla="*/ 742950 h 6709566"/>
                    <a:gd name="connsiteX157" fmla="*/ 1258094 w 3413919"/>
                    <a:gd name="connsiteY157" fmla="*/ 682625 h 6709566"/>
                    <a:gd name="connsiteX158" fmla="*/ 1013619 w 3413919"/>
                    <a:gd name="connsiteY158" fmla="*/ 571500 h 6709566"/>
                    <a:gd name="connsiteX159" fmla="*/ 994569 w 3413919"/>
                    <a:gd name="connsiteY159" fmla="*/ 479425 h 6709566"/>
                    <a:gd name="connsiteX160" fmla="*/ 918369 w 3413919"/>
                    <a:gd name="connsiteY160" fmla="*/ 450850 h 6709566"/>
                    <a:gd name="connsiteX161" fmla="*/ 877094 w 3413919"/>
                    <a:gd name="connsiteY161" fmla="*/ 352425 h 6709566"/>
                    <a:gd name="connsiteX162" fmla="*/ 765969 w 3413919"/>
                    <a:gd name="connsiteY162" fmla="*/ 260350 h 6709566"/>
                    <a:gd name="connsiteX163" fmla="*/ 632619 w 3413919"/>
                    <a:gd name="connsiteY163" fmla="*/ 193675 h 6709566"/>
                    <a:gd name="connsiteX164" fmla="*/ 588169 w 3413919"/>
                    <a:gd name="connsiteY164" fmla="*/ 114300 h 6709566"/>
                    <a:gd name="connsiteX165" fmla="*/ 435769 w 3413919"/>
                    <a:gd name="connsiteY165" fmla="*/ 0 h 6709566"/>
                    <a:gd name="connsiteX166" fmla="*/ 340519 w 3413919"/>
                    <a:gd name="connsiteY166" fmla="*/ 66675 h 6709566"/>
                    <a:gd name="connsiteX167" fmla="*/ 308769 w 3413919"/>
                    <a:gd name="connsiteY167" fmla="*/ 120649 h 6709566"/>
                    <a:gd name="connsiteX168" fmla="*/ 302419 w 3413919"/>
                    <a:gd name="connsiteY168" fmla="*/ 212724 h 6709566"/>
                    <a:gd name="connsiteX169" fmla="*/ 210344 w 3413919"/>
                    <a:gd name="connsiteY169" fmla="*/ 371473 h 6709566"/>
                    <a:gd name="connsiteX170" fmla="*/ 121444 w 3413919"/>
                    <a:gd name="connsiteY170" fmla="*/ 498474 h 6709566"/>
                    <a:gd name="connsiteX171" fmla="*/ 134144 w 3413919"/>
                    <a:gd name="connsiteY171" fmla="*/ 612773 h 6709566"/>
                    <a:gd name="connsiteX172" fmla="*/ 0 w 3413919"/>
                    <a:gd name="connsiteY17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73263 w 3413919"/>
                    <a:gd name="connsiteY126" fmla="*/ 4971256 h 6709566"/>
                    <a:gd name="connsiteX127" fmla="*/ 1968501 w 3413919"/>
                    <a:gd name="connsiteY127" fmla="*/ 4783138 h 6709566"/>
                    <a:gd name="connsiteX128" fmla="*/ 1887537 w 3413919"/>
                    <a:gd name="connsiteY128" fmla="*/ 4685507 h 6709566"/>
                    <a:gd name="connsiteX129" fmla="*/ 1982788 w 3413919"/>
                    <a:gd name="connsiteY129" fmla="*/ 4587876 h 6709566"/>
                    <a:gd name="connsiteX130" fmla="*/ 1982788 w 3413919"/>
                    <a:gd name="connsiteY130" fmla="*/ 4425951 h 6709566"/>
                    <a:gd name="connsiteX131" fmla="*/ 1923257 w 3413919"/>
                    <a:gd name="connsiteY131" fmla="*/ 4306887 h 6709566"/>
                    <a:gd name="connsiteX132" fmla="*/ 2028032 w 3413919"/>
                    <a:gd name="connsiteY132" fmla="*/ 4094956 h 6709566"/>
                    <a:gd name="connsiteX133" fmla="*/ 1992313 w 3413919"/>
                    <a:gd name="connsiteY133" fmla="*/ 4006849 h 6709566"/>
                    <a:gd name="connsiteX134" fmla="*/ 1887538 w 3413919"/>
                    <a:gd name="connsiteY134" fmla="*/ 3921125 h 6709566"/>
                    <a:gd name="connsiteX135" fmla="*/ 1955007 w 3413919"/>
                    <a:gd name="connsiteY135" fmla="*/ 3788569 h 6709566"/>
                    <a:gd name="connsiteX136" fmla="*/ 1905794 w 3413919"/>
                    <a:gd name="connsiteY136" fmla="*/ 3705225 h 6709566"/>
                    <a:gd name="connsiteX137" fmla="*/ 1959769 w 3413919"/>
                    <a:gd name="connsiteY137" fmla="*/ 3562350 h 6709566"/>
                    <a:gd name="connsiteX138" fmla="*/ 2004219 w 3413919"/>
                    <a:gd name="connsiteY138" fmla="*/ 3438525 h 6709566"/>
                    <a:gd name="connsiteX139" fmla="*/ 1947069 w 3413919"/>
                    <a:gd name="connsiteY139" fmla="*/ 3352800 h 6709566"/>
                    <a:gd name="connsiteX140" fmla="*/ 2061369 w 3413919"/>
                    <a:gd name="connsiteY140" fmla="*/ 3282950 h 6709566"/>
                    <a:gd name="connsiteX141" fmla="*/ 1991519 w 3413919"/>
                    <a:gd name="connsiteY141" fmla="*/ 3197225 h 6709566"/>
                    <a:gd name="connsiteX142" fmla="*/ 2070894 w 3413919"/>
                    <a:gd name="connsiteY142" fmla="*/ 3035300 h 6709566"/>
                    <a:gd name="connsiteX143" fmla="*/ 2124869 w 3413919"/>
                    <a:gd name="connsiteY143" fmla="*/ 2974975 h 6709566"/>
                    <a:gd name="connsiteX144" fmla="*/ 2191544 w 3413919"/>
                    <a:gd name="connsiteY144" fmla="*/ 2838450 h 6709566"/>
                    <a:gd name="connsiteX145" fmla="*/ 2334419 w 3413919"/>
                    <a:gd name="connsiteY145" fmla="*/ 2727325 h 6709566"/>
                    <a:gd name="connsiteX146" fmla="*/ 2401094 w 3413919"/>
                    <a:gd name="connsiteY146" fmla="*/ 2593975 h 6709566"/>
                    <a:gd name="connsiteX147" fmla="*/ 2410619 w 3413919"/>
                    <a:gd name="connsiteY147" fmla="*/ 2374900 h 6709566"/>
                    <a:gd name="connsiteX148" fmla="*/ 2391569 w 3413919"/>
                    <a:gd name="connsiteY148" fmla="*/ 2082800 h 6709566"/>
                    <a:gd name="connsiteX149" fmla="*/ 2337594 w 3413919"/>
                    <a:gd name="connsiteY149" fmla="*/ 1854200 h 6709566"/>
                    <a:gd name="connsiteX150" fmla="*/ 2216944 w 3413919"/>
                    <a:gd name="connsiteY150" fmla="*/ 1816100 h 6709566"/>
                    <a:gd name="connsiteX151" fmla="*/ 1893094 w 3413919"/>
                    <a:gd name="connsiteY151" fmla="*/ 1527175 h 6709566"/>
                    <a:gd name="connsiteX152" fmla="*/ 1696244 w 3413919"/>
                    <a:gd name="connsiteY152" fmla="*/ 1311275 h 6709566"/>
                    <a:gd name="connsiteX153" fmla="*/ 1648619 w 3413919"/>
                    <a:gd name="connsiteY153" fmla="*/ 1200150 h 6709566"/>
                    <a:gd name="connsiteX154" fmla="*/ 1626394 w 3413919"/>
                    <a:gd name="connsiteY154" fmla="*/ 1073150 h 6709566"/>
                    <a:gd name="connsiteX155" fmla="*/ 1572419 w 3413919"/>
                    <a:gd name="connsiteY155" fmla="*/ 920750 h 6709566"/>
                    <a:gd name="connsiteX156" fmla="*/ 1366044 w 3413919"/>
                    <a:gd name="connsiteY156" fmla="*/ 784225 h 6709566"/>
                    <a:gd name="connsiteX157" fmla="*/ 1273969 w 3413919"/>
                    <a:gd name="connsiteY157" fmla="*/ 742950 h 6709566"/>
                    <a:gd name="connsiteX158" fmla="*/ 1258094 w 3413919"/>
                    <a:gd name="connsiteY158" fmla="*/ 682625 h 6709566"/>
                    <a:gd name="connsiteX159" fmla="*/ 1013619 w 3413919"/>
                    <a:gd name="connsiteY159" fmla="*/ 571500 h 6709566"/>
                    <a:gd name="connsiteX160" fmla="*/ 994569 w 3413919"/>
                    <a:gd name="connsiteY160" fmla="*/ 479425 h 6709566"/>
                    <a:gd name="connsiteX161" fmla="*/ 918369 w 3413919"/>
                    <a:gd name="connsiteY161" fmla="*/ 450850 h 6709566"/>
                    <a:gd name="connsiteX162" fmla="*/ 877094 w 3413919"/>
                    <a:gd name="connsiteY162" fmla="*/ 352425 h 6709566"/>
                    <a:gd name="connsiteX163" fmla="*/ 765969 w 3413919"/>
                    <a:gd name="connsiteY163" fmla="*/ 260350 h 6709566"/>
                    <a:gd name="connsiteX164" fmla="*/ 632619 w 3413919"/>
                    <a:gd name="connsiteY164" fmla="*/ 193675 h 6709566"/>
                    <a:gd name="connsiteX165" fmla="*/ 588169 w 3413919"/>
                    <a:gd name="connsiteY165" fmla="*/ 114300 h 6709566"/>
                    <a:gd name="connsiteX166" fmla="*/ 435769 w 3413919"/>
                    <a:gd name="connsiteY166" fmla="*/ 0 h 6709566"/>
                    <a:gd name="connsiteX167" fmla="*/ 340519 w 3413919"/>
                    <a:gd name="connsiteY167" fmla="*/ 66675 h 6709566"/>
                    <a:gd name="connsiteX168" fmla="*/ 308769 w 3413919"/>
                    <a:gd name="connsiteY168" fmla="*/ 120649 h 6709566"/>
                    <a:gd name="connsiteX169" fmla="*/ 302419 w 3413919"/>
                    <a:gd name="connsiteY169" fmla="*/ 212724 h 6709566"/>
                    <a:gd name="connsiteX170" fmla="*/ 210344 w 3413919"/>
                    <a:gd name="connsiteY170" fmla="*/ 371473 h 6709566"/>
                    <a:gd name="connsiteX171" fmla="*/ 121444 w 3413919"/>
                    <a:gd name="connsiteY171" fmla="*/ 498474 h 6709566"/>
                    <a:gd name="connsiteX172" fmla="*/ 134144 w 3413919"/>
                    <a:gd name="connsiteY172" fmla="*/ 612773 h 6709566"/>
                    <a:gd name="connsiteX173" fmla="*/ 0 w 3413919"/>
                    <a:gd name="connsiteY17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32781 w 3413919"/>
                    <a:gd name="connsiteY126" fmla="*/ 4966493 h 6709566"/>
                    <a:gd name="connsiteX127" fmla="*/ 1968501 w 3413919"/>
                    <a:gd name="connsiteY127" fmla="*/ 4783138 h 6709566"/>
                    <a:gd name="connsiteX128" fmla="*/ 1887537 w 3413919"/>
                    <a:gd name="connsiteY128" fmla="*/ 4685507 h 6709566"/>
                    <a:gd name="connsiteX129" fmla="*/ 1982788 w 3413919"/>
                    <a:gd name="connsiteY129" fmla="*/ 4587876 h 6709566"/>
                    <a:gd name="connsiteX130" fmla="*/ 1982788 w 3413919"/>
                    <a:gd name="connsiteY130" fmla="*/ 4425951 h 6709566"/>
                    <a:gd name="connsiteX131" fmla="*/ 1923257 w 3413919"/>
                    <a:gd name="connsiteY131" fmla="*/ 4306887 h 6709566"/>
                    <a:gd name="connsiteX132" fmla="*/ 2028032 w 3413919"/>
                    <a:gd name="connsiteY132" fmla="*/ 4094956 h 6709566"/>
                    <a:gd name="connsiteX133" fmla="*/ 1992313 w 3413919"/>
                    <a:gd name="connsiteY133" fmla="*/ 4006849 h 6709566"/>
                    <a:gd name="connsiteX134" fmla="*/ 1887538 w 3413919"/>
                    <a:gd name="connsiteY134" fmla="*/ 3921125 h 6709566"/>
                    <a:gd name="connsiteX135" fmla="*/ 1955007 w 3413919"/>
                    <a:gd name="connsiteY135" fmla="*/ 3788569 h 6709566"/>
                    <a:gd name="connsiteX136" fmla="*/ 1905794 w 3413919"/>
                    <a:gd name="connsiteY136" fmla="*/ 3705225 h 6709566"/>
                    <a:gd name="connsiteX137" fmla="*/ 1959769 w 3413919"/>
                    <a:gd name="connsiteY137" fmla="*/ 3562350 h 6709566"/>
                    <a:gd name="connsiteX138" fmla="*/ 2004219 w 3413919"/>
                    <a:gd name="connsiteY138" fmla="*/ 3438525 h 6709566"/>
                    <a:gd name="connsiteX139" fmla="*/ 1947069 w 3413919"/>
                    <a:gd name="connsiteY139" fmla="*/ 3352800 h 6709566"/>
                    <a:gd name="connsiteX140" fmla="*/ 2061369 w 3413919"/>
                    <a:gd name="connsiteY140" fmla="*/ 3282950 h 6709566"/>
                    <a:gd name="connsiteX141" fmla="*/ 1991519 w 3413919"/>
                    <a:gd name="connsiteY141" fmla="*/ 3197225 h 6709566"/>
                    <a:gd name="connsiteX142" fmla="*/ 2070894 w 3413919"/>
                    <a:gd name="connsiteY142" fmla="*/ 3035300 h 6709566"/>
                    <a:gd name="connsiteX143" fmla="*/ 2124869 w 3413919"/>
                    <a:gd name="connsiteY143" fmla="*/ 2974975 h 6709566"/>
                    <a:gd name="connsiteX144" fmla="*/ 2191544 w 3413919"/>
                    <a:gd name="connsiteY144" fmla="*/ 2838450 h 6709566"/>
                    <a:gd name="connsiteX145" fmla="*/ 2334419 w 3413919"/>
                    <a:gd name="connsiteY145" fmla="*/ 2727325 h 6709566"/>
                    <a:gd name="connsiteX146" fmla="*/ 2401094 w 3413919"/>
                    <a:gd name="connsiteY146" fmla="*/ 2593975 h 6709566"/>
                    <a:gd name="connsiteX147" fmla="*/ 2410619 w 3413919"/>
                    <a:gd name="connsiteY147" fmla="*/ 2374900 h 6709566"/>
                    <a:gd name="connsiteX148" fmla="*/ 2391569 w 3413919"/>
                    <a:gd name="connsiteY148" fmla="*/ 2082800 h 6709566"/>
                    <a:gd name="connsiteX149" fmla="*/ 2337594 w 3413919"/>
                    <a:gd name="connsiteY149" fmla="*/ 1854200 h 6709566"/>
                    <a:gd name="connsiteX150" fmla="*/ 2216944 w 3413919"/>
                    <a:gd name="connsiteY150" fmla="*/ 1816100 h 6709566"/>
                    <a:gd name="connsiteX151" fmla="*/ 1893094 w 3413919"/>
                    <a:gd name="connsiteY151" fmla="*/ 1527175 h 6709566"/>
                    <a:gd name="connsiteX152" fmla="*/ 1696244 w 3413919"/>
                    <a:gd name="connsiteY152" fmla="*/ 1311275 h 6709566"/>
                    <a:gd name="connsiteX153" fmla="*/ 1648619 w 3413919"/>
                    <a:gd name="connsiteY153" fmla="*/ 1200150 h 6709566"/>
                    <a:gd name="connsiteX154" fmla="*/ 1626394 w 3413919"/>
                    <a:gd name="connsiteY154" fmla="*/ 1073150 h 6709566"/>
                    <a:gd name="connsiteX155" fmla="*/ 1572419 w 3413919"/>
                    <a:gd name="connsiteY155" fmla="*/ 920750 h 6709566"/>
                    <a:gd name="connsiteX156" fmla="*/ 1366044 w 3413919"/>
                    <a:gd name="connsiteY156" fmla="*/ 784225 h 6709566"/>
                    <a:gd name="connsiteX157" fmla="*/ 1273969 w 3413919"/>
                    <a:gd name="connsiteY157" fmla="*/ 742950 h 6709566"/>
                    <a:gd name="connsiteX158" fmla="*/ 1258094 w 3413919"/>
                    <a:gd name="connsiteY158" fmla="*/ 682625 h 6709566"/>
                    <a:gd name="connsiteX159" fmla="*/ 1013619 w 3413919"/>
                    <a:gd name="connsiteY159" fmla="*/ 571500 h 6709566"/>
                    <a:gd name="connsiteX160" fmla="*/ 994569 w 3413919"/>
                    <a:gd name="connsiteY160" fmla="*/ 479425 h 6709566"/>
                    <a:gd name="connsiteX161" fmla="*/ 918369 w 3413919"/>
                    <a:gd name="connsiteY161" fmla="*/ 450850 h 6709566"/>
                    <a:gd name="connsiteX162" fmla="*/ 877094 w 3413919"/>
                    <a:gd name="connsiteY162" fmla="*/ 352425 h 6709566"/>
                    <a:gd name="connsiteX163" fmla="*/ 765969 w 3413919"/>
                    <a:gd name="connsiteY163" fmla="*/ 260350 h 6709566"/>
                    <a:gd name="connsiteX164" fmla="*/ 632619 w 3413919"/>
                    <a:gd name="connsiteY164" fmla="*/ 193675 h 6709566"/>
                    <a:gd name="connsiteX165" fmla="*/ 588169 w 3413919"/>
                    <a:gd name="connsiteY165" fmla="*/ 114300 h 6709566"/>
                    <a:gd name="connsiteX166" fmla="*/ 435769 w 3413919"/>
                    <a:gd name="connsiteY166" fmla="*/ 0 h 6709566"/>
                    <a:gd name="connsiteX167" fmla="*/ 340519 w 3413919"/>
                    <a:gd name="connsiteY167" fmla="*/ 66675 h 6709566"/>
                    <a:gd name="connsiteX168" fmla="*/ 308769 w 3413919"/>
                    <a:gd name="connsiteY168" fmla="*/ 120649 h 6709566"/>
                    <a:gd name="connsiteX169" fmla="*/ 302419 w 3413919"/>
                    <a:gd name="connsiteY169" fmla="*/ 212724 h 6709566"/>
                    <a:gd name="connsiteX170" fmla="*/ 210344 w 3413919"/>
                    <a:gd name="connsiteY170" fmla="*/ 371473 h 6709566"/>
                    <a:gd name="connsiteX171" fmla="*/ 121444 w 3413919"/>
                    <a:gd name="connsiteY171" fmla="*/ 498474 h 6709566"/>
                    <a:gd name="connsiteX172" fmla="*/ 134144 w 3413919"/>
                    <a:gd name="connsiteY172" fmla="*/ 612773 h 6709566"/>
                    <a:gd name="connsiteX173" fmla="*/ 0 w 3413919"/>
                    <a:gd name="connsiteY17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1982788 w 3413919"/>
                    <a:gd name="connsiteY126" fmla="*/ 5104606 h 6709566"/>
                    <a:gd name="connsiteX127" fmla="*/ 1932781 w 3413919"/>
                    <a:gd name="connsiteY127" fmla="*/ 4966493 h 6709566"/>
                    <a:gd name="connsiteX128" fmla="*/ 1968501 w 3413919"/>
                    <a:gd name="connsiteY128" fmla="*/ 4783138 h 6709566"/>
                    <a:gd name="connsiteX129" fmla="*/ 1887537 w 3413919"/>
                    <a:gd name="connsiteY129" fmla="*/ 4685507 h 6709566"/>
                    <a:gd name="connsiteX130" fmla="*/ 1982788 w 3413919"/>
                    <a:gd name="connsiteY130" fmla="*/ 4587876 h 6709566"/>
                    <a:gd name="connsiteX131" fmla="*/ 1982788 w 3413919"/>
                    <a:gd name="connsiteY131" fmla="*/ 4425951 h 6709566"/>
                    <a:gd name="connsiteX132" fmla="*/ 1923257 w 3413919"/>
                    <a:gd name="connsiteY132" fmla="*/ 4306887 h 6709566"/>
                    <a:gd name="connsiteX133" fmla="*/ 2028032 w 3413919"/>
                    <a:gd name="connsiteY133" fmla="*/ 4094956 h 6709566"/>
                    <a:gd name="connsiteX134" fmla="*/ 1992313 w 3413919"/>
                    <a:gd name="connsiteY134" fmla="*/ 4006849 h 6709566"/>
                    <a:gd name="connsiteX135" fmla="*/ 1887538 w 3413919"/>
                    <a:gd name="connsiteY135" fmla="*/ 3921125 h 6709566"/>
                    <a:gd name="connsiteX136" fmla="*/ 1955007 w 3413919"/>
                    <a:gd name="connsiteY136" fmla="*/ 3788569 h 6709566"/>
                    <a:gd name="connsiteX137" fmla="*/ 1905794 w 3413919"/>
                    <a:gd name="connsiteY137" fmla="*/ 3705225 h 6709566"/>
                    <a:gd name="connsiteX138" fmla="*/ 1959769 w 3413919"/>
                    <a:gd name="connsiteY138" fmla="*/ 3562350 h 6709566"/>
                    <a:gd name="connsiteX139" fmla="*/ 2004219 w 3413919"/>
                    <a:gd name="connsiteY139" fmla="*/ 3438525 h 6709566"/>
                    <a:gd name="connsiteX140" fmla="*/ 1947069 w 3413919"/>
                    <a:gd name="connsiteY140" fmla="*/ 3352800 h 6709566"/>
                    <a:gd name="connsiteX141" fmla="*/ 2061369 w 3413919"/>
                    <a:gd name="connsiteY141" fmla="*/ 3282950 h 6709566"/>
                    <a:gd name="connsiteX142" fmla="*/ 1991519 w 3413919"/>
                    <a:gd name="connsiteY142" fmla="*/ 3197225 h 6709566"/>
                    <a:gd name="connsiteX143" fmla="*/ 2070894 w 3413919"/>
                    <a:gd name="connsiteY143" fmla="*/ 3035300 h 6709566"/>
                    <a:gd name="connsiteX144" fmla="*/ 2124869 w 3413919"/>
                    <a:gd name="connsiteY144" fmla="*/ 2974975 h 6709566"/>
                    <a:gd name="connsiteX145" fmla="*/ 2191544 w 3413919"/>
                    <a:gd name="connsiteY145" fmla="*/ 2838450 h 6709566"/>
                    <a:gd name="connsiteX146" fmla="*/ 2334419 w 3413919"/>
                    <a:gd name="connsiteY146" fmla="*/ 2727325 h 6709566"/>
                    <a:gd name="connsiteX147" fmla="*/ 2401094 w 3413919"/>
                    <a:gd name="connsiteY147" fmla="*/ 2593975 h 6709566"/>
                    <a:gd name="connsiteX148" fmla="*/ 2410619 w 3413919"/>
                    <a:gd name="connsiteY148" fmla="*/ 2374900 h 6709566"/>
                    <a:gd name="connsiteX149" fmla="*/ 2391569 w 3413919"/>
                    <a:gd name="connsiteY149" fmla="*/ 2082800 h 6709566"/>
                    <a:gd name="connsiteX150" fmla="*/ 2337594 w 3413919"/>
                    <a:gd name="connsiteY150" fmla="*/ 1854200 h 6709566"/>
                    <a:gd name="connsiteX151" fmla="*/ 2216944 w 3413919"/>
                    <a:gd name="connsiteY151" fmla="*/ 1816100 h 6709566"/>
                    <a:gd name="connsiteX152" fmla="*/ 1893094 w 3413919"/>
                    <a:gd name="connsiteY152" fmla="*/ 1527175 h 6709566"/>
                    <a:gd name="connsiteX153" fmla="*/ 1696244 w 3413919"/>
                    <a:gd name="connsiteY153" fmla="*/ 1311275 h 6709566"/>
                    <a:gd name="connsiteX154" fmla="*/ 1648619 w 3413919"/>
                    <a:gd name="connsiteY154" fmla="*/ 1200150 h 6709566"/>
                    <a:gd name="connsiteX155" fmla="*/ 1626394 w 3413919"/>
                    <a:gd name="connsiteY155" fmla="*/ 1073150 h 6709566"/>
                    <a:gd name="connsiteX156" fmla="*/ 1572419 w 3413919"/>
                    <a:gd name="connsiteY156" fmla="*/ 920750 h 6709566"/>
                    <a:gd name="connsiteX157" fmla="*/ 1366044 w 3413919"/>
                    <a:gd name="connsiteY157" fmla="*/ 784225 h 6709566"/>
                    <a:gd name="connsiteX158" fmla="*/ 1273969 w 3413919"/>
                    <a:gd name="connsiteY158" fmla="*/ 742950 h 6709566"/>
                    <a:gd name="connsiteX159" fmla="*/ 1258094 w 3413919"/>
                    <a:gd name="connsiteY159" fmla="*/ 682625 h 6709566"/>
                    <a:gd name="connsiteX160" fmla="*/ 1013619 w 3413919"/>
                    <a:gd name="connsiteY160" fmla="*/ 571500 h 6709566"/>
                    <a:gd name="connsiteX161" fmla="*/ 994569 w 3413919"/>
                    <a:gd name="connsiteY161" fmla="*/ 479425 h 6709566"/>
                    <a:gd name="connsiteX162" fmla="*/ 918369 w 3413919"/>
                    <a:gd name="connsiteY162" fmla="*/ 450850 h 6709566"/>
                    <a:gd name="connsiteX163" fmla="*/ 877094 w 3413919"/>
                    <a:gd name="connsiteY163" fmla="*/ 352425 h 6709566"/>
                    <a:gd name="connsiteX164" fmla="*/ 765969 w 3413919"/>
                    <a:gd name="connsiteY164" fmla="*/ 260350 h 6709566"/>
                    <a:gd name="connsiteX165" fmla="*/ 632619 w 3413919"/>
                    <a:gd name="connsiteY165" fmla="*/ 193675 h 6709566"/>
                    <a:gd name="connsiteX166" fmla="*/ 588169 w 3413919"/>
                    <a:gd name="connsiteY166" fmla="*/ 114300 h 6709566"/>
                    <a:gd name="connsiteX167" fmla="*/ 435769 w 3413919"/>
                    <a:gd name="connsiteY167" fmla="*/ 0 h 6709566"/>
                    <a:gd name="connsiteX168" fmla="*/ 340519 w 3413919"/>
                    <a:gd name="connsiteY168" fmla="*/ 66675 h 6709566"/>
                    <a:gd name="connsiteX169" fmla="*/ 308769 w 3413919"/>
                    <a:gd name="connsiteY169" fmla="*/ 120649 h 6709566"/>
                    <a:gd name="connsiteX170" fmla="*/ 302419 w 3413919"/>
                    <a:gd name="connsiteY170" fmla="*/ 212724 h 6709566"/>
                    <a:gd name="connsiteX171" fmla="*/ 210344 w 3413919"/>
                    <a:gd name="connsiteY171" fmla="*/ 371473 h 6709566"/>
                    <a:gd name="connsiteX172" fmla="*/ 121444 w 3413919"/>
                    <a:gd name="connsiteY172" fmla="*/ 498474 h 6709566"/>
                    <a:gd name="connsiteX173" fmla="*/ 134144 w 3413919"/>
                    <a:gd name="connsiteY173" fmla="*/ 612773 h 6709566"/>
                    <a:gd name="connsiteX174" fmla="*/ 0 w 3413919"/>
                    <a:gd name="connsiteY17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44700 w 3413919"/>
                    <a:gd name="connsiteY124" fmla="*/ 5278435 h 6709566"/>
                    <a:gd name="connsiteX125" fmla="*/ 2051844 w 3413919"/>
                    <a:gd name="connsiteY125" fmla="*/ 5254622 h 6709566"/>
                    <a:gd name="connsiteX126" fmla="*/ 2018506 w 3413919"/>
                    <a:gd name="connsiteY126" fmla="*/ 5061744 h 6709566"/>
                    <a:gd name="connsiteX127" fmla="*/ 1932781 w 3413919"/>
                    <a:gd name="connsiteY127" fmla="*/ 4966493 h 6709566"/>
                    <a:gd name="connsiteX128" fmla="*/ 1968501 w 3413919"/>
                    <a:gd name="connsiteY128" fmla="*/ 4783138 h 6709566"/>
                    <a:gd name="connsiteX129" fmla="*/ 1887537 w 3413919"/>
                    <a:gd name="connsiteY129" fmla="*/ 4685507 h 6709566"/>
                    <a:gd name="connsiteX130" fmla="*/ 1982788 w 3413919"/>
                    <a:gd name="connsiteY130" fmla="*/ 4587876 h 6709566"/>
                    <a:gd name="connsiteX131" fmla="*/ 1982788 w 3413919"/>
                    <a:gd name="connsiteY131" fmla="*/ 4425951 h 6709566"/>
                    <a:gd name="connsiteX132" fmla="*/ 1923257 w 3413919"/>
                    <a:gd name="connsiteY132" fmla="*/ 4306887 h 6709566"/>
                    <a:gd name="connsiteX133" fmla="*/ 2028032 w 3413919"/>
                    <a:gd name="connsiteY133" fmla="*/ 4094956 h 6709566"/>
                    <a:gd name="connsiteX134" fmla="*/ 1992313 w 3413919"/>
                    <a:gd name="connsiteY134" fmla="*/ 4006849 h 6709566"/>
                    <a:gd name="connsiteX135" fmla="*/ 1887538 w 3413919"/>
                    <a:gd name="connsiteY135" fmla="*/ 3921125 h 6709566"/>
                    <a:gd name="connsiteX136" fmla="*/ 1955007 w 3413919"/>
                    <a:gd name="connsiteY136" fmla="*/ 3788569 h 6709566"/>
                    <a:gd name="connsiteX137" fmla="*/ 1905794 w 3413919"/>
                    <a:gd name="connsiteY137" fmla="*/ 3705225 h 6709566"/>
                    <a:gd name="connsiteX138" fmla="*/ 1959769 w 3413919"/>
                    <a:gd name="connsiteY138" fmla="*/ 3562350 h 6709566"/>
                    <a:gd name="connsiteX139" fmla="*/ 2004219 w 3413919"/>
                    <a:gd name="connsiteY139" fmla="*/ 3438525 h 6709566"/>
                    <a:gd name="connsiteX140" fmla="*/ 1947069 w 3413919"/>
                    <a:gd name="connsiteY140" fmla="*/ 3352800 h 6709566"/>
                    <a:gd name="connsiteX141" fmla="*/ 2061369 w 3413919"/>
                    <a:gd name="connsiteY141" fmla="*/ 3282950 h 6709566"/>
                    <a:gd name="connsiteX142" fmla="*/ 1991519 w 3413919"/>
                    <a:gd name="connsiteY142" fmla="*/ 3197225 h 6709566"/>
                    <a:gd name="connsiteX143" fmla="*/ 2070894 w 3413919"/>
                    <a:gd name="connsiteY143" fmla="*/ 3035300 h 6709566"/>
                    <a:gd name="connsiteX144" fmla="*/ 2124869 w 3413919"/>
                    <a:gd name="connsiteY144" fmla="*/ 2974975 h 6709566"/>
                    <a:gd name="connsiteX145" fmla="*/ 2191544 w 3413919"/>
                    <a:gd name="connsiteY145" fmla="*/ 2838450 h 6709566"/>
                    <a:gd name="connsiteX146" fmla="*/ 2334419 w 3413919"/>
                    <a:gd name="connsiteY146" fmla="*/ 2727325 h 6709566"/>
                    <a:gd name="connsiteX147" fmla="*/ 2401094 w 3413919"/>
                    <a:gd name="connsiteY147" fmla="*/ 2593975 h 6709566"/>
                    <a:gd name="connsiteX148" fmla="*/ 2410619 w 3413919"/>
                    <a:gd name="connsiteY148" fmla="*/ 2374900 h 6709566"/>
                    <a:gd name="connsiteX149" fmla="*/ 2391569 w 3413919"/>
                    <a:gd name="connsiteY149" fmla="*/ 2082800 h 6709566"/>
                    <a:gd name="connsiteX150" fmla="*/ 2337594 w 3413919"/>
                    <a:gd name="connsiteY150" fmla="*/ 1854200 h 6709566"/>
                    <a:gd name="connsiteX151" fmla="*/ 2216944 w 3413919"/>
                    <a:gd name="connsiteY151" fmla="*/ 1816100 h 6709566"/>
                    <a:gd name="connsiteX152" fmla="*/ 1893094 w 3413919"/>
                    <a:gd name="connsiteY152" fmla="*/ 1527175 h 6709566"/>
                    <a:gd name="connsiteX153" fmla="*/ 1696244 w 3413919"/>
                    <a:gd name="connsiteY153" fmla="*/ 1311275 h 6709566"/>
                    <a:gd name="connsiteX154" fmla="*/ 1648619 w 3413919"/>
                    <a:gd name="connsiteY154" fmla="*/ 1200150 h 6709566"/>
                    <a:gd name="connsiteX155" fmla="*/ 1626394 w 3413919"/>
                    <a:gd name="connsiteY155" fmla="*/ 1073150 h 6709566"/>
                    <a:gd name="connsiteX156" fmla="*/ 1572419 w 3413919"/>
                    <a:gd name="connsiteY156" fmla="*/ 920750 h 6709566"/>
                    <a:gd name="connsiteX157" fmla="*/ 1366044 w 3413919"/>
                    <a:gd name="connsiteY157" fmla="*/ 784225 h 6709566"/>
                    <a:gd name="connsiteX158" fmla="*/ 1273969 w 3413919"/>
                    <a:gd name="connsiteY158" fmla="*/ 742950 h 6709566"/>
                    <a:gd name="connsiteX159" fmla="*/ 1258094 w 3413919"/>
                    <a:gd name="connsiteY159" fmla="*/ 682625 h 6709566"/>
                    <a:gd name="connsiteX160" fmla="*/ 1013619 w 3413919"/>
                    <a:gd name="connsiteY160" fmla="*/ 571500 h 6709566"/>
                    <a:gd name="connsiteX161" fmla="*/ 994569 w 3413919"/>
                    <a:gd name="connsiteY161" fmla="*/ 479425 h 6709566"/>
                    <a:gd name="connsiteX162" fmla="*/ 918369 w 3413919"/>
                    <a:gd name="connsiteY162" fmla="*/ 450850 h 6709566"/>
                    <a:gd name="connsiteX163" fmla="*/ 877094 w 3413919"/>
                    <a:gd name="connsiteY163" fmla="*/ 352425 h 6709566"/>
                    <a:gd name="connsiteX164" fmla="*/ 765969 w 3413919"/>
                    <a:gd name="connsiteY164" fmla="*/ 260350 h 6709566"/>
                    <a:gd name="connsiteX165" fmla="*/ 632619 w 3413919"/>
                    <a:gd name="connsiteY165" fmla="*/ 193675 h 6709566"/>
                    <a:gd name="connsiteX166" fmla="*/ 588169 w 3413919"/>
                    <a:gd name="connsiteY166" fmla="*/ 114300 h 6709566"/>
                    <a:gd name="connsiteX167" fmla="*/ 435769 w 3413919"/>
                    <a:gd name="connsiteY167" fmla="*/ 0 h 6709566"/>
                    <a:gd name="connsiteX168" fmla="*/ 340519 w 3413919"/>
                    <a:gd name="connsiteY168" fmla="*/ 66675 h 6709566"/>
                    <a:gd name="connsiteX169" fmla="*/ 308769 w 3413919"/>
                    <a:gd name="connsiteY169" fmla="*/ 120649 h 6709566"/>
                    <a:gd name="connsiteX170" fmla="*/ 302419 w 3413919"/>
                    <a:gd name="connsiteY170" fmla="*/ 212724 h 6709566"/>
                    <a:gd name="connsiteX171" fmla="*/ 210344 w 3413919"/>
                    <a:gd name="connsiteY171" fmla="*/ 371473 h 6709566"/>
                    <a:gd name="connsiteX172" fmla="*/ 121444 w 3413919"/>
                    <a:gd name="connsiteY172" fmla="*/ 498474 h 6709566"/>
                    <a:gd name="connsiteX173" fmla="*/ 134144 w 3413919"/>
                    <a:gd name="connsiteY173" fmla="*/ 612773 h 6709566"/>
                    <a:gd name="connsiteX174" fmla="*/ 0 w 3413919"/>
                    <a:gd name="connsiteY17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51844 w 3413919"/>
                    <a:gd name="connsiteY120" fmla="*/ 5337966 h 6709566"/>
                    <a:gd name="connsiteX121" fmla="*/ 2032794 w 3413919"/>
                    <a:gd name="connsiteY121" fmla="*/ 5328441 h 6709566"/>
                    <a:gd name="connsiteX122" fmla="*/ 2039938 w 3413919"/>
                    <a:gd name="connsiteY122" fmla="*/ 5304628 h 6709566"/>
                    <a:gd name="connsiteX123" fmla="*/ 2042319 w 3413919"/>
                    <a:gd name="connsiteY123" fmla="*/ 5285578 h 6709566"/>
                    <a:gd name="connsiteX124" fmla="*/ 2051844 w 3413919"/>
                    <a:gd name="connsiteY124" fmla="*/ 5254622 h 6709566"/>
                    <a:gd name="connsiteX125" fmla="*/ 2018506 w 3413919"/>
                    <a:gd name="connsiteY125" fmla="*/ 5061744 h 6709566"/>
                    <a:gd name="connsiteX126" fmla="*/ 1932781 w 3413919"/>
                    <a:gd name="connsiteY126" fmla="*/ 4966493 h 6709566"/>
                    <a:gd name="connsiteX127" fmla="*/ 1968501 w 3413919"/>
                    <a:gd name="connsiteY127" fmla="*/ 4783138 h 6709566"/>
                    <a:gd name="connsiteX128" fmla="*/ 1887537 w 3413919"/>
                    <a:gd name="connsiteY128" fmla="*/ 4685507 h 6709566"/>
                    <a:gd name="connsiteX129" fmla="*/ 1982788 w 3413919"/>
                    <a:gd name="connsiteY129" fmla="*/ 4587876 h 6709566"/>
                    <a:gd name="connsiteX130" fmla="*/ 1982788 w 3413919"/>
                    <a:gd name="connsiteY130" fmla="*/ 4425951 h 6709566"/>
                    <a:gd name="connsiteX131" fmla="*/ 1923257 w 3413919"/>
                    <a:gd name="connsiteY131" fmla="*/ 4306887 h 6709566"/>
                    <a:gd name="connsiteX132" fmla="*/ 2028032 w 3413919"/>
                    <a:gd name="connsiteY132" fmla="*/ 4094956 h 6709566"/>
                    <a:gd name="connsiteX133" fmla="*/ 1992313 w 3413919"/>
                    <a:gd name="connsiteY133" fmla="*/ 4006849 h 6709566"/>
                    <a:gd name="connsiteX134" fmla="*/ 1887538 w 3413919"/>
                    <a:gd name="connsiteY134" fmla="*/ 3921125 h 6709566"/>
                    <a:gd name="connsiteX135" fmla="*/ 1955007 w 3413919"/>
                    <a:gd name="connsiteY135" fmla="*/ 3788569 h 6709566"/>
                    <a:gd name="connsiteX136" fmla="*/ 1905794 w 3413919"/>
                    <a:gd name="connsiteY136" fmla="*/ 3705225 h 6709566"/>
                    <a:gd name="connsiteX137" fmla="*/ 1959769 w 3413919"/>
                    <a:gd name="connsiteY137" fmla="*/ 3562350 h 6709566"/>
                    <a:gd name="connsiteX138" fmla="*/ 2004219 w 3413919"/>
                    <a:gd name="connsiteY138" fmla="*/ 3438525 h 6709566"/>
                    <a:gd name="connsiteX139" fmla="*/ 1947069 w 3413919"/>
                    <a:gd name="connsiteY139" fmla="*/ 3352800 h 6709566"/>
                    <a:gd name="connsiteX140" fmla="*/ 2061369 w 3413919"/>
                    <a:gd name="connsiteY140" fmla="*/ 3282950 h 6709566"/>
                    <a:gd name="connsiteX141" fmla="*/ 1991519 w 3413919"/>
                    <a:gd name="connsiteY141" fmla="*/ 3197225 h 6709566"/>
                    <a:gd name="connsiteX142" fmla="*/ 2070894 w 3413919"/>
                    <a:gd name="connsiteY142" fmla="*/ 3035300 h 6709566"/>
                    <a:gd name="connsiteX143" fmla="*/ 2124869 w 3413919"/>
                    <a:gd name="connsiteY143" fmla="*/ 2974975 h 6709566"/>
                    <a:gd name="connsiteX144" fmla="*/ 2191544 w 3413919"/>
                    <a:gd name="connsiteY144" fmla="*/ 2838450 h 6709566"/>
                    <a:gd name="connsiteX145" fmla="*/ 2334419 w 3413919"/>
                    <a:gd name="connsiteY145" fmla="*/ 2727325 h 6709566"/>
                    <a:gd name="connsiteX146" fmla="*/ 2401094 w 3413919"/>
                    <a:gd name="connsiteY146" fmla="*/ 2593975 h 6709566"/>
                    <a:gd name="connsiteX147" fmla="*/ 2410619 w 3413919"/>
                    <a:gd name="connsiteY147" fmla="*/ 2374900 h 6709566"/>
                    <a:gd name="connsiteX148" fmla="*/ 2391569 w 3413919"/>
                    <a:gd name="connsiteY148" fmla="*/ 2082800 h 6709566"/>
                    <a:gd name="connsiteX149" fmla="*/ 2337594 w 3413919"/>
                    <a:gd name="connsiteY149" fmla="*/ 1854200 h 6709566"/>
                    <a:gd name="connsiteX150" fmla="*/ 2216944 w 3413919"/>
                    <a:gd name="connsiteY150" fmla="*/ 1816100 h 6709566"/>
                    <a:gd name="connsiteX151" fmla="*/ 1893094 w 3413919"/>
                    <a:gd name="connsiteY151" fmla="*/ 1527175 h 6709566"/>
                    <a:gd name="connsiteX152" fmla="*/ 1696244 w 3413919"/>
                    <a:gd name="connsiteY152" fmla="*/ 1311275 h 6709566"/>
                    <a:gd name="connsiteX153" fmla="*/ 1648619 w 3413919"/>
                    <a:gd name="connsiteY153" fmla="*/ 1200150 h 6709566"/>
                    <a:gd name="connsiteX154" fmla="*/ 1626394 w 3413919"/>
                    <a:gd name="connsiteY154" fmla="*/ 1073150 h 6709566"/>
                    <a:gd name="connsiteX155" fmla="*/ 1572419 w 3413919"/>
                    <a:gd name="connsiteY155" fmla="*/ 920750 h 6709566"/>
                    <a:gd name="connsiteX156" fmla="*/ 1366044 w 3413919"/>
                    <a:gd name="connsiteY156" fmla="*/ 784225 h 6709566"/>
                    <a:gd name="connsiteX157" fmla="*/ 1273969 w 3413919"/>
                    <a:gd name="connsiteY157" fmla="*/ 742950 h 6709566"/>
                    <a:gd name="connsiteX158" fmla="*/ 1258094 w 3413919"/>
                    <a:gd name="connsiteY158" fmla="*/ 682625 h 6709566"/>
                    <a:gd name="connsiteX159" fmla="*/ 1013619 w 3413919"/>
                    <a:gd name="connsiteY159" fmla="*/ 571500 h 6709566"/>
                    <a:gd name="connsiteX160" fmla="*/ 994569 w 3413919"/>
                    <a:gd name="connsiteY160" fmla="*/ 479425 h 6709566"/>
                    <a:gd name="connsiteX161" fmla="*/ 918369 w 3413919"/>
                    <a:gd name="connsiteY161" fmla="*/ 450850 h 6709566"/>
                    <a:gd name="connsiteX162" fmla="*/ 877094 w 3413919"/>
                    <a:gd name="connsiteY162" fmla="*/ 352425 h 6709566"/>
                    <a:gd name="connsiteX163" fmla="*/ 765969 w 3413919"/>
                    <a:gd name="connsiteY163" fmla="*/ 260350 h 6709566"/>
                    <a:gd name="connsiteX164" fmla="*/ 632619 w 3413919"/>
                    <a:gd name="connsiteY164" fmla="*/ 193675 h 6709566"/>
                    <a:gd name="connsiteX165" fmla="*/ 588169 w 3413919"/>
                    <a:gd name="connsiteY165" fmla="*/ 114300 h 6709566"/>
                    <a:gd name="connsiteX166" fmla="*/ 435769 w 3413919"/>
                    <a:gd name="connsiteY166" fmla="*/ 0 h 6709566"/>
                    <a:gd name="connsiteX167" fmla="*/ 340519 w 3413919"/>
                    <a:gd name="connsiteY167" fmla="*/ 66675 h 6709566"/>
                    <a:gd name="connsiteX168" fmla="*/ 308769 w 3413919"/>
                    <a:gd name="connsiteY168" fmla="*/ 120649 h 6709566"/>
                    <a:gd name="connsiteX169" fmla="*/ 302419 w 3413919"/>
                    <a:gd name="connsiteY169" fmla="*/ 212724 h 6709566"/>
                    <a:gd name="connsiteX170" fmla="*/ 210344 w 3413919"/>
                    <a:gd name="connsiteY170" fmla="*/ 371473 h 6709566"/>
                    <a:gd name="connsiteX171" fmla="*/ 121444 w 3413919"/>
                    <a:gd name="connsiteY171" fmla="*/ 498474 h 6709566"/>
                    <a:gd name="connsiteX172" fmla="*/ 134144 w 3413919"/>
                    <a:gd name="connsiteY172" fmla="*/ 612773 h 6709566"/>
                    <a:gd name="connsiteX173" fmla="*/ 0 w 3413919"/>
                    <a:gd name="connsiteY17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32794 w 3413919"/>
                    <a:gd name="connsiteY120" fmla="*/ 5328441 h 6709566"/>
                    <a:gd name="connsiteX121" fmla="*/ 2039938 w 3413919"/>
                    <a:gd name="connsiteY121" fmla="*/ 5304628 h 6709566"/>
                    <a:gd name="connsiteX122" fmla="*/ 2042319 w 3413919"/>
                    <a:gd name="connsiteY122" fmla="*/ 5285578 h 6709566"/>
                    <a:gd name="connsiteX123" fmla="*/ 2051844 w 3413919"/>
                    <a:gd name="connsiteY123" fmla="*/ 5254622 h 6709566"/>
                    <a:gd name="connsiteX124" fmla="*/ 2018506 w 3413919"/>
                    <a:gd name="connsiteY124" fmla="*/ 5061744 h 6709566"/>
                    <a:gd name="connsiteX125" fmla="*/ 1932781 w 3413919"/>
                    <a:gd name="connsiteY125" fmla="*/ 4966493 h 6709566"/>
                    <a:gd name="connsiteX126" fmla="*/ 1968501 w 3413919"/>
                    <a:gd name="connsiteY126" fmla="*/ 4783138 h 6709566"/>
                    <a:gd name="connsiteX127" fmla="*/ 1887537 w 3413919"/>
                    <a:gd name="connsiteY127" fmla="*/ 4685507 h 6709566"/>
                    <a:gd name="connsiteX128" fmla="*/ 1982788 w 3413919"/>
                    <a:gd name="connsiteY128" fmla="*/ 4587876 h 6709566"/>
                    <a:gd name="connsiteX129" fmla="*/ 1982788 w 3413919"/>
                    <a:gd name="connsiteY129" fmla="*/ 4425951 h 6709566"/>
                    <a:gd name="connsiteX130" fmla="*/ 1923257 w 3413919"/>
                    <a:gd name="connsiteY130" fmla="*/ 4306887 h 6709566"/>
                    <a:gd name="connsiteX131" fmla="*/ 2028032 w 3413919"/>
                    <a:gd name="connsiteY131" fmla="*/ 4094956 h 6709566"/>
                    <a:gd name="connsiteX132" fmla="*/ 1992313 w 3413919"/>
                    <a:gd name="connsiteY132" fmla="*/ 4006849 h 6709566"/>
                    <a:gd name="connsiteX133" fmla="*/ 1887538 w 3413919"/>
                    <a:gd name="connsiteY133" fmla="*/ 3921125 h 6709566"/>
                    <a:gd name="connsiteX134" fmla="*/ 1955007 w 3413919"/>
                    <a:gd name="connsiteY134" fmla="*/ 3788569 h 6709566"/>
                    <a:gd name="connsiteX135" fmla="*/ 1905794 w 3413919"/>
                    <a:gd name="connsiteY135" fmla="*/ 3705225 h 6709566"/>
                    <a:gd name="connsiteX136" fmla="*/ 1959769 w 3413919"/>
                    <a:gd name="connsiteY136" fmla="*/ 3562350 h 6709566"/>
                    <a:gd name="connsiteX137" fmla="*/ 2004219 w 3413919"/>
                    <a:gd name="connsiteY137" fmla="*/ 3438525 h 6709566"/>
                    <a:gd name="connsiteX138" fmla="*/ 1947069 w 3413919"/>
                    <a:gd name="connsiteY138" fmla="*/ 3352800 h 6709566"/>
                    <a:gd name="connsiteX139" fmla="*/ 2061369 w 3413919"/>
                    <a:gd name="connsiteY139" fmla="*/ 3282950 h 6709566"/>
                    <a:gd name="connsiteX140" fmla="*/ 1991519 w 3413919"/>
                    <a:gd name="connsiteY140" fmla="*/ 3197225 h 6709566"/>
                    <a:gd name="connsiteX141" fmla="*/ 2070894 w 3413919"/>
                    <a:gd name="connsiteY141" fmla="*/ 3035300 h 6709566"/>
                    <a:gd name="connsiteX142" fmla="*/ 2124869 w 3413919"/>
                    <a:gd name="connsiteY142" fmla="*/ 2974975 h 6709566"/>
                    <a:gd name="connsiteX143" fmla="*/ 2191544 w 3413919"/>
                    <a:gd name="connsiteY143" fmla="*/ 2838450 h 6709566"/>
                    <a:gd name="connsiteX144" fmla="*/ 2334419 w 3413919"/>
                    <a:gd name="connsiteY144" fmla="*/ 2727325 h 6709566"/>
                    <a:gd name="connsiteX145" fmla="*/ 2401094 w 3413919"/>
                    <a:gd name="connsiteY145" fmla="*/ 2593975 h 6709566"/>
                    <a:gd name="connsiteX146" fmla="*/ 2410619 w 3413919"/>
                    <a:gd name="connsiteY146" fmla="*/ 2374900 h 6709566"/>
                    <a:gd name="connsiteX147" fmla="*/ 2391569 w 3413919"/>
                    <a:gd name="connsiteY147" fmla="*/ 2082800 h 6709566"/>
                    <a:gd name="connsiteX148" fmla="*/ 2337594 w 3413919"/>
                    <a:gd name="connsiteY148" fmla="*/ 1854200 h 6709566"/>
                    <a:gd name="connsiteX149" fmla="*/ 2216944 w 3413919"/>
                    <a:gd name="connsiteY149" fmla="*/ 1816100 h 6709566"/>
                    <a:gd name="connsiteX150" fmla="*/ 1893094 w 3413919"/>
                    <a:gd name="connsiteY150" fmla="*/ 1527175 h 6709566"/>
                    <a:gd name="connsiteX151" fmla="*/ 1696244 w 3413919"/>
                    <a:gd name="connsiteY151" fmla="*/ 1311275 h 6709566"/>
                    <a:gd name="connsiteX152" fmla="*/ 1648619 w 3413919"/>
                    <a:gd name="connsiteY152" fmla="*/ 1200150 h 6709566"/>
                    <a:gd name="connsiteX153" fmla="*/ 1626394 w 3413919"/>
                    <a:gd name="connsiteY153" fmla="*/ 1073150 h 6709566"/>
                    <a:gd name="connsiteX154" fmla="*/ 1572419 w 3413919"/>
                    <a:gd name="connsiteY154" fmla="*/ 920750 h 6709566"/>
                    <a:gd name="connsiteX155" fmla="*/ 1366044 w 3413919"/>
                    <a:gd name="connsiteY155" fmla="*/ 784225 h 6709566"/>
                    <a:gd name="connsiteX156" fmla="*/ 1273969 w 3413919"/>
                    <a:gd name="connsiteY156" fmla="*/ 742950 h 6709566"/>
                    <a:gd name="connsiteX157" fmla="*/ 1258094 w 3413919"/>
                    <a:gd name="connsiteY157" fmla="*/ 682625 h 6709566"/>
                    <a:gd name="connsiteX158" fmla="*/ 1013619 w 3413919"/>
                    <a:gd name="connsiteY158" fmla="*/ 571500 h 6709566"/>
                    <a:gd name="connsiteX159" fmla="*/ 994569 w 3413919"/>
                    <a:gd name="connsiteY159" fmla="*/ 479425 h 6709566"/>
                    <a:gd name="connsiteX160" fmla="*/ 918369 w 3413919"/>
                    <a:gd name="connsiteY160" fmla="*/ 450850 h 6709566"/>
                    <a:gd name="connsiteX161" fmla="*/ 877094 w 3413919"/>
                    <a:gd name="connsiteY161" fmla="*/ 352425 h 6709566"/>
                    <a:gd name="connsiteX162" fmla="*/ 765969 w 3413919"/>
                    <a:gd name="connsiteY162" fmla="*/ 260350 h 6709566"/>
                    <a:gd name="connsiteX163" fmla="*/ 632619 w 3413919"/>
                    <a:gd name="connsiteY163" fmla="*/ 193675 h 6709566"/>
                    <a:gd name="connsiteX164" fmla="*/ 588169 w 3413919"/>
                    <a:gd name="connsiteY164" fmla="*/ 114300 h 6709566"/>
                    <a:gd name="connsiteX165" fmla="*/ 435769 w 3413919"/>
                    <a:gd name="connsiteY165" fmla="*/ 0 h 6709566"/>
                    <a:gd name="connsiteX166" fmla="*/ 340519 w 3413919"/>
                    <a:gd name="connsiteY166" fmla="*/ 66675 h 6709566"/>
                    <a:gd name="connsiteX167" fmla="*/ 308769 w 3413919"/>
                    <a:gd name="connsiteY167" fmla="*/ 120649 h 6709566"/>
                    <a:gd name="connsiteX168" fmla="*/ 302419 w 3413919"/>
                    <a:gd name="connsiteY168" fmla="*/ 212724 h 6709566"/>
                    <a:gd name="connsiteX169" fmla="*/ 210344 w 3413919"/>
                    <a:gd name="connsiteY169" fmla="*/ 371473 h 6709566"/>
                    <a:gd name="connsiteX170" fmla="*/ 121444 w 3413919"/>
                    <a:gd name="connsiteY170" fmla="*/ 498474 h 6709566"/>
                    <a:gd name="connsiteX171" fmla="*/ 134144 w 3413919"/>
                    <a:gd name="connsiteY171" fmla="*/ 612773 h 6709566"/>
                    <a:gd name="connsiteX172" fmla="*/ 0 w 3413919"/>
                    <a:gd name="connsiteY17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32794 w 3413919"/>
                    <a:gd name="connsiteY120" fmla="*/ 5328441 h 6709566"/>
                    <a:gd name="connsiteX121" fmla="*/ 2042319 w 3413919"/>
                    <a:gd name="connsiteY121" fmla="*/ 5285578 h 6709566"/>
                    <a:gd name="connsiteX122" fmla="*/ 2051844 w 3413919"/>
                    <a:gd name="connsiteY122" fmla="*/ 5254622 h 6709566"/>
                    <a:gd name="connsiteX123" fmla="*/ 2018506 w 3413919"/>
                    <a:gd name="connsiteY123" fmla="*/ 5061744 h 6709566"/>
                    <a:gd name="connsiteX124" fmla="*/ 1932781 w 3413919"/>
                    <a:gd name="connsiteY124" fmla="*/ 4966493 h 6709566"/>
                    <a:gd name="connsiteX125" fmla="*/ 1968501 w 3413919"/>
                    <a:gd name="connsiteY125" fmla="*/ 4783138 h 6709566"/>
                    <a:gd name="connsiteX126" fmla="*/ 1887537 w 3413919"/>
                    <a:gd name="connsiteY126" fmla="*/ 4685507 h 6709566"/>
                    <a:gd name="connsiteX127" fmla="*/ 1982788 w 3413919"/>
                    <a:gd name="connsiteY127" fmla="*/ 4587876 h 6709566"/>
                    <a:gd name="connsiteX128" fmla="*/ 1982788 w 3413919"/>
                    <a:gd name="connsiteY128" fmla="*/ 4425951 h 6709566"/>
                    <a:gd name="connsiteX129" fmla="*/ 1923257 w 3413919"/>
                    <a:gd name="connsiteY129" fmla="*/ 4306887 h 6709566"/>
                    <a:gd name="connsiteX130" fmla="*/ 2028032 w 3413919"/>
                    <a:gd name="connsiteY130" fmla="*/ 4094956 h 6709566"/>
                    <a:gd name="connsiteX131" fmla="*/ 1992313 w 3413919"/>
                    <a:gd name="connsiteY131" fmla="*/ 4006849 h 6709566"/>
                    <a:gd name="connsiteX132" fmla="*/ 1887538 w 3413919"/>
                    <a:gd name="connsiteY132" fmla="*/ 3921125 h 6709566"/>
                    <a:gd name="connsiteX133" fmla="*/ 1955007 w 3413919"/>
                    <a:gd name="connsiteY133" fmla="*/ 3788569 h 6709566"/>
                    <a:gd name="connsiteX134" fmla="*/ 1905794 w 3413919"/>
                    <a:gd name="connsiteY134" fmla="*/ 3705225 h 6709566"/>
                    <a:gd name="connsiteX135" fmla="*/ 1959769 w 3413919"/>
                    <a:gd name="connsiteY135" fmla="*/ 3562350 h 6709566"/>
                    <a:gd name="connsiteX136" fmla="*/ 2004219 w 3413919"/>
                    <a:gd name="connsiteY136" fmla="*/ 3438525 h 6709566"/>
                    <a:gd name="connsiteX137" fmla="*/ 1947069 w 3413919"/>
                    <a:gd name="connsiteY137" fmla="*/ 3352800 h 6709566"/>
                    <a:gd name="connsiteX138" fmla="*/ 2061369 w 3413919"/>
                    <a:gd name="connsiteY138" fmla="*/ 3282950 h 6709566"/>
                    <a:gd name="connsiteX139" fmla="*/ 1991519 w 3413919"/>
                    <a:gd name="connsiteY139" fmla="*/ 3197225 h 6709566"/>
                    <a:gd name="connsiteX140" fmla="*/ 2070894 w 3413919"/>
                    <a:gd name="connsiteY140" fmla="*/ 3035300 h 6709566"/>
                    <a:gd name="connsiteX141" fmla="*/ 2124869 w 3413919"/>
                    <a:gd name="connsiteY141" fmla="*/ 2974975 h 6709566"/>
                    <a:gd name="connsiteX142" fmla="*/ 2191544 w 3413919"/>
                    <a:gd name="connsiteY142" fmla="*/ 2838450 h 6709566"/>
                    <a:gd name="connsiteX143" fmla="*/ 2334419 w 3413919"/>
                    <a:gd name="connsiteY143" fmla="*/ 2727325 h 6709566"/>
                    <a:gd name="connsiteX144" fmla="*/ 2401094 w 3413919"/>
                    <a:gd name="connsiteY144" fmla="*/ 2593975 h 6709566"/>
                    <a:gd name="connsiteX145" fmla="*/ 2410619 w 3413919"/>
                    <a:gd name="connsiteY145" fmla="*/ 2374900 h 6709566"/>
                    <a:gd name="connsiteX146" fmla="*/ 2391569 w 3413919"/>
                    <a:gd name="connsiteY146" fmla="*/ 2082800 h 6709566"/>
                    <a:gd name="connsiteX147" fmla="*/ 2337594 w 3413919"/>
                    <a:gd name="connsiteY147" fmla="*/ 1854200 h 6709566"/>
                    <a:gd name="connsiteX148" fmla="*/ 2216944 w 3413919"/>
                    <a:gd name="connsiteY148" fmla="*/ 1816100 h 6709566"/>
                    <a:gd name="connsiteX149" fmla="*/ 1893094 w 3413919"/>
                    <a:gd name="connsiteY149" fmla="*/ 1527175 h 6709566"/>
                    <a:gd name="connsiteX150" fmla="*/ 1696244 w 3413919"/>
                    <a:gd name="connsiteY150" fmla="*/ 1311275 h 6709566"/>
                    <a:gd name="connsiteX151" fmla="*/ 1648619 w 3413919"/>
                    <a:gd name="connsiteY151" fmla="*/ 1200150 h 6709566"/>
                    <a:gd name="connsiteX152" fmla="*/ 1626394 w 3413919"/>
                    <a:gd name="connsiteY152" fmla="*/ 1073150 h 6709566"/>
                    <a:gd name="connsiteX153" fmla="*/ 1572419 w 3413919"/>
                    <a:gd name="connsiteY153" fmla="*/ 920750 h 6709566"/>
                    <a:gd name="connsiteX154" fmla="*/ 1366044 w 3413919"/>
                    <a:gd name="connsiteY154" fmla="*/ 784225 h 6709566"/>
                    <a:gd name="connsiteX155" fmla="*/ 1273969 w 3413919"/>
                    <a:gd name="connsiteY155" fmla="*/ 742950 h 6709566"/>
                    <a:gd name="connsiteX156" fmla="*/ 1258094 w 3413919"/>
                    <a:gd name="connsiteY156" fmla="*/ 682625 h 6709566"/>
                    <a:gd name="connsiteX157" fmla="*/ 1013619 w 3413919"/>
                    <a:gd name="connsiteY157" fmla="*/ 571500 h 6709566"/>
                    <a:gd name="connsiteX158" fmla="*/ 994569 w 3413919"/>
                    <a:gd name="connsiteY158" fmla="*/ 479425 h 6709566"/>
                    <a:gd name="connsiteX159" fmla="*/ 918369 w 3413919"/>
                    <a:gd name="connsiteY159" fmla="*/ 450850 h 6709566"/>
                    <a:gd name="connsiteX160" fmla="*/ 877094 w 3413919"/>
                    <a:gd name="connsiteY160" fmla="*/ 352425 h 6709566"/>
                    <a:gd name="connsiteX161" fmla="*/ 765969 w 3413919"/>
                    <a:gd name="connsiteY161" fmla="*/ 260350 h 6709566"/>
                    <a:gd name="connsiteX162" fmla="*/ 632619 w 3413919"/>
                    <a:gd name="connsiteY162" fmla="*/ 193675 h 6709566"/>
                    <a:gd name="connsiteX163" fmla="*/ 588169 w 3413919"/>
                    <a:gd name="connsiteY163" fmla="*/ 114300 h 6709566"/>
                    <a:gd name="connsiteX164" fmla="*/ 435769 w 3413919"/>
                    <a:gd name="connsiteY164" fmla="*/ 0 h 6709566"/>
                    <a:gd name="connsiteX165" fmla="*/ 340519 w 3413919"/>
                    <a:gd name="connsiteY165" fmla="*/ 66675 h 6709566"/>
                    <a:gd name="connsiteX166" fmla="*/ 308769 w 3413919"/>
                    <a:gd name="connsiteY166" fmla="*/ 120649 h 6709566"/>
                    <a:gd name="connsiteX167" fmla="*/ 302419 w 3413919"/>
                    <a:gd name="connsiteY167" fmla="*/ 212724 h 6709566"/>
                    <a:gd name="connsiteX168" fmla="*/ 210344 w 3413919"/>
                    <a:gd name="connsiteY168" fmla="*/ 371473 h 6709566"/>
                    <a:gd name="connsiteX169" fmla="*/ 121444 w 3413919"/>
                    <a:gd name="connsiteY169" fmla="*/ 498474 h 6709566"/>
                    <a:gd name="connsiteX170" fmla="*/ 134144 w 3413919"/>
                    <a:gd name="connsiteY170" fmla="*/ 612773 h 6709566"/>
                    <a:gd name="connsiteX171" fmla="*/ 0 w 3413919"/>
                    <a:gd name="connsiteY17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30425 w 3413919"/>
                    <a:gd name="connsiteY115" fmla="*/ 5387972 h 6709566"/>
                    <a:gd name="connsiteX116" fmla="*/ 2118519 w 3413919"/>
                    <a:gd name="connsiteY116" fmla="*/ 5380828 h 6709566"/>
                    <a:gd name="connsiteX117" fmla="*/ 2108994 w 3413919"/>
                    <a:gd name="connsiteY117" fmla="*/ 5376066 h 6709566"/>
                    <a:gd name="connsiteX118" fmla="*/ 2106613 w 3413919"/>
                    <a:gd name="connsiteY118" fmla="*/ 5357016 h 6709566"/>
                    <a:gd name="connsiteX119" fmla="*/ 2070894 w 3413919"/>
                    <a:gd name="connsiteY119" fmla="*/ 5345110 h 6709566"/>
                    <a:gd name="connsiteX120" fmla="*/ 2032794 w 3413919"/>
                    <a:gd name="connsiteY120" fmla="*/ 5328441 h 6709566"/>
                    <a:gd name="connsiteX121" fmla="*/ 2051844 w 3413919"/>
                    <a:gd name="connsiteY121" fmla="*/ 5254622 h 6709566"/>
                    <a:gd name="connsiteX122" fmla="*/ 2018506 w 3413919"/>
                    <a:gd name="connsiteY122" fmla="*/ 5061744 h 6709566"/>
                    <a:gd name="connsiteX123" fmla="*/ 1932781 w 3413919"/>
                    <a:gd name="connsiteY123" fmla="*/ 4966493 h 6709566"/>
                    <a:gd name="connsiteX124" fmla="*/ 1968501 w 3413919"/>
                    <a:gd name="connsiteY124" fmla="*/ 4783138 h 6709566"/>
                    <a:gd name="connsiteX125" fmla="*/ 1887537 w 3413919"/>
                    <a:gd name="connsiteY125" fmla="*/ 4685507 h 6709566"/>
                    <a:gd name="connsiteX126" fmla="*/ 1982788 w 3413919"/>
                    <a:gd name="connsiteY126" fmla="*/ 4587876 h 6709566"/>
                    <a:gd name="connsiteX127" fmla="*/ 1982788 w 3413919"/>
                    <a:gd name="connsiteY127" fmla="*/ 4425951 h 6709566"/>
                    <a:gd name="connsiteX128" fmla="*/ 1923257 w 3413919"/>
                    <a:gd name="connsiteY128" fmla="*/ 4306887 h 6709566"/>
                    <a:gd name="connsiteX129" fmla="*/ 2028032 w 3413919"/>
                    <a:gd name="connsiteY129" fmla="*/ 4094956 h 6709566"/>
                    <a:gd name="connsiteX130" fmla="*/ 1992313 w 3413919"/>
                    <a:gd name="connsiteY130" fmla="*/ 4006849 h 6709566"/>
                    <a:gd name="connsiteX131" fmla="*/ 1887538 w 3413919"/>
                    <a:gd name="connsiteY131" fmla="*/ 3921125 h 6709566"/>
                    <a:gd name="connsiteX132" fmla="*/ 1955007 w 3413919"/>
                    <a:gd name="connsiteY132" fmla="*/ 3788569 h 6709566"/>
                    <a:gd name="connsiteX133" fmla="*/ 1905794 w 3413919"/>
                    <a:gd name="connsiteY133" fmla="*/ 3705225 h 6709566"/>
                    <a:gd name="connsiteX134" fmla="*/ 1959769 w 3413919"/>
                    <a:gd name="connsiteY134" fmla="*/ 3562350 h 6709566"/>
                    <a:gd name="connsiteX135" fmla="*/ 2004219 w 3413919"/>
                    <a:gd name="connsiteY135" fmla="*/ 3438525 h 6709566"/>
                    <a:gd name="connsiteX136" fmla="*/ 1947069 w 3413919"/>
                    <a:gd name="connsiteY136" fmla="*/ 3352800 h 6709566"/>
                    <a:gd name="connsiteX137" fmla="*/ 2061369 w 3413919"/>
                    <a:gd name="connsiteY137" fmla="*/ 3282950 h 6709566"/>
                    <a:gd name="connsiteX138" fmla="*/ 1991519 w 3413919"/>
                    <a:gd name="connsiteY138" fmla="*/ 3197225 h 6709566"/>
                    <a:gd name="connsiteX139" fmla="*/ 2070894 w 3413919"/>
                    <a:gd name="connsiteY139" fmla="*/ 3035300 h 6709566"/>
                    <a:gd name="connsiteX140" fmla="*/ 2124869 w 3413919"/>
                    <a:gd name="connsiteY140" fmla="*/ 2974975 h 6709566"/>
                    <a:gd name="connsiteX141" fmla="*/ 2191544 w 3413919"/>
                    <a:gd name="connsiteY141" fmla="*/ 2838450 h 6709566"/>
                    <a:gd name="connsiteX142" fmla="*/ 2334419 w 3413919"/>
                    <a:gd name="connsiteY142" fmla="*/ 2727325 h 6709566"/>
                    <a:gd name="connsiteX143" fmla="*/ 2401094 w 3413919"/>
                    <a:gd name="connsiteY143" fmla="*/ 2593975 h 6709566"/>
                    <a:gd name="connsiteX144" fmla="*/ 2410619 w 3413919"/>
                    <a:gd name="connsiteY144" fmla="*/ 2374900 h 6709566"/>
                    <a:gd name="connsiteX145" fmla="*/ 2391569 w 3413919"/>
                    <a:gd name="connsiteY145" fmla="*/ 2082800 h 6709566"/>
                    <a:gd name="connsiteX146" fmla="*/ 2337594 w 3413919"/>
                    <a:gd name="connsiteY146" fmla="*/ 1854200 h 6709566"/>
                    <a:gd name="connsiteX147" fmla="*/ 2216944 w 3413919"/>
                    <a:gd name="connsiteY147" fmla="*/ 1816100 h 6709566"/>
                    <a:gd name="connsiteX148" fmla="*/ 1893094 w 3413919"/>
                    <a:gd name="connsiteY148" fmla="*/ 1527175 h 6709566"/>
                    <a:gd name="connsiteX149" fmla="*/ 1696244 w 3413919"/>
                    <a:gd name="connsiteY149" fmla="*/ 1311275 h 6709566"/>
                    <a:gd name="connsiteX150" fmla="*/ 1648619 w 3413919"/>
                    <a:gd name="connsiteY150" fmla="*/ 1200150 h 6709566"/>
                    <a:gd name="connsiteX151" fmla="*/ 1626394 w 3413919"/>
                    <a:gd name="connsiteY151" fmla="*/ 1073150 h 6709566"/>
                    <a:gd name="connsiteX152" fmla="*/ 1572419 w 3413919"/>
                    <a:gd name="connsiteY152" fmla="*/ 920750 h 6709566"/>
                    <a:gd name="connsiteX153" fmla="*/ 1366044 w 3413919"/>
                    <a:gd name="connsiteY153" fmla="*/ 784225 h 6709566"/>
                    <a:gd name="connsiteX154" fmla="*/ 1273969 w 3413919"/>
                    <a:gd name="connsiteY154" fmla="*/ 742950 h 6709566"/>
                    <a:gd name="connsiteX155" fmla="*/ 1258094 w 3413919"/>
                    <a:gd name="connsiteY155" fmla="*/ 682625 h 6709566"/>
                    <a:gd name="connsiteX156" fmla="*/ 1013619 w 3413919"/>
                    <a:gd name="connsiteY156" fmla="*/ 571500 h 6709566"/>
                    <a:gd name="connsiteX157" fmla="*/ 994569 w 3413919"/>
                    <a:gd name="connsiteY157" fmla="*/ 479425 h 6709566"/>
                    <a:gd name="connsiteX158" fmla="*/ 918369 w 3413919"/>
                    <a:gd name="connsiteY158" fmla="*/ 450850 h 6709566"/>
                    <a:gd name="connsiteX159" fmla="*/ 877094 w 3413919"/>
                    <a:gd name="connsiteY159" fmla="*/ 352425 h 6709566"/>
                    <a:gd name="connsiteX160" fmla="*/ 765969 w 3413919"/>
                    <a:gd name="connsiteY160" fmla="*/ 260350 h 6709566"/>
                    <a:gd name="connsiteX161" fmla="*/ 632619 w 3413919"/>
                    <a:gd name="connsiteY161" fmla="*/ 193675 h 6709566"/>
                    <a:gd name="connsiteX162" fmla="*/ 588169 w 3413919"/>
                    <a:gd name="connsiteY162" fmla="*/ 114300 h 6709566"/>
                    <a:gd name="connsiteX163" fmla="*/ 435769 w 3413919"/>
                    <a:gd name="connsiteY163" fmla="*/ 0 h 6709566"/>
                    <a:gd name="connsiteX164" fmla="*/ 340519 w 3413919"/>
                    <a:gd name="connsiteY164" fmla="*/ 66675 h 6709566"/>
                    <a:gd name="connsiteX165" fmla="*/ 308769 w 3413919"/>
                    <a:gd name="connsiteY165" fmla="*/ 120649 h 6709566"/>
                    <a:gd name="connsiteX166" fmla="*/ 302419 w 3413919"/>
                    <a:gd name="connsiteY166" fmla="*/ 212724 h 6709566"/>
                    <a:gd name="connsiteX167" fmla="*/ 210344 w 3413919"/>
                    <a:gd name="connsiteY167" fmla="*/ 371473 h 6709566"/>
                    <a:gd name="connsiteX168" fmla="*/ 121444 w 3413919"/>
                    <a:gd name="connsiteY168" fmla="*/ 498474 h 6709566"/>
                    <a:gd name="connsiteX169" fmla="*/ 134144 w 3413919"/>
                    <a:gd name="connsiteY169" fmla="*/ 612773 h 6709566"/>
                    <a:gd name="connsiteX170" fmla="*/ 0 w 3413919"/>
                    <a:gd name="connsiteY17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18519 w 3413919"/>
                    <a:gd name="connsiteY115" fmla="*/ 5380828 h 6709566"/>
                    <a:gd name="connsiteX116" fmla="*/ 2108994 w 3413919"/>
                    <a:gd name="connsiteY116" fmla="*/ 5376066 h 6709566"/>
                    <a:gd name="connsiteX117" fmla="*/ 2106613 w 3413919"/>
                    <a:gd name="connsiteY117" fmla="*/ 5357016 h 6709566"/>
                    <a:gd name="connsiteX118" fmla="*/ 2070894 w 3413919"/>
                    <a:gd name="connsiteY118" fmla="*/ 5345110 h 6709566"/>
                    <a:gd name="connsiteX119" fmla="*/ 2032794 w 3413919"/>
                    <a:gd name="connsiteY119" fmla="*/ 5328441 h 6709566"/>
                    <a:gd name="connsiteX120" fmla="*/ 2051844 w 3413919"/>
                    <a:gd name="connsiteY120" fmla="*/ 5254622 h 6709566"/>
                    <a:gd name="connsiteX121" fmla="*/ 2018506 w 3413919"/>
                    <a:gd name="connsiteY121" fmla="*/ 5061744 h 6709566"/>
                    <a:gd name="connsiteX122" fmla="*/ 1932781 w 3413919"/>
                    <a:gd name="connsiteY122" fmla="*/ 4966493 h 6709566"/>
                    <a:gd name="connsiteX123" fmla="*/ 1968501 w 3413919"/>
                    <a:gd name="connsiteY123" fmla="*/ 4783138 h 6709566"/>
                    <a:gd name="connsiteX124" fmla="*/ 1887537 w 3413919"/>
                    <a:gd name="connsiteY124" fmla="*/ 4685507 h 6709566"/>
                    <a:gd name="connsiteX125" fmla="*/ 1982788 w 3413919"/>
                    <a:gd name="connsiteY125" fmla="*/ 4587876 h 6709566"/>
                    <a:gd name="connsiteX126" fmla="*/ 1982788 w 3413919"/>
                    <a:gd name="connsiteY126" fmla="*/ 4425951 h 6709566"/>
                    <a:gd name="connsiteX127" fmla="*/ 1923257 w 3413919"/>
                    <a:gd name="connsiteY127" fmla="*/ 4306887 h 6709566"/>
                    <a:gd name="connsiteX128" fmla="*/ 2028032 w 3413919"/>
                    <a:gd name="connsiteY128" fmla="*/ 4094956 h 6709566"/>
                    <a:gd name="connsiteX129" fmla="*/ 1992313 w 3413919"/>
                    <a:gd name="connsiteY129" fmla="*/ 4006849 h 6709566"/>
                    <a:gd name="connsiteX130" fmla="*/ 1887538 w 3413919"/>
                    <a:gd name="connsiteY130" fmla="*/ 3921125 h 6709566"/>
                    <a:gd name="connsiteX131" fmla="*/ 1955007 w 3413919"/>
                    <a:gd name="connsiteY131" fmla="*/ 3788569 h 6709566"/>
                    <a:gd name="connsiteX132" fmla="*/ 1905794 w 3413919"/>
                    <a:gd name="connsiteY132" fmla="*/ 3705225 h 6709566"/>
                    <a:gd name="connsiteX133" fmla="*/ 1959769 w 3413919"/>
                    <a:gd name="connsiteY133" fmla="*/ 3562350 h 6709566"/>
                    <a:gd name="connsiteX134" fmla="*/ 2004219 w 3413919"/>
                    <a:gd name="connsiteY134" fmla="*/ 3438525 h 6709566"/>
                    <a:gd name="connsiteX135" fmla="*/ 1947069 w 3413919"/>
                    <a:gd name="connsiteY135" fmla="*/ 3352800 h 6709566"/>
                    <a:gd name="connsiteX136" fmla="*/ 2061369 w 3413919"/>
                    <a:gd name="connsiteY136" fmla="*/ 3282950 h 6709566"/>
                    <a:gd name="connsiteX137" fmla="*/ 1991519 w 3413919"/>
                    <a:gd name="connsiteY137" fmla="*/ 3197225 h 6709566"/>
                    <a:gd name="connsiteX138" fmla="*/ 2070894 w 3413919"/>
                    <a:gd name="connsiteY138" fmla="*/ 3035300 h 6709566"/>
                    <a:gd name="connsiteX139" fmla="*/ 2124869 w 3413919"/>
                    <a:gd name="connsiteY139" fmla="*/ 2974975 h 6709566"/>
                    <a:gd name="connsiteX140" fmla="*/ 2191544 w 3413919"/>
                    <a:gd name="connsiteY140" fmla="*/ 2838450 h 6709566"/>
                    <a:gd name="connsiteX141" fmla="*/ 2334419 w 3413919"/>
                    <a:gd name="connsiteY141" fmla="*/ 2727325 h 6709566"/>
                    <a:gd name="connsiteX142" fmla="*/ 2401094 w 3413919"/>
                    <a:gd name="connsiteY142" fmla="*/ 2593975 h 6709566"/>
                    <a:gd name="connsiteX143" fmla="*/ 2410619 w 3413919"/>
                    <a:gd name="connsiteY143" fmla="*/ 2374900 h 6709566"/>
                    <a:gd name="connsiteX144" fmla="*/ 2391569 w 3413919"/>
                    <a:gd name="connsiteY144" fmla="*/ 2082800 h 6709566"/>
                    <a:gd name="connsiteX145" fmla="*/ 2337594 w 3413919"/>
                    <a:gd name="connsiteY145" fmla="*/ 1854200 h 6709566"/>
                    <a:gd name="connsiteX146" fmla="*/ 2216944 w 3413919"/>
                    <a:gd name="connsiteY146" fmla="*/ 1816100 h 6709566"/>
                    <a:gd name="connsiteX147" fmla="*/ 1893094 w 3413919"/>
                    <a:gd name="connsiteY147" fmla="*/ 1527175 h 6709566"/>
                    <a:gd name="connsiteX148" fmla="*/ 1696244 w 3413919"/>
                    <a:gd name="connsiteY148" fmla="*/ 1311275 h 6709566"/>
                    <a:gd name="connsiteX149" fmla="*/ 1648619 w 3413919"/>
                    <a:gd name="connsiteY149" fmla="*/ 1200150 h 6709566"/>
                    <a:gd name="connsiteX150" fmla="*/ 1626394 w 3413919"/>
                    <a:gd name="connsiteY150" fmla="*/ 1073150 h 6709566"/>
                    <a:gd name="connsiteX151" fmla="*/ 1572419 w 3413919"/>
                    <a:gd name="connsiteY151" fmla="*/ 920750 h 6709566"/>
                    <a:gd name="connsiteX152" fmla="*/ 1366044 w 3413919"/>
                    <a:gd name="connsiteY152" fmla="*/ 784225 h 6709566"/>
                    <a:gd name="connsiteX153" fmla="*/ 1273969 w 3413919"/>
                    <a:gd name="connsiteY153" fmla="*/ 742950 h 6709566"/>
                    <a:gd name="connsiteX154" fmla="*/ 1258094 w 3413919"/>
                    <a:gd name="connsiteY154" fmla="*/ 682625 h 6709566"/>
                    <a:gd name="connsiteX155" fmla="*/ 1013619 w 3413919"/>
                    <a:gd name="connsiteY155" fmla="*/ 571500 h 6709566"/>
                    <a:gd name="connsiteX156" fmla="*/ 994569 w 3413919"/>
                    <a:gd name="connsiteY156" fmla="*/ 479425 h 6709566"/>
                    <a:gd name="connsiteX157" fmla="*/ 918369 w 3413919"/>
                    <a:gd name="connsiteY157" fmla="*/ 450850 h 6709566"/>
                    <a:gd name="connsiteX158" fmla="*/ 877094 w 3413919"/>
                    <a:gd name="connsiteY158" fmla="*/ 352425 h 6709566"/>
                    <a:gd name="connsiteX159" fmla="*/ 765969 w 3413919"/>
                    <a:gd name="connsiteY159" fmla="*/ 260350 h 6709566"/>
                    <a:gd name="connsiteX160" fmla="*/ 632619 w 3413919"/>
                    <a:gd name="connsiteY160" fmla="*/ 193675 h 6709566"/>
                    <a:gd name="connsiteX161" fmla="*/ 588169 w 3413919"/>
                    <a:gd name="connsiteY161" fmla="*/ 114300 h 6709566"/>
                    <a:gd name="connsiteX162" fmla="*/ 435769 w 3413919"/>
                    <a:gd name="connsiteY162" fmla="*/ 0 h 6709566"/>
                    <a:gd name="connsiteX163" fmla="*/ 340519 w 3413919"/>
                    <a:gd name="connsiteY163" fmla="*/ 66675 h 6709566"/>
                    <a:gd name="connsiteX164" fmla="*/ 308769 w 3413919"/>
                    <a:gd name="connsiteY164" fmla="*/ 120649 h 6709566"/>
                    <a:gd name="connsiteX165" fmla="*/ 302419 w 3413919"/>
                    <a:gd name="connsiteY165" fmla="*/ 212724 h 6709566"/>
                    <a:gd name="connsiteX166" fmla="*/ 210344 w 3413919"/>
                    <a:gd name="connsiteY166" fmla="*/ 371473 h 6709566"/>
                    <a:gd name="connsiteX167" fmla="*/ 121444 w 3413919"/>
                    <a:gd name="connsiteY167" fmla="*/ 498474 h 6709566"/>
                    <a:gd name="connsiteX168" fmla="*/ 134144 w 3413919"/>
                    <a:gd name="connsiteY168" fmla="*/ 612773 h 6709566"/>
                    <a:gd name="connsiteX169" fmla="*/ 0 w 3413919"/>
                    <a:gd name="connsiteY16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18519 w 3413919"/>
                    <a:gd name="connsiteY115" fmla="*/ 5380828 h 6709566"/>
                    <a:gd name="connsiteX116" fmla="*/ 2106613 w 3413919"/>
                    <a:gd name="connsiteY116" fmla="*/ 5357016 h 6709566"/>
                    <a:gd name="connsiteX117" fmla="*/ 2070894 w 3413919"/>
                    <a:gd name="connsiteY117" fmla="*/ 5345110 h 6709566"/>
                    <a:gd name="connsiteX118" fmla="*/ 2032794 w 3413919"/>
                    <a:gd name="connsiteY118" fmla="*/ 5328441 h 6709566"/>
                    <a:gd name="connsiteX119" fmla="*/ 2051844 w 3413919"/>
                    <a:gd name="connsiteY119" fmla="*/ 5254622 h 6709566"/>
                    <a:gd name="connsiteX120" fmla="*/ 2018506 w 3413919"/>
                    <a:gd name="connsiteY120" fmla="*/ 5061744 h 6709566"/>
                    <a:gd name="connsiteX121" fmla="*/ 1932781 w 3413919"/>
                    <a:gd name="connsiteY121" fmla="*/ 4966493 h 6709566"/>
                    <a:gd name="connsiteX122" fmla="*/ 1968501 w 3413919"/>
                    <a:gd name="connsiteY122" fmla="*/ 4783138 h 6709566"/>
                    <a:gd name="connsiteX123" fmla="*/ 1887537 w 3413919"/>
                    <a:gd name="connsiteY123" fmla="*/ 4685507 h 6709566"/>
                    <a:gd name="connsiteX124" fmla="*/ 1982788 w 3413919"/>
                    <a:gd name="connsiteY124" fmla="*/ 4587876 h 6709566"/>
                    <a:gd name="connsiteX125" fmla="*/ 1982788 w 3413919"/>
                    <a:gd name="connsiteY125" fmla="*/ 4425951 h 6709566"/>
                    <a:gd name="connsiteX126" fmla="*/ 1923257 w 3413919"/>
                    <a:gd name="connsiteY126" fmla="*/ 4306887 h 6709566"/>
                    <a:gd name="connsiteX127" fmla="*/ 2028032 w 3413919"/>
                    <a:gd name="connsiteY127" fmla="*/ 4094956 h 6709566"/>
                    <a:gd name="connsiteX128" fmla="*/ 1992313 w 3413919"/>
                    <a:gd name="connsiteY128" fmla="*/ 4006849 h 6709566"/>
                    <a:gd name="connsiteX129" fmla="*/ 1887538 w 3413919"/>
                    <a:gd name="connsiteY129" fmla="*/ 3921125 h 6709566"/>
                    <a:gd name="connsiteX130" fmla="*/ 1955007 w 3413919"/>
                    <a:gd name="connsiteY130" fmla="*/ 3788569 h 6709566"/>
                    <a:gd name="connsiteX131" fmla="*/ 1905794 w 3413919"/>
                    <a:gd name="connsiteY131" fmla="*/ 3705225 h 6709566"/>
                    <a:gd name="connsiteX132" fmla="*/ 1959769 w 3413919"/>
                    <a:gd name="connsiteY132" fmla="*/ 3562350 h 6709566"/>
                    <a:gd name="connsiteX133" fmla="*/ 2004219 w 3413919"/>
                    <a:gd name="connsiteY133" fmla="*/ 3438525 h 6709566"/>
                    <a:gd name="connsiteX134" fmla="*/ 1947069 w 3413919"/>
                    <a:gd name="connsiteY134" fmla="*/ 3352800 h 6709566"/>
                    <a:gd name="connsiteX135" fmla="*/ 2061369 w 3413919"/>
                    <a:gd name="connsiteY135" fmla="*/ 3282950 h 6709566"/>
                    <a:gd name="connsiteX136" fmla="*/ 1991519 w 3413919"/>
                    <a:gd name="connsiteY136" fmla="*/ 3197225 h 6709566"/>
                    <a:gd name="connsiteX137" fmla="*/ 2070894 w 3413919"/>
                    <a:gd name="connsiteY137" fmla="*/ 3035300 h 6709566"/>
                    <a:gd name="connsiteX138" fmla="*/ 2124869 w 3413919"/>
                    <a:gd name="connsiteY138" fmla="*/ 2974975 h 6709566"/>
                    <a:gd name="connsiteX139" fmla="*/ 2191544 w 3413919"/>
                    <a:gd name="connsiteY139" fmla="*/ 2838450 h 6709566"/>
                    <a:gd name="connsiteX140" fmla="*/ 2334419 w 3413919"/>
                    <a:gd name="connsiteY140" fmla="*/ 2727325 h 6709566"/>
                    <a:gd name="connsiteX141" fmla="*/ 2401094 w 3413919"/>
                    <a:gd name="connsiteY141" fmla="*/ 2593975 h 6709566"/>
                    <a:gd name="connsiteX142" fmla="*/ 2410619 w 3413919"/>
                    <a:gd name="connsiteY142" fmla="*/ 2374900 h 6709566"/>
                    <a:gd name="connsiteX143" fmla="*/ 2391569 w 3413919"/>
                    <a:gd name="connsiteY143" fmla="*/ 2082800 h 6709566"/>
                    <a:gd name="connsiteX144" fmla="*/ 2337594 w 3413919"/>
                    <a:gd name="connsiteY144" fmla="*/ 1854200 h 6709566"/>
                    <a:gd name="connsiteX145" fmla="*/ 2216944 w 3413919"/>
                    <a:gd name="connsiteY145" fmla="*/ 1816100 h 6709566"/>
                    <a:gd name="connsiteX146" fmla="*/ 1893094 w 3413919"/>
                    <a:gd name="connsiteY146" fmla="*/ 1527175 h 6709566"/>
                    <a:gd name="connsiteX147" fmla="*/ 1696244 w 3413919"/>
                    <a:gd name="connsiteY147" fmla="*/ 1311275 h 6709566"/>
                    <a:gd name="connsiteX148" fmla="*/ 1648619 w 3413919"/>
                    <a:gd name="connsiteY148" fmla="*/ 1200150 h 6709566"/>
                    <a:gd name="connsiteX149" fmla="*/ 1626394 w 3413919"/>
                    <a:gd name="connsiteY149" fmla="*/ 1073150 h 6709566"/>
                    <a:gd name="connsiteX150" fmla="*/ 1572419 w 3413919"/>
                    <a:gd name="connsiteY150" fmla="*/ 920750 h 6709566"/>
                    <a:gd name="connsiteX151" fmla="*/ 1366044 w 3413919"/>
                    <a:gd name="connsiteY151" fmla="*/ 784225 h 6709566"/>
                    <a:gd name="connsiteX152" fmla="*/ 1273969 w 3413919"/>
                    <a:gd name="connsiteY152" fmla="*/ 742950 h 6709566"/>
                    <a:gd name="connsiteX153" fmla="*/ 1258094 w 3413919"/>
                    <a:gd name="connsiteY153" fmla="*/ 682625 h 6709566"/>
                    <a:gd name="connsiteX154" fmla="*/ 1013619 w 3413919"/>
                    <a:gd name="connsiteY154" fmla="*/ 571500 h 6709566"/>
                    <a:gd name="connsiteX155" fmla="*/ 994569 w 3413919"/>
                    <a:gd name="connsiteY155" fmla="*/ 479425 h 6709566"/>
                    <a:gd name="connsiteX156" fmla="*/ 918369 w 3413919"/>
                    <a:gd name="connsiteY156" fmla="*/ 450850 h 6709566"/>
                    <a:gd name="connsiteX157" fmla="*/ 877094 w 3413919"/>
                    <a:gd name="connsiteY157" fmla="*/ 352425 h 6709566"/>
                    <a:gd name="connsiteX158" fmla="*/ 765969 w 3413919"/>
                    <a:gd name="connsiteY158" fmla="*/ 260350 h 6709566"/>
                    <a:gd name="connsiteX159" fmla="*/ 632619 w 3413919"/>
                    <a:gd name="connsiteY159" fmla="*/ 193675 h 6709566"/>
                    <a:gd name="connsiteX160" fmla="*/ 588169 w 3413919"/>
                    <a:gd name="connsiteY160" fmla="*/ 114300 h 6709566"/>
                    <a:gd name="connsiteX161" fmla="*/ 435769 w 3413919"/>
                    <a:gd name="connsiteY161" fmla="*/ 0 h 6709566"/>
                    <a:gd name="connsiteX162" fmla="*/ 340519 w 3413919"/>
                    <a:gd name="connsiteY162" fmla="*/ 66675 h 6709566"/>
                    <a:gd name="connsiteX163" fmla="*/ 308769 w 3413919"/>
                    <a:gd name="connsiteY163" fmla="*/ 120649 h 6709566"/>
                    <a:gd name="connsiteX164" fmla="*/ 302419 w 3413919"/>
                    <a:gd name="connsiteY164" fmla="*/ 212724 h 6709566"/>
                    <a:gd name="connsiteX165" fmla="*/ 210344 w 3413919"/>
                    <a:gd name="connsiteY165" fmla="*/ 371473 h 6709566"/>
                    <a:gd name="connsiteX166" fmla="*/ 121444 w 3413919"/>
                    <a:gd name="connsiteY166" fmla="*/ 498474 h 6709566"/>
                    <a:gd name="connsiteX167" fmla="*/ 134144 w 3413919"/>
                    <a:gd name="connsiteY167" fmla="*/ 612773 h 6709566"/>
                    <a:gd name="connsiteX168" fmla="*/ 0 w 3413919"/>
                    <a:gd name="connsiteY16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37569 w 3413919"/>
                    <a:gd name="connsiteY114" fmla="*/ 5395116 h 6709566"/>
                    <a:gd name="connsiteX115" fmla="*/ 2106613 w 3413919"/>
                    <a:gd name="connsiteY115" fmla="*/ 5357016 h 6709566"/>
                    <a:gd name="connsiteX116" fmla="*/ 2070894 w 3413919"/>
                    <a:gd name="connsiteY116" fmla="*/ 5345110 h 6709566"/>
                    <a:gd name="connsiteX117" fmla="*/ 2032794 w 3413919"/>
                    <a:gd name="connsiteY117" fmla="*/ 5328441 h 6709566"/>
                    <a:gd name="connsiteX118" fmla="*/ 2051844 w 3413919"/>
                    <a:gd name="connsiteY118" fmla="*/ 5254622 h 6709566"/>
                    <a:gd name="connsiteX119" fmla="*/ 2018506 w 3413919"/>
                    <a:gd name="connsiteY119" fmla="*/ 5061744 h 6709566"/>
                    <a:gd name="connsiteX120" fmla="*/ 1932781 w 3413919"/>
                    <a:gd name="connsiteY120" fmla="*/ 4966493 h 6709566"/>
                    <a:gd name="connsiteX121" fmla="*/ 1968501 w 3413919"/>
                    <a:gd name="connsiteY121" fmla="*/ 4783138 h 6709566"/>
                    <a:gd name="connsiteX122" fmla="*/ 1887537 w 3413919"/>
                    <a:gd name="connsiteY122" fmla="*/ 4685507 h 6709566"/>
                    <a:gd name="connsiteX123" fmla="*/ 1982788 w 3413919"/>
                    <a:gd name="connsiteY123" fmla="*/ 4587876 h 6709566"/>
                    <a:gd name="connsiteX124" fmla="*/ 1982788 w 3413919"/>
                    <a:gd name="connsiteY124" fmla="*/ 4425951 h 6709566"/>
                    <a:gd name="connsiteX125" fmla="*/ 1923257 w 3413919"/>
                    <a:gd name="connsiteY125" fmla="*/ 4306887 h 6709566"/>
                    <a:gd name="connsiteX126" fmla="*/ 2028032 w 3413919"/>
                    <a:gd name="connsiteY126" fmla="*/ 4094956 h 6709566"/>
                    <a:gd name="connsiteX127" fmla="*/ 1992313 w 3413919"/>
                    <a:gd name="connsiteY127" fmla="*/ 4006849 h 6709566"/>
                    <a:gd name="connsiteX128" fmla="*/ 1887538 w 3413919"/>
                    <a:gd name="connsiteY128" fmla="*/ 3921125 h 6709566"/>
                    <a:gd name="connsiteX129" fmla="*/ 1955007 w 3413919"/>
                    <a:gd name="connsiteY129" fmla="*/ 3788569 h 6709566"/>
                    <a:gd name="connsiteX130" fmla="*/ 1905794 w 3413919"/>
                    <a:gd name="connsiteY130" fmla="*/ 3705225 h 6709566"/>
                    <a:gd name="connsiteX131" fmla="*/ 1959769 w 3413919"/>
                    <a:gd name="connsiteY131" fmla="*/ 3562350 h 6709566"/>
                    <a:gd name="connsiteX132" fmla="*/ 2004219 w 3413919"/>
                    <a:gd name="connsiteY132" fmla="*/ 3438525 h 6709566"/>
                    <a:gd name="connsiteX133" fmla="*/ 1947069 w 3413919"/>
                    <a:gd name="connsiteY133" fmla="*/ 3352800 h 6709566"/>
                    <a:gd name="connsiteX134" fmla="*/ 2061369 w 3413919"/>
                    <a:gd name="connsiteY134" fmla="*/ 3282950 h 6709566"/>
                    <a:gd name="connsiteX135" fmla="*/ 1991519 w 3413919"/>
                    <a:gd name="connsiteY135" fmla="*/ 3197225 h 6709566"/>
                    <a:gd name="connsiteX136" fmla="*/ 2070894 w 3413919"/>
                    <a:gd name="connsiteY136" fmla="*/ 3035300 h 6709566"/>
                    <a:gd name="connsiteX137" fmla="*/ 2124869 w 3413919"/>
                    <a:gd name="connsiteY137" fmla="*/ 2974975 h 6709566"/>
                    <a:gd name="connsiteX138" fmla="*/ 2191544 w 3413919"/>
                    <a:gd name="connsiteY138" fmla="*/ 2838450 h 6709566"/>
                    <a:gd name="connsiteX139" fmla="*/ 2334419 w 3413919"/>
                    <a:gd name="connsiteY139" fmla="*/ 2727325 h 6709566"/>
                    <a:gd name="connsiteX140" fmla="*/ 2401094 w 3413919"/>
                    <a:gd name="connsiteY140" fmla="*/ 2593975 h 6709566"/>
                    <a:gd name="connsiteX141" fmla="*/ 2410619 w 3413919"/>
                    <a:gd name="connsiteY141" fmla="*/ 2374900 h 6709566"/>
                    <a:gd name="connsiteX142" fmla="*/ 2391569 w 3413919"/>
                    <a:gd name="connsiteY142" fmla="*/ 2082800 h 6709566"/>
                    <a:gd name="connsiteX143" fmla="*/ 2337594 w 3413919"/>
                    <a:gd name="connsiteY143" fmla="*/ 1854200 h 6709566"/>
                    <a:gd name="connsiteX144" fmla="*/ 2216944 w 3413919"/>
                    <a:gd name="connsiteY144" fmla="*/ 1816100 h 6709566"/>
                    <a:gd name="connsiteX145" fmla="*/ 1893094 w 3413919"/>
                    <a:gd name="connsiteY145" fmla="*/ 1527175 h 6709566"/>
                    <a:gd name="connsiteX146" fmla="*/ 1696244 w 3413919"/>
                    <a:gd name="connsiteY146" fmla="*/ 1311275 h 6709566"/>
                    <a:gd name="connsiteX147" fmla="*/ 1648619 w 3413919"/>
                    <a:gd name="connsiteY147" fmla="*/ 1200150 h 6709566"/>
                    <a:gd name="connsiteX148" fmla="*/ 1626394 w 3413919"/>
                    <a:gd name="connsiteY148" fmla="*/ 1073150 h 6709566"/>
                    <a:gd name="connsiteX149" fmla="*/ 1572419 w 3413919"/>
                    <a:gd name="connsiteY149" fmla="*/ 920750 h 6709566"/>
                    <a:gd name="connsiteX150" fmla="*/ 1366044 w 3413919"/>
                    <a:gd name="connsiteY150" fmla="*/ 784225 h 6709566"/>
                    <a:gd name="connsiteX151" fmla="*/ 1273969 w 3413919"/>
                    <a:gd name="connsiteY151" fmla="*/ 742950 h 6709566"/>
                    <a:gd name="connsiteX152" fmla="*/ 1258094 w 3413919"/>
                    <a:gd name="connsiteY152" fmla="*/ 682625 h 6709566"/>
                    <a:gd name="connsiteX153" fmla="*/ 1013619 w 3413919"/>
                    <a:gd name="connsiteY153" fmla="*/ 571500 h 6709566"/>
                    <a:gd name="connsiteX154" fmla="*/ 994569 w 3413919"/>
                    <a:gd name="connsiteY154" fmla="*/ 479425 h 6709566"/>
                    <a:gd name="connsiteX155" fmla="*/ 918369 w 3413919"/>
                    <a:gd name="connsiteY155" fmla="*/ 450850 h 6709566"/>
                    <a:gd name="connsiteX156" fmla="*/ 877094 w 3413919"/>
                    <a:gd name="connsiteY156" fmla="*/ 352425 h 6709566"/>
                    <a:gd name="connsiteX157" fmla="*/ 765969 w 3413919"/>
                    <a:gd name="connsiteY157" fmla="*/ 260350 h 6709566"/>
                    <a:gd name="connsiteX158" fmla="*/ 632619 w 3413919"/>
                    <a:gd name="connsiteY158" fmla="*/ 193675 h 6709566"/>
                    <a:gd name="connsiteX159" fmla="*/ 588169 w 3413919"/>
                    <a:gd name="connsiteY159" fmla="*/ 114300 h 6709566"/>
                    <a:gd name="connsiteX160" fmla="*/ 435769 w 3413919"/>
                    <a:gd name="connsiteY160" fmla="*/ 0 h 6709566"/>
                    <a:gd name="connsiteX161" fmla="*/ 340519 w 3413919"/>
                    <a:gd name="connsiteY161" fmla="*/ 66675 h 6709566"/>
                    <a:gd name="connsiteX162" fmla="*/ 308769 w 3413919"/>
                    <a:gd name="connsiteY162" fmla="*/ 120649 h 6709566"/>
                    <a:gd name="connsiteX163" fmla="*/ 302419 w 3413919"/>
                    <a:gd name="connsiteY163" fmla="*/ 212724 h 6709566"/>
                    <a:gd name="connsiteX164" fmla="*/ 210344 w 3413919"/>
                    <a:gd name="connsiteY164" fmla="*/ 371473 h 6709566"/>
                    <a:gd name="connsiteX165" fmla="*/ 121444 w 3413919"/>
                    <a:gd name="connsiteY165" fmla="*/ 498474 h 6709566"/>
                    <a:gd name="connsiteX166" fmla="*/ 134144 w 3413919"/>
                    <a:gd name="connsiteY166" fmla="*/ 612773 h 6709566"/>
                    <a:gd name="connsiteX167" fmla="*/ 0 w 3413919"/>
                    <a:gd name="connsiteY16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63763 w 3413919"/>
                    <a:gd name="connsiteY111" fmla="*/ 5485603 h 6709566"/>
                    <a:gd name="connsiteX112" fmla="*/ 2144713 w 3413919"/>
                    <a:gd name="connsiteY112" fmla="*/ 5471316 h 6709566"/>
                    <a:gd name="connsiteX113" fmla="*/ 2139950 w 3413919"/>
                    <a:gd name="connsiteY113" fmla="*/ 5402260 h 6709566"/>
                    <a:gd name="connsiteX114" fmla="*/ 2106613 w 3413919"/>
                    <a:gd name="connsiteY114" fmla="*/ 5357016 h 6709566"/>
                    <a:gd name="connsiteX115" fmla="*/ 2070894 w 3413919"/>
                    <a:gd name="connsiteY115" fmla="*/ 5345110 h 6709566"/>
                    <a:gd name="connsiteX116" fmla="*/ 2032794 w 3413919"/>
                    <a:gd name="connsiteY116" fmla="*/ 5328441 h 6709566"/>
                    <a:gd name="connsiteX117" fmla="*/ 2051844 w 3413919"/>
                    <a:gd name="connsiteY117" fmla="*/ 5254622 h 6709566"/>
                    <a:gd name="connsiteX118" fmla="*/ 2018506 w 3413919"/>
                    <a:gd name="connsiteY118" fmla="*/ 5061744 h 6709566"/>
                    <a:gd name="connsiteX119" fmla="*/ 1932781 w 3413919"/>
                    <a:gd name="connsiteY119" fmla="*/ 4966493 h 6709566"/>
                    <a:gd name="connsiteX120" fmla="*/ 1968501 w 3413919"/>
                    <a:gd name="connsiteY120" fmla="*/ 4783138 h 6709566"/>
                    <a:gd name="connsiteX121" fmla="*/ 1887537 w 3413919"/>
                    <a:gd name="connsiteY121" fmla="*/ 4685507 h 6709566"/>
                    <a:gd name="connsiteX122" fmla="*/ 1982788 w 3413919"/>
                    <a:gd name="connsiteY122" fmla="*/ 4587876 h 6709566"/>
                    <a:gd name="connsiteX123" fmla="*/ 1982788 w 3413919"/>
                    <a:gd name="connsiteY123" fmla="*/ 4425951 h 6709566"/>
                    <a:gd name="connsiteX124" fmla="*/ 1923257 w 3413919"/>
                    <a:gd name="connsiteY124" fmla="*/ 4306887 h 6709566"/>
                    <a:gd name="connsiteX125" fmla="*/ 2028032 w 3413919"/>
                    <a:gd name="connsiteY125" fmla="*/ 4094956 h 6709566"/>
                    <a:gd name="connsiteX126" fmla="*/ 1992313 w 3413919"/>
                    <a:gd name="connsiteY126" fmla="*/ 4006849 h 6709566"/>
                    <a:gd name="connsiteX127" fmla="*/ 1887538 w 3413919"/>
                    <a:gd name="connsiteY127" fmla="*/ 3921125 h 6709566"/>
                    <a:gd name="connsiteX128" fmla="*/ 1955007 w 3413919"/>
                    <a:gd name="connsiteY128" fmla="*/ 3788569 h 6709566"/>
                    <a:gd name="connsiteX129" fmla="*/ 1905794 w 3413919"/>
                    <a:gd name="connsiteY129" fmla="*/ 3705225 h 6709566"/>
                    <a:gd name="connsiteX130" fmla="*/ 1959769 w 3413919"/>
                    <a:gd name="connsiteY130" fmla="*/ 3562350 h 6709566"/>
                    <a:gd name="connsiteX131" fmla="*/ 2004219 w 3413919"/>
                    <a:gd name="connsiteY131" fmla="*/ 3438525 h 6709566"/>
                    <a:gd name="connsiteX132" fmla="*/ 1947069 w 3413919"/>
                    <a:gd name="connsiteY132" fmla="*/ 3352800 h 6709566"/>
                    <a:gd name="connsiteX133" fmla="*/ 2061369 w 3413919"/>
                    <a:gd name="connsiteY133" fmla="*/ 3282950 h 6709566"/>
                    <a:gd name="connsiteX134" fmla="*/ 1991519 w 3413919"/>
                    <a:gd name="connsiteY134" fmla="*/ 3197225 h 6709566"/>
                    <a:gd name="connsiteX135" fmla="*/ 2070894 w 3413919"/>
                    <a:gd name="connsiteY135" fmla="*/ 3035300 h 6709566"/>
                    <a:gd name="connsiteX136" fmla="*/ 2124869 w 3413919"/>
                    <a:gd name="connsiteY136" fmla="*/ 2974975 h 6709566"/>
                    <a:gd name="connsiteX137" fmla="*/ 2191544 w 3413919"/>
                    <a:gd name="connsiteY137" fmla="*/ 2838450 h 6709566"/>
                    <a:gd name="connsiteX138" fmla="*/ 2334419 w 3413919"/>
                    <a:gd name="connsiteY138" fmla="*/ 2727325 h 6709566"/>
                    <a:gd name="connsiteX139" fmla="*/ 2401094 w 3413919"/>
                    <a:gd name="connsiteY139" fmla="*/ 2593975 h 6709566"/>
                    <a:gd name="connsiteX140" fmla="*/ 2410619 w 3413919"/>
                    <a:gd name="connsiteY140" fmla="*/ 2374900 h 6709566"/>
                    <a:gd name="connsiteX141" fmla="*/ 2391569 w 3413919"/>
                    <a:gd name="connsiteY141" fmla="*/ 2082800 h 6709566"/>
                    <a:gd name="connsiteX142" fmla="*/ 2337594 w 3413919"/>
                    <a:gd name="connsiteY142" fmla="*/ 1854200 h 6709566"/>
                    <a:gd name="connsiteX143" fmla="*/ 2216944 w 3413919"/>
                    <a:gd name="connsiteY143" fmla="*/ 1816100 h 6709566"/>
                    <a:gd name="connsiteX144" fmla="*/ 1893094 w 3413919"/>
                    <a:gd name="connsiteY144" fmla="*/ 1527175 h 6709566"/>
                    <a:gd name="connsiteX145" fmla="*/ 1696244 w 3413919"/>
                    <a:gd name="connsiteY145" fmla="*/ 1311275 h 6709566"/>
                    <a:gd name="connsiteX146" fmla="*/ 1648619 w 3413919"/>
                    <a:gd name="connsiteY146" fmla="*/ 1200150 h 6709566"/>
                    <a:gd name="connsiteX147" fmla="*/ 1626394 w 3413919"/>
                    <a:gd name="connsiteY147" fmla="*/ 1073150 h 6709566"/>
                    <a:gd name="connsiteX148" fmla="*/ 1572419 w 3413919"/>
                    <a:gd name="connsiteY148" fmla="*/ 920750 h 6709566"/>
                    <a:gd name="connsiteX149" fmla="*/ 1366044 w 3413919"/>
                    <a:gd name="connsiteY149" fmla="*/ 784225 h 6709566"/>
                    <a:gd name="connsiteX150" fmla="*/ 1273969 w 3413919"/>
                    <a:gd name="connsiteY150" fmla="*/ 742950 h 6709566"/>
                    <a:gd name="connsiteX151" fmla="*/ 1258094 w 3413919"/>
                    <a:gd name="connsiteY151" fmla="*/ 682625 h 6709566"/>
                    <a:gd name="connsiteX152" fmla="*/ 1013619 w 3413919"/>
                    <a:gd name="connsiteY152" fmla="*/ 571500 h 6709566"/>
                    <a:gd name="connsiteX153" fmla="*/ 994569 w 3413919"/>
                    <a:gd name="connsiteY153" fmla="*/ 479425 h 6709566"/>
                    <a:gd name="connsiteX154" fmla="*/ 918369 w 3413919"/>
                    <a:gd name="connsiteY154" fmla="*/ 450850 h 6709566"/>
                    <a:gd name="connsiteX155" fmla="*/ 877094 w 3413919"/>
                    <a:gd name="connsiteY155" fmla="*/ 352425 h 6709566"/>
                    <a:gd name="connsiteX156" fmla="*/ 765969 w 3413919"/>
                    <a:gd name="connsiteY156" fmla="*/ 260350 h 6709566"/>
                    <a:gd name="connsiteX157" fmla="*/ 632619 w 3413919"/>
                    <a:gd name="connsiteY157" fmla="*/ 193675 h 6709566"/>
                    <a:gd name="connsiteX158" fmla="*/ 588169 w 3413919"/>
                    <a:gd name="connsiteY158" fmla="*/ 114300 h 6709566"/>
                    <a:gd name="connsiteX159" fmla="*/ 435769 w 3413919"/>
                    <a:gd name="connsiteY159" fmla="*/ 0 h 6709566"/>
                    <a:gd name="connsiteX160" fmla="*/ 340519 w 3413919"/>
                    <a:gd name="connsiteY160" fmla="*/ 66675 h 6709566"/>
                    <a:gd name="connsiteX161" fmla="*/ 308769 w 3413919"/>
                    <a:gd name="connsiteY161" fmla="*/ 120649 h 6709566"/>
                    <a:gd name="connsiteX162" fmla="*/ 302419 w 3413919"/>
                    <a:gd name="connsiteY162" fmla="*/ 212724 h 6709566"/>
                    <a:gd name="connsiteX163" fmla="*/ 210344 w 3413919"/>
                    <a:gd name="connsiteY163" fmla="*/ 371473 h 6709566"/>
                    <a:gd name="connsiteX164" fmla="*/ 121444 w 3413919"/>
                    <a:gd name="connsiteY164" fmla="*/ 498474 h 6709566"/>
                    <a:gd name="connsiteX165" fmla="*/ 134144 w 3413919"/>
                    <a:gd name="connsiteY165" fmla="*/ 612773 h 6709566"/>
                    <a:gd name="connsiteX166" fmla="*/ 0 w 3413919"/>
                    <a:gd name="connsiteY16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78050 w 3413919"/>
                    <a:gd name="connsiteY110" fmla="*/ 5495128 h 6709566"/>
                    <a:gd name="connsiteX111" fmla="*/ 2144713 w 3413919"/>
                    <a:gd name="connsiteY111" fmla="*/ 5471316 h 6709566"/>
                    <a:gd name="connsiteX112" fmla="*/ 2139950 w 3413919"/>
                    <a:gd name="connsiteY112" fmla="*/ 5402260 h 6709566"/>
                    <a:gd name="connsiteX113" fmla="*/ 2106613 w 3413919"/>
                    <a:gd name="connsiteY113" fmla="*/ 5357016 h 6709566"/>
                    <a:gd name="connsiteX114" fmla="*/ 2070894 w 3413919"/>
                    <a:gd name="connsiteY114" fmla="*/ 5345110 h 6709566"/>
                    <a:gd name="connsiteX115" fmla="*/ 2032794 w 3413919"/>
                    <a:gd name="connsiteY115" fmla="*/ 5328441 h 6709566"/>
                    <a:gd name="connsiteX116" fmla="*/ 2051844 w 3413919"/>
                    <a:gd name="connsiteY116" fmla="*/ 5254622 h 6709566"/>
                    <a:gd name="connsiteX117" fmla="*/ 2018506 w 3413919"/>
                    <a:gd name="connsiteY117" fmla="*/ 5061744 h 6709566"/>
                    <a:gd name="connsiteX118" fmla="*/ 1932781 w 3413919"/>
                    <a:gd name="connsiteY118" fmla="*/ 4966493 h 6709566"/>
                    <a:gd name="connsiteX119" fmla="*/ 1968501 w 3413919"/>
                    <a:gd name="connsiteY119" fmla="*/ 4783138 h 6709566"/>
                    <a:gd name="connsiteX120" fmla="*/ 1887537 w 3413919"/>
                    <a:gd name="connsiteY120" fmla="*/ 4685507 h 6709566"/>
                    <a:gd name="connsiteX121" fmla="*/ 1982788 w 3413919"/>
                    <a:gd name="connsiteY121" fmla="*/ 4587876 h 6709566"/>
                    <a:gd name="connsiteX122" fmla="*/ 1982788 w 3413919"/>
                    <a:gd name="connsiteY122" fmla="*/ 4425951 h 6709566"/>
                    <a:gd name="connsiteX123" fmla="*/ 1923257 w 3413919"/>
                    <a:gd name="connsiteY123" fmla="*/ 4306887 h 6709566"/>
                    <a:gd name="connsiteX124" fmla="*/ 2028032 w 3413919"/>
                    <a:gd name="connsiteY124" fmla="*/ 4094956 h 6709566"/>
                    <a:gd name="connsiteX125" fmla="*/ 1992313 w 3413919"/>
                    <a:gd name="connsiteY125" fmla="*/ 4006849 h 6709566"/>
                    <a:gd name="connsiteX126" fmla="*/ 1887538 w 3413919"/>
                    <a:gd name="connsiteY126" fmla="*/ 3921125 h 6709566"/>
                    <a:gd name="connsiteX127" fmla="*/ 1955007 w 3413919"/>
                    <a:gd name="connsiteY127" fmla="*/ 3788569 h 6709566"/>
                    <a:gd name="connsiteX128" fmla="*/ 1905794 w 3413919"/>
                    <a:gd name="connsiteY128" fmla="*/ 3705225 h 6709566"/>
                    <a:gd name="connsiteX129" fmla="*/ 1959769 w 3413919"/>
                    <a:gd name="connsiteY129" fmla="*/ 3562350 h 6709566"/>
                    <a:gd name="connsiteX130" fmla="*/ 2004219 w 3413919"/>
                    <a:gd name="connsiteY130" fmla="*/ 3438525 h 6709566"/>
                    <a:gd name="connsiteX131" fmla="*/ 1947069 w 3413919"/>
                    <a:gd name="connsiteY131" fmla="*/ 3352800 h 6709566"/>
                    <a:gd name="connsiteX132" fmla="*/ 2061369 w 3413919"/>
                    <a:gd name="connsiteY132" fmla="*/ 3282950 h 6709566"/>
                    <a:gd name="connsiteX133" fmla="*/ 1991519 w 3413919"/>
                    <a:gd name="connsiteY133" fmla="*/ 3197225 h 6709566"/>
                    <a:gd name="connsiteX134" fmla="*/ 2070894 w 3413919"/>
                    <a:gd name="connsiteY134" fmla="*/ 3035300 h 6709566"/>
                    <a:gd name="connsiteX135" fmla="*/ 2124869 w 3413919"/>
                    <a:gd name="connsiteY135" fmla="*/ 2974975 h 6709566"/>
                    <a:gd name="connsiteX136" fmla="*/ 2191544 w 3413919"/>
                    <a:gd name="connsiteY136" fmla="*/ 2838450 h 6709566"/>
                    <a:gd name="connsiteX137" fmla="*/ 2334419 w 3413919"/>
                    <a:gd name="connsiteY137" fmla="*/ 2727325 h 6709566"/>
                    <a:gd name="connsiteX138" fmla="*/ 2401094 w 3413919"/>
                    <a:gd name="connsiteY138" fmla="*/ 2593975 h 6709566"/>
                    <a:gd name="connsiteX139" fmla="*/ 2410619 w 3413919"/>
                    <a:gd name="connsiteY139" fmla="*/ 2374900 h 6709566"/>
                    <a:gd name="connsiteX140" fmla="*/ 2391569 w 3413919"/>
                    <a:gd name="connsiteY140" fmla="*/ 2082800 h 6709566"/>
                    <a:gd name="connsiteX141" fmla="*/ 2337594 w 3413919"/>
                    <a:gd name="connsiteY141" fmla="*/ 1854200 h 6709566"/>
                    <a:gd name="connsiteX142" fmla="*/ 2216944 w 3413919"/>
                    <a:gd name="connsiteY142" fmla="*/ 1816100 h 6709566"/>
                    <a:gd name="connsiteX143" fmla="*/ 1893094 w 3413919"/>
                    <a:gd name="connsiteY143" fmla="*/ 1527175 h 6709566"/>
                    <a:gd name="connsiteX144" fmla="*/ 1696244 w 3413919"/>
                    <a:gd name="connsiteY144" fmla="*/ 1311275 h 6709566"/>
                    <a:gd name="connsiteX145" fmla="*/ 1648619 w 3413919"/>
                    <a:gd name="connsiteY145" fmla="*/ 1200150 h 6709566"/>
                    <a:gd name="connsiteX146" fmla="*/ 1626394 w 3413919"/>
                    <a:gd name="connsiteY146" fmla="*/ 1073150 h 6709566"/>
                    <a:gd name="connsiteX147" fmla="*/ 1572419 w 3413919"/>
                    <a:gd name="connsiteY147" fmla="*/ 920750 h 6709566"/>
                    <a:gd name="connsiteX148" fmla="*/ 1366044 w 3413919"/>
                    <a:gd name="connsiteY148" fmla="*/ 784225 h 6709566"/>
                    <a:gd name="connsiteX149" fmla="*/ 1273969 w 3413919"/>
                    <a:gd name="connsiteY149" fmla="*/ 742950 h 6709566"/>
                    <a:gd name="connsiteX150" fmla="*/ 1258094 w 3413919"/>
                    <a:gd name="connsiteY150" fmla="*/ 682625 h 6709566"/>
                    <a:gd name="connsiteX151" fmla="*/ 1013619 w 3413919"/>
                    <a:gd name="connsiteY151" fmla="*/ 571500 h 6709566"/>
                    <a:gd name="connsiteX152" fmla="*/ 994569 w 3413919"/>
                    <a:gd name="connsiteY152" fmla="*/ 479425 h 6709566"/>
                    <a:gd name="connsiteX153" fmla="*/ 918369 w 3413919"/>
                    <a:gd name="connsiteY153" fmla="*/ 450850 h 6709566"/>
                    <a:gd name="connsiteX154" fmla="*/ 877094 w 3413919"/>
                    <a:gd name="connsiteY154" fmla="*/ 352425 h 6709566"/>
                    <a:gd name="connsiteX155" fmla="*/ 765969 w 3413919"/>
                    <a:gd name="connsiteY155" fmla="*/ 260350 h 6709566"/>
                    <a:gd name="connsiteX156" fmla="*/ 632619 w 3413919"/>
                    <a:gd name="connsiteY156" fmla="*/ 193675 h 6709566"/>
                    <a:gd name="connsiteX157" fmla="*/ 588169 w 3413919"/>
                    <a:gd name="connsiteY157" fmla="*/ 114300 h 6709566"/>
                    <a:gd name="connsiteX158" fmla="*/ 435769 w 3413919"/>
                    <a:gd name="connsiteY158" fmla="*/ 0 h 6709566"/>
                    <a:gd name="connsiteX159" fmla="*/ 340519 w 3413919"/>
                    <a:gd name="connsiteY159" fmla="*/ 66675 h 6709566"/>
                    <a:gd name="connsiteX160" fmla="*/ 308769 w 3413919"/>
                    <a:gd name="connsiteY160" fmla="*/ 120649 h 6709566"/>
                    <a:gd name="connsiteX161" fmla="*/ 302419 w 3413919"/>
                    <a:gd name="connsiteY161" fmla="*/ 212724 h 6709566"/>
                    <a:gd name="connsiteX162" fmla="*/ 210344 w 3413919"/>
                    <a:gd name="connsiteY162" fmla="*/ 371473 h 6709566"/>
                    <a:gd name="connsiteX163" fmla="*/ 121444 w 3413919"/>
                    <a:gd name="connsiteY163" fmla="*/ 498474 h 6709566"/>
                    <a:gd name="connsiteX164" fmla="*/ 134144 w 3413919"/>
                    <a:gd name="connsiteY164" fmla="*/ 612773 h 6709566"/>
                    <a:gd name="connsiteX165" fmla="*/ 0 w 3413919"/>
                    <a:gd name="connsiteY16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85194 w 3413919"/>
                    <a:gd name="connsiteY109" fmla="*/ 5497510 h 6709566"/>
                    <a:gd name="connsiteX110" fmla="*/ 2144713 w 3413919"/>
                    <a:gd name="connsiteY110" fmla="*/ 5471316 h 6709566"/>
                    <a:gd name="connsiteX111" fmla="*/ 2139950 w 3413919"/>
                    <a:gd name="connsiteY111" fmla="*/ 5402260 h 6709566"/>
                    <a:gd name="connsiteX112" fmla="*/ 2106613 w 3413919"/>
                    <a:gd name="connsiteY112" fmla="*/ 5357016 h 6709566"/>
                    <a:gd name="connsiteX113" fmla="*/ 2070894 w 3413919"/>
                    <a:gd name="connsiteY113" fmla="*/ 5345110 h 6709566"/>
                    <a:gd name="connsiteX114" fmla="*/ 2032794 w 3413919"/>
                    <a:gd name="connsiteY114" fmla="*/ 5328441 h 6709566"/>
                    <a:gd name="connsiteX115" fmla="*/ 2051844 w 3413919"/>
                    <a:gd name="connsiteY115" fmla="*/ 5254622 h 6709566"/>
                    <a:gd name="connsiteX116" fmla="*/ 2018506 w 3413919"/>
                    <a:gd name="connsiteY116" fmla="*/ 5061744 h 6709566"/>
                    <a:gd name="connsiteX117" fmla="*/ 1932781 w 3413919"/>
                    <a:gd name="connsiteY117" fmla="*/ 4966493 h 6709566"/>
                    <a:gd name="connsiteX118" fmla="*/ 1968501 w 3413919"/>
                    <a:gd name="connsiteY118" fmla="*/ 4783138 h 6709566"/>
                    <a:gd name="connsiteX119" fmla="*/ 1887537 w 3413919"/>
                    <a:gd name="connsiteY119" fmla="*/ 4685507 h 6709566"/>
                    <a:gd name="connsiteX120" fmla="*/ 1982788 w 3413919"/>
                    <a:gd name="connsiteY120" fmla="*/ 4587876 h 6709566"/>
                    <a:gd name="connsiteX121" fmla="*/ 1982788 w 3413919"/>
                    <a:gd name="connsiteY121" fmla="*/ 4425951 h 6709566"/>
                    <a:gd name="connsiteX122" fmla="*/ 1923257 w 3413919"/>
                    <a:gd name="connsiteY122" fmla="*/ 4306887 h 6709566"/>
                    <a:gd name="connsiteX123" fmla="*/ 2028032 w 3413919"/>
                    <a:gd name="connsiteY123" fmla="*/ 4094956 h 6709566"/>
                    <a:gd name="connsiteX124" fmla="*/ 1992313 w 3413919"/>
                    <a:gd name="connsiteY124" fmla="*/ 4006849 h 6709566"/>
                    <a:gd name="connsiteX125" fmla="*/ 1887538 w 3413919"/>
                    <a:gd name="connsiteY125" fmla="*/ 3921125 h 6709566"/>
                    <a:gd name="connsiteX126" fmla="*/ 1955007 w 3413919"/>
                    <a:gd name="connsiteY126" fmla="*/ 3788569 h 6709566"/>
                    <a:gd name="connsiteX127" fmla="*/ 1905794 w 3413919"/>
                    <a:gd name="connsiteY127" fmla="*/ 3705225 h 6709566"/>
                    <a:gd name="connsiteX128" fmla="*/ 1959769 w 3413919"/>
                    <a:gd name="connsiteY128" fmla="*/ 3562350 h 6709566"/>
                    <a:gd name="connsiteX129" fmla="*/ 2004219 w 3413919"/>
                    <a:gd name="connsiteY129" fmla="*/ 3438525 h 6709566"/>
                    <a:gd name="connsiteX130" fmla="*/ 1947069 w 3413919"/>
                    <a:gd name="connsiteY130" fmla="*/ 3352800 h 6709566"/>
                    <a:gd name="connsiteX131" fmla="*/ 2061369 w 3413919"/>
                    <a:gd name="connsiteY131" fmla="*/ 3282950 h 6709566"/>
                    <a:gd name="connsiteX132" fmla="*/ 1991519 w 3413919"/>
                    <a:gd name="connsiteY132" fmla="*/ 3197225 h 6709566"/>
                    <a:gd name="connsiteX133" fmla="*/ 2070894 w 3413919"/>
                    <a:gd name="connsiteY133" fmla="*/ 3035300 h 6709566"/>
                    <a:gd name="connsiteX134" fmla="*/ 2124869 w 3413919"/>
                    <a:gd name="connsiteY134" fmla="*/ 2974975 h 6709566"/>
                    <a:gd name="connsiteX135" fmla="*/ 2191544 w 3413919"/>
                    <a:gd name="connsiteY135" fmla="*/ 2838450 h 6709566"/>
                    <a:gd name="connsiteX136" fmla="*/ 2334419 w 3413919"/>
                    <a:gd name="connsiteY136" fmla="*/ 2727325 h 6709566"/>
                    <a:gd name="connsiteX137" fmla="*/ 2401094 w 3413919"/>
                    <a:gd name="connsiteY137" fmla="*/ 2593975 h 6709566"/>
                    <a:gd name="connsiteX138" fmla="*/ 2410619 w 3413919"/>
                    <a:gd name="connsiteY138" fmla="*/ 2374900 h 6709566"/>
                    <a:gd name="connsiteX139" fmla="*/ 2391569 w 3413919"/>
                    <a:gd name="connsiteY139" fmla="*/ 2082800 h 6709566"/>
                    <a:gd name="connsiteX140" fmla="*/ 2337594 w 3413919"/>
                    <a:gd name="connsiteY140" fmla="*/ 1854200 h 6709566"/>
                    <a:gd name="connsiteX141" fmla="*/ 2216944 w 3413919"/>
                    <a:gd name="connsiteY141" fmla="*/ 1816100 h 6709566"/>
                    <a:gd name="connsiteX142" fmla="*/ 1893094 w 3413919"/>
                    <a:gd name="connsiteY142" fmla="*/ 1527175 h 6709566"/>
                    <a:gd name="connsiteX143" fmla="*/ 1696244 w 3413919"/>
                    <a:gd name="connsiteY143" fmla="*/ 1311275 h 6709566"/>
                    <a:gd name="connsiteX144" fmla="*/ 1648619 w 3413919"/>
                    <a:gd name="connsiteY144" fmla="*/ 1200150 h 6709566"/>
                    <a:gd name="connsiteX145" fmla="*/ 1626394 w 3413919"/>
                    <a:gd name="connsiteY145" fmla="*/ 1073150 h 6709566"/>
                    <a:gd name="connsiteX146" fmla="*/ 1572419 w 3413919"/>
                    <a:gd name="connsiteY146" fmla="*/ 920750 h 6709566"/>
                    <a:gd name="connsiteX147" fmla="*/ 1366044 w 3413919"/>
                    <a:gd name="connsiteY147" fmla="*/ 784225 h 6709566"/>
                    <a:gd name="connsiteX148" fmla="*/ 1273969 w 3413919"/>
                    <a:gd name="connsiteY148" fmla="*/ 742950 h 6709566"/>
                    <a:gd name="connsiteX149" fmla="*/ 1258094 w 3413919"/>
                    <a:gd name="connsiteY149" fmla="*/ 682625 h 6709566"/>
                    <a:gd name="connsiteX150" fmla="*/ 1013619 w 3413919"/>
                    <a:gd name="connsiteY150" fmla="*/ 571500 h 6709566"/>
                    <a:gd name="connsiteX151" fmla="*/ 994569 w 3413919"/>
                    <a:gd name="connsiteY151" fmla="*/ 479425 h 6709566"/>
                    <a:gd name="connsiteX152" fmla="*/ 918369 w 3413919"/>
                    <a:gd name="connsiteY152" fmla="*/ 450850 h 6709566"/>
                    <a:gd name="connsiteX153" fmla="*/ 877094 w 3413919"/>
                    <a:gd name="connsiteY153" fmla="*/ 352425 h 6709566"/>
                    <a:gd name="connsiteX154" fmla="*/ 765969 w 3413919"/>
                    <a:gd name="connsiteY154" fmla="*/ 260350 h 6709566"/>
                    <a:gd name="connsiteX155" fmla="*/ 632619 w 3413919"/>
                    <a:gd name="connsiteY155" fmla="*/ 193675 h 6709566"/>
                    <a:gd name="connsiteX156" fmla="*/ 588169 w 3413919"/>
                    <a:gd name="connsiteY156" fmla="*/ 114300 h 6709566"/>
                    <a:gd name="connsiteX157" fmla="*/ 435769 w 3413919"/>
                    <a:gd name="connsiteY157" fmla="*/ 0 h 6709566"/>
                    <a:gd name="connsiteX158" fmla="*/ 340519 w 3413919"/>
                    <a:gd name="connsiteY158" fmla="*/ 66675 h 6709566"/>
                    <a:gd name="connsiteX159" fmla="*/ 308769 w 3413919"/>
                    <a:gd name="connsiteY159" fmla="*/ 120649 h 6709566"/>
                    <a:gd name="connsiteX160" fmla="*/ 302419 w 3413919"/>
                    <a:gd name="connsiteY160" fmla="*/ 212724 h 6709566"/>
                    <a:gd name="connsiteX161" fmla="*/ 210344 w 3413919"/>
                    <a:gd name="connsiteY161" fmla="*/ 371473 h 6709566"/>
                    <a:gd name="connsiteX162" fmla="*/ 121444 w 3413919"/>
                    <a:gd name="connsiteY162" fmla="*/ 498474 h 6709566"/>
                    <a:gd name="connsiteX163" fmla="*/ 134144 w 3413919"/>
                    <a:gd name="connsiteY163" fmla="*/ 612773 h 6709566"/>
                    <a:gd name="connsiteX164" fmla="*/ 0 w 3413919"/>
                    <a:gd name="connsiteY16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9013 w 3413919"/>
                    <a:gd name="connsiteY104" fmla="*/ 5590378 h 6709566"/>
                    <a:gd name="connsiteX105" fmla="*/ 2254250 w 3413919"/>
                    <a:gd name="connsiteY105" fmla="*/ 5571328 h 6709566"/>
                    <a:gd name="connsiteX106" fmla="*/ 2244725 w 3413919"/>
                    <a:gd name="connsiteY106" fmla="*/ 5566566 h 6709566"/>
                    <a:gd name="connsiteX107" fmla="*/ 2209007 w 3413919"/>
                    <a:gd name="connsiteY107" fmla="*/ 5564185 h 6709566"/>
                    <a:gd name="connsiteX108" fmla="*/ 2194719 w 3413919"/>
                    <a:gd name="connsiteY108" fmla="*/ 5502272 h 6709566"/>
                    <a:gd name="connsiteX109" fmla="*/ 2144713 w 3413919"/>
                    <a:gd name="connsiteY109" fmla="*/ 5471316 h 6709566"/>
                    <a:gd name="connsiteX110" fmla="*/ 2139950 w 3413919"/>
                    <a:gd name="connsiteY110" fmla="*/ 5402260 h 6709566"/>
                    <a:gd name="connsiteX111" fmla="*/ 2106613 w 3413919"/>
                    <a:gd name="connsiteY111" fmla="*/ 5357016 h 6709566"/>
                    <a:gd name="connsiteX112" fmla="*/ 2070894 w 3413919"/>
                    <a:gd name="connsiteY112" fmla="*/ 5345110 h 6709566"/>
                    <a:gd name="connsiteX113" fmla="*/ 2032794 w 3413919"/>
                    <a:gd name="connsiteY113" fmla="*/ 5328441 h 6709566"/>
                    <a:gd name="connsiteX114" fmla="*/ 2051844 w 3413919"/>
                    <a:gd name="connsiteY114" fmla="*/ 5254622 h 6709566"/>
                    <a:gd name="connsiteX115" fmla="*/ 2018506 w 3413919"/>
                    <a:gd name="connsiteY115" fmla="*/ 5061744 h 6709566"/>
                    <a:gd name="connsiteX116" fmla="*/ 1932781 w 3413919"/>
                    <a:gd name="connsiteY116" fmla="*/ 4966493 h 6709566"/>
                    <a:gd name="connsiteX117" fmla="*/ 1968501 w 3413919"/>
                    <a:gd name="connsiteY117" fmla="*/ 4783138 h 6709566"/>
                    <a:gd name="connsiteX118" fmla="*/ 1887537 w 3413919"/>
                    <a:gd name="connsiteY118" fmla="*/ 4685507 h 6709566"/>
                    <a:gd name="connsiteX119" fmla="*/ 1982788 w 3413919"/>
                    <a:gd name="connsiteY119" fmla="*/ 4587876 h 6709566"/>
                    <a:gd name="connsiteX120" fmla="*/ 1982788 w 3413919"/>
                    <a:gd name="connsiteY120" fmla="*/ 4425951 h 6709566"/>
                    <a:gd name="connsiteX121" fmla="*/ 1923257 w 3413919"/>
                    <a:gd name="connsiteY121" fmla="*/ 4306887 h 6709566"/>
                    <a:gd name="connsiteX122" fmla="*/ 2028032 w 3413919"/>
                    <a:gd name="connsiteY122" fmla="*/ 4094956 h 6709566"/>
                    <a:gd name="connsiteX123" fmla="*/ 1992313 w 3413919"/>
                    <a:gd name="connsiteY123" fmla="*/ 4006849 h 6709566"/>
                    <a:gd name="connsiteX124" fmla="*/ 1887538 w 3413919"/>
                    <a:gd name="connsiteY124" fmla="*/ 3921125 h 6709566"/>
                    <a:gd name="connsiteX125" fmla="*/ 1955007 w 3413919"/>
                    <a:gd name="connsiteY125" fmla="*/ 3788569 h 6709566"/>
                    <a:gd name="connsiteX126" fmla="*/ 1905794 w 3413919"/>
                    <a:gd name="connsiteY126" fmla="*/ 3705225 h 6709566"/>
                    <a:gd name="connsiteX127" fmla="*/ 1959769 w 3413919"/>
                    <a:gd name="connsiteY127" fmla="*/ 3562350 h 6709566"/>
                    <a:gd name="connsiteX128" fmla="*/ 2004219 w 3413919"/>
                    <a:gd name="connsiteY128" fmla="*/ 3438525 h 6709566"/>
                    <a:gd name="connsiteX129" fmla="*/ 1947069 w 3413919"/>
                    <a:gd name="connsiteY129" fmla="*/ 3352800 h 6709566"/>
                    <a:gd name="connsiteX130" fmla="*/ 2061369 w 3413919"/>
                    <a:gd name="connsiteY130" fmla="*/ 3282950 h 6709566"/>
                    <a:gd name="connsiteX131" fmla="*/ 1991519 w 3413919"/>
                    <a:gd name="connsiteY131" fmla="*/ 3197225 h 6709566"/>
                    <a:gd name="connsiteX132" fmla="*/ 2070894 w 3413919"/>
                    <a:gd name="connsiteY132" fmla="*/ 3035300 h 6709566"/>
                    <a:gd name="connsiteX133" fmla="*/ 2124869 w 3413919"/>
                    <a:gd name="connsiteY133" fmla="*/ 2974975 h 6709566"/>
                    <a:gd name="connsiteX134" fmla="*/ 2191544 w 3413919"/>
                    <a:gd name="connsiteY134" fmla="*/ 2838450 h 6709566"/>
                    <a:gd name="connsiteX135" fmla="*/ 2334419 w 3413919"/>
                    <a:gd name="connsiteY135" fmla="*/ 2727325 h 6709566"/>
                    <a:gd name="connsiteX136" fmla="*/ 2401094 w 3413919"/>
                    <a:gd name="connsiteY136" fmla="*/ 2593975 h 6709566"/>
                    <a:gd name="connsiteX137" fmla="*/ 2410619 w 3413919"/>
                    <a:gd name="connsiteY137" fmla="*/ 2374900 h 6709566"/>
                    <a:gd name="connsiteX138" fmla="*/ 2391569 w 3413919"/>
                    <a:gd name="connsiteY138" fmla="*/ 2082800 h 6709566"/>
                    <a:gd name="connsiteX139" fmla="*/ 2337594 w 3413919"/>
                    <a:gd name="connsiteY139" fmla="*/ 1854200 h 6709566"/>
                    <a:gd name="connsiteX140" fmla="*/ 2216944 w 3413919"/>
                    <a:gd name="connsiteY140" fmla="*/ 1816100 h 6709566"/>
                    <a:gd name="connsiteX141" fmla="*/ 1893094 w 3413919"/>
                    <a:gd name="connsiteY141" fmla="*/ 1527175 h 6709566"/>
                    <a:gd name="connsiteX142" fmla="*/ 1696244 w 3413919"/>
                    <a:gd name="connsiteY142" fmla="*/ 1311275 h 6709566"/>
                    <a:gd name="connsiteX143" fmla="*/ 1648619 w 3413919"/>
                    <a:gd name="connsiteY143" fmla="*/ 1200150 h 6709566"/>
                    <a:gd name="connsiteX144" fmla="*/ 1626394 w 3413919"/>
                    <a:gd name="connsiteY144" fmla="*/ 1073150 h 6709566"/>
                    <a:gd name="connsiteX145" fmla="*/ 1572419 w 3413919"/>
                    <a:gd name="connsiteY145" fmla="*/ 920750 h 6709566"/>
                    <a:gd name="connsiteX146" fmla="*/ 1366044 w 3413919"/>
                    <a:gd name="connsiteY146" fmla="*/ 784225 h 6709566"/>
                    <a:gd name="connsiteX147" fmla="*/ 1273969 w 3413919"/>
                    <a:gd name="connsiteY147" fmla="*/ 742950 h 6709566"/>
                    <a:gd name="connsiteX148" fmla="*/ 1258094 w 3413919"/>
                    <a:gd name="connsiteY148" fmla="*/ 682625 h 6709566"/>
                    <a:gd name="connsiteX149" fmla="*/ 1013619 w 3413919"/>
                    <a:gd name="connsiteY149" fmla="*/ 571500 h 6709566"/>
                    <a:gd name="connsiteX150" fmla="*/ 994569 w 3413919"/>
                    <a:gd name="connsiteY150" fmla="*/ 479425 h 6709566"/>
                    <a:gd name="connsiteX151" fmla="*/ 918369 w 3413919"/>
                    <a:gd name="connsiteY151" fmla="*/ 450850 h 6709566"/>
                    <a:gd name="connsiteX152" fmla="*/ 877094 w 3413919"/>
                    <a:gd name="connsiteY152" fmla="*/ 352425 h 6709566"/>
                    <a:gd name="connsiteX153" fmla="*/ 765969 w 3413919"/>
                    <a:gd name="connsiteY153" fmla="*/ 260350 h 6709566"/>
                    <a:gd name="connsiteX154" fmla="*/ 632619 w 3413919"/>
                    <a:gd name="connsiteY154" fmla="*/ 193675 h 6709566"/>
                    <a:gd name="connsiteX155" fmla="*/ 588169 w 3413919"/>
                    <a:gd name="connsiteY155" fmla="*/ 114300 h 6709566"/>
                    <a:gd name="connsiteX156" fmla="*/ 435769 w 3413919"/>
                    <a:gd name="connsiteY156" fmla="*/ 0 h 6709566"/>
                    <a:gd name="connsiteX157" fmla="*/ 340519 w 3413919"/>
                    <a:gd name="connsiteY157" fmla="*/ 66675 h 6709566"/>
                    <a:gd name="connsiteX158" fmla="*/ 308769 w 3413919"/>
                    <a:gd name="connsiteY158" fmla="*/ 120649 h 6709566"/>
                    <a:gd name="connsiteX159" fmla="*/ 302419 w 3413919"/>
                    <a:gd name="connsiteY159" fmla="*/ 212724 h 6709566"/>
                    <a:gd name="connsiteX160" fmla="*/ 210344 w 3413919"/>
                    <a:gd name="connsiteY160" fmla="*/ 371473 h 6709566"/>
                    <a:gd name="connsiteX161" fmla="*/ 121444 w 3413919"/>
                    <a:gd name="connsiteY161" fmla="*/ 498474 h 6709566"/>
                    <a:gd name="connsiteX162" fmla="*/ 134144 w 3413919"/>
                    <a:gd name="connsiteY162" fmla="*/ 612773 h 6709566"/>
                    <a:gd name="connsiteX163" fmla="*/ 0 w 3413919"/>
                    <a:gd name="connsiteY16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4250 w 3413919"/>
                    <a:gd name="connsiteY104" fmla="*/ 5571328 h 6709566"/>
                    <a:gd name="connsiteX105" fmla="*/ 2244725 w 3413919"/>
                    <a:gd name="connsiteY105" fmla="*/ 5566566 h 6709566"/>
                    <a:gd name="connsiteX106" fmla="*/ 2209007 w 3413919"/>
                    <a:gd name="connsiteY106" fmla="*/ 5564185 h 6709566"/>
                    <a:gd name="connsiteX107" fmla="*/ 2194719 w 3413919"/>
                    <a:gd name="connsiteY107" fmla="*/ 5502272 h 6709566"/>
                    <a:gd name="connsiteX108" fmla="*/ 2144713 w 3413919"/>
                    <a:gd name="connsiteY108" fmla="*/ 5471316 h 6709566"/>
                    <a:gd name="connsiteX109" fmla="*/ 2139950 w 3413919"/>
                    <a:gd name="connsiteY109" fmla="*/ 5402260 h 6709566"/>
                    <a:gd name="connsiteX110" fmla="*/ 2106613 w 3413919"/>
                    <a:gd name="connsiteY110" fmla="*/ 5357016 h 6709566"/>
                    <a:gd name="connsiteX111" fmla="*/ 2070894 w 3413919"/>
                    <a:gd name="connsiteY111" fmla="*/ 5345110 h 6709566"/>
                    <a:gd name="connsiteX112" fmla="*/ 2032794 w 3413919"/>
                    <a:gd name="connsiteY112" fmla="*/ 5328441 h 6709566"/>
                    <a:gd name="connsiteX113" fmla="*/ 2051844 w 3413919"/>
                    <a:gd name="connsiteY113" fmla="*/ 5254622 h 6709566"/>
                    <a:gd name="connsiteX114" fmla="*/ 2018506 w 3413919"/>
                    <a:gd name="connsiteY114" fmla="*/ 5061744 h 6709566"/>
                    <a:gd name="connsiteX115" fmla="*/ 1932781 w 3413919"/>
                    <a:gd name="connsiteY115" fmla="*/ 4966493 h 6709566"/>
                    <a:gd name="connsiteX116" fmla="*/ 1968501 w 3413919"/>
                    <a:gd name="connsiteY116" fmla="*/ 4783138 h 6709566"/>
                    <a:gd name="connsiteX117" fmla="*/ 1887537 w 3413919"/>
                    <a:gd name="connsiteY117" fmla="*/ 4685507 h 6709566"/>
                    <a:gd name="connsiteX118" fmla="*/ 1982788 w 3413919"/>
                    <a:gd name="connsiteY118" fmla="*/ 4587876 h 6709566"/>
                    <a:gd name="connsiteX119" fmla="*/ 1982788 w 3413919"/>
                    <a:gd name="connsiteY119" fmla="*/ 4425951 h 6709566"/>
                    <a:gd name="connsiteX120" fmla="*/ 1923257 w 3413919"/>
                    <a:gd name="connsiteY120" fmla="*/ 4306887 h 6709566"/>
                    <a:gd name="connsiteX121" fmla="*/ 2028032 w 3413919"/>
                    <a:gd name="connsiteY121" fmla="*/ 4094956 h 6709566"/>
                    <a:gd name="connsiteX122" fmla="*/ 1992313 w 3413919"/>
                    <a:gd name="connsiteY122" fmla="*/ 4006849 h 6709566"/>
                    <a:gd name="connsiteX123" fmla="*/ 1887538 w 3413919"/>
                    <a:gd name="connsiteY123" fmla="*/ 3921125 h 6709566"/>
                    <a:gd name="connsiteX124" fmla="*/ 1955007 w 3413919"/>
                    <a:gd name="connsiteY124" fmla="*/ 3788569 h 6709566"/>
                    <a:gd name="connsiteX125" fmla="*/ 1905794 w 3413919"/>
                    <a:gd name="connsiteY125" fmla="*/ 3705225 h 6709566"/>
                    <a:gd name="connsiteX126" fmla="*/ 1959769 w 3413919"/>
                    <a:gd name="connsiteY126" fmla="*/ 3562350 h 6709566"/>
                    <a:gd name="connsiteX127" fmla="*/ 2004219 w 3413919"/>
                    <a:gd name="connsiteY127" fmla="*/ 3438525 h 6709566"/>
                    <a:gd name="connsiteX128" fmla="*/ 1947069 w 3413919"/>
                    <a:gd name="connsiteY128" fmla="*/ 3352800 h 6709566"/>
                    <a:gd name="connsiteX129" fmla="*/ 2061369 w 3413919"/>
                    <a:gd name="connsiteY129" fmla="*/ 3282950 h 6709566"/>
                    <a:gd name="connsiteX130" fmla="*/ 1991519 w 3413919"/>
                    <a:gd name="connsiteY130" fmla="*/ 3197225 h 6709566"/>
                    <a:gd name="connsiteX131" fmla="*/ 2070894 w 3413919"/>
                    <a:gd name="connsiteY131" fmla="*/ 3035300 h 6709566"/>
                    <a:gd name="connsiteX132" fmla="*/ 2124869 w 3413919"/>
                    <a:gd name="connsiteY132" fmla="*/ 2974975 h 6709566"/>
                    <a:gd name="connsiteX133" fmla="*/ 2191544 w 3413919"/>
                    <a:gd name="connsiteY133" fmla="*/ 2838450 h 6709566"/>
                    <a:gd name="connsiteX134" fmla="*/ 2334419 w 3413919"/>
                    <a:gd name="connsiteY134" fmla="*/ 2727325 h 6709566"/>
                    <a:gd name="connsiteX135" fmla="*/ 2401094 w 3413919"/>
                    <a:gd name="connsiteY135" fmla="*/ 2593975 h 6709566"/>
                    <a:gd name="connsiteX136" fmla="*/ 2410619 w 3413919"/>
                    <a:gd name="connsiteY136" fmla="*/ 2374900 h 6709566"/>
                    <a:gd name="connsiteX137" fmla="*/ 2391569 w 3413919"/>
                    <a:gd name="connsiteY137" fmla="*/ 2082800 h 6709566"/>
                    <a:gd name="connsiteX138" fmla="*/ 2337594 w 3413919"/>
                    <a:gd name="connsiteY138" fmla="*/ 1854200 h 6709566"/>
                    <a:gd name="connsiteX139" fmla="*/ 2216944 w 3413919"/>
                    <a:gd name="connsiteY139" fmla="*/ 1816100 h 6709566"/>
                    <a:gd name="connsiteX140" fmla="*/ 1893094 w 3413919"/>
                    <a:gd name="connsiteY140" fmla="*/ 1527175 h 6709566"/>
                    <a:gd name="connsiteX141" fmla="*/ 1696244 w 3413919"/>
                    <a:gd name="connsiteY141" fmla="*/ 1311275 h 6709566"/>
                    <a:gd name="connsiteX142" fmla="*/ 1648619 w 3413919"/>
                    <a:gd name="connsiteY142" fmla="*/ 1200150 h 6709566"/>
                    <a:gd name="connsiteX143" fmla="*/ 1626394 w 3413919"/>
                    <a:gd name="connsiteY143" fmla="*/ 1073150 h 6709566"/>
                    <a:gd name="connsiteX144" fmla="*/ 1572419 w 3413919"/>
                    <a:gd name="connsiteY144" fmla="*/ 920750 h 6709566"/>
                    <a:gd name="connsiteX145" fmla="*/ 1366044 w 3413919"/>
                    <a:gd name="connsiteY145" fmla="*/ 784225 h 6709566"/>
                    <a:gd name="connsiteX146" fmla="*/ 1273969 w 3413919"/>
                    <a:gd name="connsiteY146" fmla="*/ 742950 h 6709566"/>
                    <a:gd name="connsiteX147" fmla="*/ 1258094 w 3413919"/>
                    <a:gd name="connsiteY147" fmla="*/ 682625 h 6709566"/>
                    <a:gd name="connsiteX148" fmla="*/ 1013619 w 3413919"/>
                    <a:gd name="connsiteY148" fmla="*/ 571500 h 6709566"/>
                    <a:gd name="connsiteX149" fmla="*/ 994569 w 3413919"/>
                    <a:gd name="connsiteY149" fmla="*/ 479425 h 6709566"/>
                    <a:gd name="connsiteX150" fmla="*/ 918369 w 3413919"/>
                    <a:gd name="connsiteY150" fmla="*/ 450850 h 6709566"/>
                    <a:gd name="connsiteX151" fmla="*/ 877094 w 3413919"/>
                    <a:gd name="connsiteY151" fmla="*/ 352425 h 6709566"/>
                    <a:gd name="connsiteX152" fmla="*/ 765969 w 3413919"/>
                    <a:gd name="connsiteY152" fmla="*/ 260350 h 6709566"/>
                    <a:gd name="connsiteX153" fmla="*/ 632619 w 3413919"/>
                    <a:gd name="connsiteY153" fmla="*/ 193675 h 6709566"/>
                    <a:gd name="connsiteX154" fmla="*/ 588169 w 3413919"/>
                    <a:gd name="connsiteY154" fmla="*/ 114300 h 6709566"/>
                    <a:gd name="connsiteX155" fmla="*/ 435769 w 3413919"/>
                    <a:gd name="connsiteY155" fmla="*/ 0 h 6709566"/>
                    <a:gd name="connsiteX156" fmla="*/ 340519 w 3413919"/>
                    <a:gd name="connsiteY156" fmla="*/ 66675 h 6709566"/>
                    <a:gd name="connsiteX157" fmla="*/ 308769 w 3413919"/>
                    <a:gd name="connsiteY157" fmla="*/ 120649 h 6709566"/>
                    <a:gd name="connsiteX158" fmla="*/ 302419 w 3413919"/>
                    <a:gd name="connsiteY158" fmla="*/ 212724 h 6709566"/>
                    <a:gd name="connsiteX159" fmla="*/ 210344 w 3413919"/>
                    <a:gd name="connsiteY159" fmla="*/ 371473 h 6709566"/>
                    <a:gd name="connsiteX160" fmla="*/ 121444 w 3413919"/>
                    <a:gd name="connsiteY160" fmla="*/ 498474 h 6709566"/>
                    <a:gd name="connsiteX161" fmla="*/ 134144 w 3413919"/>
                    <a:gd name="connsiteY161" fmla="*/ 612773 h 6709566"/>
                    <a:gd name="connsiteX162" fmla="*/ 0 w 3413919"/>
                    <a:gd name="connsiteY16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313782 w 3413919"/>
                    <a:gd name="connsiteY101" fmla="*/ 5611810 h 6709566"/>
                    <a:gd name="connsiteX102" fmla="*/ 2285207 w 3413919"/>
                    <a:gd name="connsiteY102" fmla="*/ 5618953 h 6709566"/>
                    <a:gd name="connsiteX103" fmla="*/ 2261394 w 3413919"/>
                    <a:gd name="connsiteY103" fmla="*/ 5602285 h 6709566"/>
                    <a:gd name="connsiteX104" fmla="*/ 2254250 w 3413919"/>
                    <a:gd name="connsiteY104" fmla="*/ 5571328 h 6709566"/>
                    <a:gd name="connsiteX105" fmla="*/ 2209007 w 3413919"/>
                    <a:gd name="connsiteY105" fmla="*/ 5564185 h 6709566"/>
                    <a:gd name="connsiteX106" fmla="*/ 2194719 w 3413919"/>
                    <a:gd name="connsiteY106" fmla="*/ 5502272 h 6709566"/>
                    <a:gd name="connsiteX107" fmla="*/ 2144713 w 3413919"/>
                    <a:gd name="connsiteY107" fmla="*/ 5471316 h 6709566"/>
                    <a:gd name="connsiteX108" fmla="*/ 2139950 w 3413919"/>
                    <a:gd name="connsiteY108" fmla="*/ 5402260 h 6709566"/>
                    <a:gd name="connsiteX109" fmla="*/ 2106613 w 3413919"/>
                    <a:gd name="connsiteY109" fmla="*/ 5357016 h 6709566"/>
                    <a:gd name="connsiteX110" fmla="*/ 2070894 w 3413919"/>
                    <a:gd name="connsiteY110" fmla="*/ 5345110 h 6709566"/>
                    <a:gd name="connsiteX111" fmla="*/ 2032794 w 3413919"/>
                    <a:gd name="connsiteY111" fmla="*/ 5328441 h 6709566"/>
                    <a:gd name="connsiteX112" fmla="*/ 2051844 w 3413919"/>
                    <a:gd name="connsiteY112" fmla="*/ 5254622 h 6709566"/>
                    <a:gd name="connsiteX113" fmla="*/ 2018506 w 3413919"/>
                    <a:gd name="connsiteY113" fmla="*/ 5061744 h 6709566"/>
                    <a:gd name="connsiteX114" fmla="*/ 1932781 w 3413919"/>
                    <a:gd name="connsiteY114" fmla="*/ 4966493 h 6709566"/>
                    <a:gd name="connsiteX115" fmla="*/ 1968501 w 3413919"/>
                    <a:gd name="connsiteY115" fmla="*/ 4783138 h 6709566"/>
                    <a:gd name="connsiteX116" fmla="*/ 1887537 w 3413919"/>
                    <a:gd name="connsiteY116" fmla="*/ 4685507 h 6709566"/>
                    <a:gd name="connsiteX117" fmla="*/ 1982788 w 3413919"/>
                    <a:gd name="connsiteY117" fmla="*/ 4587876 h 6709566"/>
                    <a:gd name="connsiteX118" fmla="*/ 1982788 w 3413919"/>
                    <a:gd name="connsiteY118" fmla="*/ 4425951 h 6709566"/>
                    <a:gd name="connsiteX119" fmla="*/ 1923257 w 3413919"/>
                    <a:gd name="connsiteY119" fmla="*/ 4306887 h 6709566"/>
                    <a:gd name="connsiteX120" fmla="*/ 2028032 w 3413919"/>
                    <a:gd name="connsiteY120" fmla="*/ 4094956 h 6709566"/>
                    <a:gd name="connsiteX121" fmla="*/ 1992313 w 3413919"/>
                    <a:gd name="connsiteY121" fmla="*/ 4006849 h 6709566"/>
                    <a:gd name="connsiteX122" fmla="*/ 1887538 w 3413919"/>
                    <a:gd name="connsiteY122" fmla="*/ 3921125 h 6709566"/>
                    <a:gd name="connsiteX123" fmla="*/ 1955007 w 3413919"/>
                    <a:gd name="connsiteY123" fmla="*/ 3788569 h 6709566"/>
                    <a:gd name="connsiteX124" fmla="*/ 1905794 w 3413919"/>
                    <a:gd name="connsiteY124" fmla="*/ 3705225 h 6709566"/>
                    <a:gd name="connsiteX125" fmla="*/ 1959769 w 3413919"/>
                    <a:gd name="connsiteY125" fmla="*/ 3562350 h 6709566"/>
                    <a:gd name="connsiteX126" fmla="*/ 2004219 w 3413919"/>
                    <a:gd name="connsiteY126" fmla="*/ 3438525 h 6709566"/>
                    <a:gd name="connsiteX127" fmla="*/ 1947069 w 3413919"/>
                    <a:gd name="connsiteY127" fmla="*/ 3352800 h 6709566"/>
                    <a:gd name="connsiteX128" fmla="*/ 2061369 w 3413919"/>
                    <a:gd name="connsiteY128" fmla="*/ 3282950 h 6709566"/>
                    <a:gd name="connsiteX129" fmla="*/ 1991519 w 3413919"/>
                    <a:gd name="connsiteY129" fmla="*/ 3197225 h 6709566"/>
                    <a:gd name="connsiteX130" fmla="*/ 2070894 w 3413919"/>
                    <a:gd name="connsiteY130" fmla="*/ 3035300 h 6709566"/>
                    <a:gd name="connsiteX131" fmla="*/ 2124869 w 3413919"/>
                    <a:gd name="connsiteY131" fmla="*/ 2974975 h 6709566"/>
                    <a:gd name="connsiteX132" fmla="*/ 2191544 w 3413919"/>
                    <a:gd name="connsiteY132" fmla="*/ 2838450 h 6709566"/>
                    <a:gd name="connsiteX133" fmla="*/ 2334419 w 3413919"/>
                    <a:gd name="connsiteY133" fmla="*/ 2727325 h 6709566"/>
                    <a:gd name="connsiteX134" fmla="*/ 2401094 w 3413919"/>
                    <a:gd name="connsiteY134" fmla="*/ 2593975 h 6709566"/>
                    <a:gd name="connsiteX135" fmla="*/ 2410619 w 3413919"/>
                    <a:gd name="connsiteY135" fmla="*/ 2374900 h 6709566"/>
                    <a:gd name="connsiteX136" fmla="*/ 2391569 w 3413919"/>
                    <a:gd name="connsiteY136" fmla="*/ 2082800 h 6709566"/>
                    <a:gd name="connsiteX137" fmla="*/ 2337594 w 3413919"/>
                    <a:gd name="connsiteY137" fmla="*/ 1854200 h 6709566"/>
                    <a:gd name="connsiteX138" fmla="*/ 2216944 w 3413919"/>
                    <a:gd name="connsiteY138" fmla="*/ 1816100 h 6709566"/>
                    <a:gd name="connsiteX139" fmla="*/ 1893094 w 3413919"/>
                    <a:gd name="connsiteY139" fmla="*/ 1527175 h 6709566"/>
                    <a:gd name="connsiteX140" fmla="*/ 1696244 w 3413919"/>
                    <a:gd name="connsiteY140" fmla="*/ 1311275 h 6709566"/>
                    <a:gd name="connsiteX141" fmla="*/ 1648619 w 3413919"/>
                    <a:gd name="connsiteY141" fmla="*/ 1200150 h 6709566"/>
                    <a:gd name="connsiteX142" fmla="*/ 1626394 w 3413919"/>
                    <a:gd name="connsiteY142" fmla="*/ 1073150 h 6709566"/>
                    <a:gd name="connsiteX143" fmla="*/ 1572419 w 3413919"/>
                    <a:gd name="connsiteY143" fmla="*/ 920750 h 6709566"/>
                    <a:gd name="connsiteX144" fmla="*/ 1366044 w 3413919"/>
                    <a:gd name="connsiteY144" fmla="*/ 784225 h 6709566"/>
                    <a:gd name="connsiteX145" fmla="*/ 1273969 w 3413919"/>
                    <a:gd name="connsiteY145" fmla="*/ 742950 h 6709566"/>
                    <a:gd name="connsiteX146" fmla="*/ 1258094 w 3413919"/>
                    <a:gd name="connsiteY146" fmla="*/ 682625 h 6709566"/>
                    <a:gd name="connsiteX147" fmla="*/ 1013619 w 3413919"/>
                    <a:gd name="connsiteY147" fmla="*/ 571500 h 6709566"/>
                    <a:gd name="connsiteX148" fmla="*/ 994569 w 3413919"/>
                    <a:gd name="connsiteY148" fmla="*/ 479425 h 6709566"/>
                    <a:gd name="connsiteX149" fmla="*/ 918369 w 3413919"/>
                    <a:gd name="connsiteY149" fmla="*/ 450850 h 6709566"/>
                    <a:gd name="connsiteX150" fmla="*/ 877094 w 3413919"/>
                    <a:gd name="connsiteY150" fmla="*/ 352425 h 6709566"/>
                    <a:gd name="connsiteX151" fmla="*/ 765969 w 3413919"/>
                    <a:gd name="connsiteY151" fmla="*/ 260350 h 6709566"/>
                    <a:gd name="connsiteX152" fmla="*/ 632619 w 3413919"/>
                    <a:gd name="connsiteY152" fmla="*/ 193675 h 6709566"/>
                    <a:gd name="connsiteX153" fmla="*/ 588169 w 3413919"/>
                    <a:gd name="connsiteY153" fmla="*/ 114300 h 6709566"/>
                    <a:gd name="connsiteX154" fmla="*/ 435769 w 3413919"/>
                    <a:gd name="connsiteY154" fmla="*/ 0 h 6709566"/>
                    <a:gd name="connsiteX155" fmla="*/ 340519 w 3413919"/>
                    <a:gd name="connsiteY155" fmla="*/ 66675 h 6709566"/>
                    <a:gd name="connsiteX156" fmla="*/ 308769 w 3413919"/>
                    <a:gd name="connsiteY156" fmla="*/ 120649 h 6709566"/>
                    <a:gd name="connsiteX157" fmla="*/ 302419 w 3413919"/>
                    <a:gd name="connsiteY157" fmla="*/ 212724 h 6709566"/>
                    <a:gd name="connsiteX158" fmla="*/ 210344 w 3413919"/>
                    <a:gd name="connsiteY158" fmla="*/ 371473 h 6709566"/>
                    <a:gd name="connsiteX159" fmla="*/ 121444 w 3413919"/>
                    <a:gd name="connsiteY159" fmla="*/ 498474 h 6709566"/>
                    <a:gd name="connsiteX160" fmla="*/ 134144 w 3413919"/>
                    <a:gd name="connsiteY160" fmla="*/ 612773 h 6709566"/>
                    <a:gd name="connsiteX161" fmla="*/ 0 w 3413919"/>
                    <a:gd name="connsiteY16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61407 w 3413919"/>
                    <a:gd name="connsiteY99" fmla="*/ 5616572 h 6709566"/>
                    <a:gd name="connsiteX100" fmla="*/ 2339975 w 3413919"/>
                    <a:gd name="connsiteY100" fmla="*/ 5607047 h 6709566"/>
                    <a:gd name="connsiteX101" fmla="*/ 2285207 w 3413919"/>
                    <a:gd name="connsiteY101" fmla="*/ 5618953 h 6709566"/>
                    <a:gd name="connsiteX102" fmla="*/ 2261394 w 3413919"/>
                    <a:gd name="connsiteY102" fmla="*/ 5602285 h 6709566"/>
                    <a:gd name="connsiteX103" fmla="*/ 2254250 w 3413919"/>
                    <a:gd name="connsiteY103" fmla="*/ 5571328 h 6709566"/>
                    <a:gd name="connsiteX104" fmla="*/ 2209007 w 3413919"/>
                    <a:gd name="connsiteY104" fmla="*/ 5564185 h 6709566"/>
                    <a:gd name="connsiteX105" fmla="*/ 2194719 w 3413919"/>
                    <a:gd name="connsiteY105" fmla="*/ 5502272 h 6709566"/>
                    <a:gd name="connsiteX106" fmla="*/ 2144713 w 3413919"/>
                    <a:gd name="connsiteY106" fmla="*/ 5471316 h 6709566"/>
                    <a:gd name="connsiteX107" fmla="*/ 2139950 w 3413919"/>
                    <a:gd name="connsiteY107" fmla="*/ 5402260 h 6709566"/>
                    <a:gd name="connsiteX108" fmla="*/ 2106613 w 3413919"/>
                    <a:gd name="connsiteY108" fmla="*/ 5357016 h 6709566"/>
                    <a:gd name="connsiteX109" fmla="*/ 2070894 w 3413919"/>
                    <a:gd name="connsiteY109" fmla="*/ 5345110 h 6709566"/>
                    <a:gd name="connsiteX110" fmla="*/ 2032794 w 3413919"/>
                    <a:gd name="connsiteY110" fmla="*/ 5328441 h 6709566"/>
                    <a:gd name="connsiteX111" fmla="*/ 2051844 w 3413919"/>
                    <a:gd name="connsiteY111" fmla="*/ 5254622 h 6709566"/>
                    <a:gd name="connsiteX112" fmla="*/ 2018506 w 3413919"/>
                    <a:gd name="connsiteY112" fmla="*/ 5061744 h 6709566"/>
                    <a:gd name="connsiteX113" fmla="*/ 1932781 w 3413919"/>
                    <a:gd name="connsiteY113" fmla="*/ 4966493 h 6709566"/>
                    <a:gd name="connsiteX114" fmla="*/ 1968501 w 3413919"/>
                    <a:gd name="connsiteY114" fmla="*/ 4783138 h 6709566"/>
                    <a:gd name="connsiteX115" fmla="*/ 1887537 w 3413919"/>
                    <a:gd name="connsiteY115" fmla="*/ 4685507 h 6709566"/>
                    <a:gd name="connsiteX116" fmla="*/ 1982788 w 3413919"/>
                    <a:gd name="connsiteY116" fmla="*/ 4587876 h 6709566"/>
                    <a:gd name="connsiteX117" fmla="*/ 1982788 w 3413919"/>
                    <a:gd name="connsiteY117" fmla="*/ 4425951 h 6709566"/>
                    <a:gd name="connsiteX118" fmla="*/ 1923257 w 3413919"/>
                    <a:gd name="connsiteY118" fmla="*/ 4306887 h 6709566"/>
                    <a:gd name="connsiteX119" fmla="*/ 2028032 w 3413919"/>
                    <a:gd name="connsiteY119" fmla="*/ 4094956 h 6709566"/>
                    <a:gd name="connsiteX120" fmla="*/ 1992313 w 3413919"/>
                    <a:gd name="connsiteY120" fmla="*/ 4006849 h 6709566"/>
                    <a:gd name="connsiteX121" fmla="*/ 1887538 w 3413919"/>
                    <a:gd name="connsiteY121" fmla="*/ 3921125 h 6709566"/>
                    <a:gd name="connsiteX122" fmla="*/ 1955007 w 3413919"/>
                    <a:gd name="connsiteY122" fmla="*/ 3788569 h 6709566"/>
                    <a:gd name="connsiteX123" fmla="*/ 1905794 w 3413919"/>
                    <a:gd name="connsiteY123" fmla="*/ 3705225 h 6709566"/>
                    <a:gd name="connsiteX124" fmla="*/ 1959769 w 3413919"/>
                    <a:gd name="connsiteY124" fmla="*/ 3562350 h 6709566"/>
                    <a:gd name="connsiteX125" fmla="*/ 2004219 w 3413919"/>
                    <a:gd name="connsiteY125" fmla="*/ 3438525 h 6709566"/>
                    <a:gd name="connsiteX126" fmla="*/ 1947069 w 3413919"/>
                    <a:gd name="connsiteY126" fmla="*/ 3352800 h 6709566"/>
                    <a:gd name="connsiteX127" fmla="*/ 2061369 w 3413919"/>
                    <a:gd name="connsiteY127" fmla="*/ 3282950 h 6709566"/>
                    <a:gd name="connsiteX128" fmla="*/ 1991519 w 3413919"/>
                    <a:gd name="connsiteY128" fmla="*/ 3197225 h 6709566"/>
                    <a:gd name="connsiteX129" fmla="*/ 2070894 w 3413919"/>
                    <a:gd name="connsiteY129" fmla="*/ 3035300 h 6709566"/>
                    <a:gd name="connsiteX130" fmla="*/ 2124869 w 3413919"/>
                    <a:gd name="connsiteY130" fmla="*/ 2974975 h 6709566"/>
                    <a:gd name="connsiteX131" fmla="*/ 2191544 w 3413919"/>
                    <a:gd name="connsiteY131" fmla="*/ 2838450 h 6709566"/>
                    <a:gd name="connsiteX132" fmla="*/ 2334419 w 3413919"/>
                    <a:gd name="connsiteY132" fmla="*/ 2727325 h 6709566"/>
                    <a:gd name="connsiteX133" fmla="*/ 2401094 w 3413919"/>
                    <a:gd name="connsiteY133" fmla="*/ 2593975 h 6709566"/>
                    <a:gd name="connsiteX134" fmla="*/ 2410619 w 3413919"/>
                    <a:gd name="connsiteY134" fmla="*/ 2374900 h 6709566"/>
                    <a:gd name="connsiteX135" fmla="*/ 2391569 w 3413919"/>
                    <a:gd name="connsiteY135" fmla="*/ 2082800 h 6709566"/>
                    <a:gd name="connsiteX136" fmla="*/ 2337594 w 3413919"/>
                    <a:gd name="connsiteY136" fmla="*/ 1854200 h 6709566"/>
                    <a:gd name="connsiteX137" fmla="*/ 2216944 w 3413919"/>
                    <a:gd name="connsiteY137" fmla="*/ 1816100 h 6709566"/>
                    <a:gd name="connsiteX138" fmla="*/ 1893094 w 3413919"/>
                    <a:gd name="connsiteY138" fmla="*/ 1527175 h 6709566"/>
                    <a:gd name="connsiteX139" fmla="*/ 1696244 w 3413919"/>
                    <a:gd name="connsiteY139" fmla="*/ 1311275 h 6709566"/>
                    <a:gd name="connsiteX140" fmla="*/ 1648619 w 3413919"/>
                    <a:gd name="connsiteY140" fmla="*/ 1200150 h 6709566"/>
                    <a:gd name="connsiteX141" fmla="*/ 1626394 w 3413919"/>
                    <a:gd name="connsiteY141" fmla="*/ 1073150 h 6709566"/>
                    <a:gd name="connsiteX142" fmla="*/ 1572419 w 3413919"/>
                    <a:gd name="connsiteY142" fmla="*/ 920750 h 6709566"/>
                    <a:gd name="connsiteX143" fmla="*/ 1366044 w 3413919"/>
                    <a:gd name="connsiteY143" fmla="*/ 784225 h 6709566"/>
                    <a:gd name="connsiteX144" fmla="*/ 1273969 w 3413919"/>
                    <a:gd name="connsiteY144" fmla="*/ 742950 h 6709566"/>
                    <a:gd name="connsiteX145" fmla="*/ 1258094 w 3413919"/>
                    <a:gd name="connsiteY145" fmla="*/ 682625 h 6709566"/>
                    <a:gd name="connsiteX146" fmla="*/ 1013619 w 3413919"/>
                    <a:gd name="connsiteY146" fmla="*/ 571500 h 6709566"/>
                    <a:gd name="connsiteX147" fmla="*/ 994569 w 3413919"/>
                    <a:gd name="connsiteY147" fmla="*/ 479425 h 6709566"/>
                    <a:gd name="connsiteX148" fmla="*/ 918369 w 3413919"/>
                    <a:gd name="connsiteY148" fmla="*/ 450850 h 6709566"/>
                    <a:gd name="connsiteX149" fmla="*/ 877094 w 3413919"/>
                    <a:gd name="connsiteY149" fmla="*/ 352425 h 6709566"/>
                    <a:gd name="connsiteX150" fmla="*/ 765969 w 3413919"/>
                    <a:gd name="connsiteY150" fmla="*/ 260350 h 6709566"/>
                    <a:gd name="connsiteX151" fmla="*/ 632619 w 3413919"/>
                    <a:gd name="connsiteY151" fmla="*/ 193675 h 6709566"/>
                    <a:gd name="connsiteX152" fmla="*/ 588169 w 3413919"/>
                    <a:gd name="connsiteY152" fmla="*/ 114300 h 6709566"/>
                    <a:gd name="connsiteX153" fmla="*/ 435769 w 3413919"/>
                    <a:gd name="connsiteY153" fmla="*/ 0 h 6709566"/>
                    <a:gd name="connsiteX154" fmla="*/ 340519 w 3413919"/>
                    <a:gd name="connsiteY154" fmla="*/ 66675 h 6709566"/>
                    <a:gd name="connsiteX155" fmla="*/ 308769 w 3413919"/>
                    <a:gd name="connsiteY155" fmla="*/ 120649 h 6709566"/>
                    <a:gd name="connsiteX156" fmla="*/ 302419 w 3413919"/>
                    <a:gd name="connsiteY156" fmla="*/ 212724 h 6709566"/>
                    <a:gd name="connsiteX157" fmla="*/ 210344 w 3413919"/>
                    <a:gd name="connsiteY157" fmla="*/ 371473 h 6709566"/>
                    <a:gd name="connsiteX158" fmla="*/ 121444 w 3413919"/>
                    <a:gd name="connsiteY158" fmla="*/ 498474 h 6709566"/>
                    <a:gd name="connsiteX159" fmla="*/ 134144 w 3413919"/>
                    <a:gd name="connsiteY159" fmla="*/ 612773 h 6709566"/>
                    <a:gd name="connsiteX160" fmla="*/ 0 w 3413919"/>
                    <a:gd name="connsiteY16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5694 w 3413919"/>
                    <a:gd name="connsiteY95" fmla="*/ 5664197 h 6709566"/>
                    <a:gd name="connsiteX96" fmla="*/ 2370932 w 3413919"/>
                    <a:gd name="connsiteY96" fmla="*/ 5654672 h 6709566"/>
                    <a:gd name="connsiteX97" fmla="*/ 2375694 w 3413919"/>
                    <a:gd name="connsiteY97" fmla="*/ 5635622 h 6709566"/>
                    <a:gd name="connsiteX98" fmla="*/ 2378075 w 3413919"/>
                    <a:gd name="connsiteY98" fmla="*/ 5628478 h 6709566"/>
                    <a:gd name="connsiteX99" fmla="*/ 2339975 w 3413919"/>
                    <a:gd name="connsiteY99" fmla="*/ 5607047 h 6709566"/>
                    <a:gd name="connsiteX100" fmla="*/ 2285207 w 3413919"/>
                    <a:gd name="connsiteY100" fmla="*/ 5618953 h 6709566"/>
                    <a:gd name="connsiteX101" fmla="*/ 2261394 w 3413919"/>
                    <a:gd name="connsiteY101" fmla="*/ 5602285 h 6709566"/>
                    <a:gd name="connsiteX102" fmla="*/ 2254250 w 3413919"/>
                    <a:gd name="connsiteY102" fmla="*/ 5571328 h 6709566"/>
                    <a:gd name="connsiteX103" fmla="*/ 2209007 w 3413919"/>
                    <a:gd name="connsiteY103" fmla="*/ 5564185 h 6709566"/>
                    <a:gd name="connsiteX104" fmla="*/ 2194719 w 3413919"/>
                    <a:gd name="connsiteY104" fmla="*/ 5502272 h 6709566"/>
                    <a:gd name="connsiteX105" fmla="*/ 2144713 w 3413919"/>
                    <a:gd name="connsiteY105" fmla="*/ 5471316 h 6709566"/>
                    <a:gd name="connsiteX106" fmla="*/ 2139950 w 3413919"/>
                    <a:gd name="connsiteY106" fmla="*/ 5402260 h 6709566"/>
                    <a:gd name="connsiteX107" fmla="*/ 2106613 w 3413919"/>
                    <a:gd name="connsiteY107" fmla="*/ 5357016 h 6709566"/>
                    <a:gd name="connsiteX108" fmla="*/ 2070894 w 3413919"/>
                    <a:gd name="connsiteY108" fmla="*/ 5345110 h 6709566"/>
                    <a:gd name="connsiteX109" fmla="*/ 2032794 w 3413919"/>
                    <a:gd name="connsiteY109" fmla="*/ 5328441 h 6709566"/>
                    <a:gd name="connsiteX110" fmla="*/ 2051844 w 3413919"/>
                    <a:gd name="connsiteY110" fmla="*/ 5254622 h 6709566"/>
                    <a:gd name="connsiteX111" fmla="*/ 2018506 w 3413919"/>
                    <a:gd name="connsiteY111" fmla="*/ 5061744 h 6709566"/>
                    <a:gd name="connsiteX112" fmla="*/ 1932781 w 3413919"/>
                    <a:gd name="connsiteY112" fmla="*/ 4966493 h 6709566"/>
                    <a:gd name="connsiteX113" fmla="*/ 1968501 w 3413919"/>
                    <a:gd name="connsiteY113" fmla="*/ 4783138 h 6709566"/>
                    <a:gd name="connsiteX114" fmla="*/ 1887537 w 3413919"/>
                    <a:gd name="connsiteY114" fmla="*/ 4685507 h 6709566"/>
                    <a:gd name="connsiteX115" fmla="*/ 1982788 w 3413919"/>
                    <a:gd name="connsiteY115" fmla="*/ 4587876 h 6709566"/>
                    <a:gd name="connsiteX116" fmla="*/ 1982788 w 3413919"/>
                    <a:gd name="connsiteY116" fmla="*/ 4425951 h 6709566"/>
                    <a:gd name="connsiteX117" fmla="*/ 1923257 w 3413919"/>
                    <a:gd name="connsiteY117" fmla="*/ 4306887 h 6709566"/>
                    <a:gd name="connsiteX118" fmla="*/ 2028032 w 3413919"/>
                    <a:gd name="connsiteY118" fmla="*/ 4094956 h 6709566"/>
                    <a:gd name="connsiteX119" fmla="*/ 1992313 w 3413919"/>
                    <a:gd name="connsiteY119" fmla="*/ 4006849 h 6709566"/>
                    <a:gd name="connsiteX120" fmla="*/ 1887538 w 3413919"/>
                    <a:gd name="connsiteY120" fmla="*/ 3921125 h 6709566"/>
                    <a:gd name="connsiteX121" fmla="*/ 1955007 w 3413919"/>
                    <a:gd name="connsiteY121" fmla="*/ 3788569 h 6709566"/>
                    <a:gd name="connsiteX122" fmla="*/ 1905794 w 3413919"/>
                    <a:gd name="connsiteY122" fmla="*/ 3705225 h 6709566"/>
                    <a:gd name="connsiteX123" fmla="*/ 1959769 w 3413919"/>
                    <a:gd name="connsiteY123" fmla="*/ 3562350 h 6709566"/>
                    <a:gd name="connsiteX124" fmla="*/ 2004219 w 3413919"/>
                    <a:gd name="connsiteY124" fmla="*/ 3438525 h 6709566"/>
                    <a:gd name="connsiteX125" fmla="*/ 1947069 w 3413919"/>
                    <a:gd name="connsiteY125" fmla="*/ 3352800 h 6709566"/>
                    <a:gd name="connsiteX126" fmla="*/ 2061369 w 3413919"/>
                    <a:gd name="connsiteY126" fmla="*/ 3282950 h 6709566"/>
                    <a:gd name="connsiteX127" fmla="*/ 1991519 w 3413919"/>
                    <a:gd name="connsiteY127" fmla="*/ 3197225 h 6709566"/>
                    <a:gd name="connsiteX128" fmla="*/ 2070894 w 3413919"/>
                    <a:gd name="connsiteY128" fmla="*/ 3035300 h 6709566"/>
                    <a:gd name="connsiteX129" fmla="*/ 2124869 w 3413919"/>
                    <a:gd name="connsiteY129" fmla="*/ 2974975 h 6709566"/>
                    <a:gd name="connsiteX130" fmla="*/ 2191544 w 3413919"/>
                    <a:gd name="connsiteY130" fmla="*/ 2838450 h 6709566"/>
                    <a:gd name="connsiteX131" fmla="*/ 2334419 w 3413919"/>
                    <a:gd name="connsiteY131" fmla="*/ 2727325 h 6709566"/>
                    <a:gd name="connsiteX132" fmla="*/ 2401094 w 3413919"/>
                    <a:gd name="connsiteY132" fmla="*/ 2593975 h 6709566"/>
                    <a:gd name="connsiteX133" fmla="*/ 2410619 w 3413919"/>
                    <a:gd name="connsiteY133" fmla="*/ 2374900 h 6709566"/>
                    <a:gd name="connsiteX134" fmla="*/ 2391569 w 3413919"/>
                    <a:gd name="connsiteY134" fmla="*/ 2082800 h 6709566"/>
                    <a:gd name="connsiteX135" fmla="*/ 2337594 w 3413919"/>
                    <a:gd name="connsiteY135" fmla="*/ 1854200 h 6709566"/>
                    <a:gd name="connsiteX136" fmla="*/ 2216944 w 3413919"/>
                    <a:gd name="connsiteY136" fmla="*/ 1816100 h 6709566"/>
                    <a:gd name="connsiteX137" fmla="*/ 1893094 w 3413919"/>
                    <a:gd name="connsiteY137" fmla="*/ 1527175 h 6709566"/>
                    <a:gd name="connsiteX138" fmla="*/ 1696244 w 3413919"/>
                    <a:gd name="connsiteY138" fmla="*/ 1311275 h 6709566"/>
                    <a:gd name="connsiteX139" fmla="*/ 1648619 w 3413919"/>
                    <a:gd name="connsiteY139" fmla="*/ 1200150 h 6709566"/>
                    <a:gd name="connsiteX140" fmla="*/ 1626394 w 3413919"/>
                    <a:gd name="connsiteY140" fmla="*/ 1073150 h 6709566"/>
                    <a:gd name="connsiteX141" fmla="*/ 1572419 w 3413919"/>
                    <a:gd name="connsiteY141" fmla="*/ 920750 h 6709566"/>
                    <a:gd name="connsiteX142" fmla="*/ 1366044 w 3413919"/>
                    <a:gd name="connsiteY142" fmla="*/ 784225 h 6709566"/>
                    <a:gd name="connsiteX143" fmla="*/ 1273969 w 3413919"/>
                    <a:gd name="connsiteY143" fmla="*/ 742950 h 6709566"/>
                    <a:gd name="connsiteX144" fmla="*/ 1258094 w 3413919"/>
                    <a:gd name="connsiteY144" fmla="*/ 682625 h 6709566"/>
                    <a:gd name="connsiteX145" fmla="*/ 1013619 w 3413919"/>
                    <a:gd name="connsiteY145" fmla="*/ 571500 h 6709566"/>
                    <a:gd name="connsiteX146" fmla="*/ 994569 w 3413919"/>
                    <a:gd name="connsiteY146" fmla="*/ 479425 h 6709566"/>
                    <a:gd name="connsiteX147" fmla="*/ 918369 w 3413919"/>
                    <a:gd name="connsiteY147" fmla="*/ 450850 h 6709566"/>
                    <a:gd name="connsiteX148" fmla="*/ 877094 w 3413919"/>
                    <a:gd name="connsiteY148" fmla="*/ 352425 h 6709566"/>
                    <a:gd name="connsiteX149" fmla="*/ 765969 w 3413919"/>
                    <a:gd name="connsiteY149" fmla="*/ 260350 h 6709566"/>
                    <a:gd name="connsiteX150" fmla="*/ 632619 w 3413919"/>
                    <a:gd name="connsiteY150" fmla="*/ 193675 h 6709566"/>
                    <a:gd name="connsiteX151" fmla="*/ 588169 w 3413919"/>
                    <a:gd name="connsiteY151" fmla="*/ 114300 h 6709566"/>
                    <a:gd name="connsiteX152" fmla="*/ 435769 w 3413919"/>
                    <a:gd name="connsiteY152" fmla="*/ 0 h 6709566"/>
                    <a:gd name="connsiteX153" fmla="*/ 340519 w 3413919"/>
                    <a:gd name="connsiteY153" fmla="*/ 66675 h 6709566"/>
                    <a:gd name="connsiteX154" fmla="*/ 308769 w 3413919"/>
                    <a:gd name="connsiteY154" fmla="*/ 120649 h 6709566"/>
                    <a:gd name="connsiteX155" fmla="*/ 302419 w 3413919"/>
                    <a:gd name="connsiteY155" fmla="*/ 212724 h 6709566"/>
                    <a:gd name="connsiteX156" fmla="*/ 210344 w 3413919"/>
                    <a:gd name="connsiteY156" fmla="*/ 371473 h 6709566"/>
                    <a:gd name="connsiteX157" fmla="*/ 121444 w 3413919"/>
                    <a:gd name="connsiteY157" fmla="*/ 498474 h 6709566"/>
                    <a:gd name="connsiteX158" fmla="*/ 134144 w 3413919"/>
                    <a:gd name="connsiteY158" fmla="*/ 612773 h 6709566"/>
                    <a:gd name="connsiteX159" fmla="*/ 0 w 3413919"/>
                    <a:gd name="connsiteY15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9982 w 3413919"/>
                    <a:gd name="connsiteY93" fmla="*/ 5676103 h 6709566"/>
                    <a:gd name="connsiteX94" fmla="*/ 2382838 w 3413919"/>
                    <a:gd name="connsiteY94" fmla="*/ 5666578 h 6709566"/>
                    <a:gd name="connsiteX95" fmla="*/ 2370932 w 3413919"/>
                    <a:gd name="connsiteY95" fmla="*/ 5654672 h 6709566"/>
                    <a:gd name="connsiteX96" fmla="*/ 2375694 w 3413919"/>
                    <a:gd name="connsiteY96" fmla="*/ 5635622 h 6709566"/>
                    <a:gd name="connsiteX97" fmla="*/ 2378075 w 3413919"/>
                    <a:gd name="connsiteY97" fmla="*/ 5628478 h 6709566"/>
                    <a:gd name="connsiteX98" fmla="*/ 2339975 w 3413919"/>
                    <a:gd name="connsiteY98" fmla="*/ 5607047 h 6709566"/>
                    <a:gd name="connsiteX99" fmla="*/ 2285207 w 3413919"/>
                    <a:gd name="connsiteY99" fmla="*/ 5618953 h 6709566"/>
                    <a:gd name="connsiteX100" fmla="*/ 2261394 w 3413919"/>
                    <a:gd name="connsiteY100" fmla="*/ 5602285 h 6709566"/>
                    <a:gd name="connsiteX101" fmla="*/ 2254250 w 3413919"/>
                    <a:gd name="connsiteY101" fmla="*/ 5571328 h 6709566"/>
                    <a:gd name="connsiteX102" fmla="*/ 2209007 w 3413919"/>
                    <a:gd name="connsiteY102" fmla="*/ 5564185 h 6709566"/>
                    <a:gd name="connsiteX103" fmla="*/ 2194719 w 3413919"/>
                    <a:gd name="connsiteY103" fmla="*/ 5502272 h 6709566"/>
                    <a:gd name="connsiteX104" fmla="*/ 2144713 w 3413919"/>
                    <a:gd name="connsiteY104" fmla="*/ 5471316 h 6709566"/>
                    <a:gd name="connsiteX105" fmla="*/ 2139950 w 3413919"/>
                    <a:gd name="connsiteY105" fmla="*/ 5402260 h 6709566"/>
                    <a:gd name="connsiteX106" fmla="*/ 2106613 w 3413919"/>
                    <a:gd name="connsiteY106" fmla="*/ 5357016 h 6709566"/>
                    <a:gd name="connsiteX107" fmla="*/ 2070894 w 3413919"/>
                    <a:gd name="connsiteY107" fmla="*/ 5345110 h 6709566"/>
                    <a:gd name="connsiteX108" fmla="*/ 2032794 w 3413919"/>
                    <a:gd name="connsiteY108" fmla="*/ 5328441 h 6709566"/>
                    <a:gd name="connsiteX109" fmla="*/ 2051844 w 3413919"/>
                    <a:gd name="connsiteY109" fmla="*/ 5254622 h 6709566"/>
                    <a:gd name="connsiteX110" fmla="*/ 2018506 w 3413919"/>
                    <a:gd name="connsiteY110" fmla="*/ 5061744 h 6709566"/>
                    <a:gd name="connsiteX111" fmla="*/ 1932781 w 3413919"/>
                    <a:gd name="connsiteY111" fmla="*/ 4966493 h 6709566"/>
                    <a:gd name="connsiteX112" fmla="*/ 1968501 w 3413919"/>
                    <a:gd name="connsiteY112" fmla="*/ 4783138 h 6709566"/>
                    <a:gd name="connsiteX113" fmla="*/ 1887537 w 3413919"/>
                    <a:gd name="connsiteY113" fmla="*/ 4685507 h 6709566"/>
                    <a:gd name="connsiteX114" fmla="*/ 1982788 w 3413919"/>
                    <a:gd name="connsiteY114" fmla="*/ 4587876 h 6709566"/>
                    <a:gd name="connsiteX115" fmla="*/ 1982788 w 3413919"/>
                    <a:gd name="connsiteY115" fmla="*/ 4425951 h 6709566"/>
                    <a:gd name="connsiteX116" fmla="*/ 1923257 w 3413919"/>
                    <a:gd name="connsiteY116" fmla="*/ 4306887 h 6709566"/>
                    <a:gd name="connsiteX117" fmla="*/ 2028032 w 3413919"/>
                    <a:gd name="connsiteY117" fmla="*/ 4094956 h 6709566"/>
                    <a:gd name="connsiteX118" fmla="*/ 1992313 w 3413919"/>
                    <a:gd name="connsiteY118" fmla="*/ 4006849 h 6709566"/>
                    <a:gd name="connsiteX119" fmla="*/ 1887538 w 3413919"/>
                    <a:gd name="connsiteY119" fmla="*/ 3921125 h 6709566"/>
                    <a:gd name="connsiteX120" fmla="*/ 1955007 w 3413919"/>
                    <a:gd name="connsiteY120" fmla="*/ 3788569 h 6709566"/>
                    <a:gd name="connsiteX121" fmla="*/ 1905794 w 3413919"/>
                    <a:gd name="connsiteY121" fmla="*/ 3705225 h 6709566"/>
                    <a:gd name="connsiteX122" fmla="*/ 1959769 w 3413919"/>
                    <a:gd name="connsiteY122" fmla="*/ 3562350 h 6709566"/>
                    <a:gd name="connsiteX123" fmla="*/ 2004219 w 3413919"/>
                    <a:gd name="connsiteY123" fmla="*/ 3438525 h 6709566"/>
                    <a:gd name="connsiteX124" fmla="*/ 1947069 w 3413919"/>
                    <a:gd name="connsiteY124" fmla="*/ 3352800 h 6709566"/>
                    <a:gd name="connsiteX125" fmla="*/ 2061369 w 3413919"/>
                    <a:gd name="connsiteY125" fmla="*/ 3282950 h 6709566"/>
                    <a:gd name="connsiteX126" fmla="*/ 1991519 w 3413919"/>
                    <a:gd name="connsiteY126" fmla="*/ 3197225 h 6709566"/>
                    <a:gd name="connsiteX127" fmla="*/ 2070894 w 3413919"/>
                    <a:gd name="connsiteY127" fmla="*/ 3035300 h 6709566"/>
                    <a:gd name="connsiteX128" fmla="*/ 2124869 w 3413919"/>
                    <a:gd name="connsiteY128" fmla="*/ 2974975 h 6709566"/>
                    <a:gd name="connsiteX129" fmla="*/ 2191544 w 3413919"/>
                    <a:gd name="connsiteY129" fmla="*/ 2838450 h 6709566"/>
                    <a:gd name="connsiteX130" fmla="*/ 2334419 w 3413919"/>
                    <a:gd name="connsiteY130" fmla="*/ 2727325 h 6709566"/>
                    <a:gd name="connsiteX131" fmla="*/ 2401094 w 3413919"/>
                    <a:gd name="connsiteY131" fmla="*/ 2593975 h 6709566"/>
                    <a:gd name="connsiteX132" fmla="*/ 2410619 w 3413919"/>
                    <a:gd name="connsiteY132" fmla="*/ 2374900 h 6709566"/>
                    <a:gd name="connsiteX133" fmla="*/ 2391569 w 3413919"/>
                    <a:gd name="connsiteY133" fmla="*/ 2082800 h 6709566"/>
                    <a:gd name="connsiteX134" fmla="*/ 2337594 w 3413919"/>
                    <a:gd name="connsiteY134" fmla="*/ 1854200 h 6709566"/>
                    <a:gd name="connsiteX135" fmla="*/ 2216944 w 3413919"/>
                    <a:gd name="connsiteY135" fmla="*/ 1816100 h 6709566"/>
                    <a:gd name="connsiteX136" fmla="*/ 1893094 w 3413919"/>
                    <a:gd name="connsiteY136" fmla="*/ 1527175 h 6709566"/>
                    <a:gd name="connsiteX137" fmla="*/ 1696244 w 3413919"/>
                    <a:gd name="connsiteY137" fmla="*/ 1311275 h 6709566"/>
                    <a:gd name="connsiteX138" fmla="*/ 1648619 w 3413919"/>
                    <a:gd name="connsiteY138" fmla="*/ 1200150 h 6709566"/>
                    <a:gd name="connsiteX139" fmla="*/ 1626394 w 3413919"/>
                    <a:gd name="connsiteY139" fmla="*/ 1073150 h 6709566"/>
                    <a:gd name="connsiteX140" fmla="*/ 1572419 w 3413919"/>
                    <a:gd name="connsiteY140" fmla="*/ 920750 h 6709566"/>
                    <a:gd name="connsiteX141" fmla="*/ 1366044 w 3413919"/>
                    <a:gd name="connsiteY141" fmla="*/ 784225 h 6709566"/>
                    <a:gd name="connsiteX142" fmla="*/ 1273969 w 3413919"/>
                    <a:gd name="connsiteY142" fmla="*/ 742950 h 6709566"/>
                    <a:gd name="connsiteX143" fmla="*/ 1258094 w 3413919"/>
                    <a:gd name="connsiteY143" fmla="*/ 682625 h 6709566"/>
                    <a:gd name="connsiteX144" fmla="*/ 1013619 w 3413919"/>
                    <a:gd name="connsiteY144" fmla="*/ 571500 h 6709566"/>
                    <a:gd name="connsiteX145" fmla="*/ 994569 w 3413919"/>
                    <a:gd name="connsiteY145" fmla="*/ 479425 h 6709566"/>
                    <a:gd name="connsiteX146" fmla="*/ 918369 w 3413919"/>
                    <a:gd name="connsiteY146" fmla="*/ 450850 h 6709566"/>
                    <a:gd name="connsiteX147" fmla="*/ 877094 w 3413919"/>
                    <a:gd name="connsiteY147" fmla="*/ 352425 h 6709566"/>
                    <a:gd name="connsiteX148" fmla="*/ 765969 w 3413919"/>
                    <a:gd name="connsiteY148" fmla="*/ 260350 h 6709566"/>
                    <a:gd name="connsiteX149" fmla="*/ 632619 w 3413919"/>
                    <a:gd name="connsiteY149" fmla="*/ 193675 h 6709566"/>
                    <a:gd name="connsiteX150" fmla="*/ 588169 w 3413919"/>
                    <a:gd name="connsiteY150" fmla="*/ 114300 h 6709566"/>
                    <a:gd name="connsiteX151" fmla="*/ 435769 w 3413919"/>
                    <a:gd name="connsiteY151" fmla="*/ 0 h 6709566"/>
                    <a:gd name="connsiteX152" fmla="*/ 340519 w 3413919"/>
                    <a:gd name="connsiteY152" fmla="*/ 66675 h 6709566"/>
                    <a:gd name="connsiteX153" fmla="*/ 308769 w 3413919"/>
                    <a:gd name="connsiteY153" fmla="*/ 120649 h 6709566"/>
                    <a:gd name="connsiteX154" fmla="*/ 302419 w 3413919"/>
                    <a:gd name="connsiteY154" fmla="*/ 212724 h 6709566"/>
                    <a:gd name="connsiteX155" fmla="*/ 210344 w 3413919"/>
                    <a:gd name="connsiteY155" fmla="*/ 371473 h 6709566"/>
                    <a:gd name="connsiteX156" fmla="*/ 121444 w 3413919"/>
                    <a:gd name="connsiteY156" fmla="*/ 498474 h 6709566"/>
                    <a:gd name="connsiteX157" fmla="*/ 134144 w 3413919"/>
                    <a:gd name="connsiteY157" fmla="*/ 612773 h 6709566"/>
                    <a:gd name="connsiteX158" fmla="*/ 0 w 3413919"/>
                    <a:gd name="connsiteY15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404269 w 3413919"/>
                    <a:gd name="connsiteY92" fmla="*/ 5680866 h 6709566"/>
                    <a:gd name="connsiteX93" fmla="*/ 2382838 w 3413919"/>
                    <a:gd name="connsiteY93" fmla="*/ 5666578 h 6709566"/>
                    <a:gd name="connsiteX94" fmla="*/ 2370932 w 3413919"/>
                    <a:gd name="connsiteY94" fmla="*/ 5654672 h 6709566"/>
                    <a:gd name="connsiteX95" fmla="*/ 2375694 w 3413919"/>
                    <a:gd name="connsiteY95" fmla="*/ 5635622 h 6709566"/>
                    <a:gd name="connsiteX96" fmla="*/ 2378075 w 3413919"/>
                    <a:gd name="connsiteY96" fmla="*/ 5628478 h 6709566"/>
                    <a:gd name="connsiteX97" fmla="*/ 2339975 w 3413919"/>
                    <a:gd name="connsiteY97" fmla="*/ 5607047 h 6709566"/>
                    <a:gd name="connsiteX98" fmla="*/ 2285207 w 3413919"/>
                    <a:gd name="connsiteY98" fmla="*/ 5618953 h 6709566"/>
                    <a:gd name="connsiteX99" fmla="*/ 2261394 w 3413919"/>
                    <a:gd name="connsiteY99" fmla="*/ 5602285 h 6709566"/>
                    <a:gd name="connsiteX100" fmla="*/ 2254250 w 3413919"/>
                    <a:gd name="connsiteY100" fmla="*/ 5571328 h 6709566"/>
                    <a:gd name="connsiteX101" fmla="*/ 2209007 w 3413919"/>
                    <a:gd name="connsiteY101" fmla="*/ 5564185 h 6709566"/>
                    <a:gd name="connsiteX102" fmla="*/ 2194719 w 3413919"/>
                    <a:gd name="connsiteY102" fmla="*/ 5502272 h 6709566"/>
                    <a:gd name="connsiteX103" fmla="*/ 2144713 w 3413919"/>
                    <a:gd name="connsiteY103" fmla="*/ 5471316 h 6709566"/>
                    <a:gd name="connsiteX104" fmla="*/ 2139950 w 3413919"/>
                    <a:gd name="connsiteY104" fmla="*/ 5402260 h 6709566"/>
                    <a:gd name="connsiteX105" fmla="*/ 2106613 w 3413919"/>
                    <a:gd name="connsiteY105" fmla="*/ 5357016 h 6709566"/>
                    <a:gd name="connsiteX106" fmla="*/ 2070894 w 3413919"/>
                    <a:gd name="connsiteY106" fmla="*/ 5345110 h 6709566"/>
                    <a:gd name="connsiteX107" fmla="*/ 2032794 w 3413919"/>
                    <a:gd name="connsiteY107" fmla="*/ 5328441 h 6709566"/>
                    <a:gd name="connsiteX108" fmla="*/ 2051844 w 3413919"/>
                    <a:gd name="connsiteY108" fmla="*/ 5254622 h 6709566"/>
                    <a:gd name="connsiteX109" fmla="*/ 2018506 w 3413919"/>
                    <a:gd name="connsiteY109" fmla="*/ 5061744 h 6709566"/>
                    <a:gd name="connsiteX110" fmla="*/ 1932781 w 3413919"/>
                    <a:gd name="connsiteY110" fmla="*/ 4966493 h 6709566"/>
                    <a:gd name="connsiteX111" fmla="*/ 1968501 w 3413919"/>
                    <a:gd name="connsiteY111" fmla="*/ 4783138 h 6709566"/>
                    <a:gd name="connsiteX112" fmla="*/ 1887537 w 3413919"/>
                    <a:gd name="connsiteY112" fmla="*/ 4685507 h 6709566"/>
                    <a:gd name="connsiteX113" fmla="*/ 1982788 w 3413919"/>
                    <a:gd name="connsiteY113" fmla="*/ 4587876 h 6709566"/>
                    <a:gd name="connsiteX114" fmla="*/ 1982788 w 3413919"/>
                    <a:gd name="connsiteY114" fmla="*/ 4425951 h 6709566"/>
                    <a:gd name="connsiteX115" fmla="*/ 1923257 w 3413919"/>
                    <a:gd name="connsiteY115" fmla="*/ 4306887 h 6709566"/>
                    <a:gd name="connsiteX116" fmla="*/ 2028032 w 3413919"/>
                    <a:gd name="connsiteY116" fmla="*/ 4094956 h 6709566"/>
                    <a:gd name="connsiteX117" fmla="*/ 1992313 w 3413919"/>
                    <a:gd name="connsiteY117" fmla="*/ 4006849 h 6709566"/>
                    <a:gd name="connsiteX118" fmla="*/ 1887538 w 3413919"/>
                    <a:gd name="connsiteY118" fmla="*/ 3921125 h 6709566"/>
                    <a:gd name="connsiteX119" fmla="*/ 1955007 w 3413919"/>
                    <a:gd name="connsiteY119" fmla="*/ 3788569 h 6709566"/>
                    <a:gd name="connsiteX120" fmla="*/ 1905794 w 3413919"/>
                    <a:gd name="connsiteY120" fmla="*/ 3705225 h 6709566"/>
                    <a:gd name="connsiteX121" fmla="*/ 1959769 w 3413919"/>
                    <a:gd name="connsiteY121" fmla="*/ 3562350 h 6709566"/>
                    <a:gd name="connsiteX122" fmla="*/ 2004219 w 3413919"/>
                    <a:gd name="connsiteY122" fmla="*/ 3438525 h 6709566"/>
                    <a:gd name="connsiteX123" fmla="*/ 1947069 w 3413919"/>
                    <a:gd name="connsiteY123" fmla="*/ 3352800 h 6709566"/>
                    <a:gd name="connsiteX124" fmla="*/ 2061369 w 3413919"/>
                    <a:gd name="connsiteY124" fmla="*/ 3282950 h 6709566"/>
                    <a:gd name="connsiteX125" fmla="*/ 1991519 w 3413919"/>
                    <a:gd name="connsiteY125" fmla="*/ 3197225 h 6709566"/>
                    <a:gd name="connsiteX126" fmla="*/ 2070894 w 3413919"/>
                    <a:gd name="connsiteY126" fmla="*/ 3035300 h 6709566"/>
                    <a:gd name="connsiteX127" fmla="*/ 2124869 w 3413919"/>
                    <a:gd name="connsiteY127" fmla="*/ 2974975 h 6709566"/>
                    <a:gd name="connsiteX128" fmla="*/ 2191544 w 3413919"/>
                    <a:gd name="connsiteY128" fmla="*/ 2838450 h 6709566"/>
                    <a:gd name="connsiteX129" fmla="*/ 2334419 w 3413919"/>
                    <a:gd name="connsiteY129" fmla="*/ 2727325 h 6709566"/>
                    <a:gd name="connsiteX130" fmla="*/ 2401094 w 3413919"/>
                    <a:gd name="connsiteY130" fmla="*/ 2593975 h 6709566"/>
                    <a:gd name="connsiteX131" fmla="*/ 2410619 w 3413919"/>
                    <a:gd name="connsiteY131" fmla="*/ 2374900 h 6709566"/>
                    <a:gd name="connsiteX132" fmla="*/ 2391569 w 3413919"/>
                    <a:gd name="connsiteY132" fmla="*/ 2082800 h 6709566"/>
                    <a:gd name="connsiteX133" fmla="*/ 2337594 w 3413919"/>
                    <a:gd name="connsiteY133" fmla="*/ 1854200 h 6709566"/>
                    <a:gd name="connsiteX134" fmla="*/ 2216944 w 3413919"/>
                    <a:gd name="connsiteY134" fmla="*/ 1816100 h 6709566"/>
                    <a:gd name="connsiteX135" fmla="*/ 1893094 w 3413919"/>
                    <a:gd name="connsiteY135" fmla="*/ 1527175 h 6709566"/>
                    <a:gd name="connsiteX136" fmla="*/ 1696244 w 3413919"/>
                    <a:gd name="connsiteY136" fmla="*/ 1311275 h 6709566"/>
                    <a:gd name="connsiteX137" fmla="*/ 1648619 w 3413919"/>
                    <a:gd name="connsiteY137" fmla="*/ 1200150 h 6709566"/>
                    <a:gd name="connsiteX138" fmla="*/ 1626394 w 3413919"/>
                    <a:gd name="connsiteY138" fmla="*/ 1073150 h 6709566"/>
                    <a:gd name="connsiteX139" fmla="*/ 1572419 w 3413919"/>
                    <a:gd name="connsiteY139" fmla="*/ 920750 h 6709566"/>
                    <a:gd name="connsiteX140" fmla="*/ 1366044 w 3413919"/>
                    <a:gd name="connsiteY140" fmla="*/ 784225 h 6709566"/>
                    <a:gd name="connsiteX141" fmla="*/ 1273969 w 3413919"/>
                    <a:gd name="connsiteY141" fmla="*/ 742950 h 6709566"/>
                    <a:gd name="connsiteX142" fmla="*/ 1258094 w 3413919"/>
                    <a:gd name="connsiteY142" fmla="*/ 682625 h 6709566"/>
                    <a:gd name="connsiteX143" fmla="*/ 1013619 w 3413919"/>
                    <a:gd name="connsiteY143" fmla="*/ 571500 h 6709566"/>
                    <a:gd name="connsiteX144" fmla="*/ 994569 w 3413919"/>
                    <a:gd name="connsiteY144" fmla="*/ 479425 h 6709566"/>
                    <a:gd name="connsiteX145" fmla="*/ 918369 w 3413919"/>
                    <a:gd name="connsiteY145" fmla="*/ 450850 h 6709566"/>
                    <a:gd name="connsiteX146" fmla="*/ 877094 w 3413919"/>
                    <a:gd name="connsiteY146" fmla="*/ 352425 h 6709566"/>
                    <a:gd name="connsiteX147" fmla="*/ 765969 w 3413919"/>
                    <a:gd name="connsiteY147" fmla="*/ 260350 h 6709566"/>
                    <a:gd name="connsiteX148" fmla="*/ 632619 w 3413919"/>
                    <a:gd name="connsiteY148" fmla="*/ 193675 h 6709566"/>
                    <a:gd name="connsiteX149" fmla="*/ 588169 w 3413919"/>
                    <a:gd name="connsiteY149" fmla="*/ 114300 h 6709566"/>
                    <a:gd name="connsiteX150" fmla="*/ 435769 w 3413919"/>
                    <a:gd name="connsiteY150" fmla="*/ 0 h 6709566"/>
                    <a:gd name="connsiteX151" fmla="*/ 340519 w 3413919"/>
                    <a:gd name="connsiteY151" fmla="*/ 66675 h 6709566"/>
                    <a:gd name="connsiteX152" fmla="*/ 308769 w 3413919"/>
                    <a:gd name="connsiteY152" fmla="*/ 120649 h 6709566"/>
                    <a:gd name="connsiteX153" fmla="*/ 302419 w 3413919"/>
                    <a:gd name="connsiteY153" fmla="*/ 212724 h 6709566"/>
                    <a:gd name="connsiteX154" fmla="*/ 210344 w 3413919"/>
                    <a:gd name="connsiteY154" fmla="*/ 371473 h 6709566"/>
                    <a:gd name="connsiteX155" fmla="*/ 121444 w 3413919"/>
                    <a:gd name="connsiteY155" fmla="*/ 498474 h 6709566"/>
                    <a:gd name="connsiteX156" fmla="*/ 134144 w 3413919"/>
                    <a:gd name="connsiteY156" fmla="*/ 612773 h 6709566"/>
                    <a:gd name="connsiteX157" fmla="*/ 0 w 3413919"/>
                    <a:gd name="connsiteY15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382838 w 3413919"/>
                    <a:gd name="connsiteY92" fmla="*/ 5666578 h 6709566"/>
                    <a:gd name="connsiteX93" fmla="*/ 2370932 w 3413919"/>
                    <a:gd name="connsiteY93" fmla="*/ 5654672 h 6709566"/>
                    <a:gd name="connsiteX94" fmla="*/ 2375694 w 3413919"/>
                    <a:gd name="connsiteY94" fmla="*/ 5635622 h 6709566"/>
                    <a:gd name="connsiteX95" fmla="*/ 2378075 w 3413919"/>
                    <a:gd name="connsiteY95" fmla="*/ 5628478 h 6709566"/>
                    <a:gd name="connsiteX96" fmla="*/ 2339975 w 3413919"/>
                    <a:gd name="connsiteY96" fmla="*/ 5607047 h 6709566"/>
                    <a:gd name="connsiteX97" fmla="*/ 2285207 w 3413919"/>
                    <a:gd name="connsiteY97" fmla="*/ 5618953 h 6709566"/>
                    <a:gd name="connsiteX98" fmla="*/ 2261394 w 3413919"/>
                    <a:gd name="connsiteY98" fmla="*/ 5602285 h 6709566"/>
                    <a:gd name="connsiteX99" fmla="*/ 2254250 w 3413919"/>
                    <a:gd name="connsiteY99" fmla="*/ 5571328 h 6709566"/>
                    <a:gd name="connsiteX100" fmla="*/ 2209007 w 3413919"/>
                    <a:gd name="connsiteY100" fmla="*/ 5564185 h 6709566"/>
                    <a:gd name="connsiteX101" fmla="*/ 2194719 w 3413919"/>
                    <a:gd name="connsiteY101" fmla="*/ 5502272 h 6709566"/>
                    <a:gd name="connsiteX102" fmla="*/ 2144713 w 3413919"/>
                    <a:gd name="connsiteY102" fmla="*/ 5471316 h 6709566"/>
                    <a:gd name="connsiteX103" fmla="*/ 2139950 w 3413919"/>
                    <a:gd name="connsiteY103" fmla="*/ 5402260 h 6709566"/>
                    <a:gd name="connsiteX104" fmla="*/ 2106613 w 3413919"/>
                    <a:gd name="connsiteY104" fmla="*/ 5357016 h 6709566"/>
                    <a:gd name="connsiteX105" fmla="*/ 2070894 w 3413919"/>
                    <a:gd name="connsiteY105" fmla="*/ 5345110 h 6709566"/>
                    <a:gd name="connsiteX106" fmla="*/ 2032794 w 3413919"/>
                    <a:gd name="connsiteY106" fmla="*/ 5328441 h 6709566"/>
                    <a:gd name="connsiteX107" fmla="*/ 2051844 w 3413919"/>
                    <a:gd name="connsiteY107" fmla="*/ 5254622 h 6709566"/>
                    <a:gd name="connsiteX108" fmla="*/ 2018506 w 3413919"/>
                    <a:gd name="connsiteY108" fmla="*/ 5061744 h 6709566"/>
                    <a:gd name="connsiteX109" fmla="*/ 1932781 w 3413919"/>
                    <a:gd name="connsiteY109" fmla="*/ 4966493 h 6709566"/>
                    <a:gd name="connsiteX110" fmla="*/ 1968501 w 3413919"/>
                    <a:gd name="connsiteY110" fmla="*/ 4783138 h 6709566"/>
                    <a:gd name="connsiteX111" fmla="*/ 1887537 w 3413919"/>
                    <a:gd name="connsiteY111" fmla="*/ 4685507 h 6709566"/>
                    <a:gd name="connsiteX112" fmla="*/ 1982788 w 3413919"/>
                    <a:gd name="connsiteY112" fmla="*/ 4587876 h 6709566"/>
                    <a:gd name="connsiteX113" fmla="*/ 1982788 w 3413919"/>
                    <a:gd name="connsiteY113" fmla="*/ 4425951 h 6709566"/>
                    <a:gd name="connsiteX114" fmla="*/ 1923257 w 3413919"/>
                    <a:gd name="connsiteY114" fmla="*/ 4306887 h 6709566"/>
                    <a:gd name="connsiteX115" fmla="*/ 2028032 w 3413919"/>
                    <a:gd name="connsiteY115" fmla="*/ 4094956 h 6709566"/>
                    <a:gd name="connsiteX116" fmla="*/ 1992313 w 3413919"/>
                    <a:gd name="connsiteY116" fmla="*/ 4006849 h 6709566"/>
                    <a:gd name="connsiteX117" fmla="*/ 1887538 w 3413919"/>
                    <a:gd name="connsiteY117" fmla="*/ 3921125 h 6709566"/>
                    <a:gd name="connsiteX118" fmla="*/ 1955007 w 3413919"/>
                    <a:gd name="connsiteY118" fmla="*/ 3788569 h 6709566"/>
                    <a:gd name="connsiteX119" fmla="*/ 1905794 w 3413919"/>
                    <a:gd name="connsiteY119" fmla="*/ 3705225 h 6709566"/>
                    <a:gd name="connsiteX120" fmla="*/ 1959769 w 3413919"/>
                    <a:gd name="connsiteY120" fmla="*/ 3562350 h 6709566"/>
                    <a:gd name="connsiteX121" fmla="*/ 2004219 w 3413919"/>
                    <a:gd name="connsiteY121" fmla="*/ 3438525 h 6709566"/>
                    <a:gd name="connsiteX122" fmla="*/ 1947069 w 3413919"/>
                    <a:gd name="connsiteY122" fmla="*/ 3352800 h 6709566"/>
                    <a:gd name="connsiteX123" fmla="*/ 2061369 w 3413919"/>
                    <a:gd name="connsiteY123" fmla="*/ 3282950 h 6709566"/>
                    <a:gd name="connsiteX124" fmla="*/ 1991519 w 3413919"/>
                    <a:gd name="connsiteY124" fmla="*/ 3197225 h 6709566"/>
                    <a:gd name="connsiteX125" fmla="*/ 2070894 w 3413919"/>
                    <a:gd name="connsiteY125" fmla="*/ 3035300 h 6709566"/>
                    <a:gd name="connsiteX126" fmla="*/ 2124869 w 3413919"/>
                    <a:gd name="connsiteY126" fmla="*/ 2974975 h 6709566"/>
                    <a:gd name="connsiteX127" fmla="*/ 2191544 w 3413919"/>
                    <a:gd name="connsiteY127" fmla="*/ 2838450 h 6709566"/>
                    <a:gd name="connsiteX128" fmla="*/ 2334419 w 3413919"/>
                    <a:gd name="connsiteY128" fmla="*/ 2727325 h 6709566"/>
                    <a:gd name="connsiteX129" fmla="*/ 2401094 w 3413919"/>
                    <a:gd name="connsiteY129" fmla="*/ 2593975 h 6709566"/>
                    <a:gd name="connsiteX130" fmla="*/ 2410619 w 3413919"/>
                    <a:gd name="connsiteY130" fmla="*/ 2374900 h 6709566"/>
                    <a:gd name="connsiteX131" fmla="*/ 2391569 w 3413919"/>
                    <a:gd name="connsiteY131" fmla="*/ 2082800 h 6709566"/>
                    <a:gd name="connsiteX132" fmla="*/ 2337594 w 3413919"/>
                    <a:gd name="connsiteY132" fmla="*/ 1854200 h 6709566"/>
                    <a:gd name="connsiteX133" fmla="*/ 2216944 w 3413919"/>
                    <a:gd name="connsiteY133" fmla="*/ 1816100 h 6709566"/>
                    <a:gd name="connsiteX134" fmla="*/ 1893094 w 3413919"/>
                    <a:gd name="connsiteY134" fmla="*/ 1527175 h 6709566"/>
                    <a:gd name="connsiteX135" fmla="*/ 1696244 w 3413919"/>
                    <a:gd name="connsiteY135" fmla="*/ 1311275 h 6709566"/>
                    <a:gd name="connsiteX136" fmla="*/ 1648619 w 3413919"/>
                    <a:gd name="connsiteY136" fmla="*/ 1200150 h 6709566"/>
                    <a:gd name="connsiteX137" fmla="*/ 1626394 w 3413919"/>
                    <a:gd name="connsiteY137" fmla="*/ 1073150 h 6709566"/>
                    <a:gd name="connsiteX138" fmla="*/ 1572419 w 3413919"/>
                    <a:gd name="connsiteY138" fmla="*/ 920750 h 6709566"/>
                    <a:gd name="connsiteX139" fmla="*/ 1366044 w 3413919"/>
                    <a:gd name="connsiteY139" fmla="*/ 784225 h 6709566"/>
                    <a:gd name="connsiteX140" fmla="*/ 1273969 w 3413919"/>
                    <a:gd name="connsiteY140" fmla="*/ 742950 h 6709566"/>
                    <a:gd name="connsiteX141" fmla="*/ 1258094 w 3413919"/>
                    <a:gd name="connsiteY141" fmla="*/ 682625 h 6709566"/>
                    <a:gd name="connsiteX142" fmla="*/ 1013619 w 3413919"/>
                    <a:gd name="connsiteY142" fmla="*/ 571500 h 6709566"/>
                    <a:gd name="connsiteX143" fmla="*/ 994569 w 3413919"/>
                    <a:gd name="connsiteY143" fmla="*/ 479425 h 6709566"/>
                    <a:gd name="connsiteX144" fmla="*/ 918369 w 3413919"/>
                    <a:gd name="connsiteY144" fmla="*/ 450850 h 6709566"/>
                    <a:gd name="connsiteX145" fmla="*/ 877094 w 3413919"/>
                    <a:gd name="connsiteY145" fmla="*/ 352425 h 6709566"/>
                    <a:gd name="connsiteX146" fmla="*/ 765969 w 3413919"/>
                    <a:gd name="connsiteY146" fmla="*/ 260350 h 6709566"/>
                    <a:gd name="connsiteX147" fmla="*/ 632619 w 3413919"/>
                    <a:gd name="connsiteY147" fmla="*/ 193675 h 6709566"/>
                    <a:gd name="connsiteX148" fmla="*/ 588169 w 3413919"/>
                    <a:gd name="connsiteY148" fmla="*/ 114300 h 6709566"/>
                    <a:gd name="connsiteX149" fmla="*/ 435769 w 3413919"/>
                    <a:gd name="connsiteY149" fmla="*/ 0 h 6709566"/>
                    <a:gd name="connsiteX150" fmla="*/ 340519 w 3413919"/>
                    <a:gd name="connsiteY150" fmla="*/ 66675 h 6709566"/>
                    <a:gd name="connsiteX151" fmla="*/ 308769 w 3413919"/>
                    <a:gd name="connsiteY151" fmla="*/ 120649 h 6709566"/>
                    <a:gd name="connsiteX152" fmla="*/ 302419 w 3413919"/>
                    <a:gd name="connsiteY152" fmla="*/ 212724 h 6709566"/>
                    <a:gd name="connsiteX153" fmla="*/ 210344 w 3413919"/>
                    <a:gd name="connsiteY153" fmla="*/ 371473 h 6709566"/>
                    <a:gd name="connsiteX154" fmla="*/ 121444 w 3413919"/>
                    <a:gd name="connsiteY154" fmla="*/ 498474 h 6709566"/>
                    <a:gd name="connsiteX155" fmla="*/ 134144 w 3413919"/>
                    <a:gd name="connsiteY155" fmla="*/ 612773 h 6709566"/>
                    <a:gd name="connsiteX156" fmla="*/ 0 w 3413919"/>
                    <a:gd name="connsiteY15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54275 w 3413919"/>
                    <a:gd name="connsiteY90" fmla="*/ 5723728 h 6709566"/>
                    <a:gd name="connsiteX91" fmla="*/ 2416175 w 3413919"/>
                    <a:gd name="connsiteY91" fmla="*/ 5688010 h 6709566"/>
                    <a:gd name="connsiteX92" fmla="*/ 2370932 w 3413919"/>
                    <a:gd name="connsiteY92" fmla="*/ 5654672 h 6709566"/>
                    <a:gd name="connsiteX93" fmla="*/ 2375694 w 3413919"/>
                    <a:gd name="connsiteY93" fmla="*/ 5635622 h 6709566"/>
                    <a:gd name="connsiteX94" fmla="*/ 2378075 w 3413919"/>
                    <a:gd name="connsiteY94" fmla="*/ 5628478 h 6709566"/>
                    <a:gd name="connsiteX95" fmla="*/ 2339975 w 3413919"/>
                    <a:gd name="connsiteY95" fmla="*/ 5607047 h 6709566"/>
                    <a:gd name="connsiteX96" fmla="*/ 2285207 w 3413919"/>
                    <a:gd name="connsiteY96" fmla="*/ 5618953 h 6709566"/>
                    <a:gd name="connsiteX97" fmla="*/ 2261394 w 3413919"/>
                    <a:gd name="connsiteY97" fmla="*/ 5602285 h 6709566"/>
                    <a:gd name="connsiteX98" fmla="*/ 2254250 w 3413919"/>
                    <a:gd name="connsiteY98" fmla="*/ 5571328 h 6709566"/>
                    <a:gd name="connsiteX99" fmla="*/ 2209007 w 3413919"/>
                    <a:gd name="connsiteY99" fmla="*/ 5564185 h 6709566"/>
                    <a:gd name="connsiteX100" fmla="*/ 2194719 w 3413919"/>
                    <a:gd name="connsiteY100" fmla="*/ 5502272 h 6709566"/>
                    <a:gd name="connsiteX101" fmla="*/ 2144713 w 3413919"/>
                    <a:gd name="connsiteY101" fmla="*/ 5471316 h 6709566"/>
                    <a:gd name="connsiteX102" fmla="*/ 2139950 w 3413919"/>
                    <a:gd name="connsiteY102" fmla="*/ 5402260 h 6709566"/>
                    <a:gd name="connsiteX103" fmla="*/ 2106613 w 3413919"/>
                    <a:gd name="connsiteY103" fmla="*/ 5357016 h 6709566"/>
                    <a:gd name="connsiteX104" fmla="*/ 2070894 w 3413919"/>
                    <a:gd name="connsiteY104" fmla="*/ 5345110 h 6709566"/>
                    <a:gd name="connsiteX105" fmla="*/ 2032794 w 3413919"/>
                    <a:gd name="connsiteY105" fmla="*/ 5328441 h 6709566"/>
                    <a:gd name="connsiteX106" fmla="*/ 2051844 w 3413919"/>
                    <a:gd name="connsiteY106" fmla="*/ 5254622 h 6709566"/>
                    <a:gd name="connsiteX107" fmla="*/ 2018506 w 3413919"/>
                    <a:gd name="connsiteY107" fmla="*/ 5061744 h 6709566"/>
                    <a:gd name="connsiteX108" fmla="*/ 1932781 w 3413919"/>
                    <a:gd name="connsiteY108" fmla="*/ 4966493 h 6709566"/>
                    <a:gd name="connsiteX109" fmla="*/ 1968501 w 3413919"/>
                    <a:gd name="connsiteY109" fmla="*/ 4783138 h 6709566"/>
                    <a:gd name="connsiteX110" fmla="*/ 1887537 w 3413919"/>
                    <a:gd name="connsiteY110" fmla="*/ 4685507 h 6709566"/>
                    <a:gd name="connsiteX111" fmla="*/ 1982788 w 3413919"/>
                    <a:gd name="connsiteY111" fmla="*/ 4587876 h 6709566"/>
                    <a:gd name="connsiteX112" fmla="*/ 1982788 w 3413919"/>
                    <a:gd name="connsiteY112" fmla="*/ 4425951 h 6709566"/>
                    <a:gd name="connsiteX113" fmla="*/ 1923257 w 3413919"/>
                    <a:gd name="connsiteY113" fmla="*/ 4306887 h 6709566"/>
                    <a:gd name="connsiteX114" fmla="*/ 2028032 w 3413919"/>
                    <a:gd name="connsiteY114" fmla="*/ 4094956 h 6709566"/>
                    <a:gd name="connsiteX115" fmla="*/ 1992313 w 3413919"/>
                    <a:gd name="connsiteY115" fmla="*/ 4006849 h 6709566"/>
                    <a:gd name="connsiteX116" fmla="*/ 1887538 w 3413919"/>
                    <a:gd name="connsiteY116" fmla="*/ 3921125 h 6709566"/>
                    <a:gd name="connsiteX117" fmla="*/ 1955007 w 3413919"/>
                    <a:gd name="connsiteY117" fmla="*/ 3788569 h 6709566"/>
                    <a:gd name="connsiteX118" fmla="*/ 1905794 w 3413919"/>
                    <a:gd name="connsiteY118" fmla="*/ 3705225 h 6709566"/>
                    <a:gd name="connsiteX119" fmla="*/ 1959769 w 3413919"/>
                    <a:gd name="connsiteY119" fmla="*/ 3562350 h 6709566"/>
                    <a:gd name="connsiteX120" fmla="*/ 2004219 w 3413919"/>
                    <a:gd name="connsiteY120" fmla="*/ 3438525 h 6709566"/>
                    <a:gd name="connsiteX121" fmla="*/ 1947069 w 3413919"/>
                    <a:gd name="connsiteY121" fmla="*/ 3352800 h 6709566"/>
                    <a:gd name="connsiteX122" fmla="*/ 2061369 w 3413919"/>
                    <a:gd name="connsiteY122" fmla="*/ 3282950 h 6709566"/>
                    <a:gd name="connsiteX123" fmla="*/ 1991519 w 3413919"/>
                    <a:gd name="connsiteY123" fmla="*/ 3197225 h 6709566"/>
                    <a:gd name="connsiteX124" fmla="*/ 2070894 w 3413919"/>
                    <a:gd name="connsiteY124" fmla="*/ 3035300 h 6709566"/>
                    <a:gd name="connsiteX125" fmla="*/ 2124869 w 3413919"/>
                    <a:gd name="connsiteY125" fmla="*/ 2974975 h 6709566"/>
                    <a:gd name="connsiteX126" fmla="*/ 2191544 w 3413919"/>
                    <a:gd name="connsiteY126" fmla="*/ 2838450 h 6709566"/>
                    <a:gd name="connsiteX127" fmla="*/ 2334419 w 3413919"/>
                    <a:gd name="connsiteY127" fmla="*/ 2727325 h 6709566"/>
                    <a:gd name="connsiteX128" fmla="*/ 2401094 w 3413919"/>
                    <a:gd name="connsiteY128" fmla="*/ 2593975 h 6709566"/>
                    <a:gd name="connsiteX129" fmla="*/ 2410619 w 3413919"/>
                    <a:gd name="connsiteY129" fmla="*/ 2374900 h 6709566"/>
                    <a:gd name="connsiteX130" fmla="*/ 2391569 w 3413919"/>
                    <a:gd name="connsiteY130" fmla="*/ 2082800 h 6709566"/>
                    <a:gd name="connsiteX131" fmla="*/ 2337594 w 3413919"/>
                    <a:gd name="connsiteY131" fmla="*/ 1854200 h 6709566"/>
                    <a:gd name="connsiteX132" fmla="*/ 2216944 w 3413919"/>
                    <a:gd name="connsiteY132" fmla="*/ 1816100 h 6709566"/>
                    <a:gd name="connsiteX133" fmla="*/ 1893094 w 3413919"/>
                    <a:gd name="connsiteY133" fmla="*/ 1527175 h 6709566"/>
                    <a:gd name="connsiteX134" fmla="*/ 1696244 w 3413919"/>
                    <a:gd name="connsiteY134" fmla="*/ 1311275 h 6709566"/>
                    <a:gd name="connsiteX135" fmla="*/ 1648619 w 3413919"/>
                    <a:gd name="connsiteY135" fmla="*/ 1200150 h 6709566"/>
                    <a:gd name="connsiteX136" fmla="*/ 1626394 w 3413919"/>
                    <a:gd name="connsiteY136" fmla="*/ 1073150 h 6709566"/>
                    <a:gd name="connsiteX137" fmla="*/ 1572419 w 3413919"/>
                    <a:gd name="connsiteY137" fmla="*/ 920750 h 6709566"/>
                    <a:gd name="connsiteX138" fmla="*/ 1366044 w 3413919"/>
                    <a:gd name="connsiteY138" fmla="*/ 784225 h 6709566"/>
                    <a:gd name="connsiteX139" fmla="*/ 1273969 w 3413919"/>
                    <a:gd name="connsiteY139" fmla="*/ 742950 h 6709566"/>
                    <a:gd name="connsiteX140" fmla="*/ 1258094 w 3413919"/>
                    <a:gd name="connsiteY140" fmla="*/ 682625 h 6709566"/>
                    <a:gd name="connsiteX141" fmla="*/ 1013619 w 3413919"/>
                    <a:gd name="connsiteY141" fmla="*/ 571500 h 6709566"/>
                    <a:gd name="connsiteX142" fmla="*/ 994569 w 3413919"/>
                    <a:gd name="connsiteY142" fmla="*/ 479425 h 6709566"/>
                    <a:gd name="connsiteX143" fmla="*/ 918369 w 3413919"/>
                    <a:gd name="connsiteY143" fmla="*/ 450850 h 6709566"/>
                    <a:gd name="connsiteX144" fmla="*/ 877094 w 3413919"/>
                    <a:gd name="connsiteY144" fmla="*/ 352425 h 6709566"/>
                    <a:gd name="connsiteX145" fmla="*/ 765969 w 3413919"/>
                    <a:gd name="connsiteY145" fmla="*/ 260350 h 6709566"/>
                    <a:gd name="connsiteX146" fmla="*/ 632619 w 3413919"/>
                    <a:gd name="connsiteY146" fmla="*/ 193675 h 6709566"/>
                    <a:gd name="connsiteX147" fmla="*/ 588169 w 3413919"/>
                    <a:gd name="connsiteY147" fmla="*/ 114300 h 6709566"/>
                    <a:gd name="connsiteX148" fmla="*/ 435769 w 3413919"/>
                    <a:gd name="connsiteY148" fmla="*/ 0 h 6709566"/>
                    <a:gd name="connsiteX149" fmla="*/ 340519 w 3413919"/>
                    <a:gd name="connsiteY149" fmla="*/ 66675 h 6709566"/>
                    <a:gd name="connsiteX150" fmla="*/ 308769 w 3413919"/>
                    <a:gd name="connsiteY150" fmla="*/ 120649 h 6709566"/>
                    <a:gd name="connsiteX151" fmla="*/ 302419 w 3413919"/>
                    <a:gd name="connsiteY151" fmla="*/ 212724 h 6709566"/>
                    <a:gd name="connsiteX152" fmla="*/ 210344 w 3413919"/>
                    <a:gd name="connsiteY152" fmla="*/ 371473 h 6709566"/>
                    <a:gd name="connsiteX153" fmla="*/ 121444 w 3413919"/>
                    <a:gd name="connsiteY153" fmla="*/ 498474 h 6709566"/>
                    <a:gd name="connsiteX154" fmla="*/ 134144 w 3413919"/>
                    <a:gd name="connsiteY154" fmla="*/ 612773 h 6709566"/>
                    <a:gd name="connsiteX155" fmla="*/ 0 w 3413919"/>
                    <a:gd name="connsiteY15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63813 w 3413919"/>
                    <a:gd name="connsiteY86" fmla="*/ 5752303 h 6709566"/>
                    <a:gd name="connsiteX87" fmla="*/ 2549525 w 3413919"/>
                    <a:gd name="connsiteY87" fmla="*/ 5740397 h 6709566"/>
                    <a:gd name="connsiteX88" fmla="*/ 2537619 w 3413919"/>
                    <a:gd name="connsiteY88" fmla="*/ 5735635 h 6709566"/>
                    <a:gd name="connsiteX89" fmla="*/ 2466182 w 3413919"/>
                    <a:gd name="connsiteY89" fmla="*/ 5733253 h 6709566"/>
                    <a:gd name="connsiteX90" fmla="*/ 2416175 w 3413919"/>
                    <a:gd name="connsiteY90" fmla="*/ 5688010 h 6709566"/>
                    <a:gd name="connsiteX91" fmla="*/ 2370932 w 3413919"/>
                    <a:gd name="connsiteY91" fmla="*/ 5654672 h 6709566"/>
                    <a:gd name="connsiteX92" fmla="*/ 2375694 w 3413919"/>
                    <a:gd name="connsiteY92" fmla="*/ 5635622 h 6709566"/>
                    <a:gd name="connsiteX93" fmla="*/ 2378075 w 3413919"/>
                    <a:gd name="connsiteY93" fmla="*/ 5628478 h 6709566"/>
                    <a:gd name="connsiteX94" fmla="*/ 2339975 w 3413919"/>
                    <a:gd name="connsiteY94" fmla="*/ 5607047 h 6709566"/>
                    <a:gd name="connsiteX95" fmla="*/ 2285207 w 3413919"/>
                    <a:gd name="connsiteY95" fmla="*/ 5618953 h 6709566"/>
                    <a:gd name="connsiteX96" fmla="*/ 2261394 w 3413919"/>
                    <a:gd name="connsiteY96" fmla="*/ 5602285 h 6709566"/>
                    <a:gd name="connsiteX97" fmla="*/ 2254250 w 3413919"/>
                    <a:gd name="connsiteY97" fmla="*/ 5571328 h 6709566"/>
                    <a:gd name="connsiteX98" fmla="*/ 2209007 w 3413919"/>
                    <a:gd name="connsiteY98" fmla="*/ 5564185 h 6709566"/>
                    <a:gd name="connsiteX99" fmla="*/ 2194719 w 3413919"/>
                    <a:gd name="connsiteY99" fmla="*/ 5502272 h 6709566"/>
                    <a:gd name="connsiteX100" fmla="*/ 2144713 w 3413919"/>
                    <a:gd name="connsiteY100" fmla="*/ 5471316 h 6709566"/>
                    <a:gd name="connsiteX101" fmla="*/ 2139950 w 3413919"/>
                    <a:gd name="connsiteY101" fmla="*/ 5402260 h 6709566"/>
                    <a:gd name="connsiteX102" fmla="*/ 2106613 w 3413919"/>
                    <a:gd name="connsiteY102" fmla="*/ 5357016 h 6709566"/>
                    <a:gd name="connsiteX103" fmla="*/ 2070894 w 3413919"/>
                    <a:gd name="connsiteY103" fmla="*/ 5345110 h 6709566"/>
                    <a:gd name="connsiteX104" fmla="*/ 2032794 w 3413919"/>
                    <a:gd name="connsiteY104" fmla="*/ 5328441 h 6709566"/>
                    <a:gd name="connsiteX105" fmla="*/ 2051844 w 3413919"/>
                    <a:gd name="connsiteY105" fmla="*/ 5254622 h 6709566"/>
                    <a:gd name="connsiteX106" fmla="*/ 2018506 w 3413919"/>
                    <a:gd name="connsiteY106" fmla="*/ 5061744 h 6709566"/>
                    <a:gd name="connsiteX107" fmla="*/ 1932781 w 3413919"/>
                    <a:gd name="connsiteY107" fmla="*/ 4966493 h 6709566"/>
                    <a:gd name="connsiteX108" fmla="*/ 1968501 w 3413919"/>
                    <a:gd name="connsiteY108" fmla="*/ 4783138 h 6709566"/>
                    <a:gd name="connsiteX109" fmla="*/ 1887537 w 3413919"/>
                    <a:gd name="connsiteY109" fmla="*/ 4685507 h 6709566"/>
                    <a:gd name="connsiteX110" fmla="*/ 1982788 w 3413919"/>
                    <a:gd name="connsiteY110" fmla="*/ 4587876 h 6709566"/>
                    <a:gd name="connsiteX111" fmla="*/ 1982788 w 3413919"/>
                    <a:gd name="connsiteY111" fmla="*/ 4425951 h 6709566"/>
                    <a:gd name="connsiteX112" fmla="*/ 1923257 w 3413919"/>
                    <a:gd name="connsiteY112" fmla="*/ 4306887 h 6709566"/>
                    <a:gd name="connsiteX113" fmla="*/ 2028032 w 3413919"/>
                    <a:gd name="connsiteY113" fmla="*/ 4094956 h 6709566"/>
                    <a:gd name="connsiteX114" fmla="*/ 1992313 w 3413919"/>
                    <a:gd name="connsiteY114" fmla="*/ 4006849 h 6709566"/>
                    <a:gd name="connsiteX115" fmla="*/ 1887538 w 3413919"/>
                    <a:gd name="connsiteY115" fmla="*/ 3921125 h 6709566"/>
                    <a:gd name="connsiteX116" fmla="*/ 1955007 w 3413919"/>
                    <a:gd name="connsiteY116" fmla="*/ 3788569 h 6709566"/>
                    <a:gd name="connsiteX117" fmla="*/ 1905794 w 3413919"/>
                    <a:gd name="connsiteY117" fmla="*/ 3705225 h 6709566"/>
                    <a:gd name="connsiteX118" fmla="*/ 1959769 w 3413919"/>
                    <a:gd name="connsiteY118" fmla="*/ 3562350 h 6709566"/>
                    <a:gd name="connsiteX119" fmla="*/ 2004219 w 3413919"/>
                    <a:gd name="connsiteY119" fmla="*/ 3438525 h 6709566"/>
                    <a:gd name="connsiteX120" fmla="*/ 1947069 w 3413919"/>
                    <a:gd name="connsiteY120" fmla="*/ 3352800 h 6709566"/>
                    <a:gd name="connsiteX121" fmla="*/ 2061369 w 3413919"/>
                    <a:gd name="connsiteY121" fmla="*/ 3282950 h 6709566"/>
                    <a:gd name="connsiteX122" fmla="*/ 1991519 w 3413919"/>
                    <a:gd name="connsiteY122" fmla="*/ 3197225 h 6709566"/>
                    <a:gd name="connsiteX123" fmla="*/ 2070894 w 3413919"/>
                    <a:gd name="connsiteY123" fmla="*/ 3035300 h 6709566"/>
                    <a:gd name="connsiteX124" fmla="*/ 2124869 w 3413919"/>
                    <a:gd name="connsiteY124" fmla="*/ 2974975 h 6709566"/>
                    <a:gd name="connsiteX125" fmla="*/ 2191544 w 3413919"/>
                    <a:gd name="connsiteY125" fmla="*/ 2838450 h 6709566"/>
                    <a:gd name="connsiteX126" fmla="*/ 2334419 w 3413919"/>
                    <a:gd name="connsiteY126" fmla="*/ 2727325 h 6709566"/>
                    <a:gd name="connsiteX127" fmla="*/ 2401094 w 3413919"/>
                    <a:gd name="connsiteY127" fmla="*/ 2593975 h 6709566"/>
                    <a:gd name="connsiteX128" fmla="*/ 2410619 w 3413919"/>
                    <a:gd name="connsiteY128" fmla="*/ 2374900 h 6709566"/>
                    <a:gd name="connsiteX129" fmla="*/ 2391569 w 3413919"/>
                    <a:gd name="connsiteY129" fmla="*/ 2082800 h 6709566"/>
                    <a:gd name="connsiteX130" fmla="*/ 2337594 w 3413919"/>
                    <a:gd name="connsiteY130" fmla="*/ 1854200 h 6709566"/>
                    <a:gd name="connsiteX131" fmla="*/ 2216944 w 3413919"/>
                    <a:gd name="connsiteY131" fmla="*/ 1816100 h 6709566"/>
                    <a:gd name="connsiteX132" fmla="*/ 1893094 w 3413919"/>
                    <a:gd name="connsiteY132" fmla="*/ 1527175 h 6709566"/>
                    <a:gd name="connsiteX133" fmla="*/ 1696244 w 3413919"/>
                    <a:gd name="connsiteY133" fmla="*/ 1311275 h 6709566"/>
                    <a:gd name="connsiteX134" fmla="*/ 1648619 w 3413919"/>
                    <a:gd name="connsiteY134" fmla="*/ 1200150 h 6709566"/>
                    <a:gd name="connsiteX135" fmla="*/ 1626394 w 3413919"/>
                    <a:gd name="connsiteY135" fmla="*/ 1073150 h 6709566"/>
                    <a:gd name="connsiteX136" fmla="*/ 1572419 w 3413919"/>
                    <a:gd name="connsiteY136" fmla="*/ 920750 h 6709566"/>
                    <a:gd name="connsiteX137" fmla="*/ 1366044 w 3413919"/>
                    <a:gd name="connsiteY137" fmla="*/ 784225 h 6709566"/>
                    <a:gd name="connsiteX138" fmla="*/ 1273969 w 3413919"/>
                    <a:gd name="connsiteY138" fmla="*/ 742950 h 6709566"/>
                    <a:gd name="connsiteX139" fmla="*/ 1258094 w 3413919"/>
                    <a:gd name="connsiteY139" fmla="*/ 682625 h 6709566"/>
                    <a:gd name="connsiteX140" fmla="*/ 1013619 w 3413919"/>
                    <a:gd name="connsiteY140" fmla="*/ 571500 h 6709566"/>
                    <a:gd name="connsiteX141" fmla="*/ 994569 w 3413919"/>
                    <a:gd name="connsiteY141" fmla="*/ 479425 h 6709566"/>
                    <a:gd name="connsiteX142" fmla="*/ 918369 w 3413919"/>
                    <a:gd name="connsiteY142" fmla="*/ 450850 h 6709566"/>
                    <a:gd name="connsiteX143" fmla="*/ 877094 w 3413919"/>
                    <a:gd name="connsiteY143" fmla="*/ 352425 h 6709566"/>
                    <a:gd name="connsiteX144" fmla="*/ 765969 w 3413919"/>
                    <a:gd name="connsiteY144" fmla="*/ 260350 h 6709566"/>
                    <a:gd name="connsiteX145" fmla="*/ 632619 w 3413919"/>
                    <a:gd name="connsiteY145" fmla="*/ 193675 h 6709566"/>
                    <a:gd name="connsiteX146" fmla="*/ 588169 w 3413919"/>
                    <a:gd name="connsiteY146" fmla="*/ 114300 h 6709566"/>
                    <a:gd name="connsiteX147" fmla="*/ 435769 w 3413919"/>
                    <a:gd name="connsiteY147" fmla="*/ 0 h 6709566"/>
                    <a:gd name="connsiteX148" fmla="*/ 340519 w 3413919"/>
                    <a:gd name="connsiteY148" fmla="*/ 66675 h 6709566"/>
                    <a:gd name="connsiteX149" fmla="*/ 308769 w 3413919"/>
                    <a:gd name="connsiteY149" fmla="*/ 120649 h 6709566"/>
                    <a:gd name="connsiteX150" fmla="*/ 302419 w 3413919"/>
                    <a:gd name="connsiteY150" fmla="*/ 212724 h 6709566"/>
                    <a:gd name="connsiteX151" fmla="*/ 210344 w 3413919"/>
                    <a:gd name="connsiteY151" fmla="*/ 371473 h 6709566"/>
                    <a:gd name="connsiteX152" fmla="*/ 121444 w 3413919"/>
                    <a:gd name="connsiteY152" fmla="*/ 498474 h 6709566"/>
                    <a:gd name="connsiteX153" fmla="*/ 134144 w 3413919"/>
                    <a:gd name="connsiteY153" fmla="*/ 612773 h 6709566"/>
                    <a:gd name="connsiteX154" fmla="*/ 0 w 3413919"/>
                    <a:gd name="connsiteY15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78100 w 3413919"/>
                    <a:gd name="connsiteY75" fmla="*/ 5826122 h 6709566"/>
                    <a:gd name="connsiteX76" fmla="*/ 2561432 w 3413919"/>
                    <a:gd name="connsiteY76" fmla="*/ 5842791 h 6709566"/>
                    <a:gd name="connsiteX77" fmla="*/ 2554288 w 3413919"/>
                    <a:gd name="connsiteY77" fmla="*/ 5847553 h 6709566"/>
                    <a:gd name="connsiteX78" fmla="*/ 2542382 w 3413919"/>
                    <a:gd name="connsiteY78" fmla="*/ 5849935 h 6709566"/>
                    <a:gd name="connsiteX79" fmla="*/ 2497138 w 3413919"/>
                    <a:gd name="connsiteY79" fmla="*/ 5847553 h 6709566"/>
                    <a:gd name="connsiteX80" fmla="*/ 2494757 w 3413919"/>
                    <a:gd name="connsiteY80" fmla="*/ 5838028 h 6709566"/>
                    <a:gd name="connsiteX81" fmla="*/ 2506663 w 3413919"/>
                    <a:gd name="connsiteY81" fmla="*/ 5809453 h 6709566"/>
                    <a:gd name="connsiteX82" fmla="*/ 2520950 w 3413919"/>
                    <a:gd name="connsiteY82" fmla="*/ 5804691 h 6709566"/>
                    <a:gd name="connsiteX83" fmla="*/ 2551907 w 3413919"/>
                    <a:gd name="connsiteY83" fmla="*/ 5778497 h 6709566"/>
                    <a:gd name="connsiteX84" fmla="*/ 2566194 w 3413919"/>
                    <a:gd name="connsiteY84" fmla="*/ 5768972 h 6709566"/>
                    <a:gd name="connsiteX85" fmla="*/ 2570957 w 3413919"/>
                    <a:gd name="connsiteY85" fmla="*/ 5761828 h 6709566"/>
                    <a:gd name="connsiteX86" fmla="*/ 2549525 w 3413919"/>
                    <a:gd name="connsiteY86" fmla="*/ 5740397 h 6709566"/>
                    <a:gd name="connsiteX87" fmla="*/ 2537619 w 3413919"/>
                    <a:gd name="connsiteY87" fmla="*/ 5735635 h 6709566"/>
                    <a:gd name="connsiteX88" fmla="*/ 2466182 w 3413919"/>
                    <a:gd name="connsiteY88" fmla="*/ 5733253 h 6709566"/>
                    <a:gd name="connsiteX89" fmla="*/ 2416175 w 3413919"/>
                    <a:gd name="connsiteY89" fmla="*/ 5688010 h 6709566"/>
                    <a:gd name="connsiteX90" fmla="*/ 2370932 w 3413919"/>
                    <a:gd name="connsiteY90" fmla="*/ 5654672 h 6709566"/>
                    <a:gd name="connsiteX91" fmla="*/ 2375694 w 3413919"/>
                    <a:gd name="connsiteY91" fmla="*/ 5635622 h 6709566"/>
                    <a:gd name="connsiteX92" fmla="*/ 2378075 w 3413919"/>
                    <a:gd name="connsiteY92" fmla="*/ 5628478 h 6709566"/>
                    <a:gd name="connsiteX93" fmla="*/ 2339975 w 3413919"/>
                    <a:gd name="connsiteY93" fmla="*/ 5607047 h 6709566"/>
                    <a:gd name="connsiteX94" fmla="*/ 2285207 w 3413919"/>
                    <a:gd name="connsiteY94" fmla="*/ 5618953 h 6709566"/>
                    <a:gd name="connsiteX95" fmla="*/ 2261394 w 3413919"/>
                    <a:gd name="connsiteY95" fmla="*/ 5602285 h 6709566"/>
                    <a:gd name="connsiteX96" fmla="*/ 2254250 w 3413919"/>
                    <a:gd name="connsiteY96" fmla="*/ 5571328 h 6709566"/>
                    <a:gd name="connsiteX97" fmla="*/ 2209007 w 3413919"/>
                    <a:gd name="connsiteY97" fmla="*/ 5564185 h 6709566"/>
                    <a:gd name="connsiteX98" fmla="*/ 2194719 w 3413919"/>
                    <a:gd name="connsiteY98" fmla="*/ 5502272 h 6709566"/>
                    <a:gd name="connsiteX99" fmla="*/ 2144713 w 3413919"/>
                    <a:gd name="connsiteY99" fmla="*/ 5471316 h 6709566"/>
                    <a:gd name="connsiteX100" fmla="*/ 2139950 w 3413919"/>
                    <a:gd name="connsiteY100" fmla="*/ 5402260 h 6709566"/>
                    <a:gd name="connsiteX101" fmla="*/ 2106613 w 3413919"/>
                    <a:gd name="connsiteY101" fmla="*/ 5357016 h 6709566"/>
                    <a:gd name="connsiteX102" fmla="*/ 2070894 w 3413919"/>
                    <a:gd name="connsiteY102" fmla="*/ 5345110 h 6709566"/>
                    <a:gd name="connsiteX103" fmla="*/ 2032794 w 3413919"/>
                    <a:gd name="connsiteY103" fmla="*/ 5328441 h 6709566"/>
                    <a:gd name="connsiteX104" fmla="*/ 2051844 w 3413919"/>
                    <a:gd name="connsiteY104" fmla="*/ 5254622 h 6709566"/>
                    <a:gd name="connsiteX105" fmla="*/ 2018506 w 3413919"/>
                    <a:gd name="connsiteY105" fmla="*/ 5061744 h 6709566"/>
                    <a:gd name="connsiteX106" fmla="*/ 1932781 w 3413919"/>
                    <a:gd name="connsiteY106" fmla="*/ 4966493 h 6709566"/>
                    <a:gd name="connsiteX107" fmla="*/ 1968501 w 3413919"/>
                    <a:gd name="connsiteY107" fmla="*/ 4783138 h 6709566"/>
                    <a:gd name="connsiteX108" fmla="*/ 1887537 w 3413919"/>
                    <a:gd name="connsiteY108" fmla="*/ 4685507 h 6709566"/>
                    <a:gd name="connsiteX109" fmla="*/ 1982788 w 3413919"/>
                    <a:gd name="connsiteY109" fmla="*/ 4587876 h 6709566"/>
                    <a:gd name="connsiteX110" fmla="*/ 1982788 w 3413919"/>
                    <a:gd name="connsiteY110" fmla="*/ 4425951 h 6709566"/>
                    <a:gd name="connsiteX111" fmla="*/ 1923257 w 3413919"/>
                    <a:gd name="connsiteY111" fmla="*/ 4306887 h 6709566"/>
                    <a:gd name="connsiteX112" fmla="*/ 2028032 w 3413919"/>
                    <a:gd name="connsiteY112" fmla="*/ 4094956 h 6709566"/>
                    <a:gd name="connsiteX113" fmla="*/ 1992313 w 3413919"/>
                    <a:gd name="connsiteY113" fmla="*/ 4006849 h 6709566"/>
                    <a:gd name="connsiteX114" fmla="*/ 1887538 w 3413919"/>
                    <a:gd name="connsiteY114" fmla="*/ 3921125 h 6709566"/>
                    <a:gd name="connsiteX115" fmla="*/ 1955007 w 3413919"/>
                    <a:gd name="connsiteY115" fmla="*/ 3788569 h 6709566"/>
                    <a:gd name="connsiteX116" fmla="*/ 1905794 w 3413919"/>
                    <a:gd name="connsiteY116" fmla="*/ 3705225 h 6709566"/>
                    <a:gd name="connsiteX117" fmla="*/ 1959769 w 3413919"/>
                    <a:gd name="connsiteY117" fmla="*/ 3562350 h 6709566"/>
                    <a:gd name="connsiteX118" fmla="*/ 2004219 w 3413919"/>
                    <a:gd name="connsiteY118" fmla="*/ 3438525 h 6709566"/>
                    <a:gd name="connsiteX119" fmla="*/ 1947069 w 3413919"/>
                    <a:gd name="connsiteY119" fmla="*/ 3352800 h 6709566"/>
                    <a:gd name="connsiteX120" fmla="*/ 2061369 w 3413919"/>
                    <a:gd name="connsiteY120" fmla="*/ 3282950 h 6709566"/>
                    <a:gd name="connsiteX121" fmla="*/ 1991519 w 3413919"/>
                    <a:gd name="connsiteY121" fmla="*/ 3197225 h 6709566"/>
                    <a:gd name="connsiteX122" fmla="*/ 2070894 w 3413919"/>
                    <a:gd name="connsiteY122" fmla="*/ 3035300 h 6709566"/>
                    <a:gd name="connsiteX123" fmla="*/ 2124869 w 3413919"/>
                    <a:gd name="connsiteY123" fmla="*/ 2974975 h 6709566"/>
                    <a:gd name="connsiteX124" fmla="*/ 2191544 w 3413919"/>
                    <a:gd name="connsiteY124" fmla="*/ 2838450 h 6709566"/>
                    <a:gd name="connsiteX125" fmla="*/ 2334419 w 3413919"/>
                    <a:gd name="connsiteY125" fmla="*/ 2727325 h 6709566"/>
                    <a:gd name="connsiteX126" fmla="*/ 2401094 w 3413919"/>
                    <a:gd name="connsiteY126" fmla="*/ 2593975 h 6709566"/>
                    <a:gd name="connsiteX127" fmla="*/ 2410619 w 3413919"/>
                    <a:gd name="connsiteY127" fmla="*/ 2374900 h 6709566"/>
                    <a:gd name="connsiteX128" fmla="*/ 2391569 w 3413919"/>
                    <a:gd name="connsiteY128" fmla="*/ 2082800 h 6709566"/>
                    <a:gd name="connsiteX129" fmla="*/ 2337594 w 3413919"/>
                    <a:gd name="connsiteY129" fmla="*/ 1854200 h 6709566"/>
                    <a:gd name="connsiteX130" fmla="*/ 2216944 w 3413919"/>
                    <a:gd name="connsiteY130" fmla="*/ 1816100 h 6709566"/>
                    <a:gd name="connsiteX131" fmla="*/ 1893094 w 3413919"/>
                    <a:gd name="connsiteY131" fmla="*/ 1527175 h 6709566"/>
                    <a:gd name="connsiteX132" fmla="*/ 1696244 w 3413919"/>
                    <a:gd name="connsiteY132" fmla="*/ 1311275 h 6709566"/>
                    <a:gd name="connsiteX133" fmla="*/ 1648619 w 3413919"/>
                    <a:gd name="connsiteY133" fmla="*/ 1200150 h 6709566"/>
                    <a:gd name="connsiteX134" fmla="*/ 1626394 w 3413919"/>
                    <a:gd name="connsiteY134" fmla="*/ 1073150 h 6709566"/>
                    <a:gd name="connsiteX135" fmla="*/ 1572419 w 3413919"/>
                    <a:gd name="connsiteY135" fmla="*/ 920750 h 6709566"/>
                    <a:gd name="connsiteX136" fmla="*/ 1366044 w 3413919"/>
                    <a:gd name="connsiteY136" fmla="*/ 784225 h 6709566"/>
                    <a:gd name="connsiteX137" fmla="*/ 1273969 w 3413919"/>
                    <a:gd name="connsiteY137" fmla="*/ 742950 h 6709566"/>
                    <a:gd name="connsiteX138" fmla="*/ 1258094 w 3413919"/>
                    <a:gd name="connsiteY138" fmla="*/ 682625 h 6709566"/>
                    <a:gd name="connsiteX139" fmla="*/ 1013619 w 3413919"/>
                    <a:gd name="connsiteY139" fmla="*/ 571500 h 6709566"/>
                    <a:gd name="connsiteX140" fmla="*/ 994569 w 3413919"/>
                    <a:gd name="connsiteY140" fmla="*/ 479425 h 6709566"/>
                    <a:gd name="connsiteX141" fmla="*/ 918369 w 3413919"/>
                    <a:gd name="connsiteY141" fmla="*/ 450850 h 6709566"/>
                    <a:gd name="connsiteX142" fmla="*/ 877094 w 3413919"/>
                    <a:gd name="connsiteY142" fmla="*/ 352425 h 6709566"/>
                    <a:gd name="connsiteX143" fmla="*/ 765969 w 3413919"/>
                    <a:gd name="connsiteY143" fmla="*/ 260350 h 6709566"/>
                    <a:gd name="connsiteX144" fmla="*/ 632619 w 3413919"/>
                    <a:gd name="connsiteY144" fmla="*/ 193675 h 6709566"/>
                    <a:gd name="connsiteX145" fmla="*/ 588169 w 3413919"/>
                    <a:gd name="connsiteY145" fmla="*/ 114300 h 6709566"/>
                    <a:gd name="connsiteX146" fmla="*/ 435769 w 3413919"/>
                    <a:gd name="connsiteY146" fmla="*/ 0 h 6709566"/>
                    <a:gd name="connsiteX147" fmla="*/ 340519 w 3413919"/>
                    <a:gd name="connsiteY147" fmla="*/ 66675 h 6709566"/>
                    <a:gd name="connsiteX148" fmla="*/ 308769 w 3413919"/>
                    <a:gd name="connsiteY148" fmla="*/ 120649 h 6709566"/>
                    <a:gd name="connsiteX149" fmla="*/ 302419 w 3413919"/>
                    <a:gd name="connsiteY149" fmla="*/ 212724 h 6709566"/>
                    <a:gd name="connsiteX150" fmla="*/ 210344 w 3413919"/>
                    <a:gd name="connsiteY150" fmla="*/ 371473 h 6709566"/>
                    <a:gd name="connsiteX151" fmla="*/ 121444 w 3413919"/>
                    <a:gd name="connsiteY151" fmla="*/ 498474 h 6709566"/>
                    <a:gd name="connsiteX152" fmla="*/ 134144 w 3413919"/>
                    <a:gd name="connsiteY152" fmla="*/ 612773 h 6709566"/>
                    <a:gd name="connsiteX153" fmla="*/ 0 w 3413919"/>
                    <a:gd name="connsiteY15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61432 w 3413919"/>
                    <a:gd name="connsiteY75" fmla="*/ 5842791 h 6709566"/>
                    <a:gd name="connsiteX76" fmla="*/ 2554288 w 3413919"/>
                    <a:gd name="connsiteY76" fmla="*/ 5847553 h 6709566"/>
                    <a:gd name="connsiteX77" fmla="*/ 2542382 w 3413919"/>
                    <a:gd name="connsiteY77" fmla="*/ 5849935 h 6709566"/>
                    <a:gd name="connsiteX78" fmla="*/ 2497138 w 3413919"/>
                    <a:gd name="connsiteY78" fmla="*/ 5847553 h 6709566"/>
                    <a:gd name="connsiteX79" fmla="*/ 2494757 w 3413919"/>
                    <a:gd name="connsiteY79" fmla="*/ 5838028 h 6709566"/>
                    <a:gd name="connsiteX80" fmla="*/ 2506663 w 3413919"/>
                    <a:gd name="connsiteY80" fmla="*/ 5809453 h 6709566"/>
                    <a:gd name="connsiteX81" fmla="*/ 2520950 w 3413919"/>
                    <a:gd name="connsiteY81" fmla="*/ 5804691 h 6709566"/>
                    <a:gd name="connsiteX82" fmla="*/ 2551907 w 3413919"/>
                    <a:gd name="connsiteY82" fmla="*/ 5778497 h 6709566"/>
                    <a:gd name="connsiteX83" fmla="*/ 2566194 w 3413919"/>
                    <a:gd name="connsiteY83" fmla="*/ 5768972 h 6709566"/>
                    <a:gd name="connsiteX84" fmla="*/ 2570957 w 3413919"/>
                    <a:gd name="connsiteY84" fmla="*/ 5761828 h 6709566"/>
                    <a:gd name="connsiteX85" fmla="*/ 2549525 w 3413919"/>
                    <a:gd name="connsiteY85" fmla="*/ 5740397 h 6709566"/>
                    <a:gd name="connsiteX86" fmla="*/ 2537619 w 3413919"/>
                    <a:gd name="connsiteY86" fmla="*/ 5735635 h 6709566"/>
                    <a:gd name="connsiteX87" fmla="*/ 2466182 w 3413919"/>
                    <a:gd name="connsiteY87" fmla="*/ 5733253 h 6709566"/>
                    <a:gd name="connsiteX88" fmla="*/ 2416175 w 3413919"/>
                    <a:gd name="connsiteY88" fmla="*/ 5688010 h 6709566"/>
                    <a:gd name="connsiteX89" fmla="*/ 2370932 w 3413919"/>
                    <a:gd name="connsiteY89" fmla="*/ 5654672 h 6709566"/>
                    <a:gd name="connsiteX90" fmla="*/ 2375694 w 3413919"/>
                    <a:gd name="connsiteY90" fmla="*/ 5635622 h 6709566"/>
                    <a:gd name="connsiteX91" fmla="*/ 2378075 w 3413919"/>
                    <a:gd name="connsiteY91" fmla="*/ 5628478 h 6709566"/>
                    <a:gd name="connsiteX92" fmla="*/ 2339975 w 3413919"/>
                    <a:gd name="connsiteY92" fmla="*/ 5607047 h 6709566"/>
                    <a:gd name="connsiteX93" fmla="*/ 2285207 w 3413919"/>
                    <a:gd name="connsiteY93" fmla="*/ 5618953 h 6709566"/>
                    <a:gd name="connsiteX94" fmla="*/ 2261394 w 3413919"/>
                    <a:gd name="connsiteY94" fmla="*/ 5602285 h 6709566"/>
                    <a:gd name="connsiteX95" fmla="*/ 2254250 w 3413919"/>
                    <a:gd name="connsiteY95" fmla="*/ 5571328 h 6709566"/>
                    <a:gd name="connsiteX96" fmla="*/ 2209007 w 3413919"/>
                    <a:gd name="connsiteY96" fmla="*/ 5564185 h 6709566"/>
                    <a:gd name="connsiteX97" fmla="*/ 2194719 w 3413919"/>
                    <a:gd name="connsiteY97" fmla="*/ 5502272 h 6709566"/>
                    <a:gd name="connsiteX98" fmla="*/ 2144713 w 3413919"/>
                    <a:gd name="connsiteY98" fmla="*/ 5471316 h 6709566"/>
                    <a:gd name="connsiteX99" fmla="*/ 2139950 w 3413919"/>
                    <a:gd name="connsiteY99" fmla="*/ 5402260 h 6709566"/>
                    <a:gd name="connsiteX100" fmla="*/ 2106613 w 3413919"/>
                    <a:gd name="connsiteY100" fmla="*/ 5357016 h 6709566"/>
                    <a:gd name="connsiteX101" fmla="*/ 2070894 w 3413919"/>
                    <a:gd name="connsiteY101" fmla="*/ 5345110 h 6709566"/>
                    <a:gd name="connsiteX102" fmla="*/ 2032794 w 3413919"/>
                    <a:gd name="connsiteY102" fmla="*/ 5328441 h 6709566"/>
                    <a:gd name="connsiteX103" fmla="*/ 2051844 w 3413919"/>
                    <a:gd name="connsiteY103" fmla="*/ 5254622 h 6709566"/>
                    <a:gd name="connsiteX104" fmla="*/ 2018506 w 3413919"/>
                    <a:gd name="connsiteY104" fmla="*/ 5061744 h 6709566"/>
                    <a:gd name="connsiteX105" fmla="*/ 1932781 w 3413919"/>
                    <a:gd name="connsiteY105" fmla="*/ 4966493 h 6709566"/>
                    <a:gd name="connsiteX106" fmla="*/ 1968501 w 3413919"/>
                    <a:gd name="connsiteY106" fmla="*/ 4783138 h 6709566"/>
                    <a:gd name="connsiteX107" fmla="*/ 1887537 w 3413919"/>
                    <a:gd name="connsiteY107" fmla="*/ 4685507 h 6709566"/>
                    <a:gd name="connsiteX108" fmla="*/ 1982788 w 3413919"/>
                    <a:gd name="connsiteY108" fmla="*/ 4587876 h 6709566"/>
                    <a:gd name="connsiteX109" fmla="*/ 1982788 w 3413919"/>
                    <a:gd name="connsiteY109" fmla="*/ 4425951 h 6709566"/>
                    <a:gd name="connsiteX110" fmla="*/ 1923257 w 3413919"/>
                    <a:gd name="connsiteY110" fmla="*/ 4306887 h 6709566"/>
                    <a:gd name="connsiteX111" fmla="*/ 2028032 w 3413919"/>
                    <a:gd name="connsiteY111" fmla="*/ 4094956 h 6709566"/>
                    <a:gd name="connsiteX112" fmla="*/ 1992313 w 3413919"/>
                    <a:gd name="connsiteY112" fmla="*/ 4006849 h 6709566"/>
                    <a:gd name="connsiteX113" fmla="*/ 1887538 w 3413919"/>
                    <a:gd name="connsiteY113" fmla="*/ 3921125 h 6709566"/>
                    <a:gd name="connsiteX114" fmla="*/ 1955007 w 3413919"/>
                    <a:gd name="connsiteY114" fmla="*/ 3788569 h 6709566"/>
                    <a:gd name="connsiteX115" fmla="*/ 1905794 w 3413919"/>
                    <a:gd name="connsiteY115" fmla="*/ 3705225 h 6709566"/>
                    <a:gd name="connsiteX116" fmla="*/ 1959769 w 3413919"/>
                    <a:gd name="connsiteY116" fmla="*/ 3562350 h 6709566"/>
                    <a:gd name="connsiteX117" fmla="*/ 2004219 w 3413919"/>
                    <a:gd name="connsiteY117" fmla="*/ 3438525 h 6709566"/>
                    <a:gd name="connsiteX118" fmla="*/ 1947069 w 3413919"/>
                    <a:gd name="connsiteY118" fmla="*/ 3352800 h 6709566"/>
                    <a:gd name="connsiteX119" fmla="*/ 2061369 w 3413919"/>
                    <a:gd name="connsiteY119" fmla="*/ 3282950 h 6709566"/>
                    <a:gd name="connsiteX120" fmla="*/ 1991519 w 3413919"/>
                    <a:gd name="connsiteY120" fmla="*/ 3197225 h 6709566"/>
                    <a:gd name="connsiteX121" fmla="*/ 2070894 w 3413919"/>
                    <a:gd name="connsiteY121" fmla="*/ 3035300 h 6709566"/>
                    <a:gd name="connsiteX122" fmla="*/ 2124869 w 3413919"/>
                    <a:gd name="connsiteY122" fmla="*/ 2974975 h 6709566"/>
                    <a:gd name="connsiteX123" fmla="*/ 2191544 w 3413919"/>
                    <a:gd name="connsiteY123" fmla="*/ 2838450 h 6709566"/>
                    <a:gd name="connsiteX124" fmla="*/ 2334419 w 3413919"/>
                    <a:gd name="connsiteY124" fmla="*/ 2727325 h 6709566"/>
                    <a:gd name="connsiteX125" fmla="*/ 2401094 w 3413919"/>
                    <a:gd name="connsiteY125" fmla="*/ 2593975 h 6709566"/>
                    <a:gd name="connsiteX126" fmla="*/ 2410619 w 3413919"/>
                    <a:gd name="connsiteY126" fmla="*/ 2374900 h 6709566"/>
                    <a:gd name="connsiteX127" fmla="*/ 2391569 w 3413919"/>
                    <a:gd name="connsiteY127" fmla="*/ 2082800 h 6709566"/>
                    <a:gd name="connsiteX128" fmla="*/ 2337594 w 3413919"/>
                    <a:gd name="connsiteY128" fmla="*/ 1854200 h 6709566"/>
                    <a:gd name="connsiteX129" fmla="*/ 2216944 w 3413919"/>
                    <a:gd name="connsiteY129" fmla="*/ 1816100 h 6709566"/>
                    <a:gd name="connsiteX130" fmla="*/ 1893094 w 3413919"/>
                    <a:gd name="connsiteY130" fmla="*/ 1527175 h 6709566"/>
                    <a:gd name="connsiteX131" fmla="*/ 1696244 w 3413919"/>
                    <a:gd name="connsiteY131" fmla="*/ 1311275 h 6709566"/>
                    <a:gd name="connsiteX132" fmla="*/ 1648619 w 3413919"/>
                    <a:gd name="connsiteY132" fmla="*/ 1200150 h 6709566"/>
                    <a:gd name="connsiteX133" fmla="*/ 1626394 w 3413919"/>
                    <a:gd name="connsiteY133" fmla="*/ 1073150 h 6709566"/>
                    <a:gd name="connsiteX134" fmla="*/ 1572419 w 3413919"/>
                    <a:gd name="connsiteY134" fmla="*/ 920750 h 6709566"/>
                    <a:gd name="connsiteX135" fmla="*/ 1366044 w 3413919"/>
                    <a:gd name="connsiteY135" fmla="*/ 784225 h 6709566"/>
                    <a:gd name="connsiteX136" fmla="*/ 1273969 w 3413919"/>
                    <a:gd name="connsiteY136" fmla="*/ 742950 h 6709566"/>
                    <a:gd name="connsiteX137" fmla="*/ 1258094 w 3413919"/>
                    <a:gd name="connsiteY137" fmla="*/ 682625 h 6709566"/>
                    <a:gd name="connsiteX138" fmla="*/ 1013619 w 3413919"/>
                    <a:gd name="connsiteY138" fmla="*/ 571500 h 6709566"/>
                    <a:gd name="connsiteX139" fmla="*/ 994569 w 3413919"/>
                    <a:gd name="connsiteY139" fmla="*/ 479425 h 6709566"/>
                    <a:gd name="connsiteX140" fmla="*/ 918369 w 3413919"/>
                    <a:gd name="connsiteY140" fmla="*/ 450850 h 6709566"/>
                    <a:gd name="connsiteX141" fmla="*/ 877094 w 3413919"/>
                    <a:gd name="connsiteY141" fmla="*/ 352425 h 6709566"/>
                    <a:gd name="connsiteX142" fmla="*/ 765969 w 3413919"/>
                    <a:gd name="connsiteY142" fmla="*/ 260350 h 6709566"/>
                    <a:gd name="connsiteX143" fmla="*/ 632619 w 3413919"/>
                    <a:gd name="connsiteY143" fmla="*/ 193675 h 6709566"/>
                    <a:gd name="connsiteX144" fmla="*/ 588169 w 3413919"/>
                    <a:gd name="connsiteY144" fmla="*/ 114300 h 6709566"/>
                    <a:gd name="connsiteX145" fmla="*/ 435769 w 3413919"/>
                    <a:gd name="connsiteY145" fmla="*/ 0 h 6709566"/>
                    <a:gd name="connsiteX146" fmla="*/ 340519 w 3413919"/>
                    <a:gd name="connsiteY146" fmla="*/ 66675 h 6709566"/>
                    <a:gd name="connsiteX147" fmla="*/ 308769 w 3413919"/>
                    <a:gd name="connsiteY147" fmla="*/ 120649 h 6709566"/>
                    <a:gd name="connsiteX148" fmla="*/ 302419 w 3413919"/>
                    <a:gd name="connsiteY148" fmla="*/ 212724 h 6709566"/>
                    <a:gd name="connsiteX149" fmla="*/ 210344 w 3413919"/>
                    <a:gd name="connsiteY149" fmla="*/ 371473 h 6709566"/>
                    <a:gd name="connsiteX150" fmla="*/ 121444 w 3413919"/>
                    <a:gd name="connsiteY150" fmla="*/ 498474 h 6709566"/>
                    <a:gd name="connsiteX151" fmla="*/ 134144 w 3413919"/>
                    <a:gd name="connsiteY151" fmla="*/ 612773 h 6709566"/>
                    <a:gd name="connsiteX152" fmla="*/ 0 w 3413919"/>
                    <a:gd name="connsiteY15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5244 w 3413919"/>
                    <a:gd name="connsiteY73" fmla="*/ 5790403 h 6709566"/>
                    <a:gd name="connsiteX74" fmla="*/ 2580482 w 3413919"/>
                    <a:gd name="connsiteY74" fmla="*/ 5814216 h 6709566"/>
                    <a:gd name="connsiteX75" fmla="*/ 2561432 w 3413919"/>
                    <a:gd name="connsiteY75" fmla="*/ 5842791 h 6709566"/>
                    <a:gd name="connsiteX76" fmla="*/ 2554288 w 3413919"/>
                    <a:gd name="connsiteY76" fmla="*/ 5847553 h 6709566"/>
                    <a:gd name="connsiteX77" fmla="*/ 2497138 w 3413919"/>
                    <a:gd name="connsiteY77" fmla="*/ 5847553 h 6709566"/>
                    <a:gd name="connsiteX78" fmla="*/ 2494757 w 3413919"/>
                    <a:gd name="connsiteY78" fmla="*/ 5838028 h 6709566"/>
                    <a:gd name="connsiteX79" fmla="*/ 2506663 w 3413919"/>
                    <a:gd name="connsiteY79" fmla="*/ 5809453 h 6709566"/>
                    <a:gd name="connsiteX80" fmla="*/ 2520950 w 3413919"/>
                    <a:gd name="connsiteY80" fmla="*/ 5804691 h 6709566"/>
                    <a:gd name="connsiteX81" fmla="*/ 2551907 w 3413919"/>
                    <a:gd name="connsiteY81" fmla="*/ 5778497 h 6709566"/>
                    <a:gd name="connsiteX82" fmla="*/ 2566194 w 3413919"/>
                    <a:gd name="connsiteY82" fmla="*/ 5768972 h 6709566"/>
                    <a:gd name="connsiteX83" fmla="*/ 2570957 w 3413919"/>
                    <a:gd name="connsiteY83" fmla="*/ 5761828 h 6709566"/>
                    <a:gd name="connsiteX84" fmla="*/ 2549525 w 3413919"/>
                    <a:gd name="connsiteY84" fmla="*/ 5740397 h 6709566"/>
                    <a:gd name="connsiteX85" fmla="*/ 2537619 w 3413919"/>
                    <a:gd name="connsiteY85" fmla="*/ 5735635 h 6709566"/>
                    <a:gd name="connsiteX86" fmla="*/ 2466182 w 3413919"/>
                    <a:gd name="connsiteY86" fmla="*/ 5733253 h 6709566"/>
                    <a:gd name="connsiteX87" fmla="*/ 2416175 w 3413919"/>
                    <a:gd name="connsiteY87" fmla="*/ 5688010 h 6709566"/>
                    <a:gd name="connsiteX88" fmla="*/ 2370932 w 3413919"/>
                    <a:gd name="connsiteY88" fmla="*/ 5654672 h 6709566"/>
                    <a:gd name="connsiteX89" fmla="*/ 2375694 w 3413919"/>
                    <a:gd name="connsiteY89" fmla="*/ 5635622 h 6709566"/>
                    <a:gd name="connsiteX90" fmla="*/ 2378075 w 3413919"/>
                    <a:gd name="connsiteY90" fmla="*/ 5628478 h 6709566"/>
                    <a:gd name="connsiteX91" fmla="*/ 2339975 w 3413919"/>
                    <a:gd name="connsiteY91" fmla="*/ 5607047 h 6709566"/>
                    <a:gd name="connsiteX92" fmla="*/ 2285207 w 3413919"/>
                    <a:gd name="connsiteY92" fmla="*/ 5618953 h 6709566"/>
                    <a:gd name="connsiteX93" fmla="*/ 2261394 w 3413919"/>
                    <a:gd name="connsiteY93" fmla="*/ 5602285 h 6709566"/>
                    <a:gd name="connsiteX94" fmla="*/ 2254250 w 3413919"/>
                    <a:gd name="connsiteY94" fmla="*/ 5571328 h 6709566"/>
                    <a:gd name="connsiteX95" fmla="*/ 2209007 w 3413919"/>
                    <a:gd name="connsiteY95" fmla="*/ 5564185 h 6709566"/>
                    <a:gd name="connsiteX96" fmla="*/ 2194719 w 3413919"/>
                    <a:gd name="connsiteY96" fmla="*/ 5502272 h 6709566"/>
                    <a:gd name="connsiteX97" fmla="*/ 2144713 w 3413919"/>
                    <a:gd name="connsiteY97" fmla="*/ 5471316 h 6709566"/>
                    <a:gd name="connsiteX98" fmla="*/ 2139950 w 3413919"/>
                    <a:gd name="connsiteY98" fmla="*/ 5402260 h 6709566"/>
                    <a:gd name="connsiteX99" fmla="*/ 2106613 w 3413919"/>
                    <a:gd name="connsiteY99" fmla="*/ 5357016 h 6709566"/>
                    <a:gd name="connsiteX100" fmla="*/ 2070894 w 3413919"/>
                    <a:gd name="connsiteY100" fmla="*/ 5345110 h 6709566"/>
                    <a:gd name="connsiteX101" fmla="*/ 2032794 w 3413919"/>
                    <a:gd name="connsiteY101" fmla="*/ 5328441 h 6709566"/>
                    <a:gd name="connsiteX102" fmla="*/ 2051844 w 3413919"/>
                    <a:gd name="connsiteY102" fmla="*/ 5254622 h 6709566"/>
                    <a:gd name="connsiteX103" fmla="*/ 2018506 w 3413919"/>
                    <a:gd name="connsiteY103" fmla="*/ 5061744 h 6709566"/>
                    <a:gd name="connsiteX104" fmla="*/ 1932781 w 3413919"/>
                    <a:gd name="connsiteY104" fmla="*/ 4966493 h 6709566"/>
                    <a:gd name="connsiteX105" fmla="*/ 1968501 w 3413919"/>
                    <a:gd name="connsiteY105" fmla="*/ 4783138 h 6709566"/>
                    <a:gd name="connsiteX106" fmla="*/ 1887537 w 3413919"/>
                    <a:gd name="connsiteY106" fmla="*/ 4685507 h 6709566"/>
                    <a:gd name="connsiteX107" fmla="*/ 1982788 w 3413919"/>
                    <a:gd name="connsiteY107" fmla="*/ 4587876 h 6709566"/>
                    <a:gd name="connsiteX108" fmla="*/ 1982788 w 3413919"/>
                    <a:gd name="connsiteY108" fmla="*/ 4425951 h 6709566"/>
                    <a:gd name="connsiteX109" fmla="*/ 1923257 w 3413919"/>
                    <a:gd name="connsiteY109" fmla="*/ 4306887 h 6709566"/>
                    <a:gd name="connsiteX110" fmla="*/ 2028032 w 3413919"/>
                    <a:gd name="connsiteY110" fmla="*/ 4094956 h 6709566"/>
                    <a:gd name="connsiteX111" fmla="*/ 1992313 w 3413919"/>
                    <a:gd name="connsiteY111" fmla="*/ 4006849 h 6709566"/>
                    <a:gd name="connsiteX112" fmla="*/ 1887538 w 3413919"/>
                    <a:gd name="connsiteY112" fmla="*/ 3921125 h 6709566"/>
                    <a:gd name="connsiteX113" fmla="*/ 1955007 w 3413919"/>
                    <a:gd name="connsiteY113" fmla="*/ 3788569 h 6709566"/>
                    <a:gd name="connsiteX114" fmla="*/ 1905794 w 3413919"/>
                    <a:gd name="connsiteY114" fmla="*/ 3705225 h 6709566"/>
                    <a:gd name="connsiteX115" fmla="*/ 1959769 w 3413919"/>
                    <a:gd name="connsiteY115" fmla="*/ 3562350 h 6709566"/>
                    <a:gd name="connsiteX116" fmla="*/ 2004219 w 3413919"/>
                    <a:gd name="connsiteY116" fmla="*/ 3438525 h 6709566"/>
                    <a:gd name="connsiteX117" fmla="*/ 1947069 w 3413919"/>
                    <a:gd name="connsiteY117" fmla="*/ 3352800 h 6709566"/>
                    <a:gd name="connsiteX118" fmla="*/ 2061369 w 3413919"/>
                    <a:gd name="connsiteY118" fmla="*/ 3282950 h 6709566"/>
                    <a:gd name="connsiteX119" fmla="*/ 1991519 w 3413919"/>
                    <a:gd name="connsiteY119" fmla="*/ 3197225 h 6709566"/>
                    <a:gd name="connsiteX120" fmla="*/ 2070894 w 3413919"/>
                    <a:gd name="connsiteY120" fmla="*/ 3035300 h 6709566"/>
                    <a:gd name="connsiteX121" fmla="*/ 2124869 w 3413919"/>
                    <a:gd name="connsiteY121" fmla="*/ 2974975 h 6709566"/>
                    <a:gd name="connsiteX122" fmla="*/ 2191544 w 3413919"/>
                    <a:gd name="connsiteY122" fmla="*/ 2838450 h 6709566"/>
                    <a:gd name="connsiteX123" fmla="*/ 2334419 w 3413919"/>
                    <a:gd name="connsiteY123" fmla="*/ 2727325 h 6709566"/>
                    <a:gd name="connsiteX124" fmla="*/ 2401094 w 3413919"/>
                    <a:gd name="connsiteY124" fmla="*/ 2593975 h 6709566"/>
                    <a:gd name="connsiteX125" fmla="*/ 2410619 w 3413919"/>
                    <a:gd name="connsiteY125" fmla="*/ 2374900 h 6709566"/>
                    <a:gd name="connsiteX126" fmla="*/ 2391569 w 3413919"/>
                    <a:gd name="connsiteY126" fmla="*/ 2082800 h 6709566"/>
                    <a:gd name="connsiteX127" fmla="*/ 2337594 w 3413919"/>
                    <a:gd name="connsiteY127" fmla="*/ 1854200 h 6709566"/>
                    <a:gd name="connsiteX128" fmla="*/ 2216944 w 3413919"/>
                    <a:gd name="connsiteY128" fmla="*/ 1816100 h 6709566"/>
                    <a:gd name="connsiteX129" fmla="*/ 1893094 w 3413919"/>
                    <a:gd name="connsiteY129" fmla="*/ 1527175 h 6709566"/>
                    <a:gd name="connsiteX130" fmla="*/ 1696244 w 3413919"/>
                    <a:gd name="connsiteY130" fmla="*/ 1311275 h 6709566"/>
                    <a:gd name="connsiteX131" fmla="*/ 1648619 w 3413919"/>
                    <a:gd name="connsiteY131" fmla="*/ 1200150 h 6709566"/>
                    <a:gd name="connsiteX132" fmla="*/ 1626394 w 3413919"/>
                    <a:gd name="connsiteY132" fmla="*/ 1073150 h 6709566"/>
                    <a:gd name="connsiteX133" fmla="*/ 1572419 w 3413919"/>
                    <a:gd name="connsiteY133" fmla="*/ 920750 h 6709566"/>
                    <a:gd name="connsiteX134" fmla="*/ 1366044 w 3413919"/>
                    <a:gd name="connsiteY134" fmla="*/ 784225 h 6709566"/>
                    <a:gd name="connsiteX135" fmla="*/ 1273969 w 3413919"/>
                    <a:gd name="connsiteY135" fmla="*/ 742950 h 6709566"/>
                    <a:gd name="connsiteX136" fmla="*/ 1258094 w 3413919"/>
                    <a:gd name="connsiteY136" fmla="*/ 682625 h 6709566"/>
                    <a:gd name="connsiteX137" fmla="*/ 1013619 w 3413919"/>
                    <a:gd name="connsiteY137" fmla="*/ 571500 h 6709566"/>
                    <a:gd name="connsiteX138" fmla="*/ 994569 w 3413919"/>
                    <a:gd name="connsiteY138" fmla="*/ 479425 h 6709566"/>
                    <a:gd name="connsiteX139" fmla="*/ 918369 w 3413919"/>
                    <a:gd name="connsiteY139" fmla="*/ 450850 h 6709566"/>
                    <a:gd name="connsiteX140" fmla="*/ 877094 w 3413919"/>
                    <a:gd name="connsiteY140" fmla="*/ 352425 h 6709566"/>
                    <a:gd name="connsiteX141" fmla="*/ 765969 w 3413919"/>
                    <a:gd name="connsiteY141" fmla="*/ 260350 h 6709566"/>
                    <a:gd name="connsiteX142" fmla="*/ 632619 w 3413919"/>
                    <a:gd name="connsiteY142" fmla="*/ 193675 h 6709566"/>
                    <a:gd name="connsiteX143" fmla="*/ 588169 w 3413919"/>
                    <a:gd name="connsiteY143" fmla="*/ 114300 h 6709566"/>
                    <a:gd name="connsiteX144" fmla="*/ 435769 w 3413919"/>
                    <a:gd name="connsiteY144" fmla="*/ 0 h 6709566"/>
                    <a:gd name="connsiteX145" fmla="*/ 340519 w 3413919"/>
                    <a:gd name="connsiteY145" fmla="*/ 66675 h 6709566"/>
                    <a:gd name="connsiteX146" fmla="*/ 308769 w 3413919"/>
                    <a:gd name="connsiteY146" fmla="*/ 120649 h 6709566"/>
                    <a:gd name="connsiteX147" fmla="*/ 302419 w 3413919"/>
                    <a:gd name="connsiteY147" fmla="*/ 212724 h 6709566"/>
                    <a:gd name="connsiteX148" fmla="*/ 210344 w 3413919"/>
                    <a:gd name="connsiteY148" fmla="*/ 371473 h 6709566"/>
                    <a:gd name="connsiteX149" fmla="*/ 121444 w 3413919"/>
                    <a:gd name="connsiteY149" fmla="*/ 498474 h 6709566"/>
                    <a:gd name="connsiteX150" fmla="*/ 134144 w 3413919"/>
                    <a:gd name="connsiteY150" fmla="*/ 612773 h 6709566"/>
                    <a:gd name="connsiteX151" fmla="*/ 0 w 3413919"/>
                    <a:gd name="connsiteY15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0482 w 3413919"/>
                    <a:gd name="connsiteY73" fmla="*/ 5814216 h 6709566"/>
                    <a:gd name="connsiteX74" fmla="*/ 2561432 w 3413919"/>
                    <a:gd name="connsiteY74" fmla="*/ 5842791 h 6709566"/>
                    <a:gd name="connsiteX75" fmla="*/ 2554288 w 3413919"/>
                    <a:gd name="connsiteY75" fmla="*/ 5847553 h 6709566"/>
                    <a:gd name="connsiteX76" fmla="*/ 2497138 w 3413919"/>
                    <a:gd name="connsiteY76" fmla="*/ 5847553 h 6709566"/>
                    <a:gd name="connsiteX77" fmla="*/ 2494757 w 3413919"/>
                    <a:gd name="connsiteY77" fmla="*/ 5838028 h 6709566"/>
                    <a:gd name="connsiteX78" fmla="*/ 2506663 w 3413919"/>
                    <a:gd name="connsiteY78" fmla="*/ 5809453 h 6709566"/>
                    <a:gd name="connsiteX79" fmla="*/ 2520950 w 3413919"/>
                    <a:gd name="connsiteY79" fmla="*/ 5804691 h 6709566"/>
                    <a:gd name="connsiteX80" fmla="*/ 2551907 w 3413919"/>
                    <a:gd name="connsiteY80" fmla="*/ 5778497 h 6709566"/>
                    <a:gd name="connsiteX81" fmla="*/ 2566194 w 3413919"/>
                    <a:gd name="connsiteY81" fmla="*/ 5768972 h 6709566"/>
                    <a:gd name="connsiteX82" fmla="*/ 2570957 w 3413919"/>
                    <a:gd name="connsiteY82" fmla="*/ 5761828 h 6709566"/>
                    <a:gd name="connsiteX83" fmla="*/ 2549525 w 3413919"/>
                    <a:gd name="connsiteY83" fmla="*/ 5740397 h 6709566"/>
                    <a:gd name="connsiteX84" fmla="*/ 2537619 w 3413919"/>
                    <a:gd name="connsiteY84" fmla="*/ 5735635 h 6709566"/>
                    <a:gd name="connsiteX85" fmla="*/ 2466182 w 3413919"/>
                    <a:gd name="connsiteY85" fmla="*/ 5733253 h 6709566"/>
                    <a:gd name="connsiteX86" fmla="*/ 2416175 w 3413919"/>
                    <a:gd name="connsiteY86" fmla="*/ 5688010 h 6709566"/>
                    <a:gd name="connsiteX87" fmla="*/ 2370932 w 3413919"/>
                    <a:gd name="connsiteY87" fmla="*/ 5654672 h 6709566"/>
                    <a:gd name="connsiteX88" fmla="*/ 2375694 w 3413919"/>
                    <a:gd name="connsiteY88" fmla="*/ 5635622 h 6709566"/>
                    <a:gd name="connsiteX89" fmla="*/ 2378075 w 3413919"/>
                    <a:gd name="connsiteY89" fmla="*/ 5628478 h 6709566"/>
                    <a:gd name="connsiteX90" fmla="*/ 2339975 w 3413919"/>
                    <a:gd name="connsiteY90" fmla="*/ 5607047 h 6709566"/>
                    <a:gd name="connsiteX91" fmla="*/ 2285207 w 3413919"/>
                    <a:gd name="connsiteY91" fmla="*/ 5618953 h 6709566"/>
                    <a:gd name="connsiteX92" fmla="*/ 2261394 w 3413919"/>
                    <a:gd name="connsiteY92" fmla="*/ 5602285 h 6709566"/>
                    <a:gd name="connsiteX93" fmla="*/ 2254250 w 3413919"/>
                    <a:gd name="connsiteY93" fmla="*/ 5571328 h 6709566"/>
                    <a:gd name="connsiteX94" fmla="*/ 2209007 w 3413919"/>
                    <a:gd name="connsiteY94" fmla="*/ 5564185 h 6709566"/>
                    <a:gd name="connsiteX95" fmla="*/ 2194719 w 3413919"/>
                    <a:gd name="connsiteY95" fmla="*/ 5502272 h 6709566"/>
                    <a:gd name="connsiteX96" fmla="*/ 2144713 w 3413919"/>
                    <a:gd name="connsiteY96" fmla="*/ 5471316 h 6709566"/>
                    <a:gd name="connsiteX97" fmla="*/ 2139950 w 3413919"/>
                    <a:gd name="connsiteY97" fmla="*/ 5402260 h 6709566"/>
                    <a:gd name="connsiteX98" fmla="*/ 2106613 w 3413919"/>
                    <a:gd name="connsiteY98" fmla="*/ 5357016 h 6709566"/>
                    <a:gd name="connsiteX99" fmla="*/ 2070894 w 3413919"/>
                    <a:gd name="connsiteY99" fmla="*/ 5345110 h 6709566"/>
                    <a:gd name="connsiteX100" fmla="*/ 2032794 w 3413919"/>
                    <a:gd name="connsiteY100" fmla="*/ 5328441 h 6709566"/>
                    <a:gd name="connsiteX101" fmla="*/ 2051844 w 3413919"/>
                    <a:gd name="connsiteY101" fmla="*/ 5254622 h 6709566"/>
                    <a:gd name="connsiteX102" fmla="*/ 2018506 w 3413919"/>
                    <a:gd name="connsiteY102" fmla="*/ 5061744 h 6709566"/>
                    <a:gd name="connsiteX103" fmla="*/ 1932781 w 3413919"/>
                    <a:gd name="connsiteY103" fmla="*/ 4966493 h 6709566"/>
                    <a:gd name="connsiteX104" fmla="*/ 1968501 w 3413919"/>
                    <a:gd name="connsiteY104" fmla="*/ 4783138 h 6709566"/>
                    <a:gd name="connsiteX105" fmla="*/ 1887537 w 3413919"/>
                    <a:gd name="connsiteY105" fmla="*/ 4685507 h 6709566"/>
                    <a:gd name="connsiteX106" fmla="*/ 1982788 w 3413919"/>
                    <a:gd name="connsiteY106" fmla="*/ 4587876 h 6709566"/>
                    <a:gd name="connsiteX107" fmla="*/ 1982788 w 3413919"/>
                    <a:gd name="connsiteY107" fmla="*/ 4425951 h 6709566"/>
                    <a:gd name="connsiteX108" fmla="*/ 1923257 w 3413919"/>
                    <a:gd name="connsiteY108" fmla="*/ 4306887 h 6709566"/>
                    <a:gd name="connsiteX109" fmla="*/ 2028032 w 3413919"/>
                    <a:gd name="connsiteY109" fmla="*/ 4094956 h 6709566"/>
                    <a:gd name="connsiteX110" fmla="*/ 1992313 w 3413919"/>
                    <a:gd name="connsiteY110" fmla="*/ 4006849 h 6709566"/>
                    <a:gd name="connsiteX111" fmla="*/ 1887538 w 3413919"/>
                    <a:gd name="connsiteY111" fmla="*/ 3921125 h 6709566"/>
                    <a:gd name="connsiteX112" fmla="*/ 1955007 w 3413919"/>
                    <a:gd name="connsiteY112" fmla="*/ 3788569 h 6709566"/>
                    <a:gd name="connsiteX113" fmla="*/ 1905794 w 3413919"/>
                    <a:gd name="connsiteY113" fmla="*/ 3705225 h 6709566"/>
                    <a:gd name="connsiteX114" fmla="*/ 1959769 w 3413919"/>
                    <a:gd name="connsiteY114" fmla="*/ 3562350 h 6709566"/>
                    <a:gd name="connsiteX115" fmla="*/ 2004219 w 3413919"/>
                    <a:gd name="connsiteY115" fmla="*/ 3438525 h 6709566"/>
                    <a:gd name="connsiteX116" fmla="*/ 1947069 w 3413919"/>
                    <a:gd name="connsiteY116" fmla="*/ 3352800 h 6709566"/>
                    <a:gd name="connsiteX117" fmla="*/ 2061369 w 3413919"/>
                    <a:gd name="connsiteY117" fmla="*/ 3282950 h 6709566"/>
                    <a:gd name="connsiteX118" fmla="*/ 1991519 w 3413919"/>
                    <a:gd name="connsiteY118" fmla="*/ 3197225 h 6709566"/>
                    <a:gd name="connsiteX119" fmla="*/ 2070894 w 3413919"/>
                    <a:gd name="connsiteY119" fmla="*/ 3035300 h 6709566"/>
                    <a:gd name="connsiteX120" fmla="*/ 2124869 w 3413919"/>
                    <a:gd name="connsiteY120" fmla="*/ 2974975 h 6709566"/>
                    <a:gd name="connsiteX121" fmla="*/ 2191544 w 3413919"/>
                    <a:gd name="connsiteY121" fmla="*/ 2838450 h 6709566"/>
                    <a:gd name="connsiteX122" fmla="*/ 2334419 w 3413919"/>
                    <a:gd name="connsiteY122" fmla="*/ 2727325 h 6709566"/>
                    <a:gd name="connsiteX123" fmla="*/ 2401094 w 3413919"/>
                    <a:gd name="connsiteY123" fmla="*/ 2593975 h 6709566"/>
                    <a:gd name="connsiteX124" fmla="*/ 2410619 w 3413919"/>
                    <a:gd name="connsiteY124" fmla="*/ 2374900 h 6709566"/>
                    <a:gd name="connsiteX125" fmla="*/ 2391569 w 3413919"/>
                    <a:gd name="connsiteY125" fmla="*/ 2082800 h 6709566"/>
                    <a:gd name="connsiteX126" fmla="*/ 2337594 w 3413919"/>
                    <a:gd name="connsiteY126" fmla="*/ 1854200 h 6709566"/>
                    <a:gd name="connsiteX127" fmla="*/ 2216944 w 3413919"/>
                    <a:gd name="connsiteY127" fmla="*/ 1816100 h 6709566"/>
                    <a:gd name="connsiteX128" fmla="*/ 1893094 w 3413919"/>
                    <a:gd name="connsiteY128" fmla="*/ 1527175 h 6709566"/>
                    <a:gd name="connsiteX129" fmla="*/ 1696244 w 3413919"/>
                    <a:gd name="connsiteY129" fmla="*/ 1311275 h 6709566"/>
                    <a:gd name="connsiteX130" fmla="*/ 1648619 w 3413919"/>
                    <a:gd name="connsiteY130" fmla="*/ 1200150 h 6709566"/>
                    <a:gd name="connsiteX131" fmla="*/ 1626394 w 3413919"/>
                    <a:gd name="connsiteY131" fmla="*/ 1073150 h 6709566"/>
                    <a:gd name="connsiteX132" fmla="*/ 1572419 w 3413919"/>
                    <a:gd name="connsiteY132" fmla="*/ 920750 h 6709566"/>
                    <a:gd name="connsiteX133" fmla="*/ 1366044 w 3413919"/>
                    <a:gd name="connsiteY133" fmla="*/ 784225 h 6709566"/>
                    <a:gd name="connsiteX134" fmla="*/ 1273969 w 3413919"/>
                    <a:gd name="connsiteY134" fmla="*/ 742950 h 6709566"/>
                    <a:gd name="connsiteX135" fmla="*/ 1258094 w 3413919"/>
                    <a:gd name="connsiteY135" fmla="*/ 682625 h 6709566"/>
                    <a:gd name="connsiteX136" fmla="*/ 1013619 w 3413919"/>
                    <a:gd name="connsiteY136" fmla="*/ 571500 h 6709566"/>
                    <a:gd name="connsiteX137" fmla="*/ 994569 w 3413919"/>
                    <a:gd name="connsiteY137" fmla="*/ 479425 h 6709566"/>
                    <a:gd name="connsiteX138" fmla="*/ 918369 w 3413919"/>
                    <a:gd name="connsiteY138" fmla="*/ 450850 h 6709566"/>
                    <a:gd name="connsiteX139" fmla="*/ 877094 w 3413919"/>
                    <a:gd name="connsiteY139" fmla="*/ 352425 h 6709566"/>
                    <a:gd name="connsiteX140" fmla="*/ 765969 w 3413919"/>
                    <a:gd name="connsiteY140" fmla="*/ 260350 h 6709566"/>
                    <a:gd name="connsiteX141" fmla="*/ 632619 w 3413919"/>
                    <a:gd name="connsiteY141" fmla="*/ 193675 h 6709566"/>
                    <a:gd name="connsiteX142" fmla="*/ 588169 w 3413919"/>
                    <a:gd name="connsiteY142" fmla="*/ 114300 h 6709566"/>
                    <a:gd name="connsiteX143" fmla="*/ 435769 w 3413919"/>
                    <a:gd name="connsiteY143" fmla="*/ 0 h 6709566"/>
                    <a:gd name="connsiteX144" fmla="*/ 340519 w 3413919"/>
                    <a:gd name="connsiteY144" fmla="*/ 66675 h 6709566"/>
                    <a:gd name="connsiteX145" fmla="*/ 308769 w 3413919"/>
                    <a:gd name="connsiteY145" fmla="*/ 120649 h 6709566"/>
                    <a:gd name="connsiteX146" fmla="*/ 302419 w 3413919"/>
                    <a:gd name="connsiteY146" fmla="*/ 212724 h 6709566"/>
                    <a:gd name="connsiteX147" fmla="*/ 210344 w 3413919"/>
                    <a:gd name="connsiteY147" fmla="*/ 371473 h 6709566"/>
                    <a:gd name="connsiteX148" fmla="*/ 121444 w 3413919"/>
                    <a:gd name="connsiteY148" fmla="*/ 498474 h 6709566"/>
                    <a:gd name="connsiteX149" fmla="*/ 134144 w 3413919"/>
                    <a:gd name="connsiteY149" fmla="*/ 612773 h 6709566"/>
                    <a:gd name="connsiteX150" fmla="*/ 0 w 3413919"/>
                    <a:gd name="connsiteY15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0482 w 3413919"/>
                    <a:gd name="connsiteY73" fmla="*/ 5814216 h 6709566"/>
                    <a:gd name="connsiteX74" fmla="*/ 2561432 w 3413919"/>
                    <a:gd name="connsiteY74" fmla="*/ 5842791 h 6709566"/>
                    <a:gd name="connsiteX75" fmla="*/ 2554288 w 3413919"/>
                    <a:gd name="connsiteY75" fmla="*/ 5847553 h 6709566"/>
                    <a:gd name="connsiteX76" fmla="*/ 2497138 w 3413919"/>
                    <a:gd name="connsiteY76" fmla="*/ 5847553 h 6709566"/>
                    <a:gd name="connsiteX77" fmla="*/ 2494757 w 3413919"/>
                    <a:gd name="connsiteY77" fmla="*/ 5838028 h 6709566"/>
                    <a:gd name="connsiteX78" fmla="*/ 2506663 w 3413919"/>
                    <a:gd name="connsiteY78" fmla="*/ 5809453 h 6709566"/>
                    <a:gd name="connsiteX79" fmla="*/ 2520950 w 3413919"/>
                    <a:gd name="connsiteY79" fmla="*/ 5804691 h 6709566"/>
                    <a:gd name="connsiteX80" fmla="*/ 2551907 w 3413919"/>
                    <a:gd name="connsiteY80" fmla="*/ 5778497 h 6709566"/>
                    <a:gd name="connsiteX81" fmla="*/ 2566194 w 3413919"/>
                    <a:gd name="connsiteY81" fmla="*/ 5768972 h 6709566"/>
                    <a:gd name="connsiteX82" fmla="*/ 2549525 w 3413919"/>
                    <a:gd name="connsiteY82" fmla="*/ 5740397 h 6709566"/>
                    <a:gd name="connsiteX83" fmla="*/ 2537619 w 3413919"/>
                    <a:gd name="connsiteY83" fmla="*/ 5735635 h 6709566"/>
                    <a:gd name="connsiteX84" fmla="*/ 2466182 w 3413919"/>
                    <a:gd name="connsiteY84" fmla="*/ 5733253 h 6709566"/>
                    <a:gd name="connsiteX85" fmla="*/ 2416175 w 3413919"/>
                    <a:gd name="connsiteY85" fmla="*/ 5688010 h 6709566"/>
                    <a:gd name="connsiteX86" fmla="*/ 2370932 w 3413919"/>
                    <a:gd name="connsiteY86" fmla="*/ 5654672 h 6709566"/>
                    <a:gd name="connsiteX87" fmla="*/ 2375694 w 3413919"/>
                    <a:gd name="connsiteY87" fmla="*/ 5635622 h 6709566"/>
                    <a:gd name="connsiteX88" fmla="*/ 2378075 w 3413919"/>
                    <a:gd name="connsiteY88" fmla="*/ 5628478 h 6709566"/>
                    <a:gd name="connsiteX89" fmla="*/ 2339975 w 3413919"/>
                    <a:gd name="connsiteY89" fmla="*/ 5607047 h 6709566"/>
                    <a:gd name="connsiteX90" fmla="*/ 2285207 w 3413919"/>
                    <a:gd name="connsiteY90" fmla="*/ 5618953 h 6709566"/>
                    <a:gd name="connsiteX91" fmla="*/ 2261394 w 3413919"/>
                    <a:gd name="connsiteY91" fmla="*/ 5602285 h 6709566"/>
                    <a:gd name="connsiteX92" fmla="*/ 2254250 w 3413919"/>
                    <a:gd name="connsiteY92" fmla="*/ 5571328 h 6709566"/>
                    <a:gd name="connsiteX93" fmla="*/ 2209007 w 3413919"/>
                    <a:gd name="connsiteY93" fmla="*/ 5564185 h 6709566"/>
                    <a:gd name="connsiteX94" fmla="*/ 2194719 w 3413919"/>
                    <a:gd name="connsiteY94" fmla="*/ 5502272 h 6709566"/>
                    <a:gd name="connsiteX95" fmla="*/ 2144713 w 3413919"/>
                    <a:gd name="connsiteY95" fmla="*/ 5471316 h 6709566"/>
                    <a:gd name="connsiteX96" fmla="*/ 2139950 w 3413919"/>
                    <a:gd name="connsiteY96" fmla="*/ 5402260 h 6709566"/>
                    <a:gd name="connsiteX97" fmla="*/ 2106613 w 3413919"/>
                    <a:gd name="connsiteY97" fmla="*/ 5357016 h 6709566"/>
                    <a:gd name="connsiteX98" fmla="*/ 2070894 w 3413919"/>
                    <a:gd name="connsiteY98" fmla="*/ 5345110 h 6709566"/>
                    <a:gd name="connsiteX99" fmla="*/ 2032794 w 3413919"/>
                    <a:gd name="connsiteY99" fmla="*/ 5328441 h 6709566"/>
                    <a:gd name="connsiteX100" fmla="*/ 2051844 w 3413919"/>
                    <a:gd name="connsiteY100" fmla="*/ 5254622 h 6709566"/>
                    <a:gd name="connsiteX101" fmla="*/ 2018506 w 3413919"/>
                    <a:gd name="connsiteY101" fmla="*/ 5061744 h 6709566"/>
                    <a:gd name="connsiteX102" fmla="*/ 1932781 w 3413919"/>
                    <a:gd name="connsiteY102" fmla="*/ 4966493 h 6709566"/>
                    <a:gd name="connsiteX103" fmla="*/ 1968501 w 3413919"/>
                    <a:gd name="connsiteY103" fmla="*/ 4783138 h 6709566"/>
                    <a:gd name="connsiteX104" fmla="*/ 1887537 w 3413919"/>
                    <a:gd name="connsiteY104" fmla="*/ 4685507 h 6709566"/>
                    <a:gd name="connsiteX105" fmla="*/ 1982788 w 3413919"/>
                    <a:gd name="connsiteY105" fmla="*/ 4587876 h 6709566"/>
                    <a:gd name="connsiteX106" fmla="*/ 1982788 w 3413919"/>
                    <a:gd name="connsiteY106" fmla="*/ 4425951 h 6709566"/>
                    <a:gd name="connsiteX107" fmla="*/ 1923257 w 3413919"/>
                    <a:gd name="connsiteY107" fmla="*/ 4306887 h 6709566"/>
                    <a:gd name="connsiteX108" fmla="*/ 2028032 w 3413919"/>
                    <a:gd name="connsiteY108" fmla="*/ 4094956 h 6709566"/>
                    <a:gd name="connsiteX109" fmla="*/ 1992313 w 3413919"/>
                    <a:gd name="connsiteY109" fmla="*/ 4006849 h 6709566"/>
                    <a:gd name="connsiteX110" fmla="*/ 1887538 w 3413919"/>
                    <a:gd name="connsiteY110" fmla="*/ 3921125 h 6709566"/>
                    <a:gd name="connsiteX111" fmla="*/ 1955007 w 3413919"/>
                    <a:gd name="connsiteY111" fmla="*/ 3788569 h 6709566"/>
                    <a:gd name="connsiteX112" fmla="*/ 1905794 w 3413919"/>
                    <a:gd name="connsiteY112" fmla="*/ 3705225 h 6709566"/>
                    <a:gd name="connsiteX113" fmla="*/ 1959769 w 3413919"/>
                    <a:gd name="connsiteY113" fmla="*/ 3562350 h 6709566"/>
                    <a:gd name="connsiteX114" fmla="*/ 2004219 w 3413919"/>
                    <a:gd name="connsiteY114" fmla="*/ 3438525 h 6709566"/>
                    <a:gd name="connsiteX115" fmla="*/ 1947069 w 3413919"/>
                    <a:gd name="connsiteY115" fmla="*/ 3352800 h 6709566"/>
                    <a:gd name="connsiteX116" fmla="*/ 2061369 w 3413919"/>
                    <a:gd name="connsiteY116" fmla="*/ 3282950 h 6709566"/>
                    <a:gd name="connsiteX117" fmla="*/ 1991519 w 3413919"/>
                    <a:gd name="connsiteY117" fmla="*/ 3197225 h 6709566"/>
                    <a:gd name="connsiteX118" fmla="*/ 2070894 w 3413919"/>
                    <a:gd name="connsiteY118" fmla="*/ 3035300 h 6709566"/>
                    <a:gd name="connsiteX119" fmla="*/ 2124869 w 3413919"/>
                    <a:gd name="connsiteY119" fmla="*/ 2974975 h 6709566"/>
                    <a:gd name="connsiteX120" fmla="*/ 2191544 w 3413919"/>
                    <a:gd name="connsiteY120" fmla="*/ 2838450 h 6709566"/>
                    <a:gd name="connsiteX121" fmla="*/ 2334419 w 3413919"/>
                    <a:gd name="connsiteY121" fmla="*/ 2727325 h 6709566"/>
                    <a:gd name="connsiteX122" fmla="*/ 2401094 w 3413919"/>
                    <a:gd name="connsiteY122" fmla="*/ 2593975 h 6709566"/>
                    <a:gd name="connsiteX123" fmla="*/ 2410619 w 3413919"/>
                    <a:gd name="connsiteY123" fmla="*/ 2374900 h 6709566"/>
                    <a:gd name="connsiteX124" fmla="*/ 2391569 w 3413919"/>
                    <a:gd name="connsiteY124" fmla="*/ 2082800 h 6709566"/>
                    <a:gd name="connsiteX125" fmla="*/ 2337594 w 3413919"/>
                    <a:gd name="connsiteY125" fmla="*/ 1854200 h 6709566"/>
                    <a:gd name="connsiteX126" fmla="*/ 2216944 w 3413919"/>
                    <a:gd name="connsiteY126" fmla="*/ 1816100 h 6709566"/>
                    <a:gd name="connsiteX127" fmla="*/ 1893094 w 3413919"/>
                    <a:gd name="connsiteY127" fmla="*/ 1527175 h 6709566"/>
                    <a:gd name="connsiteX128" fmla="*/ 1696244 w 3413919"/>
                    <a:gd name="connsiteY128" fmla="*/ 1311275 h 6709566"/>
                    <a:gd name="connsiteX129" fmla="*/ 1648619 w 3413919"/>
                    <a:gd name="connsiteY129" fmla="*/ 1200150 h 6709566"/>
                    <a:gd name="connsiteX130" fmla="*/ 1626394 w 3413919"/>
                    <a:gd name="connsiteY130" fmla="*/ 1073150 h 6709566"/>
                    <a:gd name="connsiteX131" fmla="*/ 1572419 w 3413919"/>
                    <a:gd name="connsiteY131" fmla="*/ 920750 h 6709566"/>
                    <a:gd name="connsiteX132" fmla="*/ 1366044 w 3413919"/>
                    <a:gd name="connsiteY132" fmla="*/ 784225 h 6709566"/>
                    <a:gd name="connsiteX133" fmla="*/ 1273969 w 3413919"/>
                    <a:gd name="connsiteY133" fmla="*/ 742950 h 6709566"/>
                    <a:gd name="connsiteX134" fmla="*/ 1258094 w 3413919"/>
                    <a:gd name="connsiteY134" fmla="*/ 682625 h 6709566"/>
                    <a:gd name="connsiteX135" fmla="*/ 1013619 w 3413919"/>
                    <a:gd name="connsiteY135" fmla="*/ 571500 h 6709566"/>
                    <a:gd name="connsiteX136" fmla="*/ 994569 w 3413919"/>
                    <a:gd name="connsiteY136" fmla="*/ 479425 h 6709566"/>
                    <a:gd name="connsiteX137" fmla="*/ 918369 w 3413919"/>
                    <a:gd name="connsiteY137" fmla="*/ 450850 h 6709566"/>
                    <a:gd name="connsiteX138" fmla="*/ 877094 w 3413919"/>
                    <a:gd name="connsiteY138" fmla="*/ 352425 h 6709566"/>
                    <a:gd name="connsiteX139" fmla="*/ 765969 w 3413919"/>
                    <a:gd name="connsiteY139" fmla="*/ 260350 h 6709566"/>
                    <a:gd name="connsiteX140" fmla="*/ 632619 w 3413919"/>
                    <a:gd name="connsiteY140" fmla="*/ 193675 h 6709566"/>
                    <a:gd name="connsiteX141" fmla="*/ 588169 w 3413919"/>
                    <a:gd name="connsiteY141" fmla="*/ 114300 h 6709566"/>
                    <a:gd name="connsiteX142" fmla="*/ 435769 w 3413919"/>
                    <a:gd name="connsiteY142" fmla="*/ 0 h 6709566"/>
                    <a:gd name="connsiteX143" fmla="*/ 340519 w 3413919"/>
                    <a:gd name="connsiteY143" fmla="*/ 66675 h 6709566"/>
                    <a:gd name="connsiteX144" fmla="*/ 308769 w 3413919"/>
                    <a:gd name="connsiteY144" fmla="*/ 120649 h 6709566"/>
                    <a:gd name="connsiteX145" fmla="*/ 302419 w 3413919"/>
                    <a:gd name="connsiteY145" fmla="*/ 212724 h 6709566"/>
                    <a:gd name="connsiteX146" fmla="*/ 210344 w 3413919"/>
                    <a:gd name="connsiteY146" fmla="*/ 371473 h 6709566"/>
                    <a:gd name="connsiteX147" fmla="*/ 121444 w 3413919"/>
                    <a:gd name="connsiteY147" fmla="*/ 498474 h 6709566"/>
                    <a:gd name="connsiteX148" fmla="*/ 134144 w 3413919"/>
                    <a:gd name="connsiteY148" fmla="*/ 612773 h 6709566"/>
                    <a:gd name="connsiteX149" fmla="*/ 0 w 3413919"/>
                    <a:gd name="connsiteY14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0482 w 3413919"/>
                    <a:gd name="connsiteY73" fmla="*/ 5814216 h 6709566"/>
                    <a:gd name="connsiteX74" fmla="*/ 2561432 w 3413919"/>
                    <a:gd name="connsiteY74" fmla="*/ 5842791 h 6709566"/>
                    <a:gd name="connsiteX75" fmla="*/ 2554288 w 3413919"/>
                    <a:gd name="connsiteY75" fmla="*/ 5847553 h 6709566"/>
                    <a:gd name="connsiteX76" fmla="*/ 2497138 w 3413919"/>
                    <a:gd name="connsiteY76" fmla="*/ 5847553 h 6709566"/>
                    <a:gd name="connsiteX77" fmla="*/ 2494757 w 3413919"/>
                    <a:gd name="connsiteY77" fmla="*/ 5838028 h 6709566"/>
                    <a:gd name="connsiteX78" fmla="*/ 2506663 w 3413919"/>
                    <a:gd name="connsiteY78" fmla="*/ 5809453 h 6709566"/>
                    <a:gd name="connsiteX79" fmla="*/ 2520950 w 3413919"/>
                    <a:gd name="connsiteY79" fmla="*/ 5804691 h 6709566"/>
                    <a:gd name="connsiteX80" fmla="*/ 2566194 w 3413919"/>
                    <a:gd name="connsiteY80" fmla="*/ 5768972 h 6709566"/>
                    <a:gd name="connsiteX81" fmla="*/ 2549525 w 3413919"/>
                    <a:gd name="connsiteY81" fmla="*/ 5740397 h 6709566"/>
                    <a:gd name="connsiteX82" fmla="*/ 2537619 w 3413919"/>
                    <a:gd name="connsiteY82" fmla="*/ 5735635 h 6709566"/>
                    <a:gd name="connsiteX83" fmla="*/ 2466182 w 3413919"/>
                    <a:gd name="connsiteY83" fmla="*/ 5733253 h 6709566"/>
                    <a:gd name="connsiteX84" fmla="*/ 2416175 w 3413919"/>
                    <a:gd name="connsiteY84" fmla="*/ 5688010 h 6709566"/>
                    <a:gd name="connsiteX85" fmla="*/ 2370932 w 3413919"/>
                    <a:gd name="connsiteY85" fmla="*/ 5654672 h 6709566"/>
                    <a:gd name="connsiteX86" fmla="*/ 2375694 w 3413919"/>
                    <a:gd name="connsiteY86" fmla="*/ 5635622 h 6709566"/>
                    <a:gd name="connsiteX87" fmla="*/ 2378075 w 3413919"/>
                    <a:gd name="connsiteY87" fmla="*/ 5628478 h 6709566"/>
                    <a:gd name="connsiteX88" fmla="*/ 2339975 w 3413919"/>
                    <a:gd name="connsiteY88" fmla="*/ 5607047 h 6709566"/>
                    <a:gd name="connsiteX89" fmla="*/ 2285207 w 3413919"/>
                    <a:gd name="connsiteY89" fmla="*/ 5618953 h 6709566"/>
                    <a:gd name="connsiteX90" fmla="*/ 2261394 w 3413919"/>
                    <a:gd name="connsiteY90" fmla="*/ 5602285 h 6709566"/>
                    <a:gd name="connsiteX91" fmla="*/ 2254250 w 3413919"/>
                    <a:gd name="connsiteY91" fmla="*/ 5571328 h 6709566"/>
                    <a:gd name="connsiteX92" fmla="*/ 2209007 w 3413919"/>
                    <a:gd name="connsiteY92" fmla="*/ 5564185 h 6709566"/>
                    <a:gd name="connsiteX93" fmla="*/ 2194719 w 3413919"/>
                    <a:gd name="connsiteY93" fmla="*/ 5502272 h 6709566"/>
                    <a:gd name="connsiteX94" fmla="*/ 2144713 w 3413919"/>
                    <a:gd name="connsiteY94" fmla="*/ 5471316 h 6709566"/>
                    <a:gd name="connsiteX95" fmla="*/ 2139950 w 3413919"/>
                    <a:gd name="connsiteY95" fmla="*/ 5402260 h 6709566"/>
                    <a:gd name="connsiteX96" fmla="*/ 2106613 w 3413919"/>
                    <a:gd name="connsiteY96" fmla="*/ 5357016 h 6709566"/>
                    <a:gd name="connsiteX97" fmla="*/ 2070894 w 3413919"/>
                    <a:gd name="connsiteY97" fmla="*/ 5345110 h 6709566"/>
                    <a:gd name="connsiteX98" fmla="*/ 2032794 w 3413919"/>
                    <a:gd name="connsiteY98" fmla="*/ 5328441 h 6709566"/>
                    <a:gd name="connsiteX99" fmla="*/ 2051844 w 3413919"/>
                    <a:gd name="connsiteY99" fmla="*/ 5254622 h 6709566"/>
                    <a:gd name="connsiteX100" fmla="*/ 2018506 w 3413919"/>
                    <a:gd name="connsiteY100" fmla="*/ 5061744 h 6709566"/>
                    <a:gd name="connsiteX101" fmla="*/ 1932781 w 3413919"/>
                    <a:gd name="connsiteY101" fmla="*/ 4966493 h 6709566"/>
                    <a:gd name="connsiteX102" fmla="*/ 1968501 w 3413919"/>
                    <a:gd name="connsiteY102" fmla="*/ 4783138 h 6709566"/>
                    <a:gd name="connsiteX103" fmla="*/ 1887537 w 3413919"/>
                    <a:gd name="connsiteY103" fmla="*/ 4685507 h 6709566"/>
                    <a:gd name="connsiteX104" fmla="*/ 1982788 w 3413919"/>
                    <a:gd name="connsiteY104" fmla="*/ 4587876 h 6709566"/>
                    <a:gd name="connsiteX105" fmla="*/ 1982788 w 3413919"/>
                    <a:gd name="connsiteY105" fmla="*/ 4425951 h 6709566"/>
                    <a:gd name="connsiteX106" fmla="*/ 1923257 w 3413919"/>
                    <a:gd name="connsiteY106" fmla="*/ 4306887 h 6709566"/>
                    <a:gd name="connsiteX107" fmla="*/ 2028032 w 3413919"/>
                    <a:gd name="connsiteY107" fmla="*/ 4094956 h 6709566"/>
                    <a:gd name="connsiteX108" fmla="*/ 1992313 w 3413919"/>
                    <a:gd name="connsiteY108" fmla="*/ 4006849 h 6709566"/>
                    <a:gd name="connsiteX109" fmla="*/ 1887538 w 3413919"/>
                    <a:gd name="connsiteY109" fmla="*/ 3921125 h 6709566"/>
                    <a:gd name="connsiteX110" fmla="*/ 1955007 w 3413919"/>
                    <a:gd name="connsiteY110" fmla="*/ 3788569 h 6709566"/>
                    <a:gd name="connsiteX111" fmla="*/ 1905794 w 3413919"/>
                    <a:gd name="connsiteY111" fmla="*/ 3705225 h 6709566"/>
                    <a:gd name="connsiteX112" fmla="*/ 1959769 w 3413919"/>
                    <a:gd name="connsiteY112" fmla="*/ 3562350 h 6709566"/>
                    <a:gd name="connsiteX113" fmla="*/ 2004219 w 3413919"/>
                    <a:gd name="connsiteY113" fmla="*/ 3438525 h 6709566"/>
                    <a:gd name="connsiteX114" fmla="*/ 1947069 w 3413919"/>
                    <a:gd name="connsiteY114" fmla="*/ 3352800 h 6709566"/>
                    <a:gd name="connsiteX115" fmla="*/ 2061369 w 3413919"/>
                    <a:gd name="connsiteY115" fmla="*/ 3282950 h 6709566"/>
                    <a:gd name="connsiteX116" fmla="*/ 1991519 w 3413919"/>
                    <a:gd name="connsiteY116" fmla="*/ 3197225 h 6709566"/>
                    <a:gd name="connsiteX117" fmla="*/ 2070894 w 3413919"/>
                    <a:gd name="connsiteY117" fmla="*/ 3035300 h 6709566"/>
                    <a:gd name="connsiteX118" fmla="*/ 2124869 w 3413919"/>
                    <a:gd name="connsiteY118" fmla="*/ 2974975 h 6709566"/>
                    <a:gd name="connsiteX119" fmla="*/ 2191544 w 3413919"/>
                    <a:gd name="connsiteY119" fmla="*/ 2838450 h 6709566"/>
                    <a:gd name="connsiteX120" fmla="*/ 2334419 w 3413919"/>
                    <a:gd name="connsiteY120" fmla="*/ 2727325 h 6709566"/>
                    <a:gd name="connsiteX121" fmla="*/ 2401094 w 3413919"/>
                    <a:gd name="connsiteY121" fmla="*/ 2593975 h 6709566"/>
                    <a:gd name="connsiteX122" fmla="*/ 2410619 w 3413919"/>
                    <a:gd name="connsiteY122" fmla="*/ 2374900 h 6709566"/>
                    <a:gd name="connsiteX123" fmla="*/ 2391569 w 3413919"/>
                    <a:gd name="connsiteY123" fmla="*/ 2082800 h 6709566"/>
                    <a:gd name="connsiteX124" fmla="*/ 2337594 w 3413919"/>
                    <a:gd name="connsiteY124" fmla="*/ 1854200 h 6709566"/>
                    <a:gd name="connsiteX125" fmla="*/ 2216944 w 3413919"/>
                    <a:gd name="connsiteY125" fmla="*/ 1816100 h 6709566"/>
                    <a:gd name="connsiteX126" fmla="*/ 1893094 w 3413919"/>
                    <a:gd name="connsiteY126" fmla="*/ 1527175 h 6709566"/>
                    <a:gd name="connsiteX127" fmla="*/ 1696244 w 3413919"/>
                    <a:gd name="connsiteY127" fmla="*/ 1311275 h 6709566"/>
                    <a:gd name="connsiteX128" fmla="*/ 1648619 w 3413919"/>
                    <a:gd name="connsiteY128" fmla="*/ 1200150 h 6709566"/>
                    <a:gd name="connsiteX129" fmla="*/ 1626394 w 3413919"/>
                    <a:gd name="connsiteY129" fmla="*/ 1073150 h 6709566"/>
                    <a:gd name="connsiteX130" fmla="*/ 1572419 w 3413919"/>
                    <a:gd name="connsiteY130" fmla="*/ 920750 h 6709566"/>
                    <a:gd name="connsiteX131" fmla="*/ 1366044 w 3413919"/>
                    <a:gd name="connsiteY131" fmla="*/ 784225 h 6709566"/>
                    <a:gd name="connsiteX132" fmla="*/ 1273969 w 3413919"/>
                    <a:gd name="connsiteY132" fmla="*/ 742950 h 6709566"/>
                    <a:gd name="connsiteX133" fmla="*/ 1258094 w 3413919"/>
                    <a:gd name="connsiteY133" fmla="*/ 682625 h 6709566"/>
                    <a:gd name="connsiteX134" fmla="*/ 1013619 w 3413919"/>
                    <a:gd name="connsiteY134" fmla="*/ 571500 h 6709566"/>
                    <a:gd name="connsiteX135" fmla="*/ 994569 w 3413919"/>
                    <a:gd name="connsiteY135" fmla="*/ 479425 h 6709566"/>
                    <a:gd name="connsiteX136" fmla="*/ 918369 w 3413919"/>
                    <a:gd name="connsiteY136" fmla="*/ 450850 h 6709566"/>
                    <a:gd name="connsiteX137" fmla="*/ 877094 w 3413919"/>
                    <a:gd name="connsiteY137" fmla="*/ 352425 h 6709566"/>
                    <a:gd name="connsiteX138" fmla="*/ 765969 w 3413919"/>
                    <a:gd name="connsiteY138" fmla="*/ 260350 h 6709566"/>
                    <a:gd name="connsiteX139" fmla="*/ 632619 w 3413919"/>
                    <a:gd name="connsiteY139" fmla="*/ 193675 h 6709566"/>
                    <a:gd name="connsiteX140" fmla="*/ 588169 w 3413919"/>
                    <a:gd name="connsiteY140" fmla="*/ 114300 h 6709566"/>
                    <a:gd name="connsiteX141" fmla="*/ 435769 w 3413919"/>
                    <a:gd name="connsiteY141" fmla="*/ 0 h 6709566"/>
                    <a:gd name="connsiteX142" fmla="*/ 340519 w 3413919"/>
                    <a:gd name="connsiteY142" fmla="*/ 66675 h 6709566"/>
                    <a:gd name="connsiteX143" fmla="*/ 308769 w 3413919"/>
                    <a:gd name="connsiteY143" fmla="*/ 120649 h 6709566"/>
                    <a:gd name="connsiteX144" fmla="*/ 302419 w 3413919"/>
                    <a:gd name="connsiteY144" fmla="*/ 212724 h 6709566"/>
                    <a:gd name="connsiteX145" fmla="*/ 210344 w 3413919"/>
                    <a:gd name="connsiteY145" fmla="*/ 371473 h 6709566"/>
                    <a:gd name="connsiteX146" fmla="*/ 121444 w 3413919"/>
                    <a:gd name="connsiteY146" fmla="*/ 498474 h 6709566"/>
                    <a:gd name="connsiteX147" fmla="*/ 134144 w 3413919"/>
                    <a:gd name="connsiteY147" fmla="*/ 612773 h 6709566"/>
                    <a:gd name="connsiteX148" fmla="*/ 0 w 3413919"/>
                    <a:gd name="connsiteY14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0482 w 3413919"/>
                    <a:gd name="connsiteY73" fmla="*/ 5814216 h 6709566"/>
                    <a:gd name="connsiteX74" fmla="*/ 2561432 w 3413919"/>
                    <a:gd name="connsiteY74" fmla="*/ 5842791 h 6709566"/>
                    <a:gd name="connsiteX75" fmla="*/ 2554288 w 3413919"/>
                    <a:gd name="connsiteY75" fmla="*/ 5847553 h 6709566"/>
                    <a:gd name="connsiteX76" fmla="*/ 2497138 w 3413919"/>
                    <a:gd name="connsiteY76" fmla="*/ 5847553 h 6709566"/>
                    <a:gd name="connsiteX77" fmla="*/ 2494757 w 3413919"/>
                    <a:gd name="connsiteY77" fmla="*/ 5838028 h 6709566"/>
                    <a:gd name="connsiteX78" fmla="*/ 2506663 w 3413919"/>
                    <a:gd name="connsiteY78" fmla="*/ 5809453 h 6709566"/>
                    <a:gd name="connsiteX79" fmla="*/ 2566194 w 3413919"/>
                    <a:gd name="connsiteY79" fmla="*/ 5768972 h 6709566"/>
                    <a:gd name="connsiteX80" fmla="*/ 2549525 w 3413919"/>
                    <a:gd name="connsiteY80" fmla="*/ 5740397 h 6709566"/>
                    <a:gd name="connsiteX81" fmla="*/ 2537619 w 3413919"/>
                    <a:gd name="connsiteY81" fmla="*/ 5735635 h 6709566"/>
                    <a:gd name="connsiteX82" fmla="*/ 2466182 w 3413919"/>
                    <a:gd name="connsiteY82" fmla="*/ 5733253 h 6709566"/>
                    <a:gd name="connsiteX83" fmla="*/ 2416175 w 3413919"/>
                    <a:gd name="connsiteY83" fmla="*/ 5688010 h 6709566"/>
                    <a:gd name="connsiteX84" fmla="*/ 2370932 w 3413919"/>
                    <a:gd name="connsiteY84" fmla="*/ 5654672 h 6709566"/>
                    <a:gd name="connsiteX85" fmla="*/ 2375694 w 3413919"/>
                    <a:gd name="connsiteY85" fmla="*/ 5635622 h 6709566"/>
                    <a:gd name="connsiteX86" fmla="*/ 2378075 w 3413919"/>
                    <a:gd name="connsiteY86" fmla="*/ 5628478 h 6709566"/>
                    <a:gd name="connsiteX87" fmla="*/ 2339975 w 3413919"/>
                    <a:gd name="connsiteY87" fmla="*/ 5607047 h 6709566"/>
                    <a:gd name="connsiteX88" fmla="*/ 2285207 w 3413919"/>
                    <a:gd name="connsiteY88" fmla="*/ 5618953 h 6709566"/>
                    <a:gd name="connsiteX89" fmla="*/ 2261394 w 3413919"/>
                    <a:gd name="connsiteY89" fmla="*/ 5602285 h 6709566"/>
                    <a:gd name="connsiteX90" fmla="*/ 2254250 w 3413919"/>
                    <a:gd name="connsiteY90" fmla="*/ 5571328 h 6709566"/>
                    <a:gd name="connsiteX91" fmla="*/ 2209007 w 3413919"/>
                    <a:gd name="connsiteY91" fmla="*/ 5564185 h 6709566"/>
                    <a:gd name="connsiteX92" fmla="*/ 2194719 w 3413919"/>
                    <a:gd name="connsiteY92" fmla="*/ 5502272 h 6709566"/>
                    <a:gd name="connsiteX93" fmla="*/ 2144713 w 3413919"/>
                    <a:gd name="connsiteY93" fmla="*/ 5471316 h 6709566"/>
                    <a:gd name="connsiteX94" fmla="*/ 2139950 w 3413919"/>
                    <a:gd name="connsiteY94" fmla="*/ 5402260 h 6709566"/>
                    <a:gd name="connsiteX95" fmla="*/ 2106613 w 3413919"/>
                    <a:gd name="connsiteY95" fmla="*/ 5357016 h 6709566"/>
                    <a:gd name="connsiteX96" fmla="*/ 2070894 w 3413919"/>
                    <a:gd name="connsiteY96" fmla="*/ 5345110 h 6709566"/>
                    <a:gd name="connsiteX97" fmla="*/ 2032794 w 3413919"/>
                    <a:gd name="connsiteY97" fmla="*/ 5328441 h 6709566"/>
                    <a:gd name="connsiteX98" fmla="*/ 2051844 w 3413919"/>
                    <a:gd name="connsiteY98" fmla="*/ 5254622 h 6709566"/>
                    <a:gd name="connsiteX99" fmla="*/ 2018506 w 3413919"/>
                    <a:gd name="connsiteY99" fmla="*/ 5061744 h 6709566"/>
                    <a:gd name="connsiteX100" fmla="*/ 1932781 w 3413919"/>
                    <a:gd name="connsiteY100" fmla="*/ 4966493 h 6709566"/>
                    <a:gd name="connsiteX101" fmla="*/ 1968501 w 3413919"/>
                    <a:gd name="connsiteY101" fmla="*/ 4783138 h 6709566"/>
                    <a:gd name="connsiteX102" fmla="*/ 1887537 w 3413919"/>
                    <a:gd name="connsiteY102" fmla="*/ 4685507 h 6709566"/>
                    <a:gd name="connsiteX103" fmla="*/ 1982788 w 3413919"/>
                    <a:gd name="connsiteY103" fmla="*/ 4587876 h 6709566"/>
                    <a:gd name="connsiteX104" fmla="*/ 1982788 w 3413919"/>
                    <a:gd name="connsiteY104" fmla="*/ 4425951 h 6709566"/>
                    <a:gd name="connsiteX105" fmla="*/ 1923257 w 3413919"/>
                    <a:gd name="connsiteY105" fmla="*/ 4306887 h 6709566"/>
                    <a:gd name="connsiteX106" fmla="*/ 2028032 w 3413919"/>
                    <a:gd name="connsiteY106" fmla="*/ 4094956 h 6709566"/>
                    <a:gd name="connsiteX107" fmla="*/ 1992313 w 3413919"/>
                    <a:gd name="connsiteY107" fmla="*/ 4006849 h 6709566"/>
                    <a:gd name="connsiteX108" fmla="*/ 1887538 w 3413919"/>
                    <a:gd name="connsiteY108" fmla="*/ 3921125 h 6709566"/>
                    <a:gd name="connsiteX109" fmla="*/ 1955007 w 3413919"/>
                    <a:gd name="connsiteY109" fmla="*/ 3788569 h 6709566"/>
                    <a:gd name="connsiteX110" fmla="*/ 1905794 w 3413919"/>
                    <a:gd name="connsiteY110" fmla="*/ 3705225 h 6709566"/>
                    <a:gd name="connsiteX111" fmla="*/ 1959769 w 3413919"/>
                    <a:gd name="connsiteY111" fmla="*/ 3562350 h 6709566"/>
                    <a:gd name="connsiteX112" fmla="*/ 2004219 w 3413919"/>
                    <a:gd name="connsiteY112" fmla="*/ 3438525 h 6709566"/>
                    <a:gd name="connsiteX113" fmla="*/ 1947069 w 3413919"/>
                    <a:gd name="connsiteY113" fmla="*/ 3352800 h 6709566"/>
                    <a:gd name="connsiteX114" fmla="*/ 2061369 w 3413919"/>
                    <a:gd name="connsiteY114" fmla="*/ 3282950 h 6709566"/>
                    <a:gd name="connsiteX115" fmla="*/ 1991519 w 3413919"/>
                    <a:gd name="connsiteY115" fmla="*/ 3197225 h 6709566"/>
                    <a:gd name="connsiteX116" fmla="*/ 2070894 w 3413919"/>
                    <a:gd name="connsiteY116" fmla="*/ 3035300 h 6709566"/>
                    <a:gd name="connsiteX117" fmla="*/ 2124869 w 3413919"/>
                    <a:gd name="connsiteY117" fmla="*/ 2974975 h 6709566"/>
                    <a:gd name="connsiteX118" fmla="*/ 2191544 w 3413919"/>
                    <a:gd name="connsiteY118" fmla="*/ 2838450 h 6709566"/>
                    <a:gd name="connsiteX119" fmla="*/ 2334419 w 3413919"/>
                    <a:gd name="connsiteY119" fmla="*/ 2727325 h 6709566"/>
                    <a:gd name="connsiteX120" fmla="*/ 2401094 w 3413919"/>
                    <a:gd name="connsiteY120" fmla="*/ 2593975 h 6709566"/>
                    <a:gd name="connsiteX121" fmla="*/ 2410619 w 3413919"/>
                    <a:gd name="connsiteY121" fmla="*/ 2374900 h 6709566"/>
                    <a:gd name="connsiteX122" fmla="*/ 2391569 w 3413919"/>
                    <a:gd name="connsiteY122" fmla="*/ 2082800 h 6709566"/>
                    <a:gd name="connsiteX123" fmla="*/ 2337594 w 3413919"/>
                    <a:gd name="connsiteY123" fmla="*/ 1854200 h 6709566"/>
                    <a:gd name="connsiteX124" fmla="*/ 2216944 w 3413919"/>
                    <a:gd name="connsiteY124" fmla="*/ 1816100 h 6709566"/>
                    <a:gd name="connsiteX125" fmla="*/ 1893094 w 3413919"/>
                    <a:gd name="connsiteY125" fmla="*/ 1527175 h 6709566"/>
                    <a:gd name="connsiteX126" fmla="*/ 1696244 w 3413919"/>
                    <a:gd name="connsiteY126" fmla="*/ 1311275 h 6709566"/>
                    <a:gd name="connsiteX127" fmla="*/ 1648619 w 3413919"/>
                    <a:gd name="connsiteY127" fmla="*/ 1200150 h 6709566"/>
                    <a:gd name="connsiteX128" fmla="*/ 1626394 w 3413919"/>
                    <a:gd name="connsiteY128" fmla="*/ 1073150 h 6709566"/>
                    <a:gd name="connsiteX129" fmla="*/ 1572419 w 3413919"/>
                    <a:gd name="connsiteY129" fmla="*/ 920750 h 6709566"/>
                    <a:gd name="connsiteX130" fmla="*/ 1366044 w 3413919"/>
                    <a:gd name="connsiteY130" fmla="*/ 784225 h 6709566"/>
                    <a:gd name="connsiteX131" fmla="*/ 1273969 w 3413919"/>
                    <a:gd name="connsiteY131" fmla="*/ 742950 h 6709566"/>
                    <a:gd name="connsiteX132" fmla="*/ 1258094 w 3413919"/>
                    <a:gd name="connsiteY132" fmla="*/ 682625 h 6709566"/>
                    <a:gd name="connsiteX133" fmla="*/ 1013619 w 3413919"/>
                    <a:gd name="connsiteY133" fmla="*/ 571500 h 6709566"/>
                    <a:gd name="connsiteX134" fmla="*/ 994569 w 3413919"/>
                    <a:gd name="connsiteY134" fmla="*/ 479425 h 6709566"/>
                    <a:gd name="connsiteX135" fmla="*/ 918369 w 3413919"/>
                    <a:gd name="connsiteY135" fmla="*/ 450850 h 6709566"/>
                    <a:gd name="connsiteX136" fmla="*/ 877094 w 3413919"/>
                    <a:gd name="connsiteY136" fmla="*/ 352425 h 6709566"/>
                    <a:gd name="connsiteX137" fmla="*/ 765969 w 3413919"/>
                    <a:gd name="connsiteY137" fmla="*/ 260350 h 6709566"/>
                    <a:gd name="connsiteX138" fmla="*/ 632619 w 3413919"/>
                    <a:gd name="connsiteY138" fmla="*/ 193675 h 6709566"/>
                    <a:gd name="connsiteX139" fmla="*/ 588169 w 3413919"/>
                    <a:gd name="connsiteY139" fmla="*/ 114300 h 6709566"/>
                    <a:gd name="connsiteX140" fmla="*/ 435769 w 3413919"/>
                    <a:gd name="connsiteY140" fmla="*/ 0 h 6709566"/>
                    <a:gd name="connsiteX141" fmla="*/ 340519 w 3413919"/>
                    <a:gd name="connsiteY141" fmla="*/ 66675 h 6709566"/>
                    <a:gd name="connsiteX142" fmla="*/ 308769 w 3413919"/>
                    <a:gd name="connsiteY142" fmla="*/ 120649 h 6709566"/>
                    <a:gd name="connsiteX143" fmla="*/ 302419 w 3413919"/>
                    <a:gd name="connsiteY143" fmla="*/ 212724 h 6709566"/>
                    <a:gd name="connsiteX144" fmla="*/ 210344 w 3413919"/>
                    <a:gd name="connsiteY144" fmla="*/ 371473 h 6709566"/>
                    <a:gd name="connsiteX145" fmla="*/ 121444 w 3413919"/>
                    <a:gd name="connsiteY145" fmla="*/ 498474 h 6709566"/>
                    <a:gd name="connsiteX146" fmla="*/ 134144 w 3413919"/>
                    <a:gd name="connsiteY146" fmla="*/ 612773 h 6709566"/>
                    <a:gd name="connsiteX147" fmla="*/ 0 w 3413919"/>
                    <a:gd name="connsiteY14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0482 w 3413919"/>
                    <a:gd name="connsiteY73" fmla="*/ 5814216 h 6709566"/>
                    <a:gd name="connsiteX74" fmla="*/ 2561432 w 3413919"/>
                    <a:gd name="connsiteY74" fmla="*/ 5842791 h 6709566"/>
                    <a:gd name="connsiteX75" fmla="*/ 2554288 w 3413919"/>
                    <a:gd name="connsiteY75" fmla="*/ 5847553 h 6709566"/>
                    <a:gd name="connsiteX76" fmla="*/ 2497138 w 3413919"/>
                    <a:gd name="connsiteY76" fmla="*/ 5847553 h 6709566"/>
                    <a:gd name="connsiteX77" fmla="*/ 2506663 w 3413919"/>
                    <a:gd name="connsiteY77" fmla="*/ 5809453 h 6709566"/>
                    <a:gd name="connsiteX78" fmla="*/ 2566194 w 3413919"/>
                    <a:gd name="connsiteY78" fmla="*/ 5768972 h 6709566"/>
                    <a:gd name="connsiteX79" fmla="*/ 2549525 w 3413919"/>
                    <a:gd name="connsiteY79" fmla="*/ 5740397 h 6709566"/>
                    <a:gd name="connsiteX80" fmla="*/ 2537619 w 3413919"/>
                    <a:gd name="connsiteY80" fmla="*/ 5735635 h 6709566"/>
                    <a:gd name="connsiteX81" fmla="*/ 2466182 w 3413919"/>
                    <a:gd name="connsiteY81" fmla="*/ 5733253 h 6709566"/>
                    <a:gd name="connsiteX82" fmla="*/ 2416175 w 3413919"/>
                    <a:gd name="connsiteY82" fmla="*/ 5688010 h 6709566"/>
                    <a:gd name="connsiteX83" fmla="*/ 2370932 w 3413919"/>
                    <a:gd name="connsiteY83" fmla="*/ 5654672 h 6709566"/>
                    <a:gd name="connsiteX84" fmla="*/ 2375694 w 3413919"/>
                    <a:gd name="connsiteY84" fmla="*/ 5635622 h 6709566"/>
                    <a:gd name="connsiteX85" fmla="*/ 2378075 w 3413919"/>
                    <a:gd name="connsiteY85" fmla="*/ 5628478 h 6709566"/>
                    <a:gd name="connsiteX86" fmla="*/ 2339975 w 3413919"/>
                    <a:gd name="connsiteY86" fmla="*/ 5607047 h 6709566"/>
                    <a:gd name="connsiteX87" fmla="*/ 2285207 w 3413919"/>
                    <a:gd name="connsiteY87" fmla="*/ 5618953 h 6709566"/>
                    <a:gd name="connsiteX88" fmla="*/ 2261394 w 3413919"/>
                    <a:gd name="connsiteY88" fmla="*/ 5602285 h 6709566"/>
                    <a:gd name="connsiteX89" fmla="*/ 2254250 w 3413919"/>
                    <a:gd name="connsiteY89" fmla="*/ 5571328 h 6709566"/>
                    <a:gd name="connsiteX90" fmla="*/ 2209007 w 3413919"/>
                    <a:gd name="connsiteY90" fmla="*/ 5564185 h 6709566"/>
                    <a:gd name="connsiteX91" fmla="*/ 2194719 w 3413919"/>
                    <a:gd name="connsiteY91" fmla="*/ 5502272 h 6709566"/>
                    <a:gd name="connsiteX92" fmla="*/ 2144713 w 3413919"/>
                    <a:gd name="connsiteY92" fmla="*/ 5471316 h 6709566"/>
                    <a:gd name="connsiteX93" fmla="*/ 2139950 w 3413919"/>
                    <a:gd name="connsiteY93" fmla="*/ 5402260 h 6709566"/>
                    <a:gd name="connsiteX94" fmla="*/ 2106613 w 3413919"/>
                    <a:gd name="connsiteY94" fmla="*/ 5357016 h 6709566"/>
                    <a:gd name="connsiteX95" fmla="*/ 2070894 w 3413919"/>
                    <a:gd name="connsiteY95" fmla="*/ 5345110 h 6709566"/>
                    <a:gd name="connsiteX96" fmla="*/ 2032794 w 3413919"/>
                    <a:gd name="connsiteY96" fmla="*/ 5328441 h 6709566"/>
                    <a:gd name="connsiteX97" fmla="*/ 2051844 w 3413919"/>
                    <a:gd name="connsiteY97" fmla="*/ 5254622 h 6709566"/>
                    <a:gd name="connsiteX98" fmla="*/ 2018506 w 3413919"/>
                    <a:gd name="connsiteY98" fmla="*/ 5061744 h 6709566"/>
                    <a:gd name="connsiteX99" fmla="*/ 1932781 w 3413919"/>
                    <a:gd name="connsiteY99" fmla="*/ 4966493 h 6709566"/>
                    <a:gd name="connsiteX100" fmla="*/ 1968501 w 3413919"/>
                    <a:gd name="connsiteY100" fmla="*/ 4783138 h 6709566"/>
                    <a:gd name="connsiteX101" fmla="*/ 1887537 w 3413919"/>
                    <a:gd name="connsiteY101" fmla="*/ 4685507 h 6709566"/>
                    <a:gd name="connsiteX102" fmla="*/ 1982788 w 3413919"/>
                    <a:gd name="connsiteY102" fmla="*/ 4587876 h 6709566"/>
                    <a:gd name="connsiteX103" fmla="*/ 1982788 w 3413919"/>
                    <a:gd name="connsiteY103" fmla="*/ 4425951 h 6709566"/>
                    <a:gd name="connsiteX104" fmla="*/ 1923257 w 3413919"/>
                    <a:gd name="connsiteY104" fmla="*/ 4306887 h 6709566"/>
                    <a:gd name="connsiteX105" fmla="*/ 2028032 w 3413919"/>
                    <a:gd name="connsiteY105" fmla="*/ 4094956 h 6709566"/>
                    <a:gd name="connsiteX106" fmla="*/ 1992313 w 3413919"/>
                    <a:gd name="connsiteY106" fmla="*/ 4006849 h 6709566"/>
                    <a:gd name="connsiteX107" fmla="*/ 1887538 w 3413919"/>
                    <a:gd name="connsiteY107" fmla="*/ 3921125 h 6709566"/>
                    <a:gd name="connsiteX108" fmla="*/ 1955007 w 3413919"/>
                    <a:gd name="connsiteY108" fmla="*/ 3788569 h 6709566"/>
                    <a:gd name="connsiteX109" fmla="*/ 1905794 w 3413919"/>
                    <a:gd name="connsiteY109" fmla="*/ 3705225 h 6709566"/>
                    <a:gd name="connsiteX110" fmla="*/ 1959769 w 3413919"/>
                    <a:gd name="connsiteY110" fmla="*/ 3562350 h 6709566"/>
                    <a:gd name="connsiteX111" fmla="*/ 2004219 w 3413919"/>
                    <a:gd name="connsiteY111" fmla="*/ 3438525 h 6709566"/>
                    <a:gd name="connsiteX112" fmla="*/ 1947069 w 3413919"/>
                    <a:gd name="connsiteY112" fmla="*/ 3352800 h 6709566"/>
                    <a:gd name="connsiteX113" fmla="*/ 2061369 w 3413919"/>
                    <a:gd name="connsiteY113" fmla="*/ 3282950 h 6709566"/>
                    <a:gd name="connsiteX114" fmla="*/ 1991519 w 3413919"/>
                    <a:gd name="connsiteY114" fmla="*/ 3197225 h 6709566"/>
                    <a:gd name="connsiteX115" fmla="*/ 2070894 w 3413919"/>
                    <a:gd name="connsiteY115" fmla="*/ 3035300 h 6709566"/>
                    <a:gd name="connsiteX116" fmla="*/ 2124869 w 3413919"/>
                    <a:gd name="connsiteY116" fmla="*/ 2974975 h 6709566"/>
                    <a:gd name="connsiteX117" fmla="*/ 2191544 w 3413919"/>
                    <a:gd name="connsiteY117" fmla="*/ 2838450 h 6709566"/>
                    <a:gd name="connsiteX118" fmla="*/ 2334419 w 3413919"/>
                    <a:gd name="connsiteY118" fmla="*/ 2727325 h 6709566"/>
                    <a:gd name="connsiteX119" fmla="*/ 2401094 w 3413919"/>
                    <a:gd name="connsiteY119" fmla="*/ 2593975 h 6709566"/>
                    <a:gd name="connsiteX120" fmla="*/ 2410619 w 3413919"/>
                    <a:gd name="connsiteY120" fmla="*/ 2374900 h 6709566"/>
                    <a:gd name="connsiteX121" fmla="*/ 2391569 w 3413919"/>
                    <a:gd name="connsiteY121" fmla="*/ 2082800 h 6709566"/>
                    <a:gd name="connsiteX122" fmla="*/ 2337594 w 3413919"/>
                    <a:gd name="connsiteY122" fmla="*/ 1854200 h 6709566"/>
                    <a:gd name="connsiteX123" fmla="*/ 2216944 w 3413919"/>
                    <a:gd name="connsiteY123" fmla="*/ 1816100 h 6709566"/>
                    <a:gd name="connsiteX124" fmla="*/ 1893094 w 3413919"/>
                    <a:gd name="connsiteY124" fmla="*/ 1527175 h 6709566"/>
                    <a:gd name="connsiteX125" fmla="*/ 1696244 w 3413919"/>
                    <a:gd name="connsiteY125" fmla="*/ 1311275 h 6709566"/>
                    <a:gd name="connsiteX126" fmla="*/ 1648619 w 3413919"/>
                    <a:gd name="connsiteY126" fmla="*/ 1200150 h 6709566"/>
                    <a:gd name="connsiteX127" fmla="*/ 1626394 w 3413919"/>
                    <a:gd name="connsiteY127" fmla="*/ 1073150 h 6709566"/>
                    <a:gd name="connsiteX128" fmla="*/ 1572419 w 3413919"/>
                    <a:gd name="connsiteY128" fmla="*/ 920750 h 6709566"/>
                    <a:gd name="connsiteX129" fmla="*/ 1366044 w 3413919"/>
                    <a:gd name="connsiteY129" fmla="*/ 784225 h 6709566"/>
                    <a:gd name="connsiteX130" fmla="*/ 1273969 w 3413919"/>
                    <a:gd name="connsiteY130" fmla="*/ 742950 h 6709566"/>
                    <a:gd name="connsiteX131" fmla="*/ 1258094 w 3413919"/>
                    <a:gd name="connsiteY131" fmla="*/ 682625 h 6709566"/>
                    <a:gd name="connsiteX132" fmla="*/ 1013619 w 3413919"/>
                    <a:gd name="connsiteY132" fmla="*/ 571500 h 6709566"/>
                    <a:gd name="connsiteX133" fmla="*/ 994569 w 3413919"/>
                    <a:gd name="connsiteY133" fmla="*/ 479425 h 6709566"/>
                    <a:gd name="connsiteX134" fmla="*/ 918369 w 3413919"/>
                    <a:gd name="connsiteY134" fmla="*/ 450850 h 6709566"/>
                    <a:gd name="connsiteX135" fmla="*/ 877094 w 3413919"/>
                    <a:gd name="connsiteY135" fmla="*/ 352425 h 6709566"/>
                    <a:gd name="connsiteX136" fmla="*/ 765969 w 3413919"/>
                    <a:gd name="connsiteY136" fmla="*/ 260350 h 6709566"/>
                    <a:gd name="connsiteX137" fmla="*/ 632619 w 3413919"/>
                    <a:gd name="connsiteY137" fmla="*/ 193675 h 6709566"/>
                    <a:gd name="connsiteX138" fmla="*/ 588169 w 3413919"/>
                    <a:gd name="connsiteY138" fmla="*/ 114300 h 6709566"/>
                    <a:gd name="connsiteX139" fmla="*/ 435769 w 3413919"/>
                    <a:gd name="connsiteY139" fmla="*/ 0 h 6709566"/>
                    <a:gd name="connsiteX140" fmla="*/ 340519 w 3413919"/>
                    <a:gd name="connsiteY140" fmla="*/ 66675 h 6709566"/>
                    <a:gd name="connsiteX141" fmla="*/ 308769 w 3413919"/>
                    <a:gd name="connsiteY141" fmla="*/ 120649 h 6709566"/>
                    <a:gd name="connsiteX142" fmla="*/ 302419 w 3413919"/>
                    <a:gd name="connsiteY142" fmla="*/ 212724 h 6709566"/>
                    <a:gd name="connsiteX143" fmla="*/ 210344 w 3413919"/>
                    <a:gd name="connsiteY143" fmla="*/ 371473 h 6709566"/>
                    <a:gd name="connsiteX144" fmla="*/ 121444 w 3413919"/>
                    <a:gd name="connsiteY144" fmla="*/ 498474 h 6709566"/>
                    <a:gd name="connsiteX145" fmla="*/ 134144 w 3413919"/>
                    <a:gd name="connsiteY145" fmla="*/ 612773 h 6709566"/>
                    <a:gd name="connsiteX146" fmla="*/ 0 w 3413919"/>
                    <a:gd name="connsiteY14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606675 w 3413919"/>
                    <a:gd name="connsiteY71" fmla="*/ 5768972 h 6709566"/>
                    <a:gd name="connsiteX72" fmla="*/ 2597150 w 3413919"/>
                    <a:gd name="connsiteY72" fmla="*/ 5773735 h 6709566"/>
                    <a:gd name="connsiteX73" fmla="*/ 2580482 w 3413919"/>
                    <a:gd name="connsiteY73" fmla="*/ 5814216 h 6709566"/>
                    <a:gd name="connsiteX74" fmla="*/ 2561432 w 3413919"/>
                    <a:gd name="connsiteY74" fmla="*/ 5842791 h 6709566"/>
                    <a:gd name="connsiteX75" fmla="*/ 2497138 w 3413919"/>
                    <a:gd name="connsiteY75" fmla="*/ 5847553 h 6709566"/>
                    <a:gd name="connsiteX76" fmla="*/ 2506663 w 3413919"/>
                    <a:gd name="connsiteY76" fmla="*/ 5809453 h 6709566"/>
                    <a:gd name="connsiteX77" fmla="*/ 2566194 w 3413919"/>
                    <a:gd name="connsiteY77" fmla="*/ 5768972 h 6709566"/>
                    <a:gd name="connsiteX78" fmla="*/ 2549525 w 3413919"/>
                    <a:gd name="connsiteY78" fmla="*/ 5740397 h 6709566"/>
                    <a:gd name="connsiteX79" fmla="*/ 2537619 w 3413919"/>
                    <a:gd name="connsiteY79" fmla="*/ 5735635 h 6709566"/>
                    <a:gd name="connsiteX80" fmla="*/ 2466182 w 3413919"/>
                    <a:gd name="connsiteY80" fmla="*/ 5733253 h 6709566"/>
                    <a:gd name="connsiteX81" fmla="*/ 2416175 w 3413919"/>
                    <a:gd name="connsiteY81" fmla="*/ 5688010 h 6709566"/>
                    <a:gd name="connsiteX82" fmla="*/ 2370932 w 3413919"/>
                    <a:gd name="connsiteY82" fmla="*/ 5654672 h 6709566"/>
                    <a:gd name="connsiteX83" fmla="*/ 2375694 w 3413919"/>
                    <a:gd name="connsiteY83" fmla="*/ 5635622 h 6709566"/>
                    <a:gd name="connsiteX84" fmla="*/ 2378075 w 3413919"/>
                    <a:gd name="connsiteY84" fmla="*/ 5628478 h 6709566"/>
                    <a:gd name="connsiteX85" fmla="*/ 2339975 w 3413919"/>
                    <a:gd name="connsiteY85" fmla="*/ 5607047 h 6709566"/>
                    <a:gd name="connsiteX86" fmla="*/ 2285207 w 3413919"/>
                    <a:gd name="connsiteY86" fmla="*/ 5618953 h 6709566"/>
                    <a:gd name="connsiteX87" fmla="*/ 2261394 w 3413919"/>
                    <a:gd name="connsiteY87" fmla="*/ 5602285 h 6709566"/>
                    <a:gd name="connsiteX88" fmla="*/ 2254250 w 3413919"/>
                    <a:gd name="connsiteY88" fmla="*/ 5571328 h 6709566"/>
                    <a:gd name="connsiteX89" fmla="*/ 2209007 w 3413919"/>
                    <a:gd name="connsiteY89" fmla="*/ 5564185 h 6709566"/>
                    <a:gd name="connsiteX90" fmla="*/ 2194719 w 3413919"/>
                    <a:gd name="connsiteY90" fmla="*/ 5502272 h 6709566"/>
                    <a:gd name="connsiteX91" fmla="*/ 2144713 w 3413919"/>
                    <a:gd name="connsiteY91" fmla="*/ 5471316 h 6709566"/>
                    <a:gd name="connsiteX92" fmla="*/ 2139950 w 3413919"/>
                    <a:gd name="connsiteY92" fmla="*/ 5402260 h 6709566"/>
                    <a:gd name="connsiteX93" fmla="*/ 2106613 w 3413919"/>
                    <a:gd name="connsiteY93" fmla="*/ 5357016 h 6709566"/>
                    <a:gd name="connsiteX94" fmla="*/ 2070894 w 3413919"/>
                    <a:gd name="connsiteY94" fmla="*/ 5345110 h 6709566"/>
                    <a:gd name="connsiteX95" fmla="*/ 2032794 w 3413919"/>
                    <a:gd name="connsiteY95" fmla="*/ 5328441 h 6709566"/>
                    <a:gd name="connsiteX96" fmla="*/ 2051844 w 3413919"/>
                    <a:gd name="connsiteY96" fmla="*/ 5254622 h 6709566"/>
                    <a:gd name="connsiteX97" fmla="*/ 2018506 w 3413919"/>
                    <a:gd name="connsiteY97" fmla="*/ 5061744 h 6709566"/>
                    <a:gd name="connsiteX98" fmla="*/ 1932781 w 3413919"/>
                    <a:gd name="connsiteY98" fmla="*/ 4966493 h 6709566"/>
                    <a:gd name="connsiteX99" fmla="*/ 1968501 w 3413919"/>
                    <a:gd name="connsiteY99" fmla="*/ 4783138 h 6709566"/>
                    <a:gd name="connsiteX100" fmla="*/ 1887537 w 3413919"/>
                    <a:gd name="connsiteY100" fmla="*/ 4685507 h 6709566"/>
                    <a:gd name="connsiteX101" fmla="*/ 1982788 w 3413919"/>
                    <a:gd name="connsiteY101" fmla="*/ 4587876 h 6709566"/>
                    <a:gd name="connsiteX102" fmla="*/ 1982788 w 3413919"/>
                    <a:gd name="connsiteY102" fmla="*/ 4425951 h 6709566"/>
                    <a:gd name="connsiteX103" fmla="*/ 1923257 w 3413919"/>
                    <a:gd name="connsiteY103" fmla="*/ 4306887 h 6709566"/>
                    <a:gd name="connsiteX104" fmla="*/ 2028032 w 3413919"/>
                    <a:gd name="connsiteY104" fmla="*/ 4094956 h 6709566"/>
                    <a:gd name="connsiteX105" fmla="*/ 1992313 w 3413919"/>
                    <a:gd name="connsiteY105" fmla="*/ 4006849 h 6709566"/>
                    <a:gd name="connsiteX106" fmla="*/ 1887538 w 3413919"/>
                    <a:gd name="connsiteY106" fmla="*/ 3921125 h 6709566"/>
                    <a:gd name="connsiteX107" fmla="*/ 1955007 w 3413919"/>
                    <a:gd name="connsiteY107" fmla="*/ 3788569 h 6709566"/>
                    <a:gd name="connsiteX108" fmla="*/ 1905794 w 3413919"/>
                    <a:gd name="connsiteY108" fmla="*/ 3705225 h 6709566"/>
                    <a:gd name="connsiteX109" fmla="*/ 1959769 w 3413919"/>
                    <a:gd name="connsiteY109" fmla="*/ 3562350 h 6709566"/>
                    <a:gd name="connsiteX110" fmla="*/ 2004219 w 3413919"/>
                    <a:gd name="connsiteY110" fmla="*/ 3438525 h 6709566"/>
                    <a:gd name="connsiteX111" fmla="*/ 1947069 w 3413919"/>
                    <a:gd name="connsiteY111" fmla="*/ 3352800 h 6709566"/>
                    <a:gd name="connsiteX112" fmla="*/ 2061369 w 3413919"/>
                    <a:gd name="connsiteY112" fmla="*/ 3282950 h 6709566"/>
                    <a:gd name="connsiteX113" fmla="*/ 1991519 w 3413919"/>
                    <a:gd name="connsiteY113" fmla="*/ 3197225 h 6709566"/>
                    <a:gd name="connsiteX114" fmla="*/ 2070894 w 3413919"/>
                    <a:gd name="connsiteY114" fmla="*/ 3035300 h 6709566"/>
                    <a:gd name="connsiteX115" fmla="*/ 2124869 w 3413919"/>
                    <a:gd name="connsiteY115" fmla="*/ 2974975 h 6709566"/>
                    <a:gd name="connsiteX116" fmla="*/ 2191544 w 3413919"/>
                    <a:gd name="connsiteY116" fmla="*/ 2838450 h 6709566"/>
                    <a:gd name="connsiteX117" fmla="*/ 2334419 w 3413919"/>
                    <a:gd name="connsiteY117" fmla="*/ 2727325 h 6709566"/>
                    <a:gd name="connsiteX118" fmla="*/ 2401094 w 3413919"/>
                    <a:gd name="connsiteY118" fmla="*/ 2593975 h 6709566"/>
                    <a:gd name="connsiteX119" fmla="*/ 2410619 w 3413919"/>
                    <a:gd name="connsiteY119" fmla="*/ 2374900 h 6709566"/>
                    <a:gd name="connsiteX120" fmla="*/ 2391569 w 3413919"/>
                    <a:gd name="connsiteY120" fmla="*/ 2082800 h 6709566"/>
                    <a:gd name="connsiteX121" fmla="*/ 2337594 w 3413919"/>
                    <a:gd name="connsiteY121" fmla="*/ 1854200 h 6709566"/>
                    <a:gd name="connsiteX122" fmla="*/ 2216944 w 3413919"/>
                    <a:gd name="connsiteY122" fmla="*/ 1816100 h 6709566"/>
                    <a:gd name="connsiteX123" fmla="*/ 1893094 w 3413919"/>
                    <a:gd name="connsiteY123" fmla="*/ 1527175 h 6709566"/>
                    <a:gd name="connsiteX124" fmla="*/ 1696244 w 3413919"/>
                    <a:gd name="connsiteY124" fmla="*/ 1311275 h 6709566"/>
                    <a:gd name="connsiteX125" fmla="*/ 1648619 w 3413919"/>
                    <a:gd name="connsiteY125" fmla="*/ 1200150 h 6709566"/>
                    <a:gd name="connsiteX126" fmla="*/ 1626394 w 3413919"/>
                    <a:gd name="connsiteY126" fmla="*/ 1073150 h 6709566"/>
                    <a:gd name="connsiteX127" fmla="*/ 1572419 w 3413919"/>
                    <a:gd name="connsiteY127" fmla="*/ 920750 h 6709566"/>
                    <a:gd name="connsiteX128" fmla="*/ 1366044 w 3413919"/>
                    <a:gd name="connsiteY128" fmla="*/ 784225 h 6709566"/>
                    <a:gd name="connsiteX129" fmla="*/ 1273969 w 3413919"/>
                    <a:gd name="connsiteY129" fmla="*/ 742950 h 6709566"/>
                    <a:gd name="connsiteX130" fmla="*/ 1258094 w 3413919"/>
                    <a:gd name="connsiteY130" fmla="*/ 682625 h 6709566"/>
                    <a:gd name="connsiteX131" fmla="*/ 1013619 w 3413919"/>
                    <a:gd name="connsiteY131" fmla="*/ 571500 h 6709566"/>
                    <a:gd name="connsiteX132" fmla="*/ 994569 w 3413919"/>
                    <a:gd name="connsiteY132" fmla="*/ 479425 h 6709566"/>
                    <a:gd name="connsiteX133" fmla="*/ 918369 w 3413919"/>
                    <a:gd name="connsiteY133" fmla="*/ 450850 h 6709566"/>
                    <a:gd name="connsiteX134" fmla="*/ 877094 w 3413919"/>
                    <a:gd name="connsiteY134" fmla="*/ 352425 h 6709566"/>
                    <a:gd name="connsiteX135" fmla="*/ 765969 w 3413919"/>
                    <a:gd name="connsiteY135" fmla="*/ 260350 h 6709566"/>
                    <a:gd name="connsiteX136" fmla="*/ 632619 w 3413919"/>
                    <a:gd name="connsiteY136" fmla="*/ 193675 h 6709566"/>
                    <a:gd name="connsiteX137" fmla="*/ 588169 w 3413919"/>
                    <a:gd name="connsiteY137" fmla="*/ 114300 h 6709566"/>
                    <a:gd name="connsiteX138" fmla="*/ 435769 w 3413919"/>
                    <a:gd name="connsiteY138" fmla="*/ 0 h 6709566"/>
                    <a:gd name="connsiteX139" fmla="*/ 340519 w 3413919"/>
                    <a:gd name="connsiteY139" fmla="*/ 66675 h 6709566"/>
                    <a:gd name="connsiteX140" fmla="*/ 308769 w 3413919"/>
                    <a:gd name="connsiteY140" fmla="*/ 120649 h 6709566"/>
                    <a:gd name="connsiteX141" fmla="*/ 302419 w 3413919"/>
                    <a:gd name="connsiteY141" fmla="*/ 212724 h 6709566"/>
                    <a:gd name="connsiteX142" fmla="*/ 210344 w 3413919"/>
                    <a:gd name="connsiteY142" fmla="*/ 371473 h 6709566"/>
                    <a:gd name="connsiteX143" fmla="*/ 121444 w 3413919"/>
                    <a:gd name="connsiteY143" fmla="*/ 498474 h 6709566"/>
                    <a:gd name="connsiteX144" fmla="*/ 134144 w 3413919"/>
                    <a:gd name="connsiteY144" fmla="*/ 612773 h 6709566"/>
                    <a:gd name="connsiteX145" fmla="*/ 0 w 3413919"/>
                    <a:gd name="connsiteY14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597150 w 3413919"/>
                    <a:gd name="connsiteY71" fmla="*/ 5773735 h 6709566"/>
                    <a:gd name="connsiteX72" fmla="*/ 2580482 w 3413919"/>
                    <a:gd name="connsiteY72" fmla="*/ 5814216 h 6709566"/>
                    <a:gd name="connsiteX73" fmla="*/ 2561432 w 3413919"/>
                    <a:gd name="connsiteY73" fmla="*/ 5842791 h 6709566"/>
                    <a:gd name="connsiteX74" fmla="*/ 2497138 w 3413919"/>
                    <a:gd name="connsiteY74" fmla="*/ 5847553 h 6709566"/>
                    <a:gd name="connsiteX75" fmla="*/ 2506663 w 3413919"/>
                    <a:gd name="connsiteY75" fmla="*/ 5809453 h 6709566"/>
                    <a:gd name="connsiteX76" fmla="*/ 2566194 w 3413919"/>
                    <a:gd name="connsiteY76" fmla="*/ 5768972 h 6709566"/>
                    <a:gd name="connsiteX77" fmla="*/ 2549525 w 3413919"/>
                    <a:gd name="connsiteY77" fmla="*/ 5740397 h 6709566"/>
                    <a:gd name="connsiteX78" fmla="*/ 2537619 w 3413919"/>
                    <a:gd name="connsiteY78" fmla="*/ 5735635 h 6709566"/>
                    <a:gd name="connsiteX79" fmla="*/ 2466182 w 3413919"/>
                    <a:gd name="connsiteY79" fmla="*/ 5733253 h 6709566"/>
                    <a:gd name="connsiteX80" fmla="*/ 2416175 w 3413919"/>
                    <a:gd name="connsiteY80" fmla="*/ 5688010 h 6709566"/>
                    <a:gd name="connsiteX81" fmla="*/ 2370932 w 3413919"/>
                    <a:gd name="connsiteY81" fmla="*/ 5654672 h 6709566"/>
                    <a:gd name="connsiteX82" fmla="*/ 2375694 w 3413919"/>
                    <a:gd name="connsiteY82" fmla="*/ 5635622 h 6709566"/>
                    <a:gd name="connsiteX83" fmla="*/ 2378075 w 3413919"/>
                    <a:gd name="connsiteY83" fmla="*/ 5628478 h 6709566"/>
                    <a:gd name="connsiteX84" fmla="*/ 2339975 w 3413919"/>
                    <a:gd name="connsiteY84" fmla="*/ 5607047 h 6709566"/>
                    <a:gd name="connsiteX85" fmla="*/ 2285207 w 3413919"/>
                    <a:gd name="connsiteY85" fmla="*/ 5618953 h 6709566"/>
                    <a:gd name="connsiteX86" fmla="*/ 2261394 w 3413919"/>
                    <a:gd name="connsiteY86" fmla="*/ 5602285 h 6709566"/>
                    <a:gd name="connsiteX87" fmla="*/ 2254250 w 3413919"/>
                    <a:gd name="connsiteY87" fmla="*/ 5571328 h 6709566"/>
                    <a:gd name="connsiteX88" fmla="*/ 2209007 w 3413919"/>
                    <a:gd name="connsiteY88" fmla="*/ 5564185 h 6709566"/>
                    <a:gd name="connsiteX89" fmla="*/ 2194719 w 3413919"/>
                    <a:gd name="connsiteY89" fmla="*/ 5502272 h 6709566"/>
                    <a:gd name="connsiteX90" fmla="*/ 2144713 w 3413919"/>
                    <a:gd name="connsiteY90" fmla="*/ 5471316 h 6709566"/>
                    <a:gd name="connsiteX91" fmla="*/ 2139950 w 3413919"/>
                    <a:gd name="connsiteY91" fmla="*/ 5402260 h 6709566"/>
                    <a:gd name="connsiteX92" fmla="*/ 2106613 w 3413919"/>
                    <a:gd name="connsiteY92" fmla="*/ 5357016 h 6709566"/>
                    <a:gd name="connsiteX93" fmla="*/ 2070894 w 3413919"/>
                    <a:gd name="connsiteY93" fmla="*/ 5345110 h 6709566"/>
                    <a:gd name="connsiteX94" fmla="*/ 2032794 w 3413919"/>
                    <a:gd name="connsiteY94" fmla="*/ 5328441 h 6709566"/>
                    <a:gd name="connsiteX95" fmla="*/ 2051844 w 3413919"/>
                    <a:gd name="connsiteY95" fmla="*/ 5254622 h 6709566"/>
                    <a:gd name="connsiteX96" fmla="*/ 2018506 w 3413919"/>
                    <a:gd name="connsiteY96" fmla="*/ 5061744 h 6709566"/>
                    <a:gd name="connsiteX97" fmla="*/ 1932781 w 3413919"/>
                    <a:gd name="connsiteY97" fmla="*/ 4966493 h 6709566"/>
                    <a:gd name="connsiteX98" fmla="*/ 1968501 w 3413919"/>
                    <a:gd name="connsiteY98" fmla="*/ 4783138 h 6709566"/>
                    <a:gd name="connsiteX99" fmla="*/ 1887537 w 3413919"/>
                    <a:gd name="connsiteY99" fmla="*/ 4685507 h 6709566"/>
                    <a:gd name="connsiteX100" fmla="*/ 1982788 w 3413919"/>
                    <a:gd name="connsiteY100" fmla="*/ 4587876 h 6709566"/>
                    <a:gd name="connsiteX101" fmla="*/ 1982788 w 3413919"/>
                    <a:gd name="connsiteY101" fmla="*/ 4425951 h 6709566"/>
                    <a:gd name="connsiteX102" fmla="*/ 1923257 w 3413919"/>
                    <a:gd name="connsiteY102" fmla="*/ 4306887 h 6709566"/>
                    <a:gd name="connsiteX103" fmla="*/ 2028032 w 3413919"/>
                    <a:gd name="connsiteY103" fmla="*/ 4094956 h 6709566"/>
                    <a:gd name="connsiteX104" fmla="*/ 1992313 w 3413919"/>
                    <a:gd name="connsiteY104" fmla="*/ 4006849 h 6709566"/>
                    <a:gd name="connsiteX105" fmla="*/ 1887538 w 3413919"/>
                    <a:gd name="connsiteY105" fmla="*/ 3921125 h 6709566"/>
                    <a:gd name="connsiteX106" fmla="*/ 1955007 w 3413919"/>
                    <a:gd name="connsiteY106" fmla="*/ 3788569 h 6709566"/>
                    <a:gd name="connsiteX107" fmla="*/ 1905794 w 3413919"/>
                    <a:gd name="connsiteY107" fmla="*/ 3705225 h 6709566"/>
                    <a:gd name="connsiteX108" fmla="*/ 1959769 w 3413919"/>
                    <a:gd name="connsiteY108" fmla="*/ 3562350 h 6709566"/>
                    <a:gd name="connsiteX109" fmla="*/ 2004219 w 3413919"/>
                    <a:gd name="connsiteY109" fmla="*/ 3438525 h 6709566"/>
                    <a:gd name="connsiteX110" fmla="*/ 1947069 w 3413919"/>
                    <a:gd name="connsiteY110" fmla="*/ 3352800 h 6709566"/>
                    <a:gd name="connsiteX111" fmla="*/ 2061369 w 3413919"/>
                    <a:gd name="connsiteY111" fmla="*/ 3282950 h 6709566"/>
                    <a:gd name="connsiteX112" fmla="*/ 1991519 w 3413919"/>
                    <a:gd name="connsiteY112" fmla="*/ 3197225 h 6709566"/>
                    <a:gd name="connsiteX113" fmla="*/ 2070894 w 3413919"/>
                    <a:gd name="connsiteY113" fmla="*/ 3035300 h 6709566"/>
                    <a:gd name="connsiteX114" fmla="*/ 2124869 w 3413919"/>
                    <a:gd name="connsiteY114" fmla="*/ 2974975 h 6709566"/>
                    <a:gd name="connsiteX115" fmla="*/ 2191544 w 3413919"/>
                    <a:gd name="connsiteY115" fmla="*/ 2838450 h 6709566"/>
                    <a:gd name="connsiteX116" fmla="*/ 2334419 w 3413919"/>
                    <a:gd name="connsiteY116" fmla="*/ 2727325 h 6709566"/>
                    <a:gd name="connsiteX117" fmla="*/ 2401094 w 3413919"/>
                    <a:gd name="connsiteY117" fmla="*/ 2593975 h 6709566"/>
                    <a:gd name="connsiteX118" fmla="*/ 2410619 w 3413919"/>
                    <a:gd name="connsiteY118" fmla="*/ 2374900 h 6709566"/>
                    <a:gd name="connsiteX119" fmla="*/ 2391569 w 3413919"/>
                    <a:gd name="connsiteY119" fmla="*/ 2082800 h 6709566"/>
                    <a:gd name="connsiteX120" fmla="*/ 2337594 w 3413919"/>
                    <a:gd name="connsiteY120" fmla="*/ 1854200 h 6709566"/>
                    <a:gd name="connsiteX121" fmla="*/ 2216944 w 3413919"/>
                    <a:gd name="connsiteY121" fmla="*/ 1816100 h 6709566"/>
                    <a:gd name="connsiteX122" fmla="*/ 1893094 w 3413919"/>
                    <a:gd name="connsiteY122" fmla="*/ 1527175 h 6709566"/>
                    <a:gd name="connsiteX123" fmla="*/ 1696244 w 3413919"/>
                    <a:gd name="connsiteY123" fmla="*/ 1311275 h 6709566"/>
                    <a:gd name="connsiteX124" fmla="*/ 1648619 w 3413919"/>
                    <a:gd name="connsiteY124" fmla="*/ 1200150 h 6709566"/>
                    <a:gd name="connsiteX125" fmla="*/ 1626394 w 3413919"/>
                    <a:gd name="connsiteY125" fmla="*/ 1073150 h 6709566"/>
                    <a:gd name="connsiteX126" fmla="*/ 1572419 w 3413919"/>
                    <a:gd name="connsiteY126" fmla="*/ 920750 h 6709566"/>
                    <a:gd name="connsiteX127" fmla="*/ 1366044 w 3413919"/>
                    <a:gd name="connsiteY127" fmla="*/ 784225 h 6709566"/>
                    <a:gd name="connsiteX128" fmla="*/ 1273969 w 3413919"/>
                    <a:gd name="connsiteY128" fmla="*/ 742950 h 6709566"/>
                    <a:gd name="connsiteX129" fmla="*/ 1258094 w 3413919"/>
                    <a:gd name="connsiteY129" fmla="*/ 682625 h 6709566"/>
                    <a:gd name="connsiteX130" fmla="*/ 1013619 w 3413919"/>
                    <a:gd name="connsiteY130" fmla="*/ 571500 h 6709566"/>
                    <a:gd name="connsiteX131" fmla="*/ 994569 w 3413919"/>
                    <a:gd name="connsiteY131" fmla="*/ 479425 h 6709566"/>
                    <a:gd name="connsiteX132" fmla="*/ 918369 w 3413919"/>
                    <a:gd name="connsiteY132" fmla="*/ 450850 h 6709566"/>
                    <a:gd name="connsiteX133" fmla="*/ 877094 w 3413919"/>
                    <a:gd name="connsiteY133" fmla="*/ 352425 h 6709566"/>
                    <a:gd name="connsiteX134" fmla="*/ 765969 w 3413919"/>
                    <a:gd name="connsiteY134" fmla="*/ 260350 h 6709566"/>
                    <a:gd name="connsiteX135" fmla="*/ 632619 w 3413919"/>
                    <a:gd name="connsiteY135" fmla="*/ 193675 h 6709566"/>
                    <a:gd name="connsiteX136" fmla="*/ 588169 w 3413919"/>
                    <a:gd name="connsiteY136" fmla="*/ 114300 h 6709566"/>
                    <a:gd name="connsiteX137" fmla="*/ 435769 w 3413919"/>
                    <a:gd name="connsiteY137" fmla="*/ 0 h 6709566"/>
                    <a:gd name="connsiteX138" fmla="*/ 340519 w 3413919"/>
                    <a:gd name="connsiteY138" fmla="*/ 66675 h 6709566"/>
                    <a:gd name="connsiteX139" fmla="*/ 308769 w 3413919"/>
                    <a:gd name="connsiteY139" fmla="*/ 120649 h 6709566"/>
                    <a:gd name="connsiteX140" fmla="*/ 302419 w 3413919"/>
                    <a:gd name="connsiteY140" fmla="*/ 212724 h 6709566"/>
                    <a:gd name="connsiteX141" fmla="*/ 210344 w 3413919"/>
                    <a:gd name="connsiteY141" fmla="*/ 371473 h 6709566"/>
                    <a:gd name="connsiteX142" fmla="*/ 121444 w 3413919"/>
                    <a:gd name="connsiteY142" fmla="*/ 498474 h 6709566"/>
                    <a:gd name="connsiteX143" fmla="*/ 134144 w 3413919"/>
                    <a:gd name="connsiteY143" fmla="*/ 612773 h 6709566"/>
                    <a:gd name="connsiteX144" fmla="*/ 0 w 3413919"/>
                    <a:gd name="connsiteY14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35250 w 3413919"/>
                    <a:gd name="connsiteY68" fmla="*/ 5809453 h 6709566"/>
                    <a:gd name="connsiteX69" fmla="*/ 2640013 w 3413919"/>
                    <a:gd name="connsiteY69" fmla="*/ 5790403 h 6709566"/>
                    <a:gd name="connsiteX70" fmla="*/ 2625725 w 3413919"/>
                    <a:gd name="connsiteY70" fmla="*/ 5766591 h 6709566"/>
                    <a:gd name="connsiteX71" fmla="*/ 2580482 w 3413919"/>
                    <a:gd name="connsiteY71" fmla="*/ 5814216 h 6709566"/>
                    <a:gd name="connsiteX72" fmla="*/ 2561432 w 3413919"/>
                    <a:gd name="connsiteY72" fmla="*/ 5842791 h 6709566"/>
                    <a:gd name="connsiteX73" fmla="*/ 2497138 w 3413919"/>
                    <a:gd name="connsiteY73" fmla="*/ 5847553 h 6709566"/>
                    <a:gd name="connsiteX74" fmla="*/ 2506663 w 3413919"/>
                    <a:gd name="connsiteY74" fmla="*/ 5809453 h 6709566"/>
                    <a:gd name="connsiteX75" fmla="*/ 2566194 w 3413919"/>
                    <a:gd name="connsiteY75" fmla="*/ 5768972 h 6709566"/>
                    <a:gd name="connsiteX76" fmla="*/ 2549525 w 3413919"/>
                    <a:gd name="connsiteY76" fmla="*/ 5740397 h 6709566"/>
                    <a:gd name="connsiteX77" fmla="*/ 2537619 w 3413919"/>
                    <a:gd name="connsiteY77" fmla="*/ 5735635 h 6709566"/>
                    <a:gd name="connsiteX78" fmla="*/ 2466182 w 3413919"/>
                    <a:gd name="connsiteY78" fmla="*/ 5733253 h 6709566"/>
                    <a:gd name="connsiteX79" fmla="*/ 2416175 w 3413919"/>
                    <a:gd name="connsiteY79" fmla="*/ 5688010 h 6709566"/>
                    <a:gd name="connsiteX80" fmla="*/ 2370932 w 3413919"/>
                    <a:gd name="connsiteY80" fmla="*/ 5654672 h 6709566"/>
                    <a:gd name="connsiteX81" fmla="*/ 2375694 w 3413919"/>
                    <a:gd name="connsiteY81" fmla="*/ 5635622 h 6709566"/>
                    <a:gd name="connsiteX82" fmla="*/ 2378075 w 3413919"/>
                    <a:gd name="connsiteY82" fmla="*/ 5628478 h 6709566"/>
                    <a:gd name="connsiteX83" fmla="*/ 2339975 w 3413919"/>
                    <a:gd name="connsiteY83" fmla="*/ 5607047 h 6709566"/>
                    <a:gd name="connsiteX84" fmla="*/ 2285207 w 3413919"/>
                    <a:gd name="connsiteY84" fmla="*/ 5618953 h 6709566"/>
                    <a:gd name="connsiteX85" fmla="*/ 2261394 w 3413919"/>
                    <a:gd name="connsiteY85" fmla="*/ 5602285 h 6709566"/>
                    <a:gd name="connsiteX86" fmla="*/ 2254250 w 3413919"/>
                    <a:gd name="connsiteY86" fmla="*/ 5571328 h 6709566"/>
                    <a:gd name="connsiteX87" fmla="*/ 2209007 w 3413919"/>
                    <a:gd name="connsiteY87" fmla="*/ 5564185 h 6709566"/>
                    <a:gd name="connsiteX88" fmla="*/ 2194719 w 3413919"/>
                    <a:gd name="connsiteY88" fmla="*/ 5502272 h 6709566"/>
                    <a:gd name="connsiteX89" fmla="*/ 2144713 w 3413919"/>
                    <a:gd name="connsiteY89" fmla="*/ 5471316 h 6709566"/>
                    <a:gd name="connsiteX90" fmla="*/ 2139950 w 3413919"/>
                    <a:gd name="connsiteY90" fmla="*/ 5402260 h 6709566"/>
                    <a:gd name="connsiteX91" fmla="*/ 2106613 w 3413919"/>
                    <a:gd name="connsiteY91" fmla="*/ 5357016 h 6709566"/>
                    <a:gd name="connsiteX92" fmla="*/ 2070894 w 3413919"/>
                    <a:gd name="connsiteY92" fmla="*/ 5345110 h 6709566"/>
                    <a:gd name="connsiteX93" fmla="*/ 2032794 w 3413919"/>
                    <a:gd name="connsiteY93" fmla="*/ 5328441 h 6709566"/>
                    <a:gd name="connsiteX94" fmla="*/ 2051844 w 3413919"/>
                    <a:gd name="connsiteY94" fmla="*/ 5254622 h 6709566"/>
                    <a:gd name="connsiteX95" fmla="*/ 2018506 w 3413919"/>
                    <a:gd name="connsiteY95" fmla="*/ 5061744 h 6709566"/>
                    <a:gd name="connsiteX96" fmla="*/ 1932781 w 3413919"/>
                    <a:gd name="connsiteY96" fmla="*/ 4966493 h 6709566"/>
                    <a:gd name="connsiteX97" fmla="*/ 1968501 w 3413919"/>
                    <a:gd name="connsiteY97" fmla="*/ 4783138 h 6709566"/>
                    <a:gd name="connsiteX98" fmla="*/ 1887537 w 3413919"/>
                    <a:gd name="connsiteY98" fmla="*/ 4685507 h 6709566"/>
                    <a:gd name="connsiteX99" fmla="*/ 1982788 w 3413919"/>
                    <a:gd name="connsiteY99" fmla="*/ 4587876 h 6709566"/>
                    <a:gd name="connsiteX100" fmla="*/ 1982788 w 3413919"/>
                    <a:gd name="connsiteY100" fmla="*/ 4425951 h 6709566"/>
                    <a:gd name="connsiteX101" fmla="*/ 1923257 w 3413919"/>
                    <a:gd name="connsiteY101" fmla="*/ 4306887 h 6709566"/>
                    <a:gd name="connsiteX102" fmla="*/ 2028032 w 3413919"/>
                    <a:gd name="connsiteY102" fmla="*/ 4094956 h 6709566"/>
                    <a:gd name="connsiteX103" fmla="*/ 1992313 w 3413919"/>
                    <a:gd name="connsiteY103" fmla="*/ 4006849 h 6709566"/>
                    <a:gd name="connsiteX104" fmla="*/ 1887538 w 3413919"/>
                    <a:gd name="connsiteY104" fmla="*/ 3921125 h 6709566"/>
                    <a:gd name="connsiteX105" fmla="*/ 1955007 w 3413919"/>
                    <a:gd name="connsiteY105" fmla="*/ 3788569 h 6709566"/>
                    <a:gd name="connsiteX106" fmla="*/ 1905794 w 3413919"/>
                    <a:gd name="connsiteY106" fmla="*/ 3705225 h 6709566"/>
                    <a:gd name="connsiteX107" fmla="*/ 1959769 w 3413919"/>
                    <a:gd name="connsiteY107" fmla="*/ 3562350 h 6709566"/>
                    <a:gd name="connsiteX108" fmla="*/ 2004219 w 3413919"/>
                    <a:gd name="connsiteY108" fmla="*/ 3438525 h 6709566"/>
                    <a:gd name="connsiteX109" fmla="*/ 1947069 w 3413919"/>
                    <a:gd name="connsiteY109" fmla="*/ 3352800 h 6709566"/>
                    <a:gd name="connsiteX110" fmla="*/ 2061369 w 3413919"/>
                    <a:gd name="connsiteY110" fmla="*/ 3282950 h 6709566"/>
                    <a:gd name="connsiteX111" fmla="*/ 1991519 w 3413919"/>
                    <a:gd name="connsiteY111" fmla="*/ 3197225 h 6709566"/>
                    <a:gd name="connsiteX112" fmla="*/ 2070894 w 3413919"/>
                    <a:gd name="connsiteY112" fmla="*/ 3035300 h 6709566"/>
                    <a:gd name="connsiteX113" fmla="*/ 2124869 w 3413919"/>
                    <a:gd name="connsiteY113" fmla="*/ 2974975 h 6709566"/>
                    <a:gd name="connsiteX114" fmla="*/ 2191544 w 3413919"/>
                    <a:gd name="connsiteY114" fmla="*/ 2838450 h 6709566"/>
                    <a:gd name="connsiteX115" fmla="*/ 2334419 w 3413919"/>
                    <a:gd name="connsiteY115" fmla="*/ 2727325 h 6709566"/>
                    <a:gd name="connsiteX116" fmla="*/ 2401094 w 3413919"/>
                    <a:gd name="connsiteY116" fmla="*/ 2593975 h 6709566"/>
                    <a:gd name="connsiteX117" fmla="*/ 2410619 w 3413919"/>
                    <a:gd name="connsiteY117" fmla="*/ 2374900 h 6709566"/>
                    <a:gd name="connsiteX118" fmla="*/ 2391569 w 3413919"/>
                    <a:gd name="connsiteY118" fmla="*/ 2082800 h 6709566"/>
                    <a:gd name="connsiteX119" fmla="*/ 2337594 w 3413919"/>
                    <a:gd name="connsiteY119" fmla="*/ 1854200 h 6709566"/>
                    <a:gd name="connsiteX120" fmla="*/ 2216944 w 3413919"/>
                    <a:gd name="connsiteY120" fmla="*/ 1816100 h 6709566"/>
                    <a:gd name="connsiteX121" fmla="*/ 1893094 w 3413919"/>
                    <a:gd name="connsiteY121" fmla="*/ 1527175 h 6709566"/>
                    <a:gd name="connsiteX122" fmla="*/ 1696244 w 3413919"/>
                    <a:gd name="connsiteY122" fmla="*/ 1311275 h 6709566"/>
                    <a:gd name="connsiteX123" fmla="*/ 1648619 w 3413919"/>
                    <a:gd name="connsiteY123" fmla="*/ 1200150 h 6709566"/>
                    <a:gd name="connsiteX124" fmla="*/ 1626394 w 3413919"/>
                    <a:gd name="connsiteY124" fmla="*/ 1073150 h 6709566"/>
                    <a:gd name="connsiteX125" fmla="*/ 1572419 w 3413919"/>
                    <a:gd name="connsiteY125" fmla="*/ 920750 h 6709566"/>
                    <a:gd name="connsiteX126" fmla="*/ 1366044 w 3413919"/>
                    <a:gd name="connsiteY126" fmla="*/ 784225 h 6709566"/>
                    <a:gd name="connsiteX127" fmla="*/ 1273969 w 3413919"/>
                    <a:gd name="connsiteY127" fmla="*/ 742950 h 6709566"/>
                    <a:gd name="connsiteX128" fmla="*/ 1258094 w 3413919"/>
                    <a:gd name="connsiteY128" fmla="*/ 682625 h 6709566"/>
                    <a:gd name="connsiteX129" fmla="*/ 1013619 w 3413919"/>
                    <a:gd name="connsiteY129" fmla="*/ 571500 h 6709566"/>
                    <a:gd name="connsiteX130" fmla="*/ 994569 w 3413919"/>
                    <a:gd name="connsiteY130" fmla="*/ 479425 h 6709566"/>
                    <a:gd name="connsiteX131" fmla="*/ 918369 w 3413919"/>
                    <a:gd name="connsiteY131" fmla="*/ 450850 h 6709566"/>
                    <a:gd name="connsiteX132" fmla="*/ 877094 w 3413919"/>
                    <a:gd name="connsiteY132" fmla="*/ 352425 h 6709566"/>
                    <a:gd name="connsiteX133" fmla="*/ 765969 w 3413919"/>
                    <a:gd name="connsiteY133" fmla="*/ 260350 h 6709566"/>
                    <a:gd name="connsiteX134" fmla="*/ 632619 w 3413919"/>
                    <a:gd name="connsiteY134" fmla="*/ 193675 h 6709566"/>
                    <a:gd name="connsiteX135" fmla="*/ 588169 w 3413919"/>
                    <a:gd name="connsiteY135" fmla="*/ 114300 h 6709566"/>
                    <a:gd name="connsiteX136" fmla="*/ 435769 w 3413919"/>
                    <a:gd name="connsiteY136" fmla="*/ 0 h 6709566"/>
                    <a:gd name="connsiteX137" fmla="*/ 340519 w 3413919"/>
                    <a:gd name="connsiteY137" fmla="*/ 66675 h 6709566"/>
                    <a:gd name="connsiteX138" fmla="*/ 308769 w 3413919"/>
                    <a:gd name="connsiteY138" fmla="*/ 120649 h 6709566"/>
                    <a:gd name="connsiteX139" fmla="*/ 302419 w 3413919"/>
                    <a:gd name="connsiteY139" fmla="*/ 212724 h 6709566"/>
                    <a:gd name="connsiteX140" fmla="*/ 210344 w 3413919"/>
                    <a:gd name="connsiteY140" fmla="*/ 371473 h 6709566"/>
                    <a:gd name="connsiteX141" fmla="*/ 121444 w 3413919"/>
                    <a:gd name="connsiteY141" fmla="*/ 498474 h 6709566"/>
                    <a:gd name="connsiteX142" fmla="*/ 134144 w 3413919"/>
                    <a:gd name="connsiteY142" fmla="*/ 612773 h 6709566"/>
                    <a:gd name="connsiteX143" fmla="*/ 0 w 3413919"/>
                    <a:gd name="connsiteY14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35250 w 3413919"/>
                    <a:gd name="connsiteY67" fmla="*/ 5838028 h 6709566"/>
                    <a:gd name="connsiteX68" fmla="*/ 2640013 w 3413919"/>
                    <a:gd name="connsiteY68" fmla="*/ 5790403 h 6709566"/>
                    <a:gd name="connsiteX69" fmla="*/ 2625725 w 3413919"/>
                    <a:gd name="connsiteY69" fmla="*/ 5766591 h 6709566"/>
                    <a:gd name="connsiteX70" fmla="*/ 2580482 w 3413919"/>
                    <a:gd name="connsiteY70" fmla="*/ 5814216 h 6709566"/>
                    <a:gd name="connsiteX71" fmla="*/ 2561432 w 3413919"/>
                    <a:gd name="connsiteY71" fmla="*/ 5842791 h 6709566"/>
                    <a:gd name="connsiteX72" fmla="*/ 2497138 w 3413919"/>
                    <a:gd name="connsiteY72" fmla="*/ 5847553 h 6709566"/>
                    <a:gd name="connsiteX73" fmla="*/ 2506663 w 3413919"/>
                    <a:gd name="connsiteY73" fmla="*/ 5809453 h 6709566"/>
                    <a:gd name="connsiteX74" fmla="*/ 2566194 w 3413919"/>
                    <a:gd name="connsiteY74" fmla="*/ 5768972 h 6709566"/>
                    <a:gd name="connsiteX75" fmla="*/ 2549525 w 3413919"/>
                    <a:gd name="connsiteY75" fmla="*/ 5740397 h 6709566"/>
                    <a:gd name="connsiteX76" fmla="*/ 2537619 w 3413919"/>
                    <a:gd name="connsiteY76" fmla="*/ 5735635 h 6709566"/>
                    <a:gd name="connsiteX77" fmla="*/ 2466182 w 3413919"/>
                    <a:gd name="connsiteY77" fmla="*/ 5733253 h 6709566"/>
                    <a:gd name="connsiteX78" fmla="*/ 2416175 w 3413919"/>
                    <a:gd name="connsiteY78" fmla="*/ 5688010 h 6709566"/>
                    <a:gd name="connsiteX79" fmla="*/ 2370932 w 3413919"/>
                    <a:gd name="connsiteY79" fmla="*/ 5654672 h 6709566"/>
                    <a:gd name="connsiteX80" fmla="*/ 2375694 w 3413919"/>
                    <a:gd name="connsiteY80" fmla="*/ 5635622 h 6709566"/>
                    <a:gd name="connsiteX81" fmla="*/ 2378075 w 3413919"/>
                    <a:gd name="connsiteY81" fmla="*/ 5628478 h 6709566"/>
                    <a:gd name="connsiteX82" fmla="*/ 2339975 w 3413919"/>
                    <a:gd name="connsiteY82" fmla="*/ 5607047 h 6709566"/>
                    <a:gd name="connsiteX83" fmla="*/ 2285207 w 3413919"/>
                    <a:gd name="connsiteY83" fmla="*/ 5618953 h 6709566"/>
                    <a:gd name="connsiteX84" fmla="*/ 2261394 w 3413919"/>
                    <a:gd name="connsiteY84" fmla="*/ 5602285 h 6709566"/>
                    <a:gd name="connsiteX85" fmla="*/ 2254250 w 3413919"/>
                    <a:gd name="connsiteY85" fmla="*/ 5571328 h 6709566"/>
                    <a:gd name="connsiteX86" fmla="*/ 2209007 w 3413919"/>
                    <a:gd name="connsiteY86" fmla="*/ 5564185 h 6709566"/>
                    <a:gd name="connsiteX87" fmla="*/ 2194719 w 3413919"/>
                    <a:gd name="connsiteY87" fmla="*/ 5502272 h 6709566"/>
                    <a:gd name="connsiteX88" fmla="*/ 2144713 w 3413919"/>
                    <a:gd name="connsiteY88" fmla="*/ 5471316 h 6709566"/>
                    <a:gd name="connsiteX89" fmla="*/ 2139950 w 3413919"/>
                    <a:gd name="connsiteY89" fmla="*/ 5402260 h 6709566"/>
                    <a:gd name="connsiteX90" fmla="*/ 2106613 w 3413919"/>
                    <a:gd name="connsiteY90" fmla="*/ 5357016 h 6709566"/>
                    <a:gd name="connsiteX91" fmla="*/ 2070894 w 3413919"/>
                    <a:gd name="connsiteY91" fmla="*/ 5345110 h 6709566"/>
                    <a:gd name="connsiteX92" fmla="*/ 2032794 w 3413919"/>
                    <a:gd name="connsiteY92" fmla="*/ 5328441 h 6709566"/>
                    <a:gd name="connsiteX93" fmla="*/ 2051844 w 3413919"/>
                    <a:gd name="connsiteY93" fmla="*/ 5254622 h 6709566"/>
                    <a:gd name="connsiteX94" fmla="*/ 2018506 w 3413919"/>
                    <a:gd name="connsiteY94" fmla="*/ 5061744 h 6709566"/>
                    <a:gd name="connsiteX95" fmla="*/ 1932781 w 3413919"/>
                    <a:gd name="connsiteY95" fmla="*/ 4966493 h 6709566"/>
                    <a:gd name="connsiteX96" fmla="*/ 1968501 w 3413919"/>
                    <a:gd name="connsiteY96" fmla="*/ 4783138 h 6709566"/>
                    <a:gd name="connsiteX97" fmla="*/ 1887537 w 3413919"/>
                    <a:gd name="connsiteY97" fmla="*/ 4685507 h 6709566"/>
                    <a:gd name="connsiteX98" fmla="*/ 1982788 w 3413919"/>
                    <a:gd name="connsiteY98" fmla="*/ 4587876 h 6709566"/>
                    <a:gd name="connsiteX99" fmla="*/ 1982788 w 3413919"/>
                    <a:gd name="connsiteY99" fmla="*/ 4425951 h 6709566"/>
                    <a:gd name="connsiteX100" fmla="*/ 1923257 w 3413919"/>
                    <a:gd name="connsiteY100" fmla="*/ 4306887 h 6709566"/>
                    <a:gd name="connsiteX101" fmla="*/ 2028032 w 3413919"/>
                    <a:gd name="connsiteY101" fmla="*/ 4094956 h 6709566"/>
                    <a:gd name="connsiteX102" fmla="*/ 1992313 w 3413919"/>
                    <a:gd name="connsiteY102" fmla="*/ 4006849 h 6709566"/>
                    <a:gd name="connsiteX103" fmla="*/ 1887538 w 3413919"/>
                    <a:gd name="connsiteY103" fmla="*/ 3921125 h 6709566"/>
                    <a:gd name="connsiteX104" fmla="*/ 1955007 w 3413919"/>
                    <a:gd name="connsiteY104" fmla="*/ 3788569 h 6709566"/>
                    <a:gd name="connsiteX105" fmla="*/ 1905794 w 3413919"/>
                    <a:gd name="connsiteY105" fmla="*/ 3705225 h 6709566"/>
                    <a:gd name="connsiteX106" fmla="*/ 1959769 w 3413919"/>
                    <a:gd name="connsiteY106" fmla="*/ 3562350 h 6709566"/>
                    <a:gd name="connsiteX107" fmla="*/ 2004219 w 3413919"/>
                    <a:gd name="connsiteY107" fmla="*/ 3438525 h 6709566"/>
                    <a:gd name="connsiteX108" fmla="*/ 1947069 w 3413919"/>
                    <a:gd name="connsiteY108" fmla="*/ 3352800 h 6709566"/>
                    <a:gd name="connsiteX109" fmla="*/ 2061369 w 3413919"/>
                    <a:gd name="connsiteY109" fmla="*/ 3282950 h 6709566"/>
                    <a:gd name="connsiteX110" fmla="*/ 1991519 w 3413919"/>
                    <a:gd name="connsiteY110" fmla="*/ 3197225 h 6709566"/>
                    <a:gd name="connsiteX111" fmla="*/ 2070894 w 3413919"/>
                    <a:gd name="connsiteY111" fmla="*/ 3035300 h 6709566"/>
                    <a:gd name="connsiteX112" fmla="*/ 2124869 w 3413919"/>
                    <a:gd name="connsiteY112" fmla="*/ 2974975 h 6709566"/>
                    <a:gd name="connsiteX113" fmla="*/ 2191544 w 3413919"/>
                    <a:gd name="connsiteY113" fmla="*/ 2838450 h 6709566"/>
                    <a:gd name="connsiteX114" fmla="*/ 2334419 w 3413919"/>
                    <a:gd name="connsiteY114" fmla="*/ 2727325 h 6709566"/>
                    <a:gd name="connsiteX115" fmla="*/ 2401094 w 3413919"/>
                    <a:gd name="connsiteY115" fmla="*/ 2593975 h 6709566"/>
                    <a:gd name="connsiteX116" fmla="*/ 2410619 w 3413919"/>
                    <a:gd name="connsiteY116" fmla="*/ 2374900 h 6709566"/>
                    <a:gd name="connsiteX117" fmla="*/ 2391569 w 3413919"/>
                    <a:gd name="connsiteY117" fmla="*/ 2082800 h 6709566"/>
                    <a:gd name="connsiteX118" fmla="*/ 2337594 w 3413919"/>
                    <a:gd name="connsiteY118" fmla="*/ 1854200 h 6709566"/>
                    <a:gd name="connsiteX119" fmla="*/ 2216944 w 3413919"/>
                    <a:gd name="connsiteY119" fmla="*/ 1816100 h 6709566"/>
                    <a:gd name="connsiteX120" fmla="*/ 1893094 w 3413919"/>
                    <a:gd name="connsiteY120" fmla="*/ 1527175 h 6709566"/>
                    <a:gd name="connsiteX121" fmla="*/ 1696244 w 3413919"/>
                    <a:gd name="connsiteY121" fmla="*/ 1311275 h 6709566"/>
                    <a:gd name="connsiteX122" fmla="*/ 1648619 w 3413919"/>
                    <a:gd name="connsiteY122" fmla="*/ 1200150 h 6709566"/>
                    <a:gd name="connsiteX123" fmla="*/ 1626394 w 3413919"/>
                    <a:gd name="connsiteY123" fmla="*/ 1073150 h 6709566"/>
                    <a:gd name="connsiteX124" fmla="*/ 1572419 w 3413919"/>
                    <a:gd name="connsiteY124" fmla="*/ 920750 h 6709566"/>
                    <a:gd name="connsiteX125" fmla="*/ 1366044 w 3413919"/>
                    <a:gd name="connsiteY125" fmla="*/ 784225 h 6709566"/>
                    <a:gd name="connsiteX126" fmla="*/ 1273969 w 3413919"/>
                    <a:gd name="connsiteY126" fmla="*/ 742950 h 6709566"/>
                    <a:gd name="connsiteX127" fmla="*/ 1258094 w 3413919"/>
                    <a:gd name="connsiteY127" fmla="*/ 682625 h 6709566"/>
                    <a:gd name="connsiteX128" fmla="*/ 1013619 w 3413919"/>
                    <a:gd name="connsiteY128" fmla="*/ 571500 h 6709566"/>
                    <a:gd name="connsiteX129" fmla="*/ 994569 w 3413919"/>
                    <a:gd name="connsiteY129" fmla="*/ 479425 h 6709566"/>
                    <a:gd name="connsiteX130" fmla="*/ 918369 w 3413919"/>
                    <a:gd name="connsiteY130" fmla="*/ 450850 h 6709566"/>
                    <a:gd name="connsiteX131" fmla="*/ 877094 w 3413919"/>
                    <a:gd name="connsiteY131" fmla="*/ 352425 h 6709566"/>
                    <a:gd name="connsiteX132" fmla="*/ 765969 w 3413919"/>
                    <a:gd name="connsiteY132" fmla="*/ 260350 h 6709566"/>
                    <a:gd name="connsiteX133" fmla="*/ 632619 w 3413919"/>
                    <a:gd name="connsiteY133" fmla="*/ 193675 h 6709566"/>
                    <a:gd name="connsiteX134" fmla="*/ 588169 w 3413919"/>
                    <a:gd name="connsiteY134" fmla="*/ 114300 h 6709566"/>
                    <a:gd name="connsiteX135" fmla="*/ 435769 w 3413919"/>
                    <a:gd name="connsiteY135" fmla="*/ 0 h 6709566"/>
                    <a:gd name="connsiteX136" fmla="*/ 340519 w 3413919"/>
                    <a:gd name="connsiteY136" fmla="*/ 66675 h 6709566"/>
                    <a:gd name="connsiteX137" fmla="*/ 308769 w 3413919"/>
                    <a:gd name="connsiteY137" fmla="*/ 120649 h 6709566"/>
                    <a:gd name="connsiteX138" fmla="*/ 302419 w 3413919"/>
                    <a:gd name="connsiteY138" fmla="*/ 212724 h 6709566"/>
                    <a:gd name="connsiteX139" fmla="*/ 210344 w 3413919"/>
                    <a:gd name="connsiteY139" fmla="*/ 371473 h 6709566"/>
                    <a:gd name="connsiteX140" fmla="*/ 121444 w 3413919"/>
                    <a:gd name="connsiteY140" fmla="*/ 498474 h 6709566"/>
                    <a:gd name="connsiteX141" fmla="*/ 134144 w 3413919"/>
                    <a:gd name="connsiteY141" fmla="*/ 612773 h 6709566"/>
                    <a:gd name="connsiteX142" fmla="*/ 0 w 3413919"/>
                    <a:gd name="connsiteY14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40013 w 3413919"/>
                    <a:gd name="connsiteY67" fmla="*/ 5790403 h 6709566"/>
                    <a:gd name="connsiteX68" fmla="*/ 2625725 w 3413919"/>
                    <a:gd name="connsiteY68" fmla="*/ 5766591 h 6709566"/>
                    <a:gd name="connsiteX69" fmla="*/ 2580482 w 3413919"/>
                    <a:gd name="connsiteY69" fmla="*/ 5814216 h 6709566"/>
                    <a:gd name="connsiteX70" fmla="*/ 2561432 w 3413919"/>
                    <a:gd name="connsiteY70" fmla="*/ 5842791 h 6709566"/>
                    <a:gd name="connsiteX71" fmla="*/ 2497138 w 3413919"/>
                    <a:gd name="connsiteY71" fmla="*/ 5847553 h 6709566"/>
                    <a:gd name="connsiteX72" fmla="*/ 2506663 w 3413919"/>
                    <a:gd name="connsiteY72" fmla="*/ 5809453 h 6709566"/>
                    <a:gd name="connsiteX73" fmla="*/ 2566194 w 3413919"/>
                    <a:gd name="connsiteY73" fmla="*/ 5768972 h 6709566"/>
                    <a:gd name="connsiteX74" fmla="*/ 2549525 w 3413919"/>
                    <a:gd name="connsiteY74" fmla="*/ 5740397 h 6709566"/>
                    <a:gd name="connsiteX75" fmla="*/ 2537619 w 3413919"/>
                    <a:gd name="connsiteY75" fmla="*/ 5735635 h 6709566"/>
                    <a:gd name="connsiteX76" fmla="*/ 2466182 w 3413919"/>
                    <a:gd name="connsiteY76" fmla="*/ 5733253 h 6709566"/>
                    <a:gd name="connsiteX77" fmla="*/ 2416175 w 3413919"/>
                    <a:gd name="connsiteY77" fmla="*/ 5688010 h 6709566"/>
                    <a:gd name="connsiteX78" fmla="*/ 2370932 w 3413919"/>
                    <a:gd name="connsiteY78" fmla="*/ 5654672 h 6709566"/>
                    <a:gd name="connsiteX79" fmla="*/ 2375694 w 3413919"/>
                    <a:gd name="connsiteY79" fmla="*/ 5635622 h 6709566"/>
                    <a:gd name="connsiteX80" fmla="*/ 2378075 w 3413919"/>
                    <a:gd name="connsiteY80" fmla="*/ 5628478 h 6709566"/>
                    <a:gd name="connsiteX81" fmla="*/ 2339975 w 3413919"/>
                    <a:gd name="connsiteY81" fmla="*/ 5607047 h 6709566"/>
                    <a:gd name="connsiteX82" fmla="*/ 2285207 w 3413919"/>
                    <a:gd name="connsiteY82" fmla="*/ 5618953 h 6709566"/>
                    <a:gd name="connsiteX83" fmla="*/ 2261394 w 3413919"/>
                    <a:gd name="connsiteY83" fmla="*/ 5602285 h 6709566"/>
                    <a:gd name="connsiteX84" fmla="*/ 2254250 w 3413919"/>
                    <a:gd name="connsiteY84" fmla="*/ 5571328 h 6709566"/>
                    <a:gd name="connsiteX85" fmla="*/ 2209007 w 3413919"/>
                    <a:gd name="connsiteY85" fmla="*/ 5564185 h 6709566"/>
                    <a:gd name="connsiteX86" fmla="*/ 2194719 w 3413919"/>
                    <a:gd name="connsiteY86" fmla="*/ 5502272 h 6709566"/>
                    <a:gd name="connsiteX87" fmla="*/ 2144713 w 3413919"/>
                    <a:gd name="connsiteY87" fmla="*/ 5471316 h 6709566"/>
                    <a:gd name="connsiteX88" fmla="*/ 2139950 w 3413919"/>
                    <a:gd name="connsiteY88" fmla="*/ 5402260 h 6709566"/>
                    <a:gd name="connsiteX89" fmla="*/ 2106613 w 3413919"/>
                    <a:gd name="connsiteY89" fmla="*/ 5357016 h 6709566"/>
                    <a:gd name="connsiteX90" fmla="*/ 2070894 w 3413919"/>
                    <a:gd name="connsiteY90" fmla="*/ 5345110 h 6709566"/>
                    <a:gd name="connsiteX91" fmla="*/ 2032794 w 3413919"/>
                    <a:gd name="connsiteY91" fmla="*/ 5328441 h 6709566"/>
                    <a:gd name="connsiteX92" fmla="*/ 2051844 w 3413919"/>
                    <a:gd name="connsiteY92" fmla="*/ 5254622 h 6709566"/>
                    <a:gd name="connsiteX93" fmla="*/ 2018506 w 3413919"/>
                    <a:gd name="connsiteY93" fmla="*/ 5061744 h 6709566"/>
                    <a:gd name="connsiteX94" fmla="*/ 1932781 w 3413919"/>
                    <a:gd name="connsiteY94" fmla="*/ 4966493 h 6709566"/>
                    <a:gd name="connsiteX95" fmla="*/ 1968501 w 3413919"/>
                    <a:gd name="connsiteY95" fmla="*/ 4783138 h 6709566"/>
                    <a:gd name="connsiteX96" fmla="*/ 1887537 w 3413919"/>
                    <a:gd name="connsiteY96" fmla="*/ 4685507 h 6709566"/>
                    <a:gd name="connsiteX97" fmla="*/ 1982788 w 3413919"/>
                    <a:gd name="connsiteY97" fmla="*/ 4587876 h 6709566"/>
                    <a:gd name="connsiteX98" fmla="*/ 1982788 w 3413919"/>
                    <a:gd name="connsiteY98" fmla="*/ 4425951 h 6709566"/>
                    <a:gd name="connsiteX99" fmla="*/ 1923257 w 3413919"/>
                    <a:gd name="connsiteY99" fmla="*/ 4306887 h 6709566"/>
                    <a:gd name="connsiteX100" fmla="*/ 2028032 w 3413919"/>
                    <a:gd name="connsiteY100" fmla="*/ 4094956 h 6709566"/>
                    <a:gd name="connsiteX101" fmla="*/ 1992313 w 3413919"/>
                    <a:gd name="connsiteY101" fmla="*/ 4006849 h 6709566"/>
                    <a:gd name="connsiteX102" fmla="*/ 1887538 w 3413919"/>
                    <a:gd name="connsiteY102" fmla="*/ 3921125 h 6709566"/>
                    <a:gd name="connsiteX103" fmla="*/ 1955007 w 3413919"/>
                    <a:gd name="connsiteY103" fmla="*/ 3788569 h 6709566"/>
                    <a:gd name="connsiteX104" fmla="*/ 1905794 w 3413919"/>
                    <a:gd name="connsiteY104" fmla="*/ 3705225 h 6709566"/>
                    <a:gd name="connsiteX105" fmla="*/ 1959769 w 3413919"/>
                    <a:gd name="connsiteY105" fmla="*/ 3562350 h 6709566"/>
                    <a:gd name="connsiteX106" fmla="*/ 2004219 w 3413919"/>
                    <a:gd name="connsiteY106" fmla="*/ 3438525 h 6709566"/>
                    <a:gd name="connsiteX107" fmla="*/ 1947069 w 3413919"/>
                    <a:gd name="connsiteY107" fmla="*/ 3352800 h 6709566"/>
                    <a:gd name="connsiteX108" fmla="*/ 2061369 w 3413919"/>
                    <a:gd name="connsiteY108" fmla="*/ 3282950 h 6709566"/>
                    <a:gd name="connsiteX109" fmla="*/ 1991519 w 3413919"/>
                    <a:gd name="connsiteY109" fmla="*/ 3197225 h 6709566"/>
                    <a:gd name="connsiteX110" fmla="*/ 2070894 w 3413919"/>
                    <a:gd name="connsiteY110" fmla="*/ 3035300 h 6709566"/>
                    <a:gd name="connsiteX111" fmla="*/ 2124869 w 3413919"/>
                    <a:gd name="connsiteY111" fmla="*/ 2974975 h 6709566"/>
                    <a:gd name="connsiteX112" fmla="*/ 2191544 w 3413919"/>
                    <a:gd name="connsiteY112" fmla="*/ 2838450 h 6709566"/>
                    <a:gd name="connsiteX113" fmla="*/ 2334419 w 3413919"/>
                    <a:gd name="connsiteY113" fmla="*/ 2727325 h 6709566"/>
                    <a:gd name="connsiteX114" fmla="*/ 2401094 w 3413919"/>
                    <a:gd name="connsiteY114" fmla="*/ 2593975 h 6709566"/>
                    <a:gd name="connsiteX115" fmla="*/ 2410619 w 3413919"/>
                    <a:gd name="connsiteY115" fmla="*/ 2374900 h 6709566"/>
                    <a:gd name="connsiteX116" fmla="*/ 2391569 w 3413919"/>
                    <a:gd name="connsiteY116" fmla="*/ 2082800 h 6709566"/>
                    <a:gd name="connsiteX117" fmla="*/ 2337594 w 3413919"/>
                    <a:gd name="connsiteY117" fmla="*/ 1854200 h 6709566"/>
                    <a:gd name="connsiteX118" fmla="*/ 2216944 w 3413919"/>
                    <a:gd name="connsiteY118" fmla="*/ 1816100 h 6709566"/>
                    <a:gd name="connsiteX119" fmla="*/ 1893094 w 3413919"/>
                    <a:gd name="connsiteY119" fmla="*/ 1527175 h 6709566"/>
                    <a:gd name="connsiteX120" fmla="*/ 1696244 w 3413919"/>
                    <a:gd name="connsiteY120" fmla="*/ 1311275 h 6709566"/>
                    <a:gd name="connsiteX121" fmla="*/ 1648619 w 3413919"/>
                    <a:gd name="connsiteY121" fmla="*/ 1200150 h 6709566"/>
                    <a:gd name="connsiteX122" fmla="*/ 1626394 w 3413919"/>
                    <a:gd name="connsiteY122" fmla="*/ 1073150 h 6709566"/>
                    <a:gd name="connsiteX123" fmla="*/ 1572419 w 3413919"/>
                    <a:gd name="connsiteY123" fmla="*/ 920750 h 6709566"/>
                    <a:gd name="connsiteX124" fmla="*/ 1366044 w 3413919"/>
                    <a:gd name="connsiteY124" fmla="*/ 784225 h 6709566"/>
                    <a:gd name="connsiteX125" fmla="*/ 1273969 w 3413919"/>
                    <a:gd name="connsiteY125" fmla="*/ 742950 h 6709566"/>
                    <a:gd name="connsiteX126" fmla="*/ 1258094 w 3413919"/>
                    <a:gd name="connsiteY126" fmla="*/ 682625 h 6709566"/>
                    <a:gd name="connsiteX127" fmla="*/ 1013619 w 3413919"/>
                    <a:gd name="connsiteY127" fmla="*/ 571500 h 6709566"/>
                    <a:gd name="connsiteX128" fmla="*/ 994569 w 3413919"/>
                    <a:gd name="connsiteY128" fmla="*/ 479425 h 6709566"/>
                    <a:gd name="connsiteX129" fmla="*/ 918369 w 3413919"/>
                    <a:gd name="connsiteY129" fmla="*/ 450850 h 6709566"/>
                    <a:gd name="connsiteX130" fmla="*/ 877094 w 3413919"/>
                    <a:gd name="connsiteY130" fmla="*/ 352425 h 6709566"/>
                    <a:gd name="connsiteX131" fmla="*/ 765969 w 3413919"/>
                    <a:gd name="connsiteY131" fmla="*/ 260350 h 6709566"/>
                    <a:gd name="connsiteX132" fmla="*/ 632619 w 3413919"/>
                    <a:gd name="connsiteY132" fmla="*/ 193675 h 6709566"/>
                    <a:gd name="connsiteX133" fmla="*/ 588169 w 3413919"/>
                    <a:gd name="connsiteY133" fmla="*/ 114300 h 6709566"/>
                    <a:gd name="connsiteX134" fmla="*/ 435769 w 3413919"/>
                    <a:gd name="connsiteY134" fmla="*/ 0 h 6709566"/>
                    <a:gd name="connsiteX135" fmla="*/ 340519 w 3413919"/>
                    <a:gd name="connsiteY135" fmla="*/ 66675 h 6709566"/>
                    <a:gd name="connsiteX136" fmla="*/ 308769 w 3413919"/>
                    <a:gd name="connsiteY136" fmla="*/ 120649 h 6709566"/>
                    <a:gd name="connsiteX137" fmla="*/ 302419 w 3413919"/>
                    <a:gd name="connsiteY137" fmla="*/ 212724 h 6709566"/>
                    <a:gd name="connsiteX138" fmla="*/ 210344 w 3413919"/>
                    <a:gd name="connsiteY138" fmla="*/ 371473 h 6709566"/>
                    <a:gd name="connsiteX139" fmla="*/ 121444 w 3413919"/>
                    <a:gd name="connsiteY139" fmla="*/ 498474 h 6709566"/>
                    <a:gd name="connsiteX140" fmla="*/ 134144 w 3413919"/>
                    <a:gd name="connsiteY140" fmla="*/ 612773 h 6709566"/>
                    <a:gd name="connsiteX141" fmla="*/ 0 w 3413919"/>
                    <a:gd name="connsiteY14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40025 w 3413919"/>
                    <a:gd name="connsiteY62" fmla="*/ 5945188 h 6709566"/>
                    <a:gd name="connsiteX63" fmla="*/ 2725738 w 3413919"/>
                    <a:gd name="connsiteY63" fmla="*/ 5933278 h 6709566"/>
                    <a:gd name="connsiteX64" fmla="*/ 2709069 w 3413919"/>
                    <a:gd name="connsiteY64" fmla="*/ 5926135 h 6709566"/>
                    <a:gd name="connsiteX65" fmla="*/ 2687638 w 3413919"/>
                    <a:gd name="connsiteY65" fmla="*/ 5916610 h 6709566"/>
                    <a:gd name="connsiteX66" fmla="*/ 2680494 w 3413919"/>
                    <a:gd name="connsiteY66" fmla="*/ 5878510 h 6709566"/>
                    <a:gd name="connsiteX67" fmla="*/ 2642394 w 3413919"/>
                    <a:gd name="connsiteY67" fmla="*/ 5840410 h 6709566"/>
                    <a:gd name="connsiteX68" fmla="*/ 2640013 w 3413919"/>
                    <a:gd name="connsiteY68" fmla="*/ 5790403 h 6709566"/>
                    <a:gd name="connsiteX69" fmla="*/ 2625725 w 3413919"/>
                    <a:gd name="connsiteY69" fmla="*/ 5766591 h 6709566"/>
                    <a:gd name="connsiteX70" fmla="*/ 2580482 w 3413919"/>
                    <a:gd name="connsiteY70" fmla="*/ 5814216 h 6709566"/>
                    <a:gd name="connsiteX71" fmla="*/ 2561432 w 3413919"/>
                    <a:gd name="connsiteY71" fmla="*/ 5842791 h 6709566"/>
                    <a:gd name="connsiteX72" fmla="*/ 2497138 w 3413919"/>
                    <a:gd name="connsiteY72" fmla="*/ 5847553 h 6709566"/>
                    <a:gd name="connsiteX73" fmla="*/ 2506663 w 3413919"/>
                    <a:gd name="connsiteY73" fmla="*/ 5809453 h 6709566"/>
                    <a:gd name="connsiteX74" fmla="*/ 2566194 w 3413919"/>
                    <a:gd name="connsiteY74" fmla="*/ 5768972 h 6709566"/>
                    <a:gd name="connsiteX75" fmla="*/ 2549525 w 3413919"/>
                    <a:gd name="connsiteY75" fmla="*/ 5740397 h 6709566"/>
                    <a:gd name="connsiteX76" fmla="*/ 2537619 w 3413919"/>
                    <a:gd name="connsiteY76" fmla="*/ 5735635 h 6709566"/>
                    <a:gd name="connsiteX77" fmla="*/ 2466182 w 3413919"/>
                    <a:gd name="connsiteY77" fmla="*/ 5733253 h 6709566"/>
                    <a:gd name="connsiteX78" fmla="*/ 2416175 w 3413919"/>
                    <a:gd name="connsiteY78" fmla="*/ 5688010 h 6709566"/>
                    <a:gd name="connsiteX79" fmla="*/ 2370932 w 3413919"/>
                    <a:gd name="connsiteY79" fmla="*/ 5654672 h 6709566"/>
                    <a:gd name="connsiteX80" fmla="*/ 2375694 w 3413919"/>
                    <a:gd name="connsiteY80" fmla="*/ 5635622 h 6709566"/>
                    <a:gd name="connsiteX81" fmla="*/ 2378075 w 3413919"/>
                    <a:gd name="connsiteY81" fmla="*/ 5628478 h 6709566"/>
                    <a:gd name="connsiteX82" fmla="*/ 2339975 w 3413919"/>
                    <a:gd name="connsiteY82" fmla="*/ 5607047 h 6709566"/>
                    <a:gd name="connsiteX83" fmla="*/ 2285207 w 3413919"/>
                    <a:gd name="connsiteY83" fmla="*/ 5618953 h 6709566"/>
                    <a:gd name="connsiteX84" fmla="*/ 2261394 w 3413919"/>
                    <a:gd name="connsiteY84" fmla="*/ 5602285 h 6709566"/>
                    <a:gd name="connsiteX85" fmla="*/ 2254250 w 3413919"/>
                    <a:gd name="connsiteY85" fmla="*/ 5571328 h 6709566"/>
                    <a:gd name="connsiteX86" fmla="*/ 2209007 w 3413919"/>
                    <a:gd name="connsiteY86" fmla="*/ 5564185 h 6709566"/>
                    <a:gd name="connsiteX87" fmla="*/ 2194719 w 3413919"/>
                    <a:gd name="connsiteY87" fmla="*/ 5502272 h 6709566"/>
                    <a:gd name="connsiteX88" fmla="*/ 2144713 w 3413919"/>
                    <a:gd name="connsiteY88" fmla="*/ 5471316 h 6709566"/>
                    <a:gd name="connsiteX89" fmla="*/ 2139950 w 3413919"/>
                    <a:gd name="connsiteY89" fmla="*/ 5402260 h 6709566"/>
                    <a:gd name="connsiteX90" fmla="*/ 2106613 w 3413919"/>
                    <a:gd name="connsiteY90" fmla="*/ 5357016 h 6709566"/>
                    <a:gd name="connsiteX91" fmla="*/ 2070894 w 3413919"/>
                    <a:gd name="connsiteY91" fmla="*/ 5345110 h 6709566"/>
                    <a:gd name="connsiteX92" fmla="*/ 2032794 w 3413919"/>
                    <a:gd name="connsiteY92" fmla="*/ 5328441 h 6709566"/>
                    <a:gd name="connsiteX93" fmla="*/ 2051844 w 3413919"/>
                    <a:gd name="connsiteY93" fmla="*/ 5254622 h 6709566"/>
                    <a:gd name="connsiteX94" fmla="*/ 2018506 w 3413919"/>
                    <a:gd name="connsiteY94" fmla="*/ 5061744 h 6709566"/>
                    <a:gd name="connsiteX95" fmla="*/ 1932781 w 3413919"/>
                    <a:gd name="connsiteY95" fmla="*/ 4966493 h 6709566"/>
                    <a:gd name="connsiteX96" fmla="*/ 1968501 w 3413919"/>
                    <a:gd name="connsiteY96" fmla="*/ 4783138 h 6709566"/>
                    <a:gd name="connsiteX97" fmla="*/ 1887537 w 3413919"/>
                    <a:gd name="connsiteY97" fmla="*/ 4685507 h 6709566"/>
                    <a:gd name="connsiteX98" fmla="*/ 1982788 w 3413919"/>
                    <a:gd name="connsiteY98" fmla="*/ 4587876 h 6709566"/>
                    <a:gd name="connsiteX99" fmla="*/ 1982788 w 3413919"/>
                    <a:gd name="connsiteY99" fmla="*/ 4425951 h 6709566"/>
                    <a:gd name="connsiteX100" fmla="*/ 1923257 w 3413919"/>
                    <a:gd name="connsiteY100" fmla="*/ 4306887 h 6709566"/>
                    <a:gd name="connsiteX101" fmla="*/ 2028032 w 3413919"/>
                    <a:gd name="connsiteY101" fmla="*/ 4094956 h 6709566"/>
                    <a:gd name="connsiteX102" fmla="*/ 1992313 w 3413919"/>
                    <a:gd name="connsiteY102" fmla="*/ 4006849 h 6709566"/>
                    <a:gd name="connsiteX103" fmla="*/ 1887538 w 3413919"/>
                    <a:gd name="connsiteY103" fmla="*/ 3921125 h 6709566"/>
                    <a:gd name="connsiteX104" fmla="*/ 1955007 w 3413919"/>
                    <a:gd name="connsiteY104" fmla="*/ 3788569 h 6709566"/>
                    <a:gd name="connsiteX105" fmla="*/ 1905794 w 3413919"/>
                    <a:gd name="connsiteY105" fmla="*/ 3705225 h 6709566"/>
                    <a:gd name="connsiteX106" fmla="*/ 1959769 w 3413919"/>
                    <a:gd name="connsiteY106" fmla="*/ 3562350 h 6709566"/>
                    <a:gd name="connsiteX107" fmla="*/ 2004219 w 3413919"/>
                    <a:gd name="connsiteY107" fmla="*/ 3438525 h 6709566"/>
                    <a:gd name="connsiteX108" fmla="*/ 1947069 w 3413919"/>
                    <a:gd name="connsiteY108" fmla="*/ 3352800 h 6709566"/>
                    <a:gd name="connsiteX109" fmla="*/ 2061369 w 3413919"/>
                    <a:gd name="connsiteY109" fmla="*/ 3282950 h 6709566"/>
                    <a:gd name="connsiteX110" fmla="*/ 1991519 w 3413919"/>
                    <a:gd name="connsiteY110" fmla="*/ 3197225 h 6709566"/>
                    <a:gd name="connsiteX111" fmla="*/ 2070894 w 3413919"/>
                    <a:gd name="connsiteY111" fmla="*/ 3035300 h 6709566"/>
                    <a:gd name="connsiteX112" fmla="*/ 2124869 w 3413919"/>
                    <a:gd name="connsiteY112" fmla="*/ 2974975 h 6709566"/>
                    <a:gd name="connsiteX113" fmla="*/ 2191544 w 3413919"/>
                    <a:gd name="connsiteY113" fmla="*/ 2838450 h 6709566"/>
                    <a:gd name="connsiteX114" fmla="*/ 2334419 w 3413919"/>
                    <a:gd name="connsiteY114" fmla="*/ 2727325 h 6709566"/>
                    <a:gd name="connsiteX115" fmla="*/ 2401094 w 3413919"/>
                    <a:gd name="connsiteY115" fmla="*/ 2593975 h 6709566"/>
                    <a:gd name="connsiteX116" fmla="*/ 2410619 w 3413919"/>
                    <a:gd name="connsiteY116" fmla="*/ 2374900 h 6709566"/>
                    <a:gd name="connsiteX117" fmla="*/ 2391569 w 3413919"/>
                    <a:gd name="connsiteY117" fmla="*/ 2082800 h 6709566"/>
                    <a:gd name="connsiteX118" fmla="*/ 2337594 w 3413919"/>
                    <a:gd name="connsiteY118" fmla="*/ 1854200 h 6709566"/>
                    <a:gd name="connsiteX119" fmla="*/ 2216944 w 3413919"/>
                    <a:gd name="connsiteY119" fmla="*/ 1816100 h 6709566"/>
                    <a:gd name="connsiteX120" fmla="*/ 1893094 w 3413919"/>
                    <a:gd name="connsiteY120" fmla="*/ 1527175 h 6709566"/>
                    <a:gd name="connsiteX121" fmla="*/ 1696244 w 3413919"/>
                    <a:gd name="connsiteY121" fmla="*/ 1311275 h 6709566"/>
                    <a:gd name="connsiteX122" fmla="*/ 1648619 w 3413919"/>
                    <a:gd name="connsiteY122" fmla="*/ 1200150 h 6709566"/>
                    <a:gd name="connsiteX123" fmla="*/ 1626394 w 3413919"/>
                    <a:gd name="connsiteY123" fmla="*/ 1073150 h 6709566"/>
                    <a:gd name="connsiteX124" fmla="*/ 1572419 w 3413919"/>
                    <a:gd name="connsiteY124" fmla="*/ 920750 h 6709566"/>
                    <a:gd name="connsiteX125" fmla="*/ 1366044 w 3413919"/>
                    <a:gd name="connsiteY125" fmla="*/ 784225 h 6709566"/>
                    <a:gd name="connsiteX126" fmla="*/ 1273969 w 3413919"/>
                    <a:gd name="connsiteY126" fmla="*/ 742950 h 6709566"/>
                    <a:gd name="connsiteX127" fmla="*/ 1258094 w 3413919"/>
                    <a:gd name="connsiteY127" fmla="*/ 682625 h 6709566"/>
                    <a:gd name="connsiteX128" fmla="*/ 1013619 w 3413919"/>
                    <a:gd name="connsiteY128" fmla="*/ 571500 h 6709566"/>
                    <a:gd name="connsiteX129" fmla="*/ 994569 w 3413919"/>
                    <a:gd name="connsiteY129" fmla="*/ 479425 h 6709566"/>
                    <a:gd name="connsiteX130" fmla="*/ 918369 w 3413919"/>
                    <a:gd name="connsiteY130" fmla="*/ 450850 h 6709566"/>
                    <a:gd name="connsiteX131" fmla="*/ 877094 w 3413919"/>
                    <a:gd name="connsiteY131" fmla="*/ 352425 h 6709566"/>
                    <a:gd name="connsiteX132" fmla="*/ 765969 w 3413919"/>
                    <a:gd name="connsiteY132" fmla="*/ 260350 h 6709566"/>
                    <a:gd name="connsiteX133" fmla="*/ 632619 w 3413919"/>
                    <a:gd name="connsiteY133" fmla="*/ 193675 h 6709566"/>
                    <a:gd name="connsiteX134" fmla="*/ 588169 w 3413919"/>
                    <a:gd name="connsiteY134" fmla="*/ 114300 h 6709566"/>
                    <a:gd name="connsiteX135" fmla="*/ 435769 w 3413919"/>
                    <a:gd name="connsiteY135" fmla="*/ 0 h 6709566"/>
                    <a:gd name="connsiteX136" fmla="*/ 340519 w 3413919"/>
                    <a:gd name="connsiteY136" fmla="*/ 66675 h 6709566"/>
                    <a:gd name="connsiteX137" fmla="*/ 308769 w 3413919"/>
                    <a:gd name="connsiteY137" fmla="*/ 120649 h 6709566"/>
                    <a:gd name="connsiteX138" fmla="*/ 302419 w 3413919"/>
                    <a:gd name="connsiteY138" fmla="*/ 212724 h 6709566"/>
                    <a:gd name="connsiteX139" fmla="*/ 210344 w 3413919"/>
                    <a:gd name="connsiteY139" fmla="*/ 371473 h 6709566"/>
                    <a:gd name="connsiteX140" fmla="*/ 121444 w 3413919"/>
                    <a:gd name="connsiteY140" fmla="*/ 498474 h 6709566"/>
                    <a:gd name="connsiteX141" fmla="*/ 134144 w 3413919"/>
                    <a:gd name="connsiteY141" fmla="*/ 612773 h 6709566"/>
                    <a:gd name="connsiteX142" fmla="*/ 0 w 3413919"/>
                    <a:gd name="connsiteY14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25738 w 3413919"/>
                    <a:gd name="connsiteY62" fmla="*/ 5933278 h 6709566"/>
                    <a:gd name="connsiteX63" fmla="*/ 2709069 w 3413919"/>
                    <a:gd name="connsiteY63" fmla="*/ 5926135 h 6709566"/>
                    <a:gd name="connsiteX64" fmla="*/ 2687638 w 3413919"/>
                    <a:gd name="connsiteY64" fmla="*/ 5916610 h 6709566"/>
                    <a:gd name="connsiteX65" fmla="*/ 2680494 w 3413919"/>
                    <a:gd name="connsiteY65" fmla="*/ 5878510 h 6709566"/>
                    <a:gd name="connsiteX66" fmla="*/ 2642394 w 3413919"/>
                    <a:gd name="connsiteY66" fmla="*/ 5840410 h 6709566"/>
                    <a:gd name="connsiteX67" fmla="*/ 2640013 w 3413919"/>
                    <a:gd name="connsiteY67" fmla="*/ 5790403 h 6709566"/>
                    <a:gd name="connsiteX68" fmla="*/ 2625725 w 3413919"/>
                    <a:gd name="connsiteY68" fmla="*/ 5766591 h 6709566"/>
                    <a:gd name="connsiteX69" fmla="*/ 2580482 w 3413919"/>
                    <a:gd name="connsiteY69" fmla="*/ 5814216 h 6709566"/>
                    <a:gd name="connsiteX70" fmla="*/ 2561432 w 3413919"/>
                    <a:gd name="connsiteY70" fmla="*/ 5842791 h 6709566"/>
                    <a:gd name="connsiteX71" fmla="*/ 2497138 w 3413919"/>
                    <a:gd name="connsiteY71" fmla="*/ 5847553 h 6709566"/>
                    <a:gd name="connsiteX72" fmla="*/ 2506663 w 3413919"/>
                    <a:gd name="connsiteY72" fmla="*/ 5809453 h 6709566"/>
                    <a:gd name="connsiteX73" fmla="*/ 2566194 w 3413919"/>
                    <a:gd name="connsiteY73" fmla="*/ 5768972 h 6709566"/>
                    <a:gd name="connsiteX74" fmla="*/ 2549525 w 3413919"/>
                    <a:gd name="connsiteY74" fmla="*/ 5740397 h 6709566"/>
                    <a:gd name="connsiteX75" fmla="*/ 2537619 w 3413919"/>
                    <a:gd name="connsiteY75" fmla="*/ 5735635 h 6709566"/>
                    <a:gd name="connsiteX76" fmla="*/ 2466182 w 3413919"/>
                    <a:gd name="connsiteY76" fmla="*/ 5733253 h 6709566"/>
                    <a:gd name="connsiteX77" fmla="*/ 2416175 w 3413919"/>
                    <a:gd name="connsiteY77" fmla="*/ 5688010 h 6709566"/>
                    <a:gd name="connsiteX78" fmla="*/ 2370932 w 3413919"/>
                    <a:gd name="connsiteY78" fmla="*/ 5654672 h 6709566"/>
                    <a:gd name="connsiteX79" fmla="*/ 2375694 w 3413919"/>
                    <a:gd name="connsiteY79" fmla="*/ 5635622 h 6709566"/>
                    <a:gd name="connsiteX80" fmla="*/ 2378075 w 3413919"/>
                    <a:gd name="connsiteY80" fmla="*/ 5628478 h 6709566"/>
                    <a:gd name="connsiteX81" fmla="*/ 2339975 w 3413919"/>
                    <a:gd name="connsiteY81" fmla="*/ 5607047 h 6709566"/>
                    <a:gd name="connsiteX82" fmla="*/ 2285207 w 3413919"/>
                    <a:gd name="connsiteY82" fmla="*/ 5618953 h 6709566"/>
                    <a:gd name="connsiteX83" fmla="*/ 2261394 w 3413919"/>
                    <a:gd name="connsiteY83" fmla="*/ 5602285 h 6709566"/>
                    <a:gd name="connsiteX84" fmla="*/ 2254250 w 3413919"/>
                    <a:gd name="connsiteY84" fmla="*/ 5571328 h 6709566"/>
                    <a:gd name="connsiteX85" fmla="*/ 2209007 w 3413919"/>
                    <a:gd name="connsiteY85" fmla="*/ 5564185 h 6709566"/>
                    <a:gd name="connsiteX86" fmla="*/ 2194719 w 3413919"/>
                    <a:gd name="connsiteY86" fmla="*/ 5502272 h 6709566"/>
                    <a:gd name="connsiteX87" fmla="*/ 2144713 w 3413919"/>
                    <a:gd name="connsiteY87" fmla="*/ 5471316 h 6709566"/>
                    <a:gd name="connsiteX88" fmla="*/ 2139950 w 3413919"/>
                    <a:gd name="connsiteY88" fmla="*/ 5402260 h 6709566"/>
                    <a:gd name="connsiteX89" fmla="*/ 2106613 w 3413919"/>
                    <a:gd name="connsiteY89" fmla="*/ 5357016 h 6709566"/>
                    <a:gd name="connsiteX90" fmla="*/ 2070894 w 3413919"/>
                    <a:gd name="connsiteY90" fmla="*/ 5345110 h 6709566"/>
                    <a:gd name="connsiteX91" fmla="*/ 2032794 w 3413919"/>
                    <a:gd name="connsiteY91" fmla="*/ 5328441 h 6709566"/>
                    <a:gd name="connsiteX92" fmla="*/ 2051844 w 3413919"/>
                    <a:gd name="connsiteY92" fmla="*/ 5254622 h 6709566"/>
                    <a:gd name="connsiteX93" fmla="*/ 2018506 w 3413919"/>
                    <a:gd name="connsiteY93" fmla="*/ 5061744 h 6709566"/>
                    <a:gd name="connsiteX94" fmla="*/ 1932781 w 3413919"/>
                    <a:gd name="connsiteY94" fmla="*/ 4966493 h 6709566"/>
                    <a:gd name="connsiteX95" fmla="*/ 1968501 w 3413919"/>
                    <a:gd name="connsiteY95" fmla="*/ 4783138 h 6709566"/>
                    <a:gd name="connsiteX96" fmla="*/ 1887537 w 3413919"/>
                    <a:gd name="connsiteY96" fmla="*/ 4685507 h 6709566"/>
                    <a:gd name="connsiteX97" fmla="*/ 1982788 w 3413919"/>
                    <a:gd name="connsiteY97" fmla="*/ 4587876 h 6709566"/>
                    <a:gd name="connsiteX98" fmla="*/ 1982788 w 3413919"/>
                    <a:gd name="connsiteY98" fmla="*/ 4425951 h 6709566"/>
                    <a:gd name="connsiteX99" fmla="*/ 1923257 w 3413919"/>
                    <a:gd name="connsiteY99" fmla="*/ 4306887 h 6709566"/>
                    <a:gd name="connsiteX100" fmla="*/ 2028032 w 3413919"/>
                    <a:gd name="connsiteY100" fmla="*/ 4094956 h 6709566"/>
                    <a:gd name="connsiteX101" fmla="*/ 1992313 w 3413919"/>
                    <a:gd name="connsiteY101" fmla="*/ 4006849 h 6709566"/>
                    <a:gd name="connsiteX102" fmla="*/ 1887538 w 3413919"/>
                    <a:gd name="connsiteY102" fmla="*/ 3921125 h 6709566"/>
                    <a:gd name="connsiteX103" fmla="*/ 1955007 w 3413919"/>
                    <a:gd name="connsiteY103" fmla="*/ 3788569 h 6709566"/>
                    <a:gd name="connsiteX104" fmla="*/ 1905794 w 3413919"/>
                    <a:gd name="connsiteY104" fmla="*/ 3705225 h 6709566"/>
                    <a:gd name="connsiteX105" fmla="*/ 1959769 w 3413919"/>
                    <a:gd name="connsiteY105" fmla="*/ 3562350 h 6709566"/>
                    <a:gd name="connsiteX106" fmla="*/ 2004219 w 3413919"/>
                    <a:gd name="connsiteY106" fmla="*/ 3438525 h 6709566"/>
                    <a:gd name="connsiteX107" fmla="*/ 1947069 w 3413919"/>
                    <a:gd name="connsiteY107" fmla="*/ 3352800 h 6709566"/>
                    <a:gd name="connsiteX108" fmla="*/ 2061369 w 3413919"/>
                    <a:gd name="connsiteY108" fmla="*/ 3282950 h 6709566"/>
                    <a:gd name="connsiteX109" fmla="*/ 1991519 w 3413919"/>
                    <a:gd name="connsiteY109" fmla="*/ 3197225 h 6709566"/>
                    <a:gd name="connsiteX110" fmla="*/ 2070894 w 3413919"/>
                    <a:gd name="connsiteY110" fmla="*/ 3035300 h 6709566"/>
                    <a:gd name="connsiteX111" fmla="*/ 2124869 w 3413919"/>
                    <a:gd name="connsiteY111" fmla="*/ 2974975 h 6709566"/>
                    <a:gd name="connsiteX112" fmla="*/ 2191544 w 3413919"/>
                    <a:gd name="connsiteY112" fmla="*/ 2838450 h 6709566"/>
                    <a:gd name="connsiteX113" fmla="*/ 2334419 w 3413919"/>
                    <a:gd name="connsiteY113" fmla="*/ 2727325 h 6709566"/>
                    <a:gd name="connsiteX114" fmla="*/ 2401094 w 3413919"/>
                    <a:gd name="connsiteY114" fmla="*/ 2593975 h 6709566"/>
                    <a:gd name="connsiteX115" fmla="*/ 2410619 w 3413919"/>
                    <a:gd name="connsiteY115" fmla="*/ 2374900 h 6709566"/>
                    <a:gd name="connsiteX116" fmla="*/ 2391569 w 3413919"/>
                    <a:gd name="connsiteY116" fmla="*/ 2082800 h 6709566"/>
                    <a:gd name="connsiteX117" fmla="*/ 2337594 w 3413919"/>
                    <a:gd name="connsiteY117" fmla="*/ 1854200 h 6709566"/>
                    <a:gd name="connsiteX118" fmla="*/ 2216944 w 3413919"/>
                    <a:gd name="connsiteY118" fmla="*/ 1816100 h 6709566"/>
                    <a:gd name="connsiteX119" fmla="*/ 1893094 w 3413919"/>
                    <a:gd name="connsiteY119" fmla="*/ 1527175 h 6709566"/>
                    <a:gd name="connsiteX120" fmla="*/ 1696244 w 3413919"/>
                    <a:gd name="connsiteY120" fmla="*/ 1311275 h 6709566"/>
                    <a:gd name="connsiteX121" fmla="*/ 1648619 w 3413919"/>
                    <a:gd name="connsiteY121" fmla="*/ 1200150 h 6709566"/>
                    <a:gd name="connsiteX122" fmla="*/ 1626394 w 3413919"/>
                    <a:gd name="connsiteY122" fmla="*/ 1073150 h 6709566"/>
                    <a:gd name="connsiteX123" fmla="*/ 1572419 w 3413919"/>
                    <a:gd name="connsiteY123" fmla="*/ 920750 h 6709566"/>
                    <a:gd name="connsiteX124" fmla="*/ 1366044 w 3413919"/>
                    <a:gd name="connsiteY124" fmla="*/ 784225 h 6709566"/>
                    <a:gd name="connsiteX125" fmla="*/ 1273969 w 3413919"/>
                    <a:gd name="connsiteY125" fmla="*/ 742950 h 6709566"/>
                    <a:gd name="connsiteX126" fmla="*/ 1258094 w 3413919"/>
                    <a:gd name="connsiteY126" fmla="*/ 682625 h 6709566"/>
                    <a:gd name="connsiteX127" fmla="*/ 1013619 w 3413919"/>
                    <a:gd name="connsiteY127" fmla="*/ 571500 h 6709566"/>
                    <a:gd name="connsiteX128" fmla="*/ 994569 w 3413919"/>
                    <a:gd name="connsiteY128" fmla="*/ 479425 h 6709566"/>
                    <a:gd name="connsiteX129" fmla="*/ 918369 w 3413919"/>
                    <a:gd name="connsiteY129" fmla="*/ 450850 h 6709566"/>
                    <a:gd name="connsiteX130" fmla="*/ 877094 w 3413919"/>
                    <a:gd name="connsiteY130" fmla="*/ 352425 h 6709566"/>
                    <a:gd name="connsiteX131" fmla="*/ 765969 w 3413919"/>
                    <a:gd name="connsiteY131" fmla="*/ 260350 h 6709566"/>
                    <a:gd name="connsiteX132" fmla="*/ 632619 w 3413919"/>
                    <a:gd name="connsiteY132" fmla="*/ 193675 h 6709566"/>
                    <a:gd name="connsiteX133" fmla="*/ 588169 w 3413919"/>
                    <a:gd name="connsiteY133" fmla="*/ 114300 h 6709566"/>
                    <a:gd name="connsiteX134" fmla="*/ 435769 w 3413919"/>
                    <a:gd name="connsiteY134" fmla="*/ 0 h 6709566"/>
                    <a:gd name="connsiteX135" fmla="*/ 340519 w 3413919"/>
                    <a:gd name="connsiteY135" fmla="*/ 66675 h 6709566"/>
                    <a:gd name="connsiteX136" fmla="*/ 308769 w 3413919"/>
                    <a:gd name="connsiteY136" fmla="*/ 120649 h 6709566"/>
                    <a:gd name="connsiteX137" fmla="*/ 302419 w 3413919"/>
                    <a:gd name="connsiteY137" fmla="*/ 212724 h 6709566"/>
                    <a:gd name="connsiteX138" fmla="*/ 210344 w 3413919"/>
                    <a:gd name="connsiteY138" fmla="*/ 371473 h 6709566"/>
                    <a:gd name="connsiteX139" fmla="*/ 121444 w 3413919"/>
                    <a:gd name="connsiteY139" fmla="*/ 498474 h 6709566"/>
                    <a:gd name="connsiteX140" fmla="*/ 134144 w 3413919"/>
                    <a:gd name="connsiteY140" fmla="*/ 612773 h 6709566"/>
                    <a:gd name="connsiteX141" fmla="*/ 0 w 3413919"/>
                    <a:gd name="connsiteY14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709069 w 3413919"/>
                    <a:gd name="connsiteY62" fmla="*/ 5926135 h 6709566"/>
                    <a:gd name="connsiteX63" fmla="*/ 2687638 w 3413919"/>
                    <a:gd name="connsiteY63" fmla="*/ 5916610 h 6709566"/>
                    <a:gd name="connsiteX64" fmla="*/ 2680494 w 3413919"/>
                    <a:gd name="connsiteY64" fmla="*/ 5878510 h 6709566"/>
                    <a:gd name="connsiteX65" fmla="*/ 2642394 w 3413919"/>
                    <a:gd name="connsiteY65" fmla="*/ 5840410 h 6709566"/>
                    <a:gd name="connsiteX66" fmla="*/ 2640013 w 3413919"/>
                    <a:gd name="connsiteY66" fmla="*/ 5790403 h 6709566"/>
                    <a:gd name="connsiteX67" fmla="*/ 2625725 w 3413919"/>
                    <a:gd name="connsiteY67" fmla="*/ 5766591 h 6709566"/>
                    <a:gd name="connsiteX68" fmla="*/ 2580482 w 3413919"/>
                    <a:gd name="connsiteY68" fmla="*/ 5814216 h 6709566"/>
                    <a:gd name="connsiteX69" fmla="*/ 2561432 w 3413919"/>
                    <a:gd name="connsiteY69" fmla="*/ 5842791 h 6709566"/>
                    <a:gd name="connsiteX70" fmla="*/ 2497138 w 3413919"/>
                    <a:gd name="connsiteY70" fmla="*/ 5847553 h 6709566"/>
                    <a:gd name="connsiteX71" fmla="*/ 2506663 w 3413919"/>
                    <a:gd name="connsiteY71" fmla="*/ 5809453 h 6709566"/>
                    <a:gd name="connsiteX72" fmla="*/ 2566194 w 3413919"/>
                    <a:gd name="connsiteY72" fmla="*/ 5768972 h 6709566"/>
                    <a:gd name="connsiteX73" fmla="*/ 2549525 w 3413919"/>
                    <a:gd name="connsiteY73" fmla="*/ 5740397 h 6709566"/>
                    <a:gd name="connsiteX74" fmla="*/ 2537619 w 3413919"/>
                    <a:gd name="connsiteY74" fmla="*/ 5735635 h 6709566"/>
                    <a:gd name="connsiteX75" fmla="*/ 2466182 w 3413919"/>
                    <a:gd name="connsiteY75" fmla="*/ 5733253 h 6709566"/>
                    <a:gd name="connsiteX76" fmla="*/ 2416175 w 3413919"/>
                    <a:gd name="connsiteY76" fmla="*/ 5688010 h 6709566"/>
                    <a:gd name="connsiteX77" fmla="*/ 2370932 w 3413919"/>
                    <a:gd name="connsiteY77" fmla="*/ 5654672 h 6709566"/>
                    <a:gd name="connsiteX78" fmla="*/ 2375694 w 3413919"/>
                    <a:gd name="connsiteY78" fmla="*/ 5635622 h 6709566"/>
                    <a:gd name="connsiteX79" fmla="*/ 2378075 w 3413919"/>
                    <a:gd name="connsiteY79" fmla="*/ 5628478 h 6709566"/>
                    <a:gd name="connsiteX80" fmla="*/ 2339975 w 3413919"/>
                    <a:gd name="connsiteY80" fmla="*/ 5607047 h 6709566"/>
                    <a:gd name="connsiteX81" fmla="*/ 2285207 w 3413919"/>
                    <a:gd name="connsiteY81" fmla="*/ 5618953 h 6709566"/>
                    <a:gd name="connsiteX82" fmla="*/ 2261394 w 3413919"/>
                    <a:gd name="connsiteY82" fmla="*/ 5602285 h 6709566"/>
                    <a:gd name="connsiteX83" fmla="*/ 2254250 w 3413919"/>
                    <a:gd name="connsiteY83" fmla="*/ 5571328 h 6709566"/>
                    <a:gd name="connsiteX84" fmla="*/ 2209007 w 3413919"/>
                    <a:gd name="connsiteY84" fmla="*/ 5564185 h 6709566"/>
                    <a:gd name="connsiteX85" fmla="*/ 2194719 w 3413919"/>
                    <a:gd name="connsiteY85" fmla="*/ 5502272 h 6709566"/>
                    <a:gd name="connsiteX86" fmla="*/ 2144713 w 3413919"/>
                    <a:gd name="connsiteY86" fmla="*/ 5471316 h 6709566"/>
                    <a:gd name="connsiteX87" fmla="*/ 2139950 w 3413919"/>
                    <a:gd name="connsiteY87" fmla="*/ 5402260 h 6709566"/>
                    <a:gd name="connsiteX88" fmla="*/ 2106613 w 3413919"/>
                    <a:gd name="connsiteY88" fmla="*/ 5357016 h 6709566"/>
                    <a:gd name="connsiteX89" fmla="*/ 2070894 w 3413919"/>
                    <a:gd name="connsiteY89" fmla="*/ 5345110 h 6709566"/>
                    <a:gd name="connsiteX90" fmla="*/ 2032794 w 3413919"/>
                    <a:gd name="connsiteY90" fmla="*/ 5328441 h 6709566"/>
                    <a:gd name="connsiteX91" fmla="*/ 2051844 w 3413919"/>
                    <a:gd name="connsiteY91" fmla="*/ 5254622 h 6709566"/>
                    <a:gd name="connsiteX92" fmla="*/ 2018506 w 3413919"/>
                    <a:gd name="connsiteY92" fmla="*/ 5061744 h 6709566"/>
                    <a:gd name="connsiteX93" fmla="*/ 1932781 w 3413919"/>
                    <a:gd name="connsiteY93" fmla="*/ 4966493 h 6709566"/>
                    <a:gd name="connsiteX94" fmla="*/ 1968501 w 3413919"/>
                    <a:gd name="connsiteY94" fmla="*/ 4783138 h 6709566"/>
                    <a:gd name="connsiteX95" fmla="*/ 1887537 w 3413919"/>
                    <a:gd name="connsiteY95" fmla="*/ 4685507 h 6709566"/>
                    <a:gd name="connsiteX96" fmla="*/ 1982788 w 3413919"/>
                    <a:gd name="connsiteY96" fmla="*/ 4587876 h 6709566"/>
                    <a:gd name="connsiteX97" fmla="*/ 1982788 w 3413919"/>
                    <a:gd name="connsiteY97" fmla="*/ 4425951 h 6709566"/>
                    <a:gd name="connsiteX98" fmla="*/ 1923257 w 3413919"/>
                    <a:gd name="connsiteY98" fmla="*/ 4306887 h 6709566"/>
                    <a:gd name="connsiteX99" fmla="*/ 2028032 w 3413919"/>
                    <a:gd name="connsiteY99" fmla="*/ 4094956 h 6709566"/>
                    <a:gd name="connsiteX100" fmla="*/ 1992313 w 3413919"/>
                    <a:gd name="connsiteY100" fmla="*/ 4006849 h 6709566"/>
                    <a:gd name="connsiteX101" fmla="*/ 1887538 w 3413919"/>
                    <a:gd name="connsiteY101" fmla="*/ 3921125 h 6709566"/>
                    <a:gd name="connsiteX102" fmla="*/ 1955007 w 3413919"/>
                    <a:gd name="connsiteY102" fmla="*/ 3788569 h 6709566"/>
                    <a:gd name="connsiteX103" fmla="*/ 1905794 w 3413919"/>
                    <a:gd name="connsiteY103" fmla="*/ 3705225 h 6709566"/>
                    <a:gd name="connsiteX104" fmla="*/ 1959769 w 3413919"/>
                    <a:gd name="connsiteY104" fmla="*/ 3562350 h 6709566"/>
                    <a:gd name="connsiteX105" fmla="*/ 2004219 w 3413919"/>
                    <a:gd name="connsiteY105" fmla="*/ 3438525 h 6709566"/>
                    <a:gd name="connsiteX106" fmla="*/ 1947069 w 3413919"/>
                    <a:gd name="connsiteY106" fmla="*/ 3352800 h 6709566"/>
                    <a:gd name="connsiteX107" fmla="*/ 2061369 w 3413919"/>
                    <a:gd name="connsiteY107" fmla="*/ 3282950 h 6709566"/>
                    <a:gd name="connsiteX108" fmla="*/ 1991519 w 3413919"/>
                    <a:gd name="connsiteY108" fmla="*/ 3197225 h 6709566"/>
                    <a:gd name="connsiteX109" fmla="*/ 2070894 w 3413919"/>
                    <a:gd name="connsiteY109" fmla="*/ 3035300 h 6709566"/>
                    <a:gd name="connsiteX110" fmla="*/ 2124869 w 3413919"/>
                    <a:gd name="connsiteY110" fmla="*/ 2974975 h 6709566"/>
                    <a:gd name="connsiteX111" fmla="*/ 2191544 w 3413919"/>
                    <a:gd name="connsiteY111" fmla="*/ 2838450 h 6709566"/>
                    <a:gd name="connsiteX112" fmla="*/ 2334419 w 3413919"/>
                    <a:gd name="connsiteY112" fmla="*/ 2727325 h 6709566"/>
                    <a:gd name="connsiteX113" fmla="*/ 2401094 w 3413919"/>
                    <a:gd name="connsiteY113" fmla="*/ 2593975 h 6709566"/>
                    <a:gd name="connsiteX114" fmla="*/ 2410619 w 3413919"/>
                    <a:gd name="connsiteY114" fmla="*/ 2374900 h 6709566"/>
                    <a:gd name="connsiteX115" fmla="*/ 2391569 w 3413919"/>
                    <a:gd name="connsiteY115" fmla="*/ 2082800 h 6709566"/>
                    <a:gd name="connsiteX116" fmla="*/ 2337594 w 3413919"/>
                    <a:gd name="connsiteY116" fmla="*/ 1854200 h 6709566"/>
                    <a:gd name="connsiteX117" fmla="*/ 2216944 w 3413919"/>
                    <a:gd name="connsiteY117" fmla="*/ 1816100 h 6709566"/>
                    <a:gd name="connsiteX118" fmla="*/ 1893094 w 3413919"/>
                    <a:gd name="connsiteY118" fmla="*/ 1527175 h 6709566"/>
                    <a:gd name="connsiteX119" fmla="*/ 1696244 w 3413919"/>
                    <a:gd name="connsiteY119" fmla="*/ 1311275 h 6709566"/>
                    <a:gd name="connsiteX120" fmla="*/ 1648619 w 3413919"/>
                    <a:gd name="connsiteY120" fmla="*/ 1200150 h 6709566"/>
                    <a:gd name="connsiteX121" fmla="*/ 1626394 w 3413919"/>
                    <a:gd name="connsiteY121" fmla="*/ 1073150 h 6709566"/>
                    <a:gd name="connsiteX122" fmla="*/ 1572419 w 3413919"/>
                    <a:gd name="connsiteY122" fmla="*/ 920750 h 6709566"/>
                    <a:gd name="connsiteX123" fmla="*/ 1366044 w 3413919"/>
                    <a:gd name="connsiteY123" fmla="*/ 784225 h 6709566"/>
                    <a:gd name="connsiteX124" fmla="*/ 1273969 w 3413919"/>
                    <a:gd name="connsiteY124" fmla="*/ 742950 h 6709566"/>
                    <a:gd name="connsiteX125" fmla="*/ 1258094 w 3413919"/>
                    <a:gd name="connsiteY125" fmla="*/ 682625 h 6709566"/>
                    <a:gd name="connsiteX126" fmla="*/ 1013619 w 3413919"/>
                    <a:gd name="connsiteY126" fmla="*/ 571500 h 6709566"/>
                    <a:gd name="connsiteX127" fmla="*/ 994569 w 3413919"/>
                    <a:gd name="connsiteY127" fmla="*/ 479425 h 6709566"/>
                    <a:gd name="connsiteX128" fmla="*/ 918369 w 3413919"/>
                    <a:gd name="connsiteY128" fmla="*/ 450850 h 6709566"/>
                    <a:gd name="connsiteX129" fmla="*/ 877094 w 3413919"/>
                    <a:gd name="connsiteY129" fmla="*/ 352425 h 6709566"/>
                    <a:gd name="connsiteX130" fmla="*/ 765969 w 3413919"/>
                    <a:gd name="connsiteY130" fmla="*/ 260350 h 6709566"/>
                    <a:gd name="connsiteX131" fmla="*/ 632619 w 3413919"/>
                    <a:gd name="connsiteY131" fmla="*/ 193675 h 6709566"/>
                    <a:gd name="connsiteX132" fmla="*/ 588169 w 3413919"/>
                    <a:gd name="connsiteY132" fmla="*/ 114300 h 6709566"/>
                    <a:gd name="connsiteX133" fmla="*/ 435769 w 3413919"/>
                    <a:gd name="connsiteY133" fmla="*/ 0 h 6709566"/>
                    <a:gd name="connsiteX134" fmla="*/ 340519 w 3413919"/>
                    <a:gd name="connsiteY134" fmla="*/ 66675 h 6709566"/>
                    <a:gd name="connsiteX135" fmla="*/ 308769 w 3413919"/>
                    <a:gd name="connsiteY135" fmla="*/ 120649 h 6709566"/>
                    <a:gd name="connsiteX136" fmla="*/ 302419 w 3413919"/>
                    <a:gd name="connsiteY136" fmla="*/ 212724 h 6709566"/>
                    <a:gd name="connsiteX137" fmla="*/ 210344 w 3413919"/>
                    <a:gd name="connsiteY137" fmla="*/ 371473 h 6709566"/>
                    <a:gd name="connsiteX138" fmla="*/ 121444 w 3413919"/>
                    <a:gd name="connsiteY138" fmla="*/ 498474 h 6709566"/>
                    <a:gd name="connsiteX139" fmla="*/ 134144 w 3413919"/>
                    <a:gd name="connsiteY139" fmla="*/ 612773 h 6709566"/>
                    <a:gd name="connsiteX140" fmla="*/ 0 w 3413919"/>
                    <a:gd name="connsiteY14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51932 w 3413919"/>
                    <a:gd name="connsiteY60" fmla="*/ 5961853 h 6709566"/>
                    <a:gd name="connsiteX61" fmla="*/ 2737644 w 3413919"/>
                    <a:gd name="connsiteY61" fmla="*/ 5942803 h 6709566"/>
                    <a:gd name="connsiteX62" fmla="*/ 2687638 w 3413919"/>
                    <a:gd name="connsiteY62" fmla="*/ 5916610 h 6709566"/>
                    <a:gd name="connsiteX63" fmla="*/ 2680494 w 3413919"/>
                    <a:gd name="connsiteY63" fmla="*/ 5878510 h 6709566"/>
                    <a:gd name="connsiteX64" fmla="*/ 2642394 w 3413919"/>
                    <a:gd name="connsiteY64" fmla="*/ 5840410 h 6709566"/>
                    <a:gd name="connsiteX65" fmla="*/ 2640013 w 3413919"/>
                    <a:gd name="connsiteY65" fmla="*/ 5790403 h 6709566"/>
                    <a:gd name="connsiteX66" fmla="*/ 2625725 w 3413919"/>
                    <a:gd name="connsiteY66" fmla="*/ 5766591 h 6709566"/>
                    <a:gd name="connsiteX67" fmla="*/ 2580482 w 3413919"/>
                    <a:gd name="connsiteY67" fmla="*/ 5814216 h 6709566"/>
                    <a:gd name="connsiteX68" fmla="*/ 2561432 w 3413919"/>
                    <a:gd name="connsiteY68" fmla="*/ 5842791 h 6709566"/>
                    <a:gd name="connsiteX69" fmla="*/ 2497138 w 3413919"/>
                    <a:gd name="connsiteY69" fmla="*/ 5847553 h 6709566"/>
                    <a:gd name="connsiteX70" fmla="*/ 2506663 w 3413919"/>
                    <a:gd name="connsiteY70" fmla="*/ 5809453 h 6709566"/>
                    <a:gd name="connsiteX71" fmla="*/ 2566194 w 3413919"/>
                    <a:gd name="connsiteY71" fmla="*/ 5768972 h 6709566"/>
                    <a:gd name="connsiteX72" fmla="*/ 2549525 w 3413919"/>
                    <a:gd name="connsiteY72" fmla="*/ 5740397 h 6709566"/>
                    <a:gd name="connsiteX73" fmla="*/ 2537619 w 3413919"/>
                    <a:gd name="connsiteY73" fmla="*/ 5735635 h 6709566"/>
                    <a:gd name="connsiteX74" fmla="*/ 2466182 w 3413919"/>
                    <a:gd name="connsiteY74" fmla="*/ 5733253 h 6709566"/>
                    <a:gd name="connsiteX75" fmla="*/ 2416175 w 3413919"/>
                    <a:gd name="connsiteY75" fmla="*/ 5688010 h 6709566"/>
                    <a:gd name="connsiteX76" fmla="*/ 2370932 w 3413919"/>
                    <a:gd name="connsiteY76" fmla="*/ 5654672 h 6709566"/>
                    <a:gd name="connsiteX77" fmla="*/ 2375694 w 3413919"/>
                    <a:gd name="connsiteY77" fmla="*/ 5635622 h 6709566"/>
                    <a:gd name="connsiteX78" fmla="*/ 2378075 w 3413919"/>
                    <a:gd name="connsiteY78" fmla="*/ 5628478 h 6709566"/>
                    <a:gd name="connsiteX79" fmla="*/ 2339975 w 3413919"/>
                    <a:gd name="connsiteY79" fmla="*/ 5607047 h 6709566"/>
                    <a:gd name="connsiteX80" fmla="*/ 2285207 w 3413919"/>
                    <a:gd name="connsiteY80" fmla="*/ 5618953 h 6709566"/>
                    <a:gd name="connsiteX81" fmla="*/ 2261394 w 3413919"/>
                    <a:gd name="connsiteY81" fmla="*/ 5602285 h 6709566"/>
                    <a:gd name="connsiteX82" fmla="*/ 2254250 w 3413919"/>
                    <a:gd name="connsiteY82" fmla="*/ 5571328 h 6709566"/>
                    <a:gd name="connsiteX83" fmla="*/ 2209007 w 3413919"/>
                    <a:gd name="connsiteY83" fmla="*/ 5564185 h 6709566"/>
                    <a:gd name="connsiteX84" fmla="*/ 2194719 w 3413919"/>
                    <a:gd name="connsiteY84" fmla="*/ 5502272 h 6709566"/>
                    <a:gd name="connsiteX85" fmla="*/ 2144713 w 3413919"/>
                    <a:gd name="connsiteY85" fmla="*/ 5471316 h 6709566"/>
                    <a:gd name="connsiteX86" fmla="*/ 2139950 w 3413919"/>
                    <a:gd name="connsiteY86" fmla="*/ 5402260 h 6709566"/>
                    <a:gd name="connsiteX87" fmla="*/ 2106613 w 3413919"/>
                    <a:gd name="connsiteY87" fmla="*/ 5357016 h 6709566"/>
                    <a:gd name="connsiteX88" fmla="*/ 2070894 w 3413919"/>
                    <a:gd name="connsiteY88" fmla="*/ 5345110 h 6709566"/>
                    <a:gd name="connsiteX89" fmla="*/ 2032794 w 3413919"/>
                    <a:gd name="connsiteY89" fmla="*/ 5328441 h 6709566"/>
                    <a:gd name="connsiteX90" fmla="*/ 2051844 w 3413919"/>
                    <a:gd name="connsiteY90" fmla="*/ 5254622 h 6709566"/>
                    <a:gd name="connsiteX91" fmla="*/ 2018506 w 3413919"/>
                    <a:gd name="connsiteY91" fmla="*/ 5061744 h 6709566"/>
                    <a:gd name="connsiteX92" fmla="*/ 1932781 w 3413919"/>
                    <a:gd name="connsiteY92" fmla="*/ 4966493 h 6709566"/>
                    <a:gd name="connsiteX93" fmla="*/ 1968501 w 3413919"/>
                    <a:gd name="connsiteY93" fmla="*/ 4783138 h 6709566"/>
                    <a:gd name="connsiteX94" fmla="*/ 1887537 w 3413919"/>
                    <a:gd name="connsiteY94" fmla="*/ 4685507 h 6709566"/>
                    <a:gd name="connsiteX95" fmla="*/ 1982788 w 3413919"/>
                    <a:gd name="connsiteY95" fmla="*/ 4587876 h 6709566"/>
                    <a:gd name="connsiteX96" fmla="*/ 1982788 w 3413919"/>
                    <a:gd name="connsiteY96" fmla="*/ 4425951 h 6709566"/>
                    <a:gd name="connsiteX97" fmla="*/ 1923257 w 3413919"/>
                    <a:gd name="connsiteY97" fmla="*/ 4306887 h 6709566"/>
                    <a:gd name="connsiteX98" fmla="*/ 2028032 w 3413919"/>
                    <a:gd name="connsiteY98" fmla="*/ 4094956 h 6709566"/>
                    <a:gd name="connsiteX99" fmla="*/ 1992313 w 3413919"/>
                    <a:gd name="connsiteY99" fmla="*/ 4006849 h 6709566"/>
                    <a:gd name="connsiteX100" fmla="*/ 1887538 w 3413919"/>
                    <a:gd name="connsiteY100" fmla="*/ 3921125 h 6709566"/>
                    <a:gd name="connsiteX101" fmla="*/ 1955007 w 3413919"/>
                    <a:gd name="connsiteY101" fmla="*/ 3788569 h 6709566"/>
                    <a:gd name="connsiteX102" fmla="*/ 1905794 w 3413919"/>
                    <a:gd name="connsiteY102" fmla="*/ 3705225 h 6709566"/>
                    <a:gd name="connsiteX103" fmla="*/ 1959769 w 3413919"/>
                    <a:gd name="connsiteY103" fmla="*/ 3562350 h 6709566"/>
                    <a:gd name="connsiteX104" fmla="*/ 2004219 w 3413919"/>
                    <a:gd name="connsiteY104" fmla="*/ 3438525 h 6709566"/>
                    <a:gd name="connsiteX105" fmla="*/ 1947069 w 3413919"/>
                    <a:gd name="connsiteY105" fmla="*/ 3352800 h 6709566"/>
                    <a:gd name="connsiteX106" fmla="*/ 2061369 w 3413919"/>
                    <a:gd name="connsiteY106" fmla="*/ 3282950 h 6709566"/>
                    <a:gd name="connsiteX107" fmla="*/ 1991519 w 3413919"/>
                    <a:gd name="connsiteY107" fmla="*/ 3197225 h 6709566"/>
                    <a:gd name="connsiteX108" fmla="*/ 2070894 w 3413919"/>
                    <a:gd name="connsiteY108" fmla="*/ 3035300 h 6709566"/>
                    <a:gd name="connsiteX109" fmla="*/ 2124869 w 3413919"/>
                    <a:gd name="connsiteY109" fmla="*/ 2974975 h 6709566"/>
                    <a:gd name="connsiteX110" fmla="*/ 2191544 w 3413919"/>
                    <a:gd name="connsiteY110" fmla="*/ 2838450 h 6709566"/>
                    <a:gd name="connsiteX111" fmla="*/ 2334419 w 3413919"/>
                    <a:gd name="connsiteY111" fmla="*/ 2727325 h 6709566"/>
                    <a:gd name="connsiteX112" fmla="*/ 2401094 w 3413919"/>
                    <a:gd name="connsiteY112" fmla="*/ 2593975 h 6709566"/>
                    <a:gd name="connsiteX113" fmla="*/ 2410619 w 3413919"/>
                    <a:gd name="connsiteY113" fmla="*/ 2374900 h 6709566"/>
                    <a:gd name="connsiteX114" fmla="*/ 2391569 w 3413919"/>
                    <a:gd name="connsiteY114" fmla="*/ 2082800 h 6709566"/>
                    <a:gd name="connsiteX115" fmla="*/ 2337594 w 3413919"/>
                    <a:gd name="connsiteY115" fmla="*/ 1854200 h 6709566"/>
                    <a:gd name="connsiteX116" fmla="*/ 2216944 w 3413919"/>
                    <a:gd name="connsiteY116" fmla="*/ 1816100 h 6709566"/>
                    <a:gd name="connsiteX117" fmla="*/ 1893094 w 3413919"/>
                    <a:gd name="connsiteY117" fmla="*/ 1527175 h 6709566"/>
                    <a:gd name="connsiteX118" fmla="*/ 1696244 w 3413919"/>
                    <a:gd name="connsiteY118" fmla="*/ 1311275 h 6709566"/>
                    <a:gd name="connsiteX119" fmla="*/ 1648619 w 3413919"/>
                    <a:gd name="connsiteY119" fmla="*/ 1200150 h 6709566"/>
                    <a:gd name="connsiteX120" fmla="*/ 1626394 w 3413919"/>
                    <a:gd name="connsiteY120" fmla="*/ 1073150 h 6709566"/>
                    <a:gd name="connsiteX121" fmla="*/ 1572419 w 3413919"/>
                    <a:gd name="connsiteY121" fmla="*/ 920750 h 6709566"/>
                    <a:gd name="connsiteX122" fmla="*/ 1366044 w 3413919"/>
                    <a:gd name="connsiteY122" fmla="*/ 784225 h 6709566"/>
                    <a:gd name="connsiteX123" fmla="*/ 1273969 w 3413919"/>
                    <a:gd name="connsiteY123" fmla="*/ 742950 h 6709566"/>
                    <a:gd name="connsiteX124" fmla="*/ 1258094 w 3413919"/>
                    <a:gd name="connsiteY124" fmla="*/ 682625 h 6709566"/>
                    <a:gd name="connsiteX125" fmla="*/ 1013619 w 3413919"/>
                    <a:gd name="connsiteY125" fmla="*/ 571500 h 6709566"/>
                    <a:gd name="connsiteX126" fmla="*/ 994569 w 3413919"/>
                    <a:gd name="connsiteY126" fmla="*/ 479425 h 6709566"/>
                    <a:gd name="connsiteX127" fmla="*/ 918369 w 3413919"/>
                    <a:gd name="connsiteY127" fmla="*/ 450850 h 6709566"/>
                    <a:gd name="connsiteX128" fmla="*/ 877094 w 3413919"/>
                    <a:gd name="connsiteY128" fmla="*/ 352425 h 6709566"/>
                    <a:gd name="connsiteX129" fmla="*/ 765969 w 3413919"/>
                    <a:gd name="connsiteY129" fmla="*/ 260350 h 6709566"/>
                    <a:gd name="connsiteX130" fmla="*/ 632619 w 3413919"/>
                    <a:gd name="connsiteY130" fmla="*/ 193675 h 6709566"/>
                    <a:gd name="connsiteX131" fmla="*/ 588169 w 3413919"/>
                    <a:gd name="connsiteY131" fmla="*/ 114300 h 6709566"/>
                    <a:gd name="connsiteX132" fmla="*/ 435769 w 3413919"/>
                    <a:gd name="connsiteY132" fmla="*/ 0 h 6709566"/>
                    <a:gd name="connsiteX133" fmla="*/ 340519 w 3413919"/>
                    <a:gd name="connsiteY133" fmla="*/ 66675 h 6709566"/>
                    <a:gd name="connsiteX134" fmla="*/ 308769 w 3413919"/>
                    <a:gd name="connsiteY134" fmla="*/ 120649 h 6709566"/>
                    <a:gd name="connsiteX135" fmla="*/ 302419 w 3413919"/>
                    <a:gd name="connsiteY135" fmla="*/ 212724 h 6709566"/>
                    <a:gd name="connsiteX136" fmla="*/ 210344 w 3413919"/>
                    <a:gd name="connsiteY136" fmla="*/ 371473 h 6709566"/>
                    <a:gd name="connsiteX137" fmla="*/ 121444 w 3413919"/>
                    <a:gd name="connsiteY137" fmla="*/ 498474 h 6709566"/>
                    <a:gd name="connsiteX138" fmla="*/ 134144 w 3413919"/>
                    <a:gd name="connsiteY138" fmla="*/ 612773 h 6709566"/>
                    <a:gd name="connsiteX139" fmla="*/ 0 w 3413919"/>
                    <a:gd name="connsiteY13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94794 w 3413919"/>
                    <a:gd name="connsiteY57" fmla="*/ 6007097 h 6709566"/>
                    <a:gd name="connsiteX58" fmla="*/ 2780507 w 3413919"/>
                    <a:gd name="connsiteY58" fmla="*/ 5985666 h 6709566"/>
                    <a:gd name="connsiteX59" fmla="*/ 2763838 w 3413919"/>
                    <a:gd name="connsiteY59" fmla="*/ 5966616 h 6709566"/>
                    <a:gd name="connsiteX60" fmla="*/ 2737644 w 3413919"/>
                    <a:gd name="connsiteY60" fmla="*/ 5942803 h 6709566"/>
                    <a:gd name="connsiteX61" fmla="*/ 2687638 w 3413919"/>
                    <a:gd name="connsiteY61" fmla="*/ 5916610 h 6709566"/>
                    <a:gd name="connsiteX62" fmla="*/ 2680494 w 3413919"/>
                    <a:gd name="connsiteY62" fmla="*/ 5878510 h 6709566"/>
                    <a:gd name="connsiteX63" fmla="*/ 2642394 w 3413919"/>
                    <a:gd name="connsiteY63" fmla="*/ 5840410 h 6709566"/>
                    <a:gd name="connsiteX64" fmla="*/ 2640013 w 3413919"/>
                    <a:gd name="connsiteY64" fmla="*/ 5790403 h 6709566"/>
                    <a:gd name="connsiteX65" fmla="*/ 2625725 w 3413919"/>
                    <a:gd name="connsiteY65" fmla="*/ 5766591 h 6709566"/>
                    <a:gd name="connsiteX66" fmla="*/ 2580482 w 3413919"/>
                    <a:gd name="connsiteY66" fmla="*/ 5814216 h 6709566"/>
                    <a:gd name="connsiteX67" fmla="*/ 2561432 w 3413919"/>
                    <a:gd name="connsiteY67" fmla="*/ 5842791 h 6709566"/>
                    <a:gd name="connsiteX68" fmla="*/ 2497138 w 3413919"/>
                    <a:gd name="connsiteY68" fmla="*/ 5847553 h 6709566"/>
                    <a:gd name="connsiteX69" fmla="*/ 2506663 w 3413919"/>
                    <a:gd name="connsiteY69" fmla="*/ 5809453 h 6709566"/>
                    <a:gd name="connsiteX70" fmla="*/ 2566194 w 3413919"/>
                    <a:gd name="connsiteY70" fmla="*/ 5768972 h 6709566"/>
                    <a:gd name="connsiteX71" fmla="*/ 2549525 w 3413919"/>
                    <a:gd name="connsiteY71" fmla="*/ 5740397 h 6709566"/>
                    <a:gd name="connsiteX72" fmla="*/ 2537619 w 3413919"/>
                    <a:gd name="connsiteY72" fmla="*/ 5735635 h 6709566"/>
                    <a:gd name="connsiteX73" fmla="*/ 2466182 w 3413919"/>
                    <a:gd name="connsiteY73" fmla="*/ 5733253 h 6709566"/>
                    <a:gd name="connsiteX74" fmla="*/ 2416175 w 3413919"/>
                    <a:gd name="connsiteY74" fmla="*/ 5688010 h 6709566"/>
                    <a:gd name="connsiteX75" fmla="*/ 2370932 w 3413919"/>
                    <a:gd name="connsiteY75" fmla="*/ 5654672 h 6709566"/>
                    <a:gd name="connsiteX76" fmla="*/ 2375694 w 3413919"/>
                    <a:gd name="connsiteY76" fmla="*/ 5635622 h 6709566"/>
                    <a:gd name="connsiteX77" fmla="*/ 2378075 w 3413919"/>
                    <a:gd name="connsiteY77" fmla="*/ 5628478 h 6709566"/>
                    <a:gd name="connsiteX78" fmla="*/ 2339975 w 3413919"/>
                    <a:gd name="connsiteY78" fmla="*/ 5607047 h 6709566"/>
                    <a:gd name="connsiteX79" fmla="*/ 2285207 w 3413919"/>
                    <a:gd name="connsiteY79" fmla="*/ 5618953 h 6709566"/>
                    <a:gd name="connsiteX80" fmla="*/ 2261394 w 3413919"/>
                    <a:gd name="connsiteY80" fmla="*/ 5602285 h 6709566"/>
                    <a:gd name="connsiteX81" fmla="*/ 2254250 w 3413919"/>
                    <a:gd name="connsiteY81" fmla="*/ 5571328 h 6709566"/>
                    <a:gd name="connsiteX82" fmla="*/ 2209007 w 3413919"/>
                    <a:gd name="connsiteY82" fmla="*/ 5564185 h 6709566"/>
                    <a:gd name="connsiteX83" fmla="*/ 2194719 w 3413919"/>
                    <a:gd name="connsiteY83" fmla="*/ 5502272 h 6709566"/>
                    <a:gd name="connsiteX84" fmla="*/ 2144713 w 3413919"/>
                    <a:gd name="connsiteY84" fmla="*/ 5471316 h 6709566"/>
                    <a:gd name="connsiteX85" fmla="*/ 2139950 w 3413919"/>
                    <a:gd name="connsiteY85" fmla="*/ 5402260 h 6709566"/>
                    <a:gd name="connsiteX86" fmla="*/ 2106613 w 3413919"/>
                    <a:gd name="connsiteY86" fmla="*/ 5357016 h 6709566"/>
                    <a:gd name="connsiteX87" fmla="*/ 2070894 w 3413919"/>
                    <a:gd name="connsiteY87" fmla="*/ 5345110 h 6709566"/>
                    <a:gd name="connsiteX88" fmla="*/ 2032794 w 3413919"/>
                    <a:gd name="connsiteY88" fmla="*/ 5328441 h 6709566"/>
                    <a:gd name="connsiteX89" fmla="*/ 2051844 w 3413919"/>
                    <a:gd name="connsiteY89" fmla="*/ 5254622 h 6709566"/>
                    <a:gd name="connsiteX90" fmla="*/ 2018506 w 3413919"/>
                    <a:gd name="connsiteY90" fmla="*/ 5061744 h 6709566"/>
                    <a:gd name="connsiteX91" fmla="*/ 1932781 w 3413919"/>
                    <a:gd name="connsiteY91" fmla="*/ 4966493 h 6709566"/>
                    <a:gd name="connsiteX92" fmla="*/ 1968501 w 3413919"/>
                    <a:gd name="connsiteY92" fmla="*/ 4783138 h 6709566"/>
                    <a:gd name="connsiteX93" fmla="*/ 1887537 w 3413919"/>
                    <a:gd name="connsiteY93" fmla="*/ 4685507 h 6709566"/>
                    <a:gd name="connsiteX94" fmla="*/ 1982788 w 3413919"/>
                    <a:gd name="connsiteY94" fmla="*/ 4587876 h 6709566"/>
                    <a:gd name="connsiteX95" fmla="*/ 1982788 w 3413919"/>
                    <a:gd name="connsiteY95" fmla="*/ 4425951 h 6709566"/>
                    <a:gd name="connsiteX96" fmla="*/ 1923257 w 3413919"/>
                    <a:gd name="connsiteY96" fmla="*/ 4306887 h 6709566"/>
                    <a:gd name="connsiteX97" fmla="*/ 2028032 w 3413919"/>
                    <a:gd name="connsiteY97" fmla="*/ 4094956 h 6709566"/>
                    <a:gd name="connsiteX98" fmla="*/ 1992313 w 3413919"/>
                    <a:gd name="connsiteY98" fmla="*/ 4006849 h 6709566"/>
                    <a:gd name="connsiteX99" fmla="*/ 1887538 w 3413919"/>
                    <a:gd name="connsiteY99" fmla="*/ 3921125 h 6709566"/>
                    <a:gd name="connsiteX100" fmla="*/ 1955007 w 3413919"/>
                    <a:gd name="connsiteY100" fmla="*/ 3788569 h 6709566"/>
                    <a:gd name="connsiteX101" fmla="*/ 1905794 w 3413919"/>
                    <a:gd name="connsiteY101" fmla="*/ 3705225 h 6709566"/>
                    <a:gd name="connsiteX102" fmla="*/ 1959769 w 3413919"/>
                    <a:gd name="connsiteY102" fmla="*/ 3562350 h 6709566"/>
                    <a:gd name="connsiteX103" fmla="*/ 2004219 w 3413919"/>
                    <a:gd name="connsiteY103" fmla="*/ 3438525 h 6709566"/>
                    <a:gd name="connsiteX104" fmla="*/ 1947069 w 3413919"/>
                    <a:gd name="connsiteY104" fmla="*/ 3352800 h 6709566"/>
                    <a:gd name="connsiteX105" fmla="*/ 2061369 w 3413919"/>
                    <a:gd name="connsiteY105" fmla="*/ 3282950 h 6709566"/>
                    <a:gd name="connsiteX106" fmla="*/ 1991519 w 3413919"/>
                    <a:gd name="connsiteY106" fmla="*/ 3197225 h 6709566"/>
                    <a:gd name="connsiteX107" fmla="*/ 2070894 w 3413919"/>
                    <a:gd name="connsiteY107" fmla="*/ 3035300 h 6709566"/>
                    <a:gd name="connsiteX108" fmla="*/ 2124869 w 3413919"/>
                    <a:gd name="connsiteY108" fmla="*/ 2974975 h 6709566"/>
                    <a:gd name="connsiteX109" fmla="*/ 2191544 w 3413919"/>
                    <a:gd name="connsiteY109" fmla="*/ 2838450 h 6709566"/>
                    <a:gd name="connsiteX110" fmla="*/ 2334419 w 3413919"/>
                    <a:gd name="connsiteY110" fmla="*/ 2727325 h 6709566"/>
                    <a:gd name="connsiteX111" fmla="*/ 2401094 w 3413919"/>
                    <a:gd name="connsiteY111" fmla="*/ 2593975 h 6709566"/>
                    <a:gd name="connsiteX112" fmla="*/ 2410619 w 3413919"/>
                    <a:gd name="connsiteY112" fmla="*/ 2374900 h 6709566"/>
                    <a:gd name="connsiteX113" fmla="*/ 2391569 w 3413919"/>
                    <a:gd name="connsiteY113" fmla="*/ 2082800 h 6709566"/>
                    <a:gd name="connsiteX114" fmla="*/ 2337594 w 3413919"/>
                    <a:gd name="connsiteY114" fmla="*/ 1854200 h 6709566"/>
                    <a:gd name="connsiteX115" fmla="*/ 2216944 w 3413919"/>
                    <a:gd name="connsiteY115" fmla="*/ 1816100 h 6709566"/>
                    <a:gd name="connsiteX116" fmla="*/ 1893094 w 3413919"/>
                    <a:gd name="connsiteY116" fmla="*/ 1527175 h 6709566"/>
                    <a:gd name="connsiteX117" fmla="*/ 1696244 w 3413919"/>
                    <a:gd name="connsiteY117" fmla="*/ 1311275 h 6709566"/>
                    <a:gd name="connsiteX118" fmla="*/ 1648619 w 3413919"/>
                    <a:gd name="connsiteY118" fmla="*/ 1200150 h 6709566"/>
                    <a:gd name="connsiteX119" fmla="*/ 1626394 w 3413919"/>
                    <a:gd name="connsiteY119" fmla="*/ 1073150 h 6709566"/>
                    <a:gd name="connsiteX120" fmla="*/ 1572419 w 3413919"/>
                    <a:gd name="connsiteY120" fmla="*/ 920750 h 6709566"/>
                    <a:gd name="connsiteX121" fmla="*/ 1366044 w 3413919"/>
                    <a:gd name="connsiteY121" fmla="*/ 784225 h 6709566"/>
                    <a:gd name="connsiteX122" fmla="*/ 1273969 w 3413919"/>
                    <a:gd name="connsiteY122" fmla="*/ 742950 h 6709566"/>
                    <a:gd name="connsiteX123" fmla="*/ 1258094 w 3413919"/>
                    <a:gd name="connsiteY123" fmla="*/ 682625 h 6709566"/>
                    <a:gd name="connsiteX124" fmla="*/ 1013619 w 3413919"/>
                    <a:gd name="connsiteY124" fmla="*/ 571500 h 6709566"/>
                    <a:gd name="connsiteX125" fmla="*/ 994569 w 3413919"/>
                    <a:gd name="connsiteY125" fmla="*/ 479425 h 6709566"/>
                    <a:gd name="connsiteX126" fmla="*/ 918369 w 3413919"/>
                    <a:gd name="connsiteY126" fmla="*/ 450850 h 6709566"/>
                    <a:gd name="connsiteX127" fmla="*/ 877094 w 3413919"/>
                    <a:gd name="connsiteY127" fmla="*/ 352425 h 6709566"/>
                    <a:gd name="connsiteX128" fmla="*/ 765969 w 3413919"/>
                    <a:gd name="connsiteY128" fmla="*/ 260350 h 6709566"/>
                    <a:gd name="connsiteX129" fmla="*/ 632619 w 3413919"/>
                    <a:gd name="connsiteY129" fmla="*/ 193675 h 6709566"/>
                    <a:gd name="connsiteX130" fmla="*/ 588169 w 3413919"/>
                    <a:gd name="connsiteY130" fmla="*/ 114300 h 6709566"/>
                    <a:gd name="connsiteX131" fmla="*/ 435769 w 3413919"/>
                    <a:gd name="connsiteY131" fmla="*/ 0 h 6709566"/>
                    <a:gd name="connsiteX132" fmla="*/ 340519 w 3413919"/>
                    <a:gd name="connsiteY132" fmla="*/ 66675 h 6709566"/>
                    <a:gd name="connsiteX133" fmla="*/ 308769 w 3413919"/>
                    <a:gd name="connsiteY133" fmla="*/ 120649 h 6709566"/>
                    <a:gd name="connsiteX134" fmla="*/ 302419 w 3413919"/>
                    <a:gd name="connsiteY134" fmla="*/ 212724 h 6709566"/>
                    <a:gd name="connsiteX135" fmla="*/ 210344 w 3413919"/>
                    <a:gd name="connsiteY135" fmla="*/ 371473 h 6709566"/>
                    <a:gd name="connsiteX136" fmla="*/ 121444 w 3413919"/>
                    <a:gd name="connsiteY136" fmla="*/ 498474 h 6709566"/>
                    <a:gd name="connsiteX137" fmla="*/ 134144 w 3413919"/>
                    <a:gd name="connsiteY137" fmla="*/ 612773 h 6709566"/>
                    <a:gd name="connsiteX138" fmla="*/ 0 w 3413919"/>
                    <a:gd name="connsiteY13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49563 w 3413919"/>
                    <a:gd name="connsiteY52" fmla="*/ 6054722 h 6709566"/>
                    <a:gd name="connsiteX53" fmla="*/ 2828132 w 3413919"/>
                    <a:gd name="connsiteY53" fmla="*/ 6045197 h 6709566"/>
                    <a:gd name="connsiteX54" fmla="*/ 2809082 w 3413919"/>
                    <a:gd name="connsiteY54" fmla="*/ 6030910 h 6709566"/>
                    <a:gd name="connsiteX55" fmla="*/ 2804319 w 3413919"/>
                    <a:gd name="connsiteY55" fmla="*/ 6019003 h 6709566"/>
                    <a:gd name="connsiteX56" fmla="*/ 2801938 w 3413919"/>
                    <a:gd name="connsiteY56" fmla="*/ 6009478 h 6709566"/>
                    <a:gd name="connsiteX57" fmla="*/ 2780507 w 3413919"/>
                    <a:gd name="connsiteY57" fmla="*/ 5985666 h 6709566"/>
                    <a:gd name="connsiteX58" fmla="*/ 2763838 w 3413919"/>
                    <a:gd name="connsiteY58" fmla="*/ 5966616 h 6709566"/>
                    <a:gd name="connsiteX59" fmla="*/ 2737644 w 3413919"/>
                    <a:gd name="connsiteY59" fmla="*/ 5942803 h 6709566"/>
                    <a:gd name="connsiteX60" fmla="*/ 2687638 w 3413919"/>
                    <a:gd name="connsiteY60" fmla="*/ 5916610 h 6709566"/>
                    <a:gd name="connsiteX61" fmla="*/ 2680494 w 3413919"/>
                    <a:gd name="connsiteY61" fmla="*/ 5878510 h 6709566"/>
                    <a:gd name="connsiteX62" fmla="*/ 2642394 w 3413919"/>
                    <a:gd name="connsiteY62" fmla="*/ 5840410 h 6709566"/>
                    <a:gd name="connsiteX63" fmla="*/ 2640013 w 3413919"/>
                    <a:gd name="connsiteY63" fmla="*/ 5790403 h 6709566"/>
                    <a:gd name="connsiteX64" fmla="*/ 2625725 w 3413919"/>
                    <a:gd name="connsiteY64" fmla="*/ 5766591 h 6709566"/>
                    <a:gd name="connsiteX65" fmla="*/ 2580482 w 3413919"/>
                    <a:gd name="connsiteY65" fmla="*/ 5814216 h 6709566"/>
                    <a:gd name="connsiteX66" fmla="*/ 2561432 w 3413919"/>
                    <a:gd name="connsiteY66" fmla="*/ 5842791 h 6709566"/>
                    <a:gd name="connsiteX67" fmla="*/ 2497138 w 3413919"/>
                    <a:gd name="connsiteY67" fmla="*/ 5847553 h 6709566"/>
                    <a:gd name="connsiteX68" fmla="*/ 2506663 w 3413919"/>
                    <a:gd name="connsiteY68" fmla="*/ 5809453 h 6709566"/>
                    <a:gd name="connsiteX69" fmla="*/ 2566194 w 3413919"/>
                    <a:gd name="connsiteY69" fmla="*/ 5768972 h 6709566"/>
                    <a:gd name="connsiteX70" fmla="*/ 2549525 w 3413919"/>
                    <a:gd name="connsiteY70" fmla="*/ 5740397 h 6709566"/>
                    <a:gd name="connsiteX71" fmla="*/ 2537619 w 3413919"/>
                    <a:gd name="connsiteY71" fmla="*/ 5735635 h 6709566"/>
                    <a:gd name="connsiteX72" fmla="*/ 2466182 w 3413919"/>
                    <a:gd name="connsiteY72" fmla="*/ 5733253 h 6709566"/>
                    <a:gd name="connsiteX73" fmla="*/ 2416175 w 3413919"/>
                    <a:gd name="connsiteY73" fmla="*/ 5688010 h 6709566"/>
                    <a:gd name="connsiteX74" fmla="*/ 2370932 w 3413919"/>
                    <a:gd name="connsiteY74" fmla="*/ 5654672 h 6709566"/>
                    <a:gd name="connsiteX75" fmla="*/ 2375694 w 3413919"/>
                    <a:gd name="connsiteY75" fmla="*/ 5635622 h 6709566"/>
                    <a:gd name="connsiteX76" fmla="*/ 2378075 w 3413919"/>
                    <a:gd name="connsiteY76" fmla="*/ 5628478 h 6709566"/>
                    <a:gd name="connsiteX77" fmla="*/ 2339975 w 3413919"/>
                    <a:gd name="connsiteY77" fmla="*/ 5607047 h 6709566"/>
                    <a:gd name="connsiteX78" fmla="*/ 2285207 w 3413919"/>
                    <a:gd name="connsiteY78" fmla="*/ 5618953 h 6709566"/>
                    <a:gd name="connsiteX79" fmla="*/ 2261394 w 3413919"/>
                    <a:gd name="connsiteY79" fmla="*/ 5602285 h 6709566"/>
                    <a:gd name="connsiteX80" fmla="*/ 2254250 w 3413919"/>
                    <a:gd name="connsiteY80" fmla="*/ 5571328 h 6709566"/>
                    <a:gd name="connsiteX81" fmla="*/ 2209007 w 3413919"/>
                    <a:gd name="connsiteY81" fmla="*/ 5564185 h 6709566"/>
                    <a:gd name="connsiteX82" fmla="*/ 2194719 w 3413919"/>
                    <a:gd name="connsiteY82" fmla="*/ 5502272 h 6709566"/>
                    <a:gd name="connsiteX83" fmla="*/ 2144713 w 3413919"/>
                    <a:gd name="connsiteY83" fmla="*/ 5471316 h 6709566"/>
                    <a:gd name="connsiteX84" fmla="*/ 2139950 w 3413919"/>
                    <a:gd name="connsiteY84" fmla="*/ 5402260 h 6709566"/>
                    <a:gd name="connsiteX85" fmla="*/ 2106613 w 3413919"/>
                    <a:gd name="connsiteY85" fmla="*/ 5357016 h 6709566"/>
                    <a:gd name="connsiteX86" fmla="*/ 2070894 w 3413919"/>
                    <a:gd name="connsiteY86" fmla="*/ 5345110 h 6709566"/>
                    <a:gd name="connsiteX87" fmla="*/ 2032794 w 3413919"/>
                    <a:gd name="connsiteY87" fmla="*/ 5328441 h 6709566"/>
                    <a:gd name="connsiteX88" fmla="*/ 2051844 w 3413919"/>
                    <a:gd name="connsiteY88" fmla="*/ 5254622 h 6709566"/>
                    <a:gd name="connsiteX89" fmla="*/ 2018506 w 3413919"/>
                    <a:gd name="connsiteY89" fmla="*/ 5061744 h 6709566"/>
                    <a:gd name="connsiteX90" fmla="*/ 1932781 w 3413919"/>
                    <a:gd name="connsiteY90" fmla="*/ 4966493 h 6709566"/>
                    <a:gd name="connsiteX91" fmla="*/ 1968501 w 3413919"/>
                    <a:gd name="connsiteY91" fmla="*/ 4783138 h 6709566"/>
                    <a:gd name="connsiteX92" fmla="*/ 1887537 w 3413919"/>
                    <a:gd name="connsiteY92" fmla="*/ 4685507 h 6709566"/>
                    <a:gd name="connsiteX93" fmla="*/ 1982788 w 3413919"/>
                    <a:gd name="connsiteY93" fmla="*/ 4587876 h 6709566"/>
                    <a:gd name="connsiteX94" fmla="*/ 1982788 w 3413919"/>
                    <a:gd name="connsiteY94" fmla="*/ 4425951 h 6709566"/>
                    <a:gd name="connsiteX95" fmla="*/ 1923257 w 3413919"/>
                    <a:gd name="connsiteY95" fmla="*/ 4306887 h 6709566"/>
                    <a:gd name="connsiteX96" fmla="*/ 2028032 w 3413919"/>
                    <a:gd name="connsiteY96" fmla="*/ 4094956 h 6709566"/>
                    <a:gd name="connsiteX97" fmla="*/ 1992313 w 3413919"/>
                    <a:gd name="connsiteY97" fmla="*/ 4006849 h 6709566"/>
                    <a:gd name="connsiteX98" fmla="*/ 1887538 w 3413919"/>
                    <a:gd name="connsiteY98" fmla="*/ 3921125 h 6709566"/>
                    <a:gd name="connsiteX99" fmla="*/ 1955007 w 3413919"/>
                    <a:gd name="connsiteY99" fmla="*/ 3788569 h 6709566"/>
                    <a:gd name="connsiteX100" fmla="*/ 1905794 w 3413919"/>
                    <a:gd name="connsiteY100" fmla="*/ 3705225 h 6709566"/>
                    <a:gd name="connsiteX101" fmla="*/ 1959769 w 3413919"/>
                    <a:gd name="connsiteY101" fmla="*/ 3562350 h 6709566"/>
                    <a:gd name="connsiteX102" fmla="*/ 2004219 w 3413919"/>
                    <a:gd name="connsiteY102" fmla="*/ 3438525 h 6709566"/>
                    <a:gd name="connsiteX103" fmla="*/ 1947069 w 3413919"/>
                    <a:gd name="connsiteY103" fmla="*/ 3352800 h 6709566"/>
                    <a:gd name="connsiteX104" fmla="*/ 2061369 w 3413919"/>
                    <a:gd name="connsiteY104" fmla="*/ 3282950 h 6709566"/>
                    <a:gd name="connsiteX105" fmla="*/ 1991519 w 3413919"/>
                    <a:gd name="connsiteY105" fmla="*/ 3197225 h 6709566"/>
                    <a:gd name="connsiteX106" fmla="*/ 2070894 w 3413919"/>
                    <a:gd name="connsiteY106" fmla="*/ 3035300 h 6709566"/>
                    <a:gd name="connsiteX107" fmla="*/ 2124869 w 3413919"/>
                    <a:gd name="connsiteY107" fmla="*/ 2974975 h 6709566"/>
                    <a:gd name="connsiteX108" fmla="*/ 2191544 w 3413919"/>
                    <a:gd name="connsiteY108" fmla="*/ 2838450 h 6709566"/>
                    <a:gd name="connsiteX109" fmla="*/ 2334419 w 3413919"/>
                    <a:gd name="connsiteY109" fmla="*/ 2727325 h 6709566"/>
                    <a:gd name="connsiteX110" fmla="*/ 2401094 w 3413919"/>
                    <a:gd name="connsiteY110" fmla="*/ 2593975 h 6709566"/>
                    <a:gd name="connsiteX111" fmla="*/ 2410619 w 3413919"/>
                    <a:gd name="connsiteY111" fmla="*/ 2374900 h 6709566"/>
                    <a:gd name="connsiteX112" fmla="*/ 2391569 w 3413919"/>
                    <a:gd name="connsiteY112" fmla="*/ 2082800 h 6709566"/>
                    <a:gd name="connsiteX113" fmla="*/ 2337594 w 3413919"/>
                    <a:gd name="connsiteY113" fmla="*/ 1854200 h 6709566"/>
                    <a:gd name="connsiteX114" fmla="*/ 2216944 w 3413919"/>
                    <a:gd name="connsiteY114" fmla="*/ 1816100 h 6709566"/>
                    <a:gd name="connsiteX115" fmla="*/ 1893094 w 3413919"/>
                    <a:gd name="connsiteY115" fmla="*/ 1527175 h 6709566"/>
                    <a:gd name="connsiteX116" fmla="*/ 1696244 w 3413919"/>
                    <a:gd name="connsiteY116" fmla="*/ 1311275 h 6709566"/>
                    <a:gd name="connsiteX117" fmla="*/ 1648619 w 3413919"/>
                    <a:gd name="connsiteY117" fmla="*/ 1200150 h 6709566"/>
                    <a:gd name="connsiteX118" fmla="*/ 1626394 w 3413919"/>
                    <a:gd name="connsiteY118" fmla="*/ 1073150 h 6709566"/>
                    <a:gd name="connsiteX119" fmla="*/ 1572419 w 3413919"/>
                    <a:gd name="connsiteY119" fmla="*/ 920750 h 6709566"/>
                    <a:gd name="connsiteX120" fmla="*/ 1366044 w 3413919"/>
                    <a:gd name="connsiteY120" fmla="*/ 784225 h 6709566"/>
                    <a:gd name="connsiteX121" fmla="*/ 1273969 w 3413919"/>
                    <a:gd name="connsiteY121" fmla="*/ 742950 h 6709566"/>
                    <a:gd name="connsiteX122" fmla="*/ 1258094 w 3413919"/>
                    <a:gd name="connsiteY122" fmla="*/ 682625 h 6709566"/>
                    <a:gd name="connsiteX123" fmla="*/ 1013619 w 3413919"/>
                    <a:gd name="connsiteY123" fmla="*/ 571500 h 6709566"/>
                    <a:gd name="connsiteX124" fmla="*/ 994569 w 3413919"/>
                    <a:gd name="connsiteY124" fmla="*/ 479425 h 6709566"/>
                    <a:gd name="connsiteX125" fmla="*/ 918369 w 3413919"/>
                    <a:gd name="connsiteY125" fmla="*/ 450850 h 6709566"/>
                    <a:gd name="connsiteX126" fmla="*/ 877094 w 3413919"/>
                    <a:gd name="connsiteY126" fmla="*/ 352425 h 6709566"/>
                    <a:gd name="connsiteX127" fmla="*/ 765969 w 3413919"/>
                    <a:gd name="connsiteY127" fmla="*/ 260350 h 6709566"/>
                    <a:gd name="connsiteX128" fmla="*/ 632619 w 3413919"/>
                    <a:gd name="connsiteY128" fmla="*/ 193675 h 6709566"/>
                    <a:gd name="connsiteX129" fmla="*/ 588169 w 3413919"/>
                    <a:gd name="connsiteY129" fmla="*/ 114300 h 6709566"/>
                    <a:gd name="connsiteX130" fmla="*/ 435769 w 3413919"/>
                    <a:gd name="connsiteY130" fmla="*/ 0 h 6709566"/>
                    <a:gd name="connsiteX131" fmla="*/ 340519 w 3413919"/>
                    <a:gd name="connsiteY131" fmla="*/ 66675 h 6709566"/>
                    <a:gd name="connsiteX132" fmla="*/ 308769 w 3413919"/>
                    <a:gd name="connsiteY132" fmla="*/ 120649 h 6709566"/>
                    <a:gd name="connsiteX133" fmla="*/ 302419 w 3413919"/>
                    <a:gd name="connsiteY133" fmla="*/ 212724 h 6709566"/>
                    <a:gd name="connsiteX134" fmla="*/ 210344 w 3413919"/>
                    <a:gd name="connsiteY134" fmla="*/ 371473 h 6709566"/>
                    <a:gd name="connsiteX135" fmla="*/ 121444 w 3413919"/>
                    <a:gd name="connsiteY135" fmla="*/ 498474 h 6709566"/>
                    <a:gd name="connsiteX136" fmla="*/ 134144 w 3413919"/>
                    <a:gd name="connsiteY136" fmla="*/ 612773 h 6709566"/>
                    <a:gd name="connsiteX137" fmla="*/ 0 w 3413919"/>
                    <a:gd name="connsiteY13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28132 w 3413919"/>
                    <a:gd name="connsiteY52" fmla="*/ 6045197 h 6709566"/>
                    <a:gd name="connsiteX53" fmla="*/ 2809082 w 3413919"/>
                    <a:gd name="connsiteY53" fmla="*/ 6030910 h 6709566"/>
                    <a:gd name="connsiteX54" fmla="*/ 2804319 w 3413919"/>
                    <a:gd name="connsiteY54" fmla="*/ 6019003 h 6709566"/>
                    <a:gd name="connsiteX55" fmla="*/ 2801938 w 3413919"/>
                    <a:gd name="connsiteY55" fmla="*/ 6009478 h 6709566"/>
                    <a:gd name="connsiteX56" fmla="*/ 2780507 w 3413919"/>
                    <a:gd name="connsiteY56" fmla="*/ 5985666 h 6709566"/>
                    <a:gd name="connsiteX57" fmla="*/ 2763838 w 3413919"/>
                    <a:gd name="connsiteY57" fmla="*/ 5966616 h 6709566"/>
                    <a:gd name="connsiteX58" fmla="*/ 2737644 w 3413919"/>
                    <a:gd name="connsiteY58" fmla="*/ 5942803 h 6709566"/>
                    <a:gd name="connsiteX59" fmla="*/ 2687638 w 3413919"/>
                    <a:gd name="connsiteY59" fmla="*/ 5916610 h 6709566"/>
                    <a:gd name="connsiteX60" fmla="*/ 2680494 w 3413919"/>
                    <a:gd name="connsiteY60" fmla="*/ 5878510 h 6709566"/>
                    <a:gd name="connsiteX61" fmla="*/ 2642394 w 3413919"/>
                    <a:gd name="connsiteY61" fmla="*/ 5840410 h 6709566"/>
                    <a:gd name="connsiteX62" fmla="*/ 2640013 w 3413919"/>
                    <a:gd name="connsiteY62" fmla="*/ 5790403 h 6709566"/>
                    <a:gd name="connsiteX63" fmla="*/ 2625725 w 3413919"/>
                    <a:gd name="connsiteY63" fmla="*/ 5766591 h 6709566"/>
                    <a:gd name="connsiteX64" fmla="*/ 2580482 w 3413919"/>
                    <a:gd name="connsiteY64" fmla="*/ 5814216 h 6709566"/>
                    <a:gd name="connsiteX65" fmla="*/ 2561432 w 3413919"/>
                    <a:gd name="connsiteY65" fmla="*/ 5842791 h 6709566"/>
                    <a:gd name="connsiteX66" fmla="*/ 2497138 w 3413919"/>
                    <a:gd name="connsiteY66" fmla="*/ 5847553 h 6709566"/>
                    <a:gd name="connsiteX67" fmla="*/ 2506663 w 3413919"/>
                    <a:gd name="connsiteY67" fmla="*/ 5809453 h 6709566"/>
                    <a:gd name="connsiteX68" fmla="*/ 2566194 w 3413919"/>
                    <a:gd name="connsiteY68" fmla="*/ 5768972 h 6709566"/>
                    <a:gd name="connsiteX69" fmla="*/ 2549525 w 3413919"/>
                    <a:gd name="connsiteY69" fmla="*/ 5740397 h 6709566"/>
                    <a:gd name="connsiteX70" fmla="*/ 2537619 w 3413919"/>
                    <a:gd name="connsiteY70" fmla="*/ 5735635 h 6709566"/>
                    <a:gd name="connsiteX71" fmla="*/ 2466182 w 3413919"/>
                    <a:gd name="connsiteY71" fmla="*/ 5733253 h 6709566"/>
                    <a:gd name="connsiteX72" fmla="*/ 2416175 w 3413919"/>
                    <a:gd name="connsiteY72" fmla="*/ 5688010 h 6709566"/>
                    <a:gd name="connsiteX73" fmla="*/ 2370932 w 3413919"/>
                    <a:gd name="connsiteY73" fmla="*/ 5654672 h 6709566"/>
                    <a:gd name="connsiteX74" fmla="*/ 2375694 w 3413919"/>
                    <a:gd name="connsiteY74" fmla="*/ 5635622 h 6709566"/>
                    <a:gd name="connsiteX75" fmla="*/ 2378075 w 3413919"/>
                    <a:gd name="connsiteY75" fmla="*/ 5628478 h 6709566"/>
                    <a:gd name="connsiteX76" fmla="*/ 2339975 w 3413919"/>
                    <a:gd name="connsiteY76" fmla="*/ 5607047 h 6709566"/>
                    <a:gd name="connsiteX77" fmla="*/ 2285207 w 3413919"/>
                    <a:gd name="connsiteY77" fmla="*/ 5618953 h 6709566"/>
                    <a:gd name="connsiteX78" fmla="*/ 2261394 w 3413919"/>
                    <a:gd name="connsiteY78" fmla="*/ 5602285 h 6709566"/>
                    <a:gd name="connsiteX79" fmla="*/ 2254250 w 3413919"/>
                    <a:gd name="connsiteY79" fmla="*/ 5571328 h 6709566"/>
                    <a:gd name="connsiteX80" fmla="*/ 2209007 w 3413919"/>
                    <a:gd name="connsiteY80" fmla="*/ 5564185 h 6709566"/>
                    <a:gd name="connsiteX81" fmla="*/ 2194719 w 3413919"/>
                    <a:gd name="connsiteY81" fmla="*/ 5502272 h 6709566"/>
                    <a:gd name="connsiteX82" fmla="*/ 2144713 w 3413919"/>
                    <a:gd name="connsiteY82" fmla="*/ 5471316 h 6709566"/>
                    <a:gd name="connsiteX83" fmla="*/ 2139950 w 3413919"/>
                    <a:gd name="connsiteY83" fmla="*/ 5402260 h 6709566"/>
                    <a:gd name="connsiteX84" fmla="*/ 2106613 w 3413919"/>
                    <a:gd name="connsiteY84" fmla="*/ 5357016 h 6709566"/>
                    <a:gd name="connsiteX85" fmla="*/ 2070894 w 3413919"/>
                    <a:gd name="connsiteY85" fmla="*/ 5345110 h 6709566"/>
                    <a:gd name="connsiteX86" fmla="*/ 2032794 w 3413919"/>
                    <a:gd name="connsiteY86" fmla="*/ 5328441 h 6709566"/>
                    <a:gd name="connsiteX87" fmla="*/ 2051844 w 3413919"/>
                    <a:gd name="connsiteY87" fmla="*/ 5254622 h 6709566"/>
                    <a:gd name="connsiteX88" fmla="*/ 2018506 w 3413919"/>
                    <a:gd name="connsiteY88" fmla="*/ 5061744 h 6709566"/>
                    <a:gd name="connsiteX89" fmla="*/ 1932781 w 3413919"/>
                    <a:gd name="connsiteY89" fmla="*/ 4966493 h 6709566"/>
                    <a:gd name="connsiteX90" fmla="*/ 1968501 w 3413919"/>
                    <a:gd name="connsiteY90" fmla="*/ 4783138 h 6709566"/>
                    <a:gd name="connsiteX91" fmla="*/ 1887537 w 3413919"/>
                    <a:gd name="connsiteY91" fmla="*/ 4685507 h 6709566"/>
                    <a:gd name="connsiteX92" fmla="*/ 1982788 w 3413919"/>
                    <a:gd name="connsiteY92" fmla="*/ 4587876 h 6709566"/>
                    <a:gd name="connsiteX93" fmla="*/ 1982788 w 3413919"/>
                    <a:gd name="connsiteY93" fmla="*/ 4425951 h 6709566"/>
                    <a:gd name="connsiteX94" fmla="*/ 1923257 w 3413919"/>
                    <a:gd name="connsiteY94" fmla="*/ 4306887 h 6709566"/>
                    <a:gd name="connsiteX95" fmla="*/ 2028032 w 3413919"/>
                    <a:gd name="connsiteY95" fmla="*/ 4094956 h 6709566"/>
                    <a:gd name="connsiteX96" fmla="*/ 1992313 w 3413919"/>
                    <a:gd name="connsiteY96" fmla="*/ 4006849 h 6709566"/>
                    <a:gd name="connsiteX97" fmla="*/ 1887538 w 3413919"/>
                    <a:gd name="connsiteY97" fmla="*/ 3921125 h 6709566"/>
                    <a:gd name="connsiteX98" fmla="*/ 1955007 w 3413919"/>
                    <a:gd name="connsiteY98" fmla="*/ 3788569 h 6709566"/>
                    <a:gd name="connsiteX99" fmla="*/ 1905794 w 3413919"/>
                    <a:gd name="connsiteY99" fmla="*/ 3705225 h 6709566"/>
                    <a:gd name="connsiteX100" fmla="*/ 1959769 w 3413919"/>
                    <a:gd name="connsiteY100" fmla="*/ 3562350 h 6709566"/>
                    <a:gd name="connsiteX101" fmla="*/ 2004219 w 3413919"/>
                    <a:gd name="connsiteY101" fmla="*/ 3438525 h 6709566"/>
                    <a:gd name="connsiteX102" fmla="*/ 1947069 w 3413919"/>
                    <a:gd name="connsiteY102" fmla="*/ 3352800 h 6709566"/>
                    <a:gd name="connsiteX103" fmla="*/ 2061369 w 3413919"/>
                    <a:gd name="connsiteY103" fmla="*/ 3282950 h 6709566"/>
                    <a:gd name="connsiteX104" fmla="*/ 1991519 w 3413919"/>
                    <a:gd name="connsiteY104" fmla="*/ 3197225 h 6709566"/>
                    <a:gd name="connsiteX105" fmla="*/ 2070894 w 3413919"/>
                    <a:gd name="connsiteY105" fmla="*/ 3035300 h 6709566"/>
                    <a:gd name="connsiteX106" fmla="*/ 2124869 w 3413919"/>
                    <a:gd name="connsiteY106" fmla="*/ 2974975 h 6709566"/>
                    <a:gd name="connsiteX107" fmla="*/ 2191544 w 3413919"/>
                    <a:gd name="connsiteY107" fmla="*/ 2838450 h 6709566"/>
                    <a:gd name="connsiteX108" fmla="*/ 2334419 w 3413919"/>
                    <a:gd name="connsiteY108" fmla="*/ 2727325 h 6709566"/>
                    <a:gd name="connsiteX109" fmla="*/ 2401094 w 3413919"/>
                    <a:gd name="connsiteY109" fmla="*/ 2593975 h 6709566"/>
                    <a:gd name="connsiteX110" fmla="*/ 2410619 w 3413919"/>
                    <a:gd name="connsiteY110" fmla="*/ 2374900 h 6709566"/>
                    <a:gd name="connsiteX111" fmla="*/ 2391569 w 3413919"/>
                    <a:gd name="connsiteY111" fmla="*/ 2082800 h 6709566"/>
                    <a:gd name="connsiteX112" fmla="*/ 2337594 w 3413919"/>
                    <a:gd name="connsiteY112" fmla="*/ 1854200 h 6709566"/>
                    <a:gd name="connsiteX113" fmla="*/ 2216944 w 3413919"/>
                    <a:gd name="connsiteY113" fmla="*/ 1816100 h 6709566"/>
                    <a:gd name="connsiteX114" fmla="*/ 1893094 w 3413919"/>
                    <a:gd name="connsiteY114" fmla="*/ 1527175 h 6709566"/>
                    <a:gd name="connsiteX115" fmla="*/ 1696244 w 3413919"/>
                    <a:gd name="connsiteY115" fmla="*/ 1311275 h 6709566"/>
                    <a:gd name="connsiteX116" fmla="*/ 1648619 w 3413919"/>
                    <a:gd name="connsiteY116" fmla="*/ 1200150 h 6709566"/>
                    <a:gd name="connsiteX117" fmla="*/ 1626394 w 3413919"/>
                    <a:gd name="connsiteY117" fmla="*/ 1073150 h 6709566"/>
                    <a:gd name="connsiteX118" fmla="*/ 1572419 w 3413919"/>
                    <a:gd name="connsiteY118" fmla="*/ 920750 h 6709566"/>
                    <a:gd name="connsiteX119" fmla="*/ 1366044 w 3413919"/>
                    <a:gd name="connsiteY119" fmla="*/ 784225 h 6709566"/>
                    <a:gd name="connsiteX120" fmla="*/ 1273969 w 3413919"/>
                    <a:gd name="connsiteY120" fmla="*/ 742950 h 6709566"/>
                    <a:gd name="connsiteX121" fmla="*/ 1258094 w 3413919"/>
                    <a:gd name="connsiteY121" fmla="*/ 682625 h 6709566"/>
                    <a:gd name="connsiteX122" fmla="*/ 1013619 w 3413919"/>
                    <a:gd name="connsiteY122" fmla="*/ 571500 h 6709566"/>
                    <a:gd name="connsiteX123" fmla="*/ 994569 w 3413919"/>
                    <a:gd name="connsiteY123" fmla="*/ 479425 h 6709566"/>
                    <a:gd name="connsiteX124" fmla="*/ 918369 w 3413919"/>
                    <a:gd name="connsiteY124" fmla="*/ 450850 h 6709566"/>
                    <a:gd name="connsiteX125" fmla="*/ 877094 w 3413919"/>
                    <a:gd name="connsiteY125" fmla="*/ 352425 h 6709566"/>
                    <a:gd name="connsiteX126" fmla="*/ 765969 w 3413919"/>
                    <a:gd name="connsiteY126" fmla="*/ 260350 h 6709566"/>
                    <a:gd name="connsiteX127" fmla="*/ 632619 w 3413919"/>
                    <a:gd name="connsiteY127" fmla="*/ 193675 h 6709566"/>
                    <a:gd name="connsiteX128" fmla="*/ 588169 w 3413919"/>
                    <a:gd name="connsiteY128" fmla="*/ 114300 h 6709566"/>
                    <a:gd name="connsiteX129" fmla="*/ 435769 w 3413919"/>
                    <a:gd name="connsiteY129" fmla="*/ 0 h 6709566"/>
                    <a:gd name="connsiteX130" fmla="*/ 340519 w 3413919"/>
                    <a:gd name="connsiteY130" fmla="*/ 66675 h 6709566"/>
                    <a:gd name="connsiteX131" fmla="*/ 308769 w 3413919"/>
                    <a:gd name="connsiteY131" fmla="*/ 120649 h 6709566"/>
                    <a:gd name="connsiteX132" fmla="*/ 302419 w 3413919"/>
                    <a:gd name="connsiteY132" fmla="*/ 212724 h 6709566"/>
                    <a:gd name="connsiteX133" fmla="*/ 210344 w 3413919"/>
                    <a:gd name="connsiteY133" fmla="*/ 371473 h 6709566"/>
                    <a:gd name="connsiteX134" fmla="*/ 121444 w 3413919"/>
                    <a:gd name="connsiteY134" fmla="*/ 498474 h 6709566"/>
                    <a:gd name="connsiteX135" fmla="*/ 134144 w 3413919"/>
                    <a:gd name="connsiteY135" fmla="*/ 612773 h 6709566"/>
                    <a:gd name="connsiteX136" fmla="*/ 0 w 3413919"/>
                    <a:gd name="connsiteY13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28132 w 3413919"/>
                    <a:gd name="connsiteY52" fmla="*/ 6045197 h 6709566"/>
                    <a:gd name="connsiteX53" fmla="*/ 2809082 w 3413919"/>
                    <a:gd name="connsiteY53" fmla="*/ 6030910 h 6709566"/>
                    <a:gd name="connsiteX54" fmla="*/ 2801938 w 3413919"/>
                    <a:gd name="connsiteY54" fmla="*/ 6009478 h 6709566"/>
                    <a:gd name="connsiteX55" fmla="*/ 2780507 w 3413919"/>
                    <a:gd name="connsiteY55" fmla="*/ 5985666 h 6709566"/>
                    <a:gd name="connsiteX56" fmla="*/ 2763838 w 3413919"/>
                    <a:gd name="connsiteY56" fmla="*/ 5966616 h 6709566"/>
                    <a:gd name="connsiteX57" fmla="*/ 2737644 w 3413919"/>
                    <a:gd name="connsiteY57" fmla="*/ 5942803 h 6709566"/>
                    <a:gd name="connsiteX58" fmla="*/ 2687638 w 3413919"/>
                    <a:gd name="connsiteY58" fmla="*/ 5916610 h 6709566"/>
                    <a:gd name="connsiteX59" fmla="*/ 2680494 w 3413919"/>
                    <a:gd name="connsiteY59" fmla="*/ 5878510 h 6709566"/>
                    <a:gd name="connsiteX60" fmla="*/ 2642394 w 3413919"/>
                    <a:gd name="connsiteY60" fmla="*/ 5840410 h 6709566"/>
                    <a:gd name="connsiteX61" fmla="*/ 2640013 w 3413919"/>
                    <a:gd name="connsiteY61" fmla="*/ 5790403 h 6709566"/>
                    <a:gd name="connsiteX62" fmla="*/ 2625725 w 3413919"/>
                    <a:gd name="connsiteY62" fmla="*/ 5766591 h 6709566"/>
                    <a:gd name="connsiteX63" fmla="*/ 2580482 w 3413919"/>
                    <a:gd name="connsiteY63" fmla="*/ 5814216 h 6709566"/>
                    <a:gd name="connsiteX64" fmla="*/ 2561432 w 3413919"/>
                    <a:gd name="connsiteY64" fmla="*/ 5842791 h 6709566"/>
                    <a:gd name="connsiteX65" fmla="*/ 2497138 w 3413919"/>
                    <a:gd name="connsiteY65" fmla="*/ 5847553 h 6709566"/>
                    <a:gd name="connsiteX66" fmla="*/ 2506663 w 3413919"/>
                    <a:gd name="connsiteY66" fmla="*/ 5809453 h 6709566"/>
                    <a:gd name="connsiteX67" fmla="*/ 2566194 w 3413919"/>
                    <a:gd name="connsiteY67" fmla="*/ 5768972 h 6709566"/>
                    <a:gd name="connsiteX68" fmla="*/ 2549525 w 3413919"/>
                    <a:gd name="connsiteY68" fmla="*/ 5740397 h 6709566"/>
                    <a:gd name="connsiteX69" fmla="*/ 2537619 w 3413919"/>
                    <a:gd name="connsiteY69" fmla="*/ 5735635 h 6709566"/>
                    <a:gd name="connsiteX70" fmla="*/ 2466182 w 3413919"/>
                    <a:gd name="connsiteY70" fmla="*/ 5733253 h 6709566"/>
                    <a:gd name="connsiteX71" fmla="*/ 2416175 w 3413919"/>
                    <a:gd name="connsiteY71" fmla="*/ 5688010 h 6709566"/>
                    <a:gd name="connsiteX72" fmla="*/ 2370932 w 3413919"/>
                    <a:gd name="connsiteY72" fmla="*/ 5654672 h 6709566"/>
                    <a:gd name="connsiteX73" fmla="*/ 2375694 w 3413919"/>
                    <a:gd name="connsiteY73" fmla="*/ 5635622 h 6709566"/>
                    <a:gd name="connsiteX74" fmla="*/ 2378075 w 3413919"/>
                    <a:gd name="connsiteY74" fmla="*/ 5628478 h 6709566"/>
                    <a:gd name="connsiteX75" fmla="*/ 2339975 w 3413919"/>
                    <a:gd name="connsiteY75" fmla="*/ 5607047 h 6709566"/>
                    <a:gd name="connsiteX76" fmla="*/ 2285207 w 3413919"/>
                    <a:gd name="connsiteY76" fmla="*/ 5618953 h 6709566"/>
                    <a:gd name="connsiteX77" fmla="*/ 2261394 w 3413919"/>
                    <a:gd name="connsiteY77" fmla="*/ 5602285 h 6709566"/>
                    <a:gd name="connsiteX78" fmla="*/ 2254250 w 3413919"/>
                    <a:gd name="connsiteY78" fmla="*/ 5571328 h 6709566"/>
                    <a:gd name="connsiteX79" fmla="*/ 2209007 w 3413919"/>
                    <a:gd name="connsiteY79" fmla="*/ 5564185 h 6709566"/>
                    <a:gd name="connsiteX80" fmla="*/ 2194719 w 3413919"/>
                    <a:gd name="connsiteY80" fmla="*/ 5502272 h 6709566"/>
                    <a:gd name="connsiteX81" fmla="*/ 2144713 w 3413919"/>
                    <a:gd name="connsiteY81" fmla="*/ 5471316 h 6709566"/>
                    <a:gd name="connsiteX82" fmla="*/ 2139950 w 3413919"/>
                    <a:gd name="connsiteY82" fmla="*/ 5402260 h 6709566"/>
                    <a:gd name="connsiteX83" fmla="*/ 2106613 w 3413919"/>
                    <a:gd name="connsiteY83" fmla="*/ 5357016 h 6709566"/>
                    <a:gd name="connsiteX84" fmla="*/ 2070894 w 3413919"/>
                    <a:gd name="connsiteY84" fmla="*/ 5345110 h 6709566"/>
                    <a:gd name="connsiteX85" fmla="*/ 2032794 w 3413919"/>
                    <a:gd name="connsiteY85" fmla="*/ 5328441 h 6709566"/>
                    <a:gd name="connsiteX86" fmla="*/ 2051844 w 3413919"/>
                    <a:gd name="connsiteY86" fmla="*/ 5254622 h 6709566"/>
                    <a:gd name="connsiteX87" fmla="*/ 2018506 w 3413919"/>
                    <a:gd name="connsiteY87" fmla="*/ 5061744 h 6709566"/>
                    <a:gd name="connsiteX88" fmla="*/ 1932781 w 3413919"/>
                    <a:gd name="connsiteY88" fmla="*/ 4966493 h 6709566"/>
                    <a:gd name="connsiteX89" fmla="*/ 1968501 w 3413919"/>
                    <a:gd name="connsiteY89" fmla="*/ 4783138 h 6709566"/>
                    <a:gd name="connsiteX90" fmla="*/ 1887537 w 3413919"/>
                    <a:gd name="connsiteY90" fmla="*/ 4685507 h 6709566"/>
                    <a:gd name="connsiteX91" fmla="*/ 1982788 w 3413919"/>
                    <a:gd name="connsiteY91" fmla="*/ 4587876 h 6709566"/>
                    <a:gd name="connsiteX92" fmla="*/ 1982788 w 3413919"/>
                    <a:gd name="connsiteY92" fmla="*/ 4425951 h 6709566"/>
                    <a:gd name="connsiteX93" fmla="*/ 1923257 w 3413919"/>
                    <a:gd name="connsiteY93" fmla="*/ 4306887 h 6709566"/>
                    <a:gd name="connsiteX94" fmla="*/ 2028032 w 3413919"/>
                    <a:gd name="connsiteY94" fmla="*/ 4094956 h 6709566"/>
                    <a:gd name="connsiteX95" fmla="*/ 1992313 w 3413919"/>
                    <a:gd name="connsiteY95" fmla="*/ 4006849 h 6709566"/>
                    <a:gd name="connsiteX96" fmla="*/ 1887538 w 3413919"/>
                    <a:gd name="connsiteY96" fmla="*/ 3921125 h 6709566"/>
                    <a:gd name="connsiteX97" fmla="*/ 1955007 w 3413919"/>
                    <a:gd name="connsiteY97" fmla="*/ 3788569 h 6709566"/>
                    <a:gd name="connsiteX98" fmla="*/ 1905794 w 3413919"/>
                    <a:gd name="connsiteY98" fmla="*/ 3705225 h 6709566"/>
                    <a:gd name="connsiteX99" fmla="*/ 1959769 w 3413919"/>
                    <a:gd name="connsiteY99" fmla="*/ 3562350 h 6709566"/>
                    <a:gd name="connsiteX100" fmla="*/ 2004219 w 3413919"/>
                    <a:gd name="connsiteY100" fmla="*/ 3438525 h 6709566"/>
                    <a:gd name="connsiteX101" fmla="*/ 1947069 w 3413919"/>
                    <a:gd name="connsiteY101" fmla="*/ 3352800 h 6709566"/>
                    <a:gd name="connsiteX102" fmla="*/ 2061369 w 3413919"/>
                    <a:gd name="connsiteY102" fmla="*/ 3282950 h 6709566"/>
                    <a:gd name="connsiteX103" fmla="*/ 1991519 w 3413919"/>
                    <a:gd name="connsiteY103" fmla="*/ 3197225 h 6709566"/>
                    <a:gd name="connsiteX104" fmla="*/ 2070894 w 3413919"/>
                    <a:gd name="connsiteY104" fmla="*/ 3035300 h 6709566"/>
                    <a:gd name="connsiteX105" fmla="*/ 2124869 w 3413919"/>
                    <a:gd name="connsiteY105" fmla="*/ 2974975 h 6709566"/>
                    <a:gd name="connsiteX106" fmla="*/ 2191544 w 3413919"/>
                    <a:gd name="connsiteY106" fmla="*/ 2838450 h 6709566"/>
                    <a:gd name="connsiteX107" fmla="*/ 2334419 w 3413919"/>
                    <a:gd name="connsiteY107" fmla="*/ 2727325 h 6709566"/>
                    <a:gd name="connsiteX108" fmla="*/ 2401094 w 3413919"/>
                    <a:gd name="connsiteY108" fmla="*/ 2593975 h 6709566"/>
                    <a:gd name="connsiteX109" fmla="*/ 2410619 w 3413919"/>
                    <a:gd name="connsiteY109" fmla="*/ 2374900 h 6709566"/>
                    <a:gd name="connsiteX110" fmla="*/ 2391569 w 3413919"/>
                    <a:gd name="connsiteY110" fmla="*/ 2082800 h 6709566"/>
                    <a:gd name="connsiteX111" fmla="*/ 2337594 w 3413919"/>
                    <a:gd name="connsiteY111" fmla="*/ 1854200 h 6709566"/>
                    <a:gd name="connsiteX112" fmla="*/ 2216944 w 3413919"/>
                    <a:gd name="connsiteY112" fmla="*/ 1816100 h 6709566"/>
                    <a:gd name="connsiteX113" fmla="*/ 1893094 w 3413919"/>
                    <a:gd name="connsiteY113" fmla="*/ 1527175 h 6709566"/>
                    <a:gd name="connsiteX114" fmla="*/ 1696244 w 3413919"/>
                    <a:gd name="connsiteY114" fmla="*/ 1311275 h 6709566"/>
                    <a:gd name="connsiteX115" fmla="*/ 1648619 w 3413919"/>
                    <a:gd name="connsiteY115" fmla="*/ 1200150 h 6709566"/>
                    <a:gd name="connsiteX116" fmla="*/ 1626394 w 3413919"/>
                    <a:gd name="connsiteY116" fmla="*/ 1073150 h 6709566"/>
                    <a:gd name="connsiteX117" fmla="*/ 1572419 w 3413919"/>
                    <a:gd name="connsiteY117" fmla="*/ 920750 h 6709566"/>
                    <a:gd name="connsiteX118" fmla="*/ 1366044 w 3413919"/>
                    <a:gd name="connsiteY118" fmla="*/ 784225 h 6709566"/>
                    <a:gd name="connsiteX119" fmla="*/ 1273969 w 3413919"/>
                    <a:gd name="connsiteY119" fmla="*/ 742950 h 6709566"/>
                    <a:gd name="connsiteX120" fmla="*/ 1258094 w 3413919"/>
                    <a:gd name="connsiteY120" fmla="*/ 682625 h 6709566"/>
                    <a:gd name="connsiteX121" fmla="*/ 1013619 w 3413919"/>
                    <a:gd name="connsiteY121" fmla="*/ 571500 h 6709566"/>
                    <a:gd name="connsiteX122" fmla="*/ 994569 w 3413919"/>
                    <a:gd name="connsiteY122" fmla="*/ 479425 h 6709566"/>
                    <a:gd name="connsiteX123" fmla="*/ 918369 w 3413919"/>
                    <a:gd name="connsiteY123" fmla="*/ 450850 h 6709566"/>
                    <a:gd name="connsiteX124" fmla="*/ 877094 w 3413919"/>
                    <a:gd name="connsiteY124" fmla="*/ 352425 h 6709566"/>
                    <a:gd name="connsiteX125" fmla="*/ 765969 w 3413919"/>
                    <a:gd name="connsiteY125" fmla="*/ 260350 h 6709566"/>
                    <a:gd name="connsiteX126" fmla="*/ 632619 w 3413919"/>
                    <a:gd name="connsiteY126" fmla="*/ 193675 h 6709566"/>
                    <a:gd name="connsiteX127" fmla="*/ 588169 w 3413919"/>
                    <a:gd name="connsiteY127" fmla="*/ 114300 h 6709566"/>
                    <a:gd name="connsiteX128" fmla="*/ 435769 w 3413919"/>
                    <a:gd name="connsiteY128" fmla="*/ 0 h 6709566"/>
                    <a:gd name="connsiteX129" fmla="*/ 340519 w 3413919"/>
                    <a:gd name="connsiteY129" fmla="*/ 66675 h 6709566"/>
                    <a:gd name="connsiteX130" fmla="*/ 308769 w 3413919"/>
                    <a:gd name="connsiteY130" fmla="*/ 120649 h 6709566"/>
                    <a:gd name="connsiteX131" fmla="*/ 302419 w 3413919"/>
                    <a:gd name="connsiteY131" fmla="*/ 212724 h 6709566"/>
                    <a:gd name="connsiteX132" fmla="*/ 210344 w 3413919"/>
                    <a:gd name="connsiteY132" fmla="*/ 371473 h 6709566"/>
                    <a:gd name="connsiteX133" fmla="*/ 121444 w 3413919"/>
                    <a:gd name="connsiteY133" fmla="*/ 498474 h 6709566"/>
                    <a:gd name="connsiteX134" fmla="*/ 134144 w 3413919"/>
                    <a:gd name="connsiteY134" fmla="*/ 612773 h 6709566"/>
                    <a:gd name="connsiteX135" fmla="*/ 0 w 3413919"/>
                    <a:gd name="connsiteY13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28132 w 3413919"/>
                    <a:gd name="connsiteY52" fmla="*/ 6045197 h 6709566"/>
                    <a:gd name="connsiteX53" fmla="*/ 2801938 w 3413919"/>
                    <a:gd name="connsiteY53" fmla="*/ 6009478 h 6709566"/>
                    <a:gd name="connsiteX54" fmla="*/ 2780507 w 3413919"/>
                    <a:gd name="connsiteY54" fmla="*/ 5985666 h 6709566"/>
                    <a:gd name="connsiteX55" fmla="*/ 2763838 w 3413919"/>
                    <a:gd name="connsiteY55" fmla="*/ 5966616 h 6709566"/>
                    <a:gd name="connsiteX56" fmla="*/ 2737644 w 3413919"/>
                    <a:gd name="connsiteY56" fmla="*/ 5942803 h 6709566"/>
                    <a:gd name="connsiteX57" fmla="*/ 2687638 w 3413919"/>
                    <a:gd name="connsiteY57" fmla="*/ 5916610 h 6709566"/>
                    <a:gd name="connsiteX58" fmla="*/ 2680494 w 3413919"/>
                    <a:gd name="connsiteY58" fmla="*/ 5878510 h 6709566"/>
                    <a:gd name="connsiteX59" fmla="*/ 2642394 w 3413919"/>
                    <a:gd name="connsiteY59" fmla="*/ 5840410 h 6709566"/>
                    <a:gd name="connsiteX60" fmla="*/ 2640013 w 3413919"/>
                    <a:gd name="connsiteY60" fmla="*/ 5790403 h 6709566"/>
                    <a:gd name="connsiteX61" fmla="*/ 2625725 w 3413919"/>
                    <a:gd name="connsiteY61" fmla="*/ 5766591 h 6709566"/>
                    <a:gd name="connsiteX62" fmla="*/ 2580482 w 3413919"/>
                    <a:gd name="connsiteY62" fmla="*/ 5814216 h 6709566"/>
                    <a:gd name="connsiteX63" fmla="*/ 2561432 w 3413919"/>
                    <a:gd name="connsiteY63" fmla="*/ 5842791 h 6709566"/>
                    <a:gd name="connsiteX64" fmla="*/ 2497138 w 3413919"/>
                    <a:gd name="connsiteY64" fmla="*/ 5847553 h 6709566"/>
                    <a:gd name="connsiteX65" fmla="*/ 2506663 w 3413919"/>
                    <a:gd name="connsiteY65" fmla="*/ 5809453 h 6709566"/>
                    <a:gd name="connsiteX66" fmla="*/ 2566194 w 3413919"/>
                    <a:gd name="connsiteY66" fmla="*/ 5768972 h 6709566"/>
                    <a:gd name="connsiteX67" fmla="*/ 2549525 w 3413919"/>
                    <a:gd name="connsiteY67" fmla="*/ 5740397 h 6709566"/>
                    <a:gd name="connsiteX68" fmla="*/ 2537619 w 3413919"/>
                    <a:gd name="connsiteY68" fmla="*/ 5735635 h 6709566"/>
                    <a:gd name="connsiteX69" fmla="*/ 2466182 w 3413919"/>
                    <a:gd name="connsiteY69" fmla="*/ 5733253 h 6709566"/>
                    <a:gd name="connsiteX70" fmla="*/ 2416175 w 3413919"/>
                    <a:gd name="connsiteY70" fmla="*/ 5688010 h 6709566"/>
                    <a:gd name="connsiteX71" fmla="*/ 2370932 w 3413919"/>
                    <a:gd name="connsiteY71" fmla="*/ 5654672 h 6709566"/>
                    <a:gd name="connsiteX72" fmla="*/ 2375694 w 3413919"/>
                    <a:gd name="connsiteY72" fmla="*/ 5635622 h 6709566"/>
                    <a:gd name="connsiteX73" fmla="*/ 2378075 w 3413919"/>
                    <a:gd name="connsiteY73" fmla="*/ 5628478 h 6709566"/>
                    <a:gd name="connsiteX74" fmla="*/ 2339975 w 3413919"/>
                    <a:gd name="connsiteY74" fmla="*/ 5607047 h 6709566"/>
                    <a:gd name="connsiteX75" fmla="*/ 2285207 w 3413919"/>
                    <a:gd name="connsiteY75" fmla="*/ 5618953 h 6709566"/>
                    <a:gd name="connsiteX76" fmla="*/ 2261394 w 3413919"/>
                    <a:gd name="connsiteY76" fmla="*/ 5602285 h 6709566"/>
                    <a:gd name="connsiteX77" fmla="*/ 2254250 w 3413919"/>
                    <a:gd name="connsiteY77" fmla="*/ 5571328 h 6709566"/>
                    <a:gd name="connsiteX78" fmla="*/ 2209007 w 3413919"/>
                    <a:gd name="connsiteY78" fmla="*/ 5564185 h 6709566"/>
                    <a:gd name="connsiteX79" fmla="*/ 2194719 w 3413919"/>
                    <a:gd name="connsiteY79" fmla="*/ 5502272 h 6709566"/>
                    <a:gd name="connsiteX80" fmla="*/ 2144713 w 3413919"/>
                    <a:gd name="connsiteY80" fmla="*/ 5471316 h 6709566"/>
                    <a:gd name="connsiteX81" fmla="*/ 2139950 w 3413919"/>
                    <a:gd name="connsiteY81" fmla="*/ 5402260 h 6709566"/>
                    <a:gd name="connsiteX82" fmla="*/ 2106613 w 3413919"/>
                    <a:gd name="connsiteY82" fmla="*/ 5357016 h 6709566"/>
                    <a:gd name="connsiteX83" fmla="*/ 2070894 w 3413919"/>
                    <a:gd name="connsiteY83" fmla="*/ 5345110 h 6709566"/>
                    <a:gd name="connsiteX84" fmla="*/ 2032794 w 3413919"/>
                    <a:gd name="connsiteY84" fmla="*/ 5328441 h 6709566"/>
                    <a:gd name="connsiteX85" fmla="*/ 2051844 w 3413919"/>
                    <a:gd name="connsiteY85" fmla="*/ 5254622 h 6709566"/>
                    <a:gd name="connsiteX86" fmla="*/ 2018506 w 3413919"/>
                    <a:gd name="connsiteY86" fmla="*/ 5061744 h 6709566"/>
                    <a:gd name="connsiteX87" fmla="*/ 1932781 w 3413919"/>
                    <a:gd name="connsiteY87" fmla="*/ 4966493 h 6709566"/>
                    <a:gd name="connsiteX88" fmla="*/ 1968501 w 3413919"/>
                    <a:gd name="connsiteY88" fmla="*/ 4783138 h 6709566"/>
                    <a:gd name="connsiteX89" fmla="*/ 1887537 w 3413919"/>
                    <a:gd name="connsiteY89" fmla="*/ 4685507 h 6709566"/>
                    <a:gd name="connsiteX90" fmla="*/ 1982788 w 3413919"/>
                    <a:gd name="connsiteY90" fmla="*/ 4587876 h 6709566"/>
                    <a:gd name="connsiteX91" fmla="*/ 1982788 w 3413919"/>
                    <a:gd name="connsiteY91" fmla="*/ 4425951 h 6709566"/>
                    <a:gd name="connsiteX92" fmla="*/ 1923257 w 3413919"/>
                    <a:gd name="connsiteY92" fmla="*/ 4306887 h 6709566"/>
                    <a:gd name="connsiteX93" fmla="*/ 2028032 w 3413919"/>
                    <a:gd name="connsiteY93" fmla="*/ 4094956 h 6709566"/>
                    <a:gd name="connsiteX94" fmla="*/ 1992313 w 3413919"/>
                    <a:gd name="connsiteY94" fmla="*/ 4006849 h 6709566"/>
                    <a:gd name="connsiteX95" fmla="*/ 1887538 w 3413919"/>
                    <a:gd name="connsiteY95" fmla="*/ 3921125 h 6709566"/>
                    <a:gd name="connsiteX96" fmla="*/ 1955007 w 3413919"/>
                    <a:gd name="connsiteY96" fmla="*/ 3788569 h 6709566"/>
                    <a:gd name="connsiteX97" fmla="*/ 1905794 w 3413919"/>
                    <a:gd name="connsiteY97" fmla="*/ 3705225 h 6709566"/>
                    <a:gd name="connsiteX98" fmla="*/ 1959769 w 3413919"/>
                    <a:gd name="connsiteY98" fmla="*/ 3562350 h 6709566"/>
                    <a:gd name="connsiteX99" fmla="*/ 2004219 w 3413919"/>
                    <a:gd name="connsiteY99" fmla="*/ 3438525 h 6709566"/>
                    <a:gd name="connsiteX100" fmla="*/ 1947069 w 3413919"/>
                    <a:gd name="connsiteY100" fmla="*/ 3352800 h 6709566"/>
                    <a:gd name="connsiteX101" fmla="*/ 2061369 w 3413919"/>
                    <a:gd name="connsiteY101" fmla="*/ 3282950 h 6709566"/>
                    <a:gd name="connsiteX102" fmla="*/ 1991519 w 3413919"/>
                    <a:gd name="connsiteY102" fmla="*/ 3197225 h 6709566"/>
                    <a:gd name="connsiteX103" fmla="*/ 2070894 w 3413919"/>
                    <a:gd name="connsiteY103" fmla="*/ 3035300 h 6709566"/>
                    <a:gd name="connsiteX104" fmla="*/ 2124869 w 3413919"/>
                    <a:gd name="connsiteY104" fmla="*/ 2974975 h 6709566"/>
                    <a:gd name="connsiteX105" fmla="*/ 2191544 w 3413919"/>
                    <a:gd name="connsiteY105" fmla="*/ 2838450 h 6709566"/>
                    <a:gd name="connsiteX106" fmla="*/ 2334419 w 3413919"/>
                    <a:gd name="connsiteY106" fmla="*/ 2727325 h 6709566"/>
                    <a:gd name="connsiteX107" fmla="*/ 2401094 w 3413919"/>
                    <a:gd name="connsiteY107" fmla="*/ 2593975 h 6709566"/>
                    <a:gd name="connsiteX108" fmla="*/ 2410619 w 3413919"/>
                    <a:gd name="connsiteY108" fmla="*/ 2374900 h 6709566"/>
                    <a:gd name="connsiteX109" fmla="*/ 2391569 w 3413919"/>
                    <a:gd name="connsiteY109" fmla="*/ 2082800 h 6709566"/>
                    <a:gd name="connsiteX110" fmla="*/ 2337594 w 3413919"/>
                    <a:gd name="connsiteY110" fmla="*/ 1854200 h 6709566"/>
                    <a:gd name="connsiteX111" fmla="*/ 2216944 w 3413919"/>
                    <a:gd name="connsiteY111" fmla="*/ 1816100 h 6709566"/>
                    <a:gd name="connsiteX112" fmla="*/ 1893094 w 3413919"/>
                    <a:gd name="connsiteY112" fmla="*/ 1527175 h 6709566"/>
                    <a:gd name="connsiteX113" fmla="*/ 1696244 w 3413919"/>
                    <a:gd name="connsiteY113" fmla="*/ 1311275 h 6709566"/>
                    <a:gd name="connsiteX114" fmla="*/ 1648619 w 3413919"/>
                    <a:gd name="connsiteY114" fmla="*/ 1200150 h 6709566"/>
                    <a:gd name="connsiteX115" fmla="*/ 1626394 w 3413919"/>
                    <a:gd name="connsiteY115" fmla="*/ 1073150 h 6709566"/>
                    <a:gd name="connsiteX116" fmla="*/ 1572419 w 3413919"/>
                    <a:gd name="connsiteY116" fmla="*/ 920750 h 6709566"/>
                    <a:gd name="connsiteX117" fmla="*/ 1366044 w 3413919"/>
                    <a:gd name="connsiteY117" fmla="*/ 784225 h 6709566"/>
                    <a:gd name="connsiteX118" fmla="*/ 1273969 w 3413919"/>
                    <a:gd name="connsiteY118" fmla="*/ 742950 h 6709566"/>
                    <a:gd name="connsiteX119" fmla="*/ 1258094 w 3413919"/>
                    <a:gd name="connsiteY119" fmla="*/ 682625 h 6709566"/>
                    <a:gd name="connsiteX120" fmla="*/ 1013619 w 3413919"/>
                    <a:gd name="connsiteY120" fmla="*/ 571500 h 6709566"/>
                    <a:gd name="connsiteX121" fmla="*/ 994569 w 3413919"/>
                    <a:gd name="connsiteY121" fmla="*/ 479425 h 6709566"/>
                    <a:gd name="connsiteX122" fmla="*/ 918369 w 3413919"/>
                    <a:gd name="connsiteY122" fmla="*/ 450850 h 6709566"/>
                    <a:gd name="connsiteX123" fmla="*/ 877094 w 3413919"/>
                    <a:gd name="connsiteY123" fmla="*/ 352425 h 6709566"/>
                    <a:gd name="connsiteX124" fmla="*/ 765969 w 3413919"/>
                    <a:gd name="connsiteY124" fmla="*/ 260350 h 6709566"/>
                    <a:gd name="connsiteX125" fmla="*/ 632619 w 3413919"/>
                    <a:gd name="connsiteY125" fmla="*/ 193675 h 6709566"/>
                    <a:gd name="connsiteX126" fmla="*/ 588169 w 3413919"/>
                    <a:gd name="connsiteY126" fmla="*/ 114300 h 6709566"/>
                    <a:gd name="connsiteX127" fmla="*/ 435769 w 3413919"/>
                    <a:gd name="connsiteY127" fmla="*/ 0 h 6709566"/>
                    <a:gd name="connsiteX128" fmla="*/ 340519 w 3413919"/>
                    <a:gd name="connsiteY128" fmla="*/ 66675 h 6709566"/>
                    <a:gd name="connsiteX129" fmla="*/ 308769 w 3413919"/>
                    <a:gd name="connsiteY129" fmla="*/ 120649 h 6709566"/>
                    <a:gd name="connsiteX130" fmla="*/ 302419 w 3413919"/>
                    <a:gd name="connsiteY130" fmla="*/ 212724 h 6709566"/>
                    <a:gd name="connsiteX131" fmla="*/ 210344 w 3413919"/>
                    <a:gd name="connsiteY131" fmla="*/ 371473 h 6709566"/>
                    <a:gd name="connsiteX132" fmla="*/ 121444 w 3413919"/>
                    <a:gd name="connsiteY132" fmla="*/ 498474 h 6709566"/>
                    <a:gd name="connsiteX133" fmla="*/ 134144 w 3413919"/>
                    <a:gd name="connsiteY133" fmla="*/ 612773 h 6709566"/>
                    <a:gd name="connsiteX134" fmla="*/ 0 w 3413919"/>
                    <a:gd name="connsiteY13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68613 w 3413919"/>
                    <a:gd name="connsiteY50" fmla="*/ 6061866 h 6709566"/>
                    <a:gd name="connsiteX51" fmla="*/ 2859088 w 3413919"/>
                    <a:gd name="connsiteY51" fmla="*/ 6057103 h 6709566"/>
                    <a:gd name="connsiteX52" fmla="*/ 2828132 w 3413919"/>
                    <a:gd name="connsiteY52" fmla="*/ 6045197 h 6709566"/>
                    <a:gd name="connsiteX53" fmla="*/ 2801938 w 3413919"/>
                    <a:gd name="connsiteY53" fmla="*/ 6009478 h 6709566"/>
                    <a:gd name="connsiteX54" fmla="*/ 2780507 w 3413919"/>
                    <a:gd name="connsiteY54" fmla="*/ 5985666 h 6709566"/>
                    <a:gd name="connsiteX55" fmla="*/ 2763838 w 3413919"/>
                    <a:gd name="connsiteY55" fmla="*/ 5966616 h 6709566"/>
                    <a:gd name="connsiteX56" fmla="*/ 2737644 w 3413919"/>
                    <a:gd name="connsiteY56" fmla="*/ 5942803 h 6709566"/>
                    <a:gd name="connsiteX57" fmla="*/ 2687638 w 3413919"/>
                    <a:gd name="connsiteY57" fmla="*/ 5916610 h 6709566"/>
                    <a:gd name="connsiteX58" fmla="*/ 2680494 w 3413919"/>
                    <a:gd name="connsiteY58" fmla="*/ 5878510 h 6709566"/>
                    <a:gd name="connsiteX59" fmla="*/ 2642394 w 3413919"/>
                    <a:gd name="connsiteY59" fmla="*/ 5840410 h 6709566"/>
                    <a:gd name="connsiteX60" fmla="*/ 2640013 w 3413919"/>
                    <a:gd name="connsiteY60" fmla="*/ 5790403 h 6709566"/>
                    <a:gd name="connsiteX61" fmla="*/ 2625725 w 3413919"/>
                    <a:gd name="connsiteY61" fmla="*/ 5766591 h 6709566"/>
                    <a:gd name="connsiteX62" fmla="*/ 2580482 w 3413919"/>
                    <a:gd name="connsiteY62" fmla="*/ 5814216 h 6709566"/>
                    <a:gd name="connsiteX63" fmla="*/ 2561432 w 3413919"/>
                    <a:gd name="connsiteY63" fmla="*/ 5842791 h 6709566"/>
                    <a:gd name="connsiteX64" fmla="*/ 2497138 w 3413919"/>
                    <a:gd name="connsiteY64" fmla="*/ 5847553 h 6709566"/>
                    <a:gd name="connsiteX65" fmla="*/ 2506663 w 3413919"/>
                    <a:gd name="connsiteY65" fmla="*/ 5809453 h 6709566"/>
                    <a:gd name="connsiteX66" fmla="*/ 2566194 w 3413919"/>
                    <a:gd name="connsiteY66" fmla="*/ 5768972 h 6709566"/>
                    <a:gd name="connsiteX67" fmla="*/ 2549525 w 3413919"/>
                    <a:gd name="connsiteY67" fmla="*/ 5740397 h 6709566"/>
                    <a:gd name="connsiteX68" fmla="*/ 2466182 w 3413919"/>
                    <a:gd name="connsiteY68" fmla="*/ 5733253 h 6709566"/>
                    <a:gd name="connsiteX69" fmla="*/ 2416175 w 3413919"/>
                    <a:gd name="connsiteY69" fmla="*/ 5688010 h 6709566"/>
                    <a:gd name="connsiteX70" fmla="*/ 2370932 w 3413919"/>
                    <a:gd name="connsiteY70" fmla="*/ 5654672 h 6709566"/>
                    <a:gd name="connsiteX71" fmla="*/ 2375694 w 3413919"/>
                    <a:gd name="connsiteY71" fmla="*/ 5635622 h 6709566"/>
                    <a:gd name="connsiteX72" fmla="*/ 2378075 w 3413919"/>
                    <a:gd name="connsiteY72" fmla="*/ 5628478 h 6709566"/>
                    <a:gd name="connsiteX73" fmla="*/ 2339975 w 3413919"/>
                    <a:gd name="connsiteY73" fmla="*/ 5607047 h 6709566"/>
                    <a:gd name="connsiteX74" fmla="*/ 2285207 w 3413919"/>
                    <a:gd name="connsiteY74" fmla="*/ 5618953 h 6709566"/>
                    <a:gd name="connsiteX75" fmla="*/ 2261394 w 3413919"/>
                    <a:gd name="connsiteY75" fmla="*/ 5602285 h 6709566"/>
                    <a:gd name="connsiteX76" fmla="*/ 2254250 w 3413919"/>
                    <a:gd name="connsiteY76" fmla="*/ 5571328 h 6709566"/>
                    <a:gd name="connsiteX77" fmla="*/ 2209007 w 3413919"/>
                    <a:gd name="connsiteY77" fmla="*/ 5564185 h 6709566"/>
                    <a:gd name="connsiteX78" fmla="*/ 2194719 w 3413919"/>
                    <a:gd name="connsiteY78" fmla="*/ 5502272 h 6709566"/>
                    <a:gd name="connsiteX79" fmla="*/ 2144713 w 3413919"/>
                    <a:gd name="connsiteY79" fmla="*/ 5471316 h 6709566"/>
                    <a:gd name="connsiteX80" fmla="*/ 2139950 w 3413919"/>
                    <a:gd name="connsiteY80" fmla="*/ 5402260 h 6709566"/>
                    <a:gd name="connsiteX81" fmla="*/ 2106613 w 3413919"/>
                    <a:gd name="connsiteY81" fmla="*/ 5357016 h 6709566"/>
                    <a:gd name="connsiteX82" fmla="*/ 2070894 w 3413919"/>
                    <a:gd name="connsiteY82" fmla="*/ 5345110 h 6709566"/>
                    <a:gd name="connsiteX83" fmla="*/ 2032794 w 3413919"/>
                    <a:gd name="connsiteY83" fmla="*/ 5328441 h 6709566"/>
                    <a:gd name="connsiteX84" fmla="*/ 2051844 w 3413919"/>
                    <a:gd name="connsiteY84" fmla="*/ 5254622 h 6709566"/>
                    <a:gd name="connsiteX85" fmla="*/ 2018506 w 3413919"/>
                    <a:gd name="connsiteY85" fmla="*/ 5061744 h 6709566"/>
                    <a:gd name="connsiteX86" fmla="*/ 1932781 w 3413919"/>
                    <a:gd name="connsiteY86" fmla="*/ 4966493 h 6709566"/>
                    <a:gd name="connsiteX87" fmla="*/ 1968501 w 3413919"/>
                    <a:gd name="connsiteY87" fmla="*/ 4783138 h 6709566"/>
                    <a:gd name="connsiteX88" fmla="*/ 1887537 w 3413919"/>
                    <a:gd name="connsiteY88" fmla="*/ 4685507 h 6709566"/>
                    <a:gd name="connsiteX89" fmla="*/ 1982788 w 3413919"/>
                    <a:gd name="connsiteY89" fmla="*/ 4587876 h 6709566"/>
                    <a:gd name="connsiteX90" fmla="*/ 1982788 w 3413919"/>
                    <a:gd name="connsiteY90" fmla="*/ 4425951 h 6709566"/>
                    <a:gd name="connsiteX91" fmla="*/ 1923257 w 3413919"/>
                    <a:gd name="connsiteY91" fmla="*/ 4306887 h 6709566"/>
                    <a:gd name="connsiteX92" fmla="*/ 2028032 w 3413919"/>
                    <a:gd name="connsiteY92" fmla="*/ 4094956 h 6709566"/>
                    <a:gd name="connsiteX93" fmla="*/ 1992313 w 3413919"/>
                    <a:gd name="connsiteY93" fmla="*/ 4006849 h 6709566"/>
                    <a:gd name="connsiteX94" fmla="*/ 1887538 w 3413919"/>
                    <a:gd name="connsiteY94" fmla="*/ 3921125 h 6709566"/>
                    <a:gd name="connsiteX95" fmla="*/ 1955007 w 3413919"/>
                    <a:gd name="connsiteY95" fmla="*/ 3788569 h 6709566"/>
                    <a:gd name="connsiteX96" fmla="*/ 1905794 w 3413919"/>
                    <a:gd name="connsiteY96" fmla="*/ 3705225 h 6709566"/>
                    <a:gd name="connsiteX97" fmla="*/ 1959769 w 3413919"/>
                    <a:gd name="connsiteY97" fmla="*/ 3562350 h 6709566"/>
                    <a:gd name="connsiteX98" fmla="*/ 2004219 w 3413919"/>
                    <a:gd name="connsiteY98" fmla="*/ 3438525 h 6709566"/>
                    <a:gd name="connsiteX99" fmla="*/ 1947069 w 3413919"/>
                    <a:gd name="connsiteY99" fmla="*/ 3352800 h 6709566"/>
                    <a:gd name="connsiteX100" fmla="*/ 2061369 w 3413919"/>
                    <a:gd name="connsiteY100" fmla="*/ 3282950 h 6709566"/>
                    <a:gd name="connsiteX101" fmla="*/ 1991519 w 3413919"/>
                    <a:gd name="connsiteY101" fmla="*/ 3197225 h 6709566"/>
                    <a:gd name="connsiteX102" fmla="*/ 2070894 w 3413919"/>
                    <a:gd name="connsiteY102" fmla="*/ 3035300 h 6709566"/>
                    <a:gd name="connsiteX103" fmla="*/ 2124869 w 3413919"/>
                    <a:gd name="connsiteY103" fmla="*/ 2974975 h 6709566"/>
                    <a:gd name="connsiteX104" fmla="*/ 2191544 w 3413919"/>
                    <a:gd name="connsiteY104" fmla="*/ 2838450 h 6709566"/>
                    <a:gd name="connsiteX105" fmla="*/ 2334419 w 3413919"/>
                    <a:gd name="connsiteY105" fmla="*/ 2727325 h 6709566"/>
                    <a:gd name="connsiteX106" fmla="*/ 2401094 w 3413919"/>
                    <a:gd name="connsiteY106" fmla="*/ 2593975 h 6709566"/>
                    <a:gd name="connsiteX107" fmla="*/ 2410619 w 3413919"/>
                    <a:gd name="connsiteY107" fmla="*/ 2374900 h 6709566"/>
                    <a:gd name="connsiteX108" fmla="*/ 2391569 w 3413919"/>
                    <a:gd name="connsiteY108" fmla="*/ 2082800 h 6709566"/>
                    <a:gd name="connsiteX109" fmla="*/ 2337594 w 3413919"/>
                    <a:gd name="connsiteY109" fmla="*/ 1854200 h 6709566"/>
                    <a:gd name="connsiteX110" fmla="*/ 2216944 w 3413919"/>
                    <a:gd name="connsiteY110" fmla="*/ 1816100 h 6709566"/>
                    <a:gd name="connsiteX111" fmla="*/ 1893094 w 3413919"/>
                    <a:gd name="connsiteY111" fmla="*/ 1527175 h 6709566"/>
                    <a:gd name="connsiteX112" fmla="*/ 1696244 w 3413919"/>
                    <a:gd name="connsiteY112" fmla="*/ 1311275 h 6709566"/>
                    <a:gd name="connsiteX113" fmla="*/ 1648619 w 3413919"/>
                    <a:gd name="connsiteY113" fmla="*/ 1200150 h 6709566"/>
                    <a:gd name="connsiteX114" fmla="*/ 1626394 w 3413919"/>
                    <a:gd name="connsiteY114" fmla="*/ 1073150 h 6709566"/>
                    <a:gd name="connsiteX115" fmla="*/ 1572419 w 3413919"/>
                    <a:gd name="connsiteY115" fmla="*/ 920750 h 6709566"/>
                    <a:gd name="connsiteX116" fmla="*/ 1366044 w 3413919"/>
                    <a:gd name="connsiteY116" fmla="*/ 784225 h 6709566"/>
                    <a:gd name="connsiteX117" fmla="*/ 1273969 w 3413919"/>
                    <a:gd name="connsiteY117" fmla="*/ 742950 h 6709566"/>
                    <a:gd name="connsiteX118" fmla="*/ 1258094 w 3413919"/>
                    <a:gd name="connsiteY118" fmla="*/ 682625 h 6709566"/>
                    <a:gd name="connsiteX119" fmla="*/ 1013619 w 3413919"/>
                    <a:gd name="connsiteY119" fmla="*/ 571500 h 6709566"/>
                    <a:gd name="connsiteX120" fmla="*/ 994569 w 3413919"/>
                    <a:gd name="connsiteY120" fmla="*/ 479425 h 6709566"/>
                    <a:gd name="connsiteX121" fmla="*/ 918369 w 3413919"/>
                    <a:gd name="connsiteY121" fmla="*/ 450850 h 6709566"/>
                    <a:gd name="connsiteX122" fmla="*/ 877094 w 3413919"/>
                    <a:gd name="connsiteY122" fmla="*/ 352425 h 6709566"/>
                    <a:gd name="connsiteX123" fmla="*/ 765969 w 3413919"/>
                    <a:gd name="connsiteY123" fmla="*/ 260350 h 6709566"/>
                    <a:gd name="connsiteX124" fmla="*/ 632619 w 3413919"/>
                    <a:gd name="connsiteY124" fmla="*/ 193675 h 6709566"/>
                    <a:gd name="connsiteX125" fmla="*/ 588169 w 3413919"/>
                    <a:gd name="connsiteY125" fmla="*/ 114300 h 6709566"/>
                    <a:gd name="connsiteX126" fmla="*/ 435769 w 3413919"/>
                    <a:gd name="connsiteY126" fmla="*/ 0 h 6709566"/>
                    <a:gd name="connsiteX127" fmla="*/ 340519 w 3413919"/>
                    <a:gd name="connsiteY127" fmla="*/ 66675 h 6709566"/>
                    <a:gd name="connsiteX128" fmla="*/ 308769 w 3413919"/>
                    <a:gd name="connsiteY128" fmla="*/ 120649 h 6709566"/>
                    <a:gd name="connsiteX129" fmla="*/ 302419 w 3413919"/>
                    <a:gd name="connsiteY129" fmla="*/ 212724 h 6709566"/>
                    <a:gd name="connsiteX130" fmla="*/ 210344 w 3413919"/>
                    <a:gd name="connsiteY130" fmla="*/ 371473 h 6709566"/>
                    <a:gd name="connsiteX131" fmla="*/ 121444 w 3413919"/>
                    <a:gd name="connsiteY131" fmla="*/ 498474 h 6709566"/>
                    <a:gd name="connsiteX132" fmla="*/ 134144 w 3413919"/>
                    <a:gd name="connsiteY132" fmla="*/ 612773 h 6709566"/>
                    <a:gd name="connsiteX133" fmla="*/ 0 w 3413919"/>
                    <a:gd name="connsiteY13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92425 w 3413919"/>
                    <a:gd name="connsiteY48" fmla="*/ 6047578 h 6709566"/>
                    <a:gd name="connsiteX49" fmla="*/ 2878138 w 3413919"/>
                    <a:gd name="connsiteY49" fmla="*/ 6059485 h 6709566"/>
                    <a:gd name="connsiteX50" fmla="*/ 2859088 w 3413919"/>
                    <a:gd name="connsiteY50" fmla="*/ 6057103 h 6709566"/>
                    <a:gd name="connsiteX51" fmla="*/ 2828132 w 3413919"/>
                    <a:gd name="connsiteY51" fmla="*/ 6045197 h 6709566"/>
                    <a:gd name="connsiteX52" fmla="*/ 2801938 w 3413919"/>
                    <a:gd name="connsiteY52" fmla="*/ 6009478 h 6709566"/>
                    <a:gd name="connsiteX53" fmla="*/ 2780507 w 3413919"/>
                    <a:gd name="connsiteY53" fmla="*/ 5985666 h 6709566"/>
                    <a:gd name="connsiteX54" fmla="*/ 2763838 w 3413919"/>
                    <a:gd name="connsiteY54" fmla="*/ 5966616 h 6709566"/>
                    <a:gd name="connsiteX55" fmla="*/ 2737644 w 3413919"/>
                    <a:gd name="connsiteY55" fmla="*/ 5942803 h 6709566"/>
                    <a:gd name="connsiteX56" fmla="*/ 2687638 w 3413919"/>
                    <a:gd name="connsiteY56" fmla="*/ 5916610 h 6709566"/>
                    <a:gd name="connsiteX57" fmla="*/ 2680494 w 3413919"/>
                    <a:gd name="connsiteY57" fmla="*/ 5878510 h 6709566"/>
                    <a:gd name="connsiteX58" fmla="*/ 2642394 w 3413919"/>
                    <a:gd name="connsiteY58" fmla="*/ 5840410 h 6709566"/>
                    <a:gd name="connsiteX59" fmla="*/ 2640013 w 3413919"/>
                    <a:gd name="connsiteY59" fmla="*/ 5790403 h 6709566"/>
                    <a:gd name="connsiteX60" fmla="*/ 2625725 w 3413919"/>
                    <a:gd name="connsiteY60" fmla="*/ 5766591 h 6709566"/>
                    <a:gd name="connsiteX61" fmla="*/ 2580482 w 3413919"/>
                    <a:gd name="connsiteY61" fmla="*/ 5814216 h 6709566"/>
                    <a:gd name="connsiteX62" fmla="*/ 2561432 w 3413919"/>
                    <a:gd name="connsiteY62" fmla="*/ 5842791 h 6709566"/>
                    <a:gd name="connsiteX63" fmla="*/ 2497138 w 3413919"/>
                    <a:gd name="connsiteY63" fmla="*/ 5847553 h 6709566"/>
                    <a:gd name="connsiteX64" fmla="*/ 2506663 w 3413919"/>
                    <a:gd name="connsiteY64" fmla="*/ 5809453 h 6709566"/>
                    <a:gd name="connsiteX65" fmla="*/ 2566194 w 3413919"/>
                    <a:gd name="connsiteY65" fmla="*/ 5768972 h 6709566"/>
                    <a:gd name="connsiteX66" fmla="*/ 2549525 w 3413919"/>
                    <a:gd name="connsiteY66" fmla="*/ 5740397 h 6709566"/>
                    <a:gd name="connsiteX67" fmla="*/ 2466182 w 3413919"/>
                    <a:gd name="connsiteY67" fmla="*/ 5733253 h 6709566"/>
                    <a:gd name="connsiteX68" fmla="*/ 2416175 w 3413919"/>
                    <a:gd name="connsiteY68" fmla="*/ 5688010 h 6709566"/>
                    <a:gd name="connsiteX69" fmla="*/ 2370932 w 3413919"/>
                    <a:gd name="connsiteY69" fmla="*/ 5654672 h 6709566"/>
                    <a:gd name="connsiteX70" fmla="*/ 2375694 w 3413919"/>
                    <a:gd name="connsiteY70" fmla="*/ 5635622 h 6709566"/>
                    <a:gd name="connsiteX71" fmla="*/ 2378075 w 3413919"/>
                    <a:gd name="connsiteY71" fmla="*/ 5628478 h 6709566"/>
                    <a:gd name="connsiteX72" fmla="*/ 2339975 w 3413919"/>
                    <a:gd name="connsiteY72" fmla="*/ 5607047 h 6709566"/>
                    <a:gd name="connsiteX73" fmla="*/ 2285207 w 3413919"/>
                    <a:gd name="connsiteY73" fmla="*/ 5618953 h 6709566"/>
                    <a:gd name="connsiteX74" fmla="*/ 2261394 w 3413919"/>
                    <a:gd name="connsiteY74" fmla="*/ 5602285 h 6709566"/>
                    <a:gd name="connsiteX75" fmla="*/ 2254250 w 3413919"/>
                    <a:gd name="connsiteY75" fmla="*/ 5571328 h 6709566"/>
                    <a:gd name="connsiteX76" fmla="*/ 2209007 w 3413919"/>
                    <a:gd name="connsiteY76" fmla="*/ 5564185 h 6709566"/>
                    <a:gd name="connsiteX77" fmla="*/ 2194719 w 3413919"/>
                    <a:gd name="connsiteY77" fmla="*/ 5502272 h 6709566"/>
                    <a:gd name="connsiteX78" fmla="*/ 2144713 w 3413919"/>
                    <a:gd name="connsiteY78" fmla="*/ 5471316 h 6709566"/>
                    <a:gd name="connsiteX79" fmla="*/ 2139950 w 3413919"/>
                    <a:gd name="connsiteY79" fmla="*/ 5402260 h 6709566"/>
                    <a:gd name="connsiteX80" fmla="*/ 2106613 w 3413919"/>
                    <a:gd name="connsiteY80" fmla="*/ 5357016 h 6709566"/>
                    <a:gd name="connsiteX81" fmla="*/ 2070894 w 3413919"/>
                    <a:gd name="connsiteY81" fmla="*/ 5345110 h 6709566"/>
                    <a:gd name="connsiteX82" fmla="*/ 2032794 w 3413919"/>
                    <a:gd name="connsiteY82" fmla="*/ 5328441 h 6709566"/>
                    <a:gd name="connsiteX83" fmla="*/ 2051844 w 3413919"/>
                    <a:gd name="connsiteY83" fmla="*/ 5254622 h 6709566"/>
                    <a:gd name="connsiteX84" fmla="*/ 2018506 w 3413919"/>
                    <a:gd name="connsiteY84" fmla="*/ 5061744 h 6709566"/>
                    <a:gd name="connsiteX85" fmla="*/ 1932781 w 3413919"/>
                    <a:gd name="connsiteY85" fmla="*/ 4966493 h 6709566"/>
                    <a:gd name="connsiteX86" fmla="*/ 1968501 w 3413919"/>
                    <a:gd name="connsiteY86" fmla="*/ 4783138 h 6709566"/>
                    <a:gd name="connsiteX87" fmla="*/ 1887537 w 3413919"/>
                    <a:gd name="connsiteY87" fmla="*/ 4685507 h 6709566"/>
                    <a:gd name="connsiteX88" fmla="*/ 1982788 w 3413919"/>
                    <a:gd name="connsiteY88" fmla="*/ 4587876 h 6709566"/>
                    <a:gd name="connsiteX89" fmla="*/ 1982788 w 3413919"/>
                    <a:gd name="connsiteY89" fmla="*/ 4425951 h 6709566"/>
                    <a:gd name="connsiteX90" fmla="*/ 1923257 w 3413919"/>
                    <a:gd name="connsiteY90" fmla="*/ 4306887 h 6709566"/>
                    <a:gd name="connsiteX91" fmla="*/ 2028032 w 3413919"/>
                    <a:gd name="connsiteY91" fmla="*/ 4094956 h 6709566"/>
                    <a:gd name="connsiteX92" fmla="*/ 1992313 w 3413919"/>
                    <a:gd name="connsiteY92" fmla="*/ 4006849 h 6709566"/>
                    <a:gd name="connsiteX93" fmla="*/ 1887538 w 3413919"/>
                    <a:gd name="connsiteY93" fmla="*/ 3921125 h 6709566"/>
                    <a:gd name="connsiteX94" fmla="*/ 1955007 w 3413919"/>
                    <a:gd name="connsiteY94" fmla="*/ 3788569 h 6709566"/>
                    <a:gd name="connsiteX95" fmla="*/ 1905794 w 3413919"/>
                    <a:gd name="connsiteY95" fmla="*/ 3705225 h 6709566"/>
                    <a:gd name="connsiteX96" fmla="*/ 1959769 w 3413919"/>
                    <a:gd name="connsiteY96" fmla="*/ 3562350 h 6709566"/>
                    <a:gd name="connsiteX97" fmla="*/ 2004219 w 3413919"/>
                    <a:gd name="connsiteY97" fmla="*/ 3438525 h 6709566"/>
                    <a:gd name="connsiteX98" fmla="*/ 1947069 w 3413919"/>
                    <a:gd name="connsiteY98" fmla="*/ 3352800 h 6709566"/>
                    <a:gd name="connsiteX99" fmla="*/ 2061369 w 3413919"/>
                    <a:gd name="connsiteY99" fmla="*/ 3282950 h 6709566"/>
                    <a:gd name="connsiteX100" fmla="*/ 1991519 w 3413919"/>
                    <a:gd name="connsiteY100" fmla="*/ 3197225 h 6709566"/>
                    <a:gd name="connsiteX101" fmla="*/ 2070894 w 3413919"/>
                    <a:gd name="connsiteY101" fmla="*/ 3035300 h 6709566"/>
                    <a:gd name="connsiteX102" fmla="*/ 2124869 w 3413919"/>
                    <a:gd name="connsiteY102" fmla="*/ 2974975 h 6709566"/>
                    <a:gd name="connsiteX103" fmla="*/ 2191544 w 3413919"/>
                    <a:gd name="connsiteY103" fmla="*/ 2838450 h 6709566"/>
                    <a:gd name="connsiteX104" fmla="*/ 2334419 w 3413919"/>
                    <a:gd name="connsiteY104" fmla="*/ 2727325 h 6709566"/>
                    <a:gd name="connsiteX105" fmla="*/ 2401094 w 3413919"/>
                    <a:gd name="connsiteY105" fmla="*/ 2593975 h 6709566"/>
                    <a:gd name="connsiteX106" fmla="*/ 2410619 w 3413919"/>
                    <a:gd name="connsiteY106" fmla="*/ 2374900 h 6709566"/>
                    <a:gd name="connsiteX107" fmla="*/ 2391569 w 3413919"/>
                    <a:gd name="connsiteY107" fmla="*/ 2082800 h 6709566"/>
                    <a:gd name="connsiteX108" fmla="*/ 2337594 w 3413919"/>
                    <a:gd name="connsiteY108" fmla="*/ 1854200 h 6709566"/>
                    <a:gd name="connsiteX109" fmla="*/ 2216944 w 3413919"/>
                    <a:gd name="connsiteY109" fmla="*/ 1816100 h 6709566"/>
                    <a:gd name="connsiteX110" fmla="*/ 1893094 w 3413919"/>
                    <a:gd name="connsiteY110" fmla="*/ 1527175 h 6709566"/>
                    <a:gd name="connsiteX111" fmla="*/ 1696244 w 3413919"/>
                    <a:gd name="connsiteY111" fmla="*/ 1311275 h 6709566"/>
                    <a:gd name="connsiteX112" fmla="*/ 1648619 w 3413919"/>
                    <a:gd name="connsiteY112" fmla="*/ 1200150 h 6709566"/>
                    <a:gd name="connsiteX113" fmla="*/ 1626394 w 3413919"/>
                    <a:gd name="connsiteY113" fmla="*/ 1073150 h 6709566"/>
                    <a:gd name="connsiteX114" fmla="*/ 1572419 w 3413919"/>
                    <a:gd name="connsiteY114" fmla="*/ 920750 h 6709566"/>
                    <a:gd name="connsiteX115" fmla="*/ 1366044 w 3413919"/>
                    <a:gd name="connsiteY115" fmla="*/ 784225 h 6709566"/>
                    <a:gd name="connsiteX116" fmla="*/ 1273969 w 3413919"/>
                    <a:gd name="connsiteY116" fmla="*/ 742950 h 6709566"/>
                    <a:gd name="connsiteX117" fmla="*/ 1258094 w 3413919"/>
                    <a:gd name="connsiteY117" fmla="*/ 682625 h 6709566"/>
                    <a:gd name="connsiteX118" fmla="*/ 1013619 w 3413919"/>
                    <a:gd name="connsiteY118" fmla="*/ 571500 h 6709566"/>
                    <a:gd name="connsiteX119" fmla="*/ 994569 w 3413919"/>
                    <a:gd name="connsiteY119" fmla="*/ 479425 h 6709566"/>
                    <a:gd name="connsiteX120" fmla="*/ 918369 w 3413919"/>
                    <a:gd name="connsiteY120" fmla="*/ 450850 h 6709566"/>
                    <a:gd name="connsiteX121" fmla="*/ 877094 w 3413919"/>
                    <a:gd name="connsiteY121" fmla="*/ 352425 h 6709566"/>
                    <a:gd name="connsiteX122" fmla="*/ 765969 w 3413919"/>
                    <a:gd name="connsiteY122" fmla="*/ 260350 h 6709566"/>
                    <a:gd name="connsiteX123" fmla="*/ 632619 w 3413919"/>
                    <a:gd name="connsiteY123" fmla="*/ 193675 h 6709566"/>
                    <a:gd name="connsiteX124" fmla="*/ 588169 w 3413919"/>
                    <a:gd name="connsiteY124" fmla="*/ 114300 h 6709566"/>
                    <a:gd name="connsiteX125" fmla="*/ 435769 w 3413919"/>
                    <a:gd name="connsiteY125" fmla="*/ 0 h 6709566"/>
                    <a:gd name="connsiteX126" fmla="*/ 340519 w 3413919"/>
                    <a:gd name="connsiteY126" fmla="*/ 66675 h 6709566"/>
                    <a:gd name="connsiteX127" fmla="*/ 308769 w 3413919"/>
                    <a:gd name="connsiteY127" fmla="*/ 120649 h 6709566"/>
                    <a:gd name="connsiteX128" fmla="*/ 302419 w 3413919"/>
                    <a:gd name="connsiteY128" fmla="*/ 212724 h 6709566"/>
                    <a:gd name="connsiteX129" fmla="*/ 210344 w 3413919"/>
                    <a:gd name="connsiteY129" fmla="*/ 371473 h 6709566"/>
                    <a:gd name="connsiteX130" fmla="*/ 121444 w 3413919"/>
                    <a:gd name="connsiteY130" fmla="*/ 498474 h 6709566"/>
                    <a:gd name="connsiteX131" fmla="*/ 134144 w 3413919"/>
                    <a:gd name="connsiteY131" fmla="*/ 612773 h 6709566"/>
                    <a:gd name="connsiteX132" fmla="*/ 0 w 3413919"/>
                    <a:gd name="connsiteY13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904332 w 3413919"/>
                    <a:gd name="connsiteY47" fmla="*/ 6040435 h 6709566"/>
                    <a:gd name="connsiteX48" fmla="*/ 2878138 w 3413919"/>
                    <a:gd name="connsiteY48" fmla="*/ 6059485 h 6709566"/>
                    <a:gd name="connsiteX49" fmla="*/ 2859088 w 3413919"/>
                    <a:gd name="connsiteY49" fmla="*/ 6057103 h 6709566"/>
                    <a:gd name="connsiteX50" fmla="*/ 2828132 w 3413919"/>
                    <a:gd name="connsiteY50" fmla="*/ 6045197 h 6709566"/>
                    <a:gd name="connsiteX51" fmla="*/ 2801938 w 3413919"/>
                    <a:gd name="connsiteY51" fmla="*/ 6009478 h 6709566"/>
                    <a:gd name="connsiteX52" fmla="*/ 2780507 w 3413919"/>
                    <a:gd name="connsiteY52" fmla="*/ 5985666 h 6709566"/>
                    <a:gd name="connsiteX53" fmla="*/ 2763838 w 3413919"/>
                    <a:gd name="connsiteY53" fmla="*/ 5966616 h 6709566"/>
                    <a:gd name="connsiteX54" fmla="*/ 2737644 w 3413919"/>
                    <a:gd name="connsiteY54" fmla="*/ 5942803 h 6709566"/>
                    <a:gd name="connsiteX55" fmla="*/ 2687638 w 3413919"/>
                    <a:gd name="connsiteY55" fmla="*/ 5916610 h 6709566"/>
                    <a:gd name="connsiteX56" fmla="*/ 2680494 w 3413919"/>
                    <a:gd name="connsiteY56" fmla="*/ 5878510 h 6709566"/>
                    <a:gd name="connsiteX57" fmla="*/ 2642394 w 3413919"/>
                    <a:gd name="connsiteY57" fmla="*/ 5840410 h 6709566"/>
                    <a:gd name="connsiteX58" fmla="*/ 2640013 w 3413919"/>
                    <a:gd name="connsiteY58" fmla="*/ 5790403 h 6709566"/>
                    <a:gd name="connsiteX59" fmla="*/ 2625725 w 3413919"/>
                    <a:gd name="connsiteY59" fmla="*/ 5766591 h 6709566"/>
                    <a:gd name="connsiteX60" fmla="*/ 2580482 w 3413919"/>
                    <a:gd name="connsiteY60" fmla="*/ 5814216 h 6709566"/>
                    <a:gd name="connsiteX61" fmla="*/ 2561432 w 3413919"/>
                    <a:gd name="connsiteY61" fmla="*/ 5842791 h 6709566"/>
                    <a:gd name="connsiteX62" fmla="*/ 2497138 w 3413919"/>
                    <a:gd name="connsiteY62" fmla="*/ 5847553 h 6709566"/>
                    <a:gd name="connsiteX63" fmla="*/ 2506663 w 3413919"/>
                    <a:gd name="connsiteY63" fmla="*/ 5809453 h 6709566"/>
                    <a:gd name="connsiteX64" fmla="*/ 2566194 w 3413919"/>
                    <a:gd name="connsiteY64" fmla="*/ 5768972 h 6709566"/>
                    <a:gd name="connsiteX65" fmla="*/ 2549525 w 3413919"/>
                    <a:gd name="connsiteY65" fmla="*/ 5740397 h 6709566"/>
                    <a:gd name="connsiteX66" fmla="*/ 2466182 w 3413919"/>
                    <a:gd name="connsiteY66" fmla="*/ 5733253 h 6709566"/>
                    <a:gd name="connsiteX67" fmla="*/ 2416175 w 3413919"/>
                    <a:gd name="connsiteY67" fmla="*/ 5688010 h 6709566"/>
                    <a:gd name="connsiteX68" fmla="*/ 2370932 w 3413919"/>
                    <a:gd name="connsiteY68" fmla="*/ 5654672 h 6709566"/>
                    <a:gd name="connsiteX69" fmla="*/ 2375694 w 3413919"/>
                    <a:gd name="connsiteY69" fmla="*/ 5635622 h 6709566"/>
                    <a:gd name="connsiteX70" fmla="*/ 2378075 w 3413919"/>
                    <a:gd name="connsiteY70" fmla="*/ 5628478 h 6709566"/>
                    <a:gd name="connsiteX71" fmla="*/ 2339975 w 3413919"/>
                    <a:gd name="connsiteY71" fmla="*/ 5607047 h 6709566"/>
                    <a:gd name="connsiteX72" fmla="*/ 2285207 w 3413919"/>
                    <a:gd name="connsiteY72" fmla="*/ 5618953 h 6709566"/>
                    <a:gd name="connsiteX73" fmla="*/ 2261394 w 3413919"/>
                    <a:gd name="connsiteY73" fmla="*/ 5602285 h 6709566"/>
                    <a:gd name="connsiteX74" fmla="*/ 2254250 w 3413919"/>
                    <a:gd name="connsiteY74" fmla="*/ 5571328 h 6709566"/>
                    <a:gd name="connsiteX75" fmla="*/ 2209007 w 3413919"/>
                    <a:gd name="connsiteY75" fmla="*/ 5564185 h 6709566"/>
                    <a:gd name="connsiteX76" fmla="*/ 2194719 w 3413919"/>
                    <a:gd name="connsiteY76" fmla="*/ 5502272 h 6709566"/>
                    <a:gd name="connsiteX77" fmla="*/ 2144713 w 3413919"/>
                    <a:gd name="connsiteY77" fmla="*/ 5471316 h 6709566"/>
                    <a:gd name="connsiteX78" fmla="*/ 2139950 w 3413919"/>
                    <a:gd name="connsiteY78" fmla="*/ 5402260 h 6709566"/>
                    <a:gd name="connsiteX79" fmla="*/ 2106613 w 3413919"/>
                    <a:gd name="connsiteY79" fmla="*/ 5357016 h 6709566"/>
                    <a:gd name="connsiteX80" fmla="*/ 2070894 w 3413919"/>
                    <a:gd name="connsiteY80" fmla="*/ 5345110 h 6709566"/>
                    <a:gd name="connsiteX81" fmla="*/ 2032794 w 3413919"/>
                    <a:gd name="connsiteY81" fmla="*/ 5328441 h 6709566"/>
                    <a:gd name="connsiteX82" fmla="*/ 2051844 w 3413919"/>
                    <a:gd name="connsiteY82" fmla="*/ 5254622 h 6709566"/>
                    <a:gd name="connsiteX83" fmla="*/ 2018506 w 3413919"/>
                    <a:gd name="connsiteY83" fmla="*/ 5061744 h 6709566"/>
                    <a:gd name="connsiteX84" fmla="*/ 1932781 w 3413919"/>
                    <a:gd name="connsiteY84" fmla="*/ 4966493 h 6709566"/>
                    <a:gd name="connsiteX85" fmla="*/ 1968501 w 3413919"/>
                    <a:gd name="connsiteY85" fmla="*/ 4783138 h 6709566"/>
                    <a:gd name="connsiteX86" fmla="*/ 1887537 w 3413919"/>
                    <a:gd name="connsiteY86" fmla="*/ 4685507 h 6709566"/>
                    <a:gd name="connsiteX87" fmla="*/ 1982788 w 3413919"/>
                    <a:gd name="connsiteY87" fmla="*/ 4587876 h 6709566"/>
                    <a:gd name="connsiteX88" fmla="*/ 1982788 w 3413919"/>
                    <a:gd name="connsiteY88" fmla="*/ 4425951 h 6709566"/>
                    <a:gd name="connsiteX89" fmla="*/ 1923257 w 3413919"/>
                    <a:gd name="connsiteY89" fmla="*/ 4306887 h 6709566"/>
                    <a:gd name="connsiteX90" fmla="*/ 2028032 w 3413919"/>
                    <a:gd name="connsiteY90" fmla="*/ 4094956 h 6709566"/>
                    <a:gd name="connsiteX91" fmla="*/ 1992313 w 3413919"/>
                    <a:gd name="connsiteY91" fmla="*/ 4006849 h 6709566"/>
                    <a:gd name="connsiteX92" fmla="*/ 1887538 w 3413919"/>
                    <a:gd name="connsiteY92" fmla="*/ 3921125 h 6709566"/>
                    <a:gd name="connsiteX93" fmla="*/ 1955007 w 3413919"/>
                    <a:gd name="connsiteY93" fmla="*/ 3788569 h 6709566"/>
                    <a:gd name="connsiteX94" fmla="*/ 1905794 w 3413919"/>
                    <a:gd name="connsiteY94" fmla="*/ 3705225 h 6709566"/>
                    <a:gd name="connsiteX95" fmla="*/ 1959769 w 3413919"/>
                    <a:gd name="connsiteY95" fmla="*/ 3562350 h 6709566"/>
                    <a:gd name="connsiteX96" fmla="*/ 2004219 w 3413919"/>
                    <a:gd name="connsiteY96" fmla="*/ 3438525 h 6709566"/>
                    <a:gd name="connsiteX97" fmla="*/ 1947069 w 3413919"/>
                    <a:gd name="connsiteY97" fmla="*/ 3352800 h 6709566"/>
                    <a:gd name="connsiteX98" fmla="*/ 2061369 w 3413919"/>
                    <a:gd name="connsiteY98" fmla="*/ 3282950 h 6709566"/>
                    <a:gd name="connsiteX99" fmla="*/ 1991519 w 3413919"/>
                    <a:gd name="connsiteY99" fmla="*/ 3197225 h 6709566"/>
                    <a:gd name="connsiteX100" fmla="*/ 2070894 w 3413919"/>
                    <a:gd name="connsiteY100" fmla="*/ 3035300 h 6709566"/>
                    <a:gd name="connsiteX101" fmla="*/ 2124869 w 3413919"/>
                    <a:gd name="connsiteY101" fmla="*/ 2974975 h 6709566"/>
                    <a:gd name="connsiteX102" fmla="*/ 2191544 w 3413919"/>
                    <a:gd name="connsiteY102" fmla="*/ 2838450 h 6709566"/>
                    <a:gd name="connsiteX103" fmla="*/ 2334419 w 3413919"/>
                    <a:gd name="connsiteY103" fmla="*/ 2727325 h 6709566"/>
                    <a:gd name="connsiteX104" fmla="*/ 2401094 w 3413919"/>
                    <a:gd name="connsiteY104" fmla="*/ 2593975 h 6709566"/>
                    <a:gd name="connsiteX105" fmla="*/ 2410619 w 3413919"/>
                    <a:gd name="connsiteY105" fmla="*/ 2374900 h 6709566"/>
                    <a:gd name="connsiteX106" fmla="*/ 2391569 w 3413919"/>
                    <a:gd name="connsiteY106" fmla="*/ 2082800 h 6709566"/>
                    <a:gd name="connsiteX107" fmla="*/ 2337594 w 3413919"/>
                    <a:gd name="connsiteY107" fmla="*/ 1854200 h 6709566"/>
                    <a:gd name="connsiteX108" fmla="*/ 2216944 w 3413919"/>
                    <a:gd name="connsiteY108" fmla="*/ 1816100 h 6709566"/>
                    <a:gd name="connsiteX109" fmla="*/ 1893094 w 3413919"/>
                    <a:gd name="connsiteY109" fmla="*/ 1527175 h 6709566"/>
                    <a:gd name="connsiteX110" fmla="*/ 1696244 w 3413919"/>
                    <a:gd name="connsiteY110" fmla="*/ 1311275 h 6709566"/>
                    <a:gd name="connsiteX111" fmla="*/ 1648619 w 3413919"/>
                    <a:gd name="connsiteY111" fmla="*/ 1200150 h 6709566"/>
                    <a:gd name="connsiteX112" fmla="*/ 1626394 w 3413919"/>
                    <a:gd name="connsiteY112" fmla="*/ 1073150 h 6709566"/>
                    <a:gd name="connsiteX113" fmla="*/ 1572419 w 3413919"/>
                    <a:gd name="connsiteY113" fmla="*/ 920750 h 6709566"/>
                    <a:gd name="connsiteX114" fmla="*/ 1366044 w 3413919"/>
                    <a:gd name="connsiteY114" fmla="*/ 784225 h 6709566"/>
                    <a:gd name="connsiteX115" fmla="*/ 1273969 w 3413919"/>
                    <a:gd name="connsiteY115" fmla="*/ 742950 h 6709566"/>
                    <a:gd name="connsiteX116" fmla="*/ 1258094 w 3413919"/>
                    <a:gd name="connsiteY116" fmla="*/ 682625 h 6709566"/>
                    <a:gd name="connsiteX117" fmla="*/ 1013619 w 3413919"/>
                    <a:gd name="connsiteY117" fmla="*/ 571500 h 6709566"/>
                    <a:gd name="connsiteX118" fmla="*/ 994569 w 3413919"/>
                    <a:gd name="connsiteY118" fmla="*/ 479425 h 6709566"/>
                    <a:gd name="connsiteX119" fmla="*/ 918369 w 3413919"/>
                    <a:gd name="connsiteY119" fmla="*/ 450850 h 6709566"/>
                    <a:gd name="connsiteX120" fmla="*/ 877094 w 3413919"/>
                    <a:gd name="connsiteY120" fmla="*/ 352425 h 6709566"/>
                    <a:gd name="connsiteX121" fmla="*/ 765969 w 3413919"/>
                    <a:gd name="connsiteY121" fmla="*/ 260350 h 6709566"/>
                    <a:gd name="connsiteX122" fmla="*/ 632619 w 3413919"/>
                    <a:gd name="connsiteY122" fmla="*/ 193675 h 6709566"/>
                    <a:gd name="connsiteX123" fmla="*/ 588169 w 3413919"/>
                    <a:gd name="connsiteY123" fmla="*/ 114300 h 6709566"/>
                    <a:gd name="connsiteX124" fmla="*/ 435769 w 3413919"/>
                    <a:gd name="connsiteY124" fmla="*/ 0 h 6709566"/>
                    <a:gd name="connsiteX125" fmla="*/ 340519 w 3413919"/>
                    <a:gd name="connsiteY125" fmla="*/ 66675 h 6709566"/>
                    <a:gd name="connsiteX126" fmla="*/ 308769 w 3413919"/>
                    <a:gd name="connsiteY126" fmla="*/ 120649 h 6709566"/>
                    <a:gd name="connsiteX127" fmla="*/ 302419 w 3413919"/>
                    <a:gd name="connsiteY127" fmla="*/ 212724 h 6709566"/>
                    <a:gd name="connsiteX128" fmla="*/ 210344 w 3413919"/>
                    <a:gd name="connsiteY128" fmla="*/ 371473 h 6709566"/>
                    <a:gd name="connsiteX129" fmla="*/ 121444 w 3413919"/>
                    <a:gd name="connsiteY129" fmla="*/ 498474 h 6709566"/>
                    <a:gd name="connsiteX130" fmla="*/ 134144 w 3413919"/>
                    <a:gd name="connsiteY130" fmla="*/ 612773 h 6709566"/>
                    <a:gd name="connsiteX131" fmla="*/ 0 w 3413919"/>
                    <a:gd name="connsiteY13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35300 w 3413919"/>
                    <a:gd name="connsiteY41" fmla="*/ 6052341 h 6709566"/>
                    <a:gd name="connsiteX42" fmla="*/ 3018632 w 3413919"/>
                    <a:gd name="connsiteY42" fmla="*/ 6035672 h 6709566"/>
                    <a:gd name="connsiteX43" fmla="*/ 3004344 w 3413919"/>
                    <a:gd name="connsiteY43" fmla="*/ 6023766 h 6709566"/>
                    <a:gd name="connsiteX44" fmla="*/ 2982913 w 3413919"/>
                    <a:gd name="connsiteY44" fmla="*/ 6021385 h 6709566"/>
                    <a:gd name="connsiteX45" fmla="*/ 2944813 w 3413919"/>
                    <a:gd name="connsiteY45" fmla="*/ 6023766 h 6709566"/>
                    <a:gd name="connsiteX46" fmla="*/ 2911475 w 3413919"/>
                    <a:gd name="connsiteY46" fmla="*/ 6038053 h 6709566"/>
                    <a:gd name="connsiteX47" fmla="*/ 2878138 w 3413919"/>
                    <a:gd name="connsiteY47" fmla="*/ 6059485 h 6709566"/>
                    <a:gd name="connsiteX48" fmla="*/ 2859088 w 3413919"/>
                    <a:gd name="connsiteY48" fmla="*/ 6057103 h 6709566"/>
                    <a:gd name="connsiteX49" fmla="*/ 2828132 w 3413919"/>
                    <a:gd name="connsiteY49" fmla="*/ 6045197 h 6709566"/>
                    <a:gd name="connsiteX50" fmla="*/ 2801938 w 3413919"/>
                    <a:gd name="connsiteY50" fmla="*/ 6009478 h 6709566"/>
                    <a:gd name="connsiteX51" fmla="*/ 2780507 w 3413919"/>
                    <a:gd name="connsiteY51" fmla="*/ 5985666 h 6709566"/>
                    <a:gd name="connsiteX52" fmla="*/ 2763838 w 3413919"/>
                    <a:gd name="connsiteY52" fmla="*/ 5966616 h 6709566"/>
                    <a:gd name="connsiteX53" fmla="*/ 2737644 w 3413919"/>
                    <a:gd name="connsiteY53" fmla="*/ 5942803 h 6709566"/>
                    <a:gd name="connsiteX54" fmla="*/ 2687638 w 3413919"/>
                    <a:gd name="connsiteY54" fmla="*/ 5916610 h 6709566"/>
                    <a:gd name="connsiteX55" fmla="*/ 2680494 w 3413919"/>
                    <a:gd name="connsiteY55" fmla="*/ 5878510 h 6709566"/>
                    <a:gd name="connsiteX56" fmla="*/ 2642394 w 3413919"/>
                    <a:gd name="connsiteY56" fmla="*/ 5840410 h 6709566"/>
                    <a:gd name="connsiteX57" fmla="*/ 2640013 w 3413919"/>
                    <a:gd name="connsiteY57" fmla="*/ 5790403 h 6709566"/>
                    <a:gd name="connsiteX58" fmla="*/ 2625725 w 3413919"/>
                    <a:gd name="connsiteY58" fmla="*/ 5766591 h 6709566"/>
                    <a:gd name="connsiteX59" fmla="*/ 2580482 w 3413919"/>
                    <a:gd name="connsiteY59" fmla="*/ 5814216 h 6709566"/>
                    <a:gd name="connsiteX60" fmla="*/ 2561432 w 3413919"/>
                    <a:gd name="connsiteY60" fmla="*/ 5842791 h 6709566"/>
                    <a:gd name="connsiteX61" fmla="*/ 2497138 w 3413919"/>
                    <a:gd name="connsiteY61" fmla="*/ 5847553 h 6709566"/>
                    <a:gd name="connsiteX62" fmla="*/ 2506663 w 3413919"/>
                    <a:gd name="connsiteY62" fmla="*/ 5809453 h 6709566"/>
                    <a:gd name="connsiteX63" fmla="*/ 2566194 w 3413919"/>
                    <a:gd name="connsiteY63" fmla="*/ 5768972 h 6709566"/>
                    <a:gd name="connsiteX64" fmla="*/ 2549525 w 3413919"/>
                    <a:gd name="connsiteY64" fmla="*/ 5740397 h 6709566"/>
                    <a:gd name="connsiteX65" fmla="*/ 2466182 w 3413919"/>
                    <a:gd name="connsiteY65" fmla="*/ 5733253 h 6709566"/>
                    <a:gd name="connsiteX66" fmla="*/ 2416175 w 3413919"/>
                    <a:gd name="connsiteY66" fmla="*/ 5688010 h 6709566"/>
                    <a:gd name="connsiteX67" fmla="*/ 2370932 w 3413919"/>
                    <a:gd name="connsiteY67" fmla="*/ 5654672 h 6709566"/>
                    <a:gd name="connsiteX68" fmla="*/ 2375694 w 3413919"/>
                    <a:gd name="connsiteY68" fmla="*/ 5635622 h 6709566"/>
                    <a:gd name="connsiteX69" fmla="*/ 2378075 w 3413919"/>
                    <a:gd name="connsiteY69" fmla="*/ 5628478 h 6709566"/>
                    <a:gd name="connsiteX70" fmla="*/ 2339975 w 3413919"/>
                    <a:gd name="connsiteY70" fmla="*/ 5607047 h 6709566"/>
                    <a:gd name="connsiteX71" fmla="*/ 2285207 w 3413919"/>
                    <a:gd name="connsiteY71" fmla="*/ 5618953 h 6709566"/>
                    <a:gd name="connsiteX72" fmla="*/ 2261394 w 3413919"/>
                    <a:gd name="connsiteY72" fmla="*/ 5602285 h 6709566"/>
                    <a:gd name="connsiteX73" fmla="*/ 2254250 w 3413919"/>
                    <a:gd name="connsiteY73" fmla="*/ 5571328 h 6709566"/>
                    <a:gd name="connsiteX74" fmla="*/ 2209007 w 3413919"/>
                    <a:gd name="connsiteY74" fmla="*/ 5564185 h 6709566"/>
                    <a:gd name="connsiteX75" fmla="*/ 2194719 w 3413919"/>
                    <a:gd name="connsiteY75" fmla="*/ 5502272 h 6709566"/>
                    <a:gd name="connsiteX76" fmla="*/ 2144713 w 3413919"/>
                    <a:gd name="connsiteY76" fmla="*/ 5471316 h 6709566"/>
                    <a:gd name="connsiteX77" fmla="*/ 2139950 w 3413919"/>
                    <a:gd name="connsiteY77" fmla="*/ 5402260 h 6709566"/>
                    <a:gd name="connsiteX78" fmla="*/ 2106613 w 3413919"/>
                    <a:gd name="connsiteY78" fmla="*/ 5357016 h 6709566"/>
                    <a:gd name="connsiteX79" fmla="*/ 2070894 w 3413919"/>
                    <a:gd name="connsiteY79" fmla="*/ 5345110 h 6709566"/>
                    <a:gd name="connsiteX80" fmla="*/ 2032794 w 3413919"/>
                    <a:gd name="connsiteY80" fmla="*/ 5328441 h 6709566"/>
                    <a:gd name="connsiteX81" fmla="*/ 2051844 w 3413919"/>
                    <a:gd name="connsiteY81" fmla="*/ 5254622 h 6709566"/>
                    <a:gd name="connsiteX82" fmla="*/ 2018506 w 3413919"/>
                    <a:gd name="connsiteY82" fmla="*/ 5061744 h 6709566"/>
                    <a:gd name="connsiteX83" fmla="*/ 1932781 w 3413919"/>
                    <a:gd name="connsiteY83" fmla="*/ 4966493 h 6709566"/>
                    <a:gd name="connsiteX84" fmla="*/ 1968501 w 3413919"/>
                    <a:gd name="connsiteY84" fmla="*/ 4783138 h 6709566"/>
                    <a:gd name="connsiteX85" fmla="*/ 1887537 w 3413919"/>
                    <a:gd name="connsiteY85" fmla="*/ 4685507 h 6709566"/>
                    <a:gd name="connsiteX86" fmla="*/ 1982788 w 3413919"/>
                    <a:gd name="connsiteY86" fmla="*/ 4587876 h 6709566"/>
                    <a:gd name="connsiteX87" fmla="*/ 1982788 w 3413919"/>
                    <a:gd name="connsiteY87" fmla="*/ 4425951 h 6709566"/>
                    <a:gd name="connsiteX88" fmla="*/ 1923257 w 3413919"/>
                    <a:gd name="connsiteY88" fmla="*/ 4306887 h 6709566"/>
                    <a:gd name="connsiteX89" fmla="*/ 2028032 w 3413919"/>
                    <a:gd name="connsiteY89" fmla="*/ 4094956 h 6709566"/>
                    <a:gd name="connsiteX90" fmla="*/ 1992313 w 3413919"/>
                    <a:gd name="connsiteY90" fmla="*/ 4006849 h 6709566"/>
                    <a:gd name="connsiteX91" fmla="*/ 1887538 w 3413919"/>
                    <a:gd name="connsiteY91" fmla="*/ 3921125 h 6709566"/>
                    <a:gd name="connsiteX92" fmla="*/ 1955007 w 3413919"/>
                    <a:gd name="connsiteY92" fmla="*/ 3788569 h 6709566"/>
                    <a:gd name="connsiteX93" fmla="*/ 1905794 w 3413919"/>
                    <a:gd name="connsiteY93" fmla="*/ 3705225 h 6709566"/>
                    <a:gd name="connsiteX94" fmla="*/ 1959769 w 3413919"/>
                    <a:gd name="connsiteY94" fmla="*/ 3562350 h 6709566"/>
                    <a:gd name="connsiteX95" fmla="*/ 2004219 w 3413919"/>
                    <a:gd name="connsiteY95" fmla="*/ 3438525 h 6709566"/>
                    <a:gd name="connsiteX96" fmla="*/ 1947069 w 3413919"/>
                    <a:gd name="connsiteY96" fmla="*/ 3352800 h 6709566"/>
                    <a:gd name="connsiteX97" fmla="*/ 2061369 w 3413919"/>
                    <a:gd name="connsiteY97" fmla="*/ 3282950 h 6709566"/>
                    <a:gd name="connsiteX98" fmla="*/ 1991519 w 3413919"/>
                    <a:gd name="connsiteY98" fmla="*/ 3197225 h 6709566"/>
                    <a:gd name="connsiteX99" fmla="*/ 2070894 w 3413919"/>
                    <a:gd name="connsiteY99" fmla="*/ 3035300 h 6709566"/>
                    <a:gd name="connsiteX100" fmla="*/ 2124869 w 3413919"/>
                    <a:gd name="connsiteY100" fmla="*/ 2974975 h 6709566"/>
                    <a:gd name="connsiteX101" fmla="*/ 2191544 w 3413919"/>
                    <a:gd name="connsiteY101" fmla="*/ 2838450 h 6709566"/>
                    <a:gd name="connsiteX102" fmla="*/ 2334419 w 3413919"/>
                    <a:gd name="connsiteY102" fmla="*/ 2727325 h 6709566"/>
                    <a:gd name="connsiteX103" fmla="*/ 2401094 w 3413919"/>
                    <a:gd name="connsiteY103" fmla="*/ 2593975 h 6709566"/>
                    <a:gd name="connsiteX104" fmla="*/ 2410619 w 3413919"/>
                    <a:gd name="connsiteY104" fmla="*/ 2374900 h 6709566"/>
                    <a:gd name="connsiteX105" fmla="*/ 2391569 w 3413919"/>
                    <a:gd name="connsiteY105" fmla="*/ 2082800 h 6709566"/>
                    <a:gd name="connsiteX106" fmla="*/ 2337594 w 3413919"/>
                    <a:gd name="connsiteY106" fmla="*/ 1854200 h 6709566"/>
                    <a:gd name="connsiteX107" fmla="*/ 2216944 w 3413919"/>
                    <a:gd name="connsiteY107" fmla="*/ 1816100 h 6709566"/>
                    <a:gd name="connsiteX108" fmla="*/ 1893094 w 3413919"/>
                    <a:gd name="connsiteY108" fmla="*/ 1527175 h 6709566"/>
                    <a:gd name="connsiteX109" fmla="*/ 1696244 w 3413919"/>
                    <a:gd name="connsiteY109" fmla="*/ 1311275 h 6709566"/>
                    <a:gd name="connsiteX110" fmla="*/ 1648619 w 3413919"/>
                    <a:gd name="connsiteY110" fmla="*/ 1200150 h 6709566"/>
                    <a:gd name="connsiteX111" fmla="*/ 1626394 w 3413919"/>
                    <a:gd name="connsiteY111" fmla="*/ 1073150 h 6709566"/>
                    <a:gd name="connsiteX112" fmla="*/ 1572419 w 3413919"/>
                    <a:gd name="connsiteY112" fmla="*/ 920750 h 6709566"/>
                    <a:gd name="connsiteX113" fmla="*/ 1366044 w 3413919"/>
                    <a:gd name="connsiteY113" fmla="*/ 784225 h 6709566"/>
                    <a:gd name="connsiteX114" fmla="*/ 1273969 w 3413919"/>
                    <a:gd name="connsiteY114" fmla="*/ 742950 h 6709566"/>
                    <a:gd name="connsiteX115" fmla="*/ 1258094 w 3413919"/>
                    <a:gd name="connsiteY115" fmla="*/ 682625 h 6709566"/>
                    <a:gd name="connsiteX116" fmla="*/ 1013619 w 3413919"/>
                    <a:gd name="connsiteY116" fmla="*/ 571500 h 6709566"/>
                    <a:gd name="connsiteX117" fmla="*/ 994569 w 3413919"/>
                    <a:gd name="connsiteY117" fmla="*/ 479425 h 6709566"/>
                    <a:gd name="connsiteX118" fmla="*/ 918369 w 3413919"/>
                    <a:gd name="connsiteY118" fmla="*/ 450850 h 6709566"/>
                    <a:gd name="connsiteX119" fmla="*/ 877094 w 3413919"/>
                    <a:gd name="connsiteY119" fmla="*/ 352425 h 6709566"/>
                    <a:gd name="connsiteX120" fmla="*/ 765969 w 3413919"/>
                    <a:gd name="connsiteY120" fmla="*/ 260350 h 6709566"/>
                    <a:gd name="connsiteX121" fmla="*/ 632619 w 3413919"/>
                    <a:gd name="connsiteY121" fmla="*/ 193675 h 6709566"/>
                    <a:gd name="connsiteX122" fmla="*/ 588169 w 3413919"/>
                    <a:gd name="connsiteY122" fmla="*/ 114300 h 6709566"/>
                    <a:gd name="connsiteX123" fmla="*/ 435769 w 3413919"/>
                    <a:gd name="connsiteY123" fmla="*/ 0 h 6709566"/>
                    <a:gd name="connsiteX124" fmla="*/ 340519 w 3413919"/>
                    <a:gd name="connsiteY124" fmla="*/ 66675 h 6709566"/>
                    <a:gd name="connsiteX125" fmla="*/ 308769 w 3413919"/>
                    <a:gd name="connsiteY125" fmla="*/ 120649 h 6709566"/>
                    <a:gd name="connsiteX126" fmla="*/ 302419 w 3413919"/>
                    <a:gd name="connsiteY126" fmla="*/ 212724 h 6709566"/>
                    <a:gd name="connsiteX127" fmla="*/ 210344 w 3413919"/>
                    <a:gd name="connsiteY127" fmla="*/ 371473 h 6709566"/>
                    <a:gd name="connsiteX128" fmla="*/ 121444 w 3413919"/>
                    <a:gd name="connsiteY128" fmla="*/ 498474 h 6709566"/>
                    <a:gd name="connsiteX129" fmla="*/ 134144 w 3413919"/>
                    <a:gd name="connsiteY129" fmla="*/ 612773 h 6709566"/>
                    <a:gd name="connsiteX130" fmla="*/ 0 w 3413919"/>
                    <a:gd name="connsiteY13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61494 w 3413919"/>
                    <a:gd name="connsiteY39" fmla="*/ 6071391 h 6709566"/>
                    <a:gd name="connsiteX40" fmla="*/ 3042444 w 3413919"/>
                    <a:gd name="connsiteY40" fmla="*/ 6057103 h 6709566"/>
                    <a:gd name="connsiteX41" fmla="*/ 3018632 w 3413919"/>
                    <a:gd name="connsiteY41" fmla="*/ 6035672 h 6709566"/>
                    <a:gd name="connsiteX42" fmla="*/ 3004344 w 3413919"/>
                    <a:gd name="connsiteY42" fmla="*/ 6023766 h 6709566"/>
                    <a:gd name="connsiteX43" fmla="*/ 2982913 w 3413919"/>
                    <a:gd name="connsiteY43" fmla="*/ 6021385 h 6709566"/>
                    <a:gd name="connsiteX44" fmla="*/ 2944813 w 3413919"/>
                    <a:gd name="connsiteY44" fmla="*/ 6023766 h 6709566"/>
                    <a:gd name="connsiteX45" fmla="*/ 2911475 w 3413919"/>
                    <a:gd name="connsiteY45" fmla="*/ 6038053 h 6709566"/>
                    <a:gd name="connsiteX46" fmla="*/ 2878138 w 3413919"/>
                    <a:gd name="connsiteY46" fmla="*/ 6059485 h 6709566"/>
                    <a:gd name="connsiteX47" fmla="*/ 2859088 w 3413919"/>
                    <a:gd name="connsiteY47" fmla="*/ 6057103 h 6709566"/>
                    <a:gd name="connsiteX48" fmla="*/ 2828132 w 3413919"/>
                    <a:gd name="connsiteY48" fmla="*/ 6045197 h 6709566"/>
                    <a:gd name="connsiteX49" fmla="*/ 2801938 w 3413919"/>
                    <a:gd name="connsiteY49" fmla="*/ 6009478 h 6709566"/>
                    <a:gd name="connsiteX50" fmla="*/ 2780507 w 3413919"/>
                    <a:gd name="connsiteY50" fmla="*/ 5985666 h 6709566"/>
                    <a:gd name="connsiteX51" fmla="*/ 2763838 w 3413919"/>
                    <a:gd name="connsiteY51" fmla="*/ 5966616 h 6709566"/>
                    <a:gd name="connsiteX52" fmla="*/ 2737644 w 3413919"/>
                    <a:gd name="connsiteY52" fmla="*/ 5942803 h 6709566"/>
                    <a:gd name="connsiteX53" fmla="*/ 2687638 w 3413919"/>
                    <a:gd name="connsiteY53" fmla="*/ 5916610 h 6709566"/>
                    <a:gd name="connsiteX54" fmla="*/ 2680494 w 3413919"/>
                    <a:gd name="connsiteY54" fmla="*/ 5878510 h 6709566"/>
                    <a:gd name="connsiteX55" fmla="*/ 2642394 w 3413919"/>
                    <a:gd name="connsiteY55" fmla="*/ 5840410 h 6709566"/>
                    <a:gd name="connsiteX56" fmla="*/ 2640013 w 3413919"/>
                    <a:gd name="connsiteY56" fmla="*/ 5790403 h 6709566"/>
                    <a:gd name="connsiteX57" fmla="*/ 2625725 w 3413919"/>
                    <a:gd name="connsiteY57" fmla="*/ 5766591 h 6709566"/>
                    <a:gd name="connsiteX58" fmla="*/ 2580482 w 3413919"/>
                    <a:gd name="connsiteY58" fmla="*/ 5814216 h 6709566"/>
                    <a:gd name="connsiteX59" fmla="*/ 2561432 w 3413919"/>
                    <a:gd name="connsiteY59" fmla="*/ 5842791 h 6709566"/>
                    <a:gd name="connsiteX60" fmla="*/ 2497138 w 3413919"/>
                    <a:gd name="connsiteY60" fmla="*/ 5847553 h 6709566"/>
                    <a:gd name="connsiteX61" fmla="*/ 2506663 w 3413919"/>
                    <a:gd name="connsiteY61" fmla="*/ 5809453 h 6709566"/>
                    <a:gd name="connsiteX62" fmla="*/ 2566194 w 3413919"/>
                    <a:gd name="connsiteY62" fmla="*/ 5768972 h 6709566"/>
                    <a:gd name="connsiteX63" fmla="*/ 2549525 w 3413919"/>
                    <a:gd name="connsiteY63" fmla="*/ 5740397 h 6709566"/>
                    <a:gd name="connsiteX64" fmla="*/ 2466182 w 3413919"/>
                    <a:gd name="connsiteY64" fmla="*/ 5733253 h 6709566"/>
                    <a:gd name="connsiteX65" fmla="*/ 2416175 w 3413919"/>
                    <a:gd name="connsiteY65" fmla="*/ 5688010 h 6709566"/>
                    <a:gd name="connsiteX66" fmla="*/ 2370932 w 3413919"/>
                    <a:gd name="connsiteY66" fmla="*/ 5654672 h 6709566"/>
                    <a:gd name="connsiteX67" fmla="*/ 2375694 w 3413919"/>
                    <a:gd name="connsiteY67" fmla="*/ 5635622 h 6709566"/>
                    <a:gd name="connsiteX68" fmla="*/ 2378075 w 3413919"/>
                    <a:gd name="connsiteY68" fmla="*/ 5628478 h 6709566"/>
                    <a:gd name="connsiteX69" fmla="*/ 2339975 w 3413919"/>
                    <a:gd name="connsiteY69" fmla="*/ 5607047 h 6709566"/>
                    <a:gd name="connsiteX70" fmla="*/ 2285207 w 3413919"/>
                    <a:gd name="connsiteY70" fmla="*/ 5618953 h 6709566"/>
                    <a:gd name="connsiteX71" fmla="*/ 2261394 w 3413919"/>
                    <a:gd name="connsiteY71" fmla="*/ 5602285 h 6709566"/>
                    <a:gd name="connsiteX72" fmla="*/ 2254250 w 3413919"/>
                    <a:gd name="connsiteY72" fmla="*/ 5571328 h 6709566"/>
                    <a:gd name="connsiteX73" fmla="*/ 2209007 w 3413919"/>
                    <a:gd name="connsiteY73" fmla="*/ 5564185 h 6709566"/>
                    <a:gd name="connsiteX74" fmla="*/ 2194719 w 3413919"/>
                    <a:gd name="connsiteY74" fmla="*/ 5502272 h 6709566"/>
                    <a:gd name="connsiteX75" fmla="*/ 2144713 w 3413919"/>
                    <a:gd name="connsiteY75" fmla="*/ 5471316 h 6709566"/>
                    <a:gd name="connsiteX76" fmla="*/ 2139950 w 3413919"/>
                    <a:gd name="connsiteY76" fmla="*/ 5402260 h 6709566"/>
                    <a:gd name="connsiteX77" fmla="*/ 2106613 w 3413919"/>
                    <a:gd name="connsiteY77" fmla="*/ 5357016 h 6709566"/>
                    <a:gd name="connsiteX78" fmla="*/ 2070894 w 3413919"/>
                    <a:gd name="connsiteY78" fmla="*/ 5345110 h 6709566"/>
                    <a:gd name="connsiteX79" fmla="*/ 2032794 w 3413919"/>
                    <a:gd name="connsiteY79" fmla="*/ 5328441 h 6709566"/>
                    <a:gd name="connsiteX80" fmla="*/ 2051844 w 3413919"/>
                    <a:gd name="connsiteY80" fmla="*/ 5254622 h 6709566"/>
                    <a:gd name="connsiteX81" fmla="*/ 2018506 w 3413919"/>
                    <a:gd name="connsiteY81" fmla="*/ 5061744 h 6709566"/>
                    <a:gd name="connsiteX82" fmla="*/ 1932781 w 3413919"/>
                    <a:gd name="connsiteY82" fmla="*/ 4966493 h 6709566"/>
                    <a:gd name="connsiteX83" fmla="*/ 1968501 w 3413919"/>
                    <a:gd name="connsiteY83" fmla="*/ 4783138 h 6709566"/>
                    <a:gd name="connsiteX84" fmla="*/ 1887537 w 3413919"/>
                    <a:gd name="connsiteY84" fmla="*/ 4685507 h 6709566"/>
                    <a:gd name="connsiteX85" fmla="*/ 1982788 w 3413919"/>
                    <a:gd name="connsiteY85" fmla="*/ 4587876 h 6709566"/>
                    <a:gd name="connsiteX86" fmla="*/ 1982788 w 3413919"/>
                    <a:gd name="connsiteY86" fmla="*/ 4425951 h 6709566"/>
                    <a:gd name="connsiteX87" fmla="*/ 1923257 w 3413919"/>
                    <a:gd name="connsiteY87" fmla="*/ 4306887 h 6709566"/>
                    <a:gd name="connsiteX88" fmla="*/ 2028032 w 3413919"/>
                    <a:gd name="connsiteY88" fmla="*/ 4094956 h 6709566"/>
                    <a:gd name="connsiteX89" fmla="*/ 1992313 w 3413919"/>
                    <a:gd name="connsiteY89" fmla="*/ 4006849 h 6709566"/>
                    <a:gd name="connsiteX90" fmla="*/ 1887538 w 3413919"/>
                    <a:gd name="connsiteY90" fmla="*/ 3921125 h 6709566"/>
                    <a:gd name="connsiteX91" fmla="*/ 1955007 w 3413919"/>
                    <a:gd name="connsiteY91" fmla="*/ 3788569 h 6709566"/>
                    <a:gd name="connsiteX92" fmla="*/ 1905794 w 3413919"/>
                    <a:gd name="connsiteY92" fmla="*/ 3705225 h 6709566"/>
                    <a:gd name="connsiteX93" fmla="*/ 1959769 w 3413919"/>
                    <a:gd name="connsiteY93" fmla="*/ 3562350 h 6709566"/>
                    <a:gd name="connsiteX94" fmla="*/ 2004219 w 3413919"/>
                    <a:gd name="connsiteY94" fmla="*/ 3438525 h 6709566"/>
                    <a:gd name="connsiteX95" fmla="*/ 1947069 w 3413919"/>
                    <a:gd name="connsiteY95" fmla="*/ 3352800 h 6709566"/>
                    <a:gd name="connsiteX96" fmla="*/ 2061369 w 3413919"/>
                    <a:gd name="connsiteY96" fmla="*/ 3282950 h 6709566"/>
                    <a:gd name="connsiteX97" fmla="*/ 1991519 w 3413919"/>
                    <a:gd name="connsiteY97" fmla="*/ 3197225 h 6709566"/>
                    <a:gd name="connsiteX98" fmla="*/ 2070894 w 3413919"/>
                    <a:gd name="connsiteY98" fmla="*/ 3035300 h 6709566"/>
                    <a:gd name="connsiteX99" fmla="*/ 2124869 w 3413919"/>
                    <a:gd name="connsiteY99" fmla="*/ 2974975 h 6709566"/>
                    <a:gd name="connsiteX100" fmla="*/ 2191544 w 3413919"/>
                    <a:gd name="connsiteY100" fmla="*/ 2838450 h 6709566"/>
                    <a:gd name="connsiteX101" fmla="*/ 2334419 w 3413919"/>
                    <a:gd name="connsiteY101" fmla="*/ 2727325 h 6709566"/>
                    <a:gd name="connsiteX102" fmla="*/ 2401094 w 3413919"/>
                    <a:gd name="connsiteY102" fmla="*/ 2593975 h 6709566"/>
                    <a:gd name="connsiteX103" fmla="*/ 2410619 w 3413919"/>
                    <a:gd name="connsiteY103" fmla="*/ 2374900 h 6709566"/>
                    <a:gd name="connsiteX104" fmla="*/ 2391569 w 3413919"/>
                    <a:gd name="connsiteY104" fmla="*/ 2082800 h 6709566"/>
                    <a:gd name="connsiteX105" fmla="*/ 2337594 w 3413919"/>
                    <a:gd name="connsiteY105" fmla="*/ 1854200 h 6709566"/>
                    <a:gd name="connsiteX106" fmla="*/ 2216944 w 3413919"/>
                    <a:gd name="connsiteY106" fmla="*/ 1816100 h 6709566"/>
                    <a:gd name="connsiteX107" fmla="*/ 1893094 w 3413919"/>
                    <a:gd name="connsiteY107" fmla="*/ 1527175 h 6709566"/>
                    <a:gd name="connsiteX108" fmla="*/ 1696244 w 3413919"/>
                    <a:gd name="connsiteY108" fmla="*/ 1311275 h 6709566"/>
                    <a:gd name="connsiteX109" fmla="*/ 1648619 w 3413919"/>
                    <a:gd name="connsiteY109" fmla="*/ 1200150 h 6709566"/>
                    <a:gd name="connsiteX110" fmla="*/ 1626394 w 3413919"/>
                    <a:gd name="connsiteY110" fmla="*/ 1073150 h 6709566"/>
                    <a:gd name="connsiteX111" fmla="*/ 1572419 w 3413919"/>
                    <a:gd name="connsiteY111" fmla="*/ 920750 h 6709566"/>
                    <a:gd name="connsiteX112" fmla="*/ 1366044 w 3413919"/>
                    <a:gd name="connsiteY112" fmla="*/ 784225 h 6709566"/>
                    <a:gd name="connsiteX113" fmla="*/ 1273969 w 3413919"/>
                    <a:gd name="connsiteY113" fmla="*/ 742950 h 6709566"/>
                    <a:gd name="connsiteX114" fmla="*/ 1258094 w 3413919"/>
                    <a:gd name="connsiteY114" fmla="*/ 682625 h 6709566"/>
                    <a:gd name="connsiteX115" fmla="*/ 1013619 w 3413919"/>
                    <a:gd name="connsiteY115" fmla="*/ 571500 h 6709566"/>
                    <a:gd name="connsiteX116" fmla="*/ 994569 w 3413919"/>
                    <a:gd name="connsiteY116" fmla="*/ 479425 h 6709566"/>
                    <a:gd name="connsiteX117" fmla="*/ 918369 w 3413919"/>
                    <a:gd name="connsiteY117" fmla="*/ 450850 h 6709566"/>
                    <a:gd name="connsiteX118" fmla="*/ 877094 w 3413919"/>
                    <a:gd name="connsiteY118" fmla="*/ 352425 h 6709566"/>
                    <a:gd name="connsiteX119" fmla="*/ 765969 w 3413919"/>
                    <a:gd name="connsiteY119" fmla="*/ 260350 h 6709566"/>
                    <a:gd name="connsiteX120" fmla="*/ 632619 w 3413919"/>
                    <a:gd name="connsiteY120" fmla="*/ 193675 h 6709566"/>
                    <a:gd name="connsiteX121" fmla="*/ 588169 w 3413919"/>
                    <a:gd name="connsiteY121" fmla="*/ 114300 h 6709566"/>
                    <a:gd name="connsiteX122" fmla="*/ 435769 w 3413919"/>
                    <a:gd name="connsiteY122" fmla="*/ 0 h 6709566"/>
                    <a:gd name="connsiteX123" fmla="*/ 340519 w 3413919"/>
                    <a:gd name="connsiteY123" fmla="*/ 66675 h 6709566"/>
                    <a:gd name="connsiteX124" fmla="*/ 308769 w 3413919"/>
                    <a:gd name="connsiteY124" fmla="*/ 120649 h 6709566"/>
                    <a:gd name="connsiteX125" fmla="*/ 302419 w 3413919"/>
                    <a:gd name="connsiteY125" fmla="*/ 212724 h 6709566"/>
                    <a:gd name="connsiteX126" fmla="*/ 210344 w 3413919"/>
                    <a:gd name="connsiteY126" fmla="*/ 371473 h 6709566"/>
                    <a:gd name="connsiteX127" fmla="*/ 121444 w 3413919"/>
                    <a:gd name="connsiteY127" fmla="*/ 498474 h 6709566"/>
                    <a:gd name="connsiteX128" fmla="*/ 134144 w 3413919"/>
                    <a:gd name="connsiteY128" fmla="*/ 612773 h 6709566"/>
                    <a:gd name="connsiteX129" fmla="*/ 0 w 3413919"/>
                    <a:gd name="connsiteY12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8163 w 3413919"/>
                    <a:gd name="connsiteY37" fmla="*/ 6061866 h 6709566"/>
                    <a:gd name="connsiteX38" fmla="*/ 3071019 w 3413919"/>
                    <a:gd name="connsiteY38" fmla="*/ 6064247 h 6709566"/>
                    <a:gd name="connsiteX39" fmla="*/ 3042444 w 3413919"/>
                    <a:gd name="connsiteY39" fmla="*/ 6057103 h 6709566"/>
                    <a:gd name="connsiteX40" fmla="*/ 3018632 w 3413919"/>
                    <a:gd name="connsiteY40" fmla="*/ 6035672 h 6709566"/>
                    <a:gd name="connsiteX41" fmla="*/ 3004344 w 3413919"/>
                    <a:gd name="connsiteY41" fmla="*/ 6023766 h 6709566"/>
                    <a:gd name="connsiteX42" fmla="*/ 2982913 w 3413919"/>
                    <a:gd name="connsiteY42" fmla="*/ 6021385 h 6709566"/>
                    <a:gd name="connsiteX43" fmla="*/ 2944813 w 3413919"/>
                    <a:gd name="connsiteY43" fmla="*/ 6023766 h 6709566"/>
                    <a:gd name="connsiteX44" fmla="*/ 2911475 w 3413919"/>
                    <a:gd name="connsiteY44" fmla="*/ 6038053 h 6709566"/>
                    <a:gd name="connsiteX45" fmla="*/ 2878138 w 3413919"/>
                    <a:gd name="connsiteY45" fmla="*/ 6059485 h 6709566"/>
                    <a:gd name="connsiteX46" fmla="*/ 2859088 w 3413919"/>
                    <a:gd name="connsiteY46" fmla="*/ 6057103 h 6709566"/>
                    <a:gd name="connsiteX47" fmla="*/ 2828132 w 3413919"/>
                    <a:gd name="connsiteY47" fmla="*/ 6045197 h 6709566"/>
                    <a:gd name="connsiteX48" fmla="*/ 2801938 w 3413919"/>
                    <a:gd name="connsiteY48" fmla="*/ 6009478 h 6709566"/>
                    <a:gd name="connsiteX49" fmla="*/ 2780507 w 3413919"/>
                    <a:gd name="connsiteY49" fmla="*/ 5985666 h 6709566"/>
                    <a:gd name="connsiteX50" fmla="*/ 2763838 w 3413919"/>
                    <a:gd name="connsiteY50" fmla="*/ 5966616 h 6709566"/>
                    <a:gd name="connsiteX51" fmla="*/ 2737644 w 3413919"/>
                    <a:gd name="connsiteY51" fmla="*/ 5942803 h 6709566"/>
                    <a:gd name="connsiteX52" fmla="*/ 2687638 w 3413919"/>
                    <a:gd name="connsiteY52" fmla="*/ 5916610 h 6709566"/>
                    <a:gd name="connsiteX53" fmla="*/ 2680494 w 3413919"/>
                    <a:gd name="connsiteY53" fmla="*/ 5878510 h 6709566"/>
                    <a:gd name="connsiteX54" fmla="*/ 2642394 w 3413919"/>
                    <a:gd name="connsiteY54" fmla="*/ 5840410 h 6709566"/>
                    <a:gd name="connsiteX55" fmla="*/ 2640013 w 3413919"/>
                    <a:gd name="connsiteY55" fmla="*/ 5790403 h 6709566"/>
                    <a:gd name="connsiteX56" fmla="*/ 2625725 w 3413919"/>
                    <a:gd name="connsiteY56" fmla="*/ 5766591 h 6709566"/>
                    <a:gd name="connsiteX57" fmla="*/ 2580482 w 3413919"/>
                    <a:gd name="connsiteY57" fmla="*/ 5814216 h 6709566"/>
                    <a:gd name="connsiteX58" fmla="*/ 2561432 w 3413919"/>
                    <a:gd name="connsiteY58" fmla="*/ 5842791 h 6709566"/>
                    <a:gd name="connsiteX59" fmla="*/ 2497138 w 3413919"/>
                    <a:gd name="connsiteY59" fmla="*/ 5847553 h 6709566"/>
                    <a:gd name="connsiteX60" fmla="*/ 2506663 w 3413919"/>
                    <a:gd name="connsiteY60" fmla="*/ 5809453 h 6709566"/>
                    <a:gd name="connsiteX61" fmla="*/ 2566194 w 3413919"/>
                    <a:gd name="connsiteY61" fmla="*/ 5768972 h 6709566"/>
                    <a:gd name="connsiteX62" fmla="*/ 2549525 w 3413919"/>
                    <a:gd name="connsiteY62" fmla="*/ 5740397 h 6709566"/>
                    <a:gd name="connsiteX63" fmla="*/ 2466182 w 3413919"/>
                    <a:gd name="connsiteY63" fmla="*/ 5733253 h 6709566"/>
                    <a:gd name="connsiteX64" fmla="*/ 2416175 w 3413919"/>
                    <a:gd name="connsiteY64" fmla="*/ 5688010 h 6709566"/>
                    <a:gd name="connsiteX65" fmla="*/ 2370932 w 3413919"/>
                    <a:gd name="connsiteY65" fmla="*/ 5654672 h 6709566"/>
                    <a:gd name="connsiteX66" fmla="*/ 2375694 w 3413919"/>
                    <a:gd name="connsiteY66" fmla="*/ 5635622 h 6709566"/>
                    <a:gd name="connsiteX67" fmla="*/ 2378075 w 3413919"/>
                    <a:gd name="connsiteY67" fmla="*/ 5628478 h 6709566"/>
                    <a:gd name="connsiteX68" fmla="*/ 2339975 w 3413919"/>
                    <a:gd name="connsiteY68" fmla="*/ 5607047 h 6709566"/>
                    <a:gd name="connsiteX69" fmla="*/ 2285207 w 3413919"/>
                    <a:gd name="connsiteY69" fmla="*/ 5618953 h 6709566"/>
                    <a:gd name="connsiteX70" fmla="*/ 2261394 w 3413919"/>
                    <a:gd name="connsiteY70" fmla="*/ 5602285 h 6709566"/>
                    <a:gd name="connsiteX71" fmla="*/ 2254250 w 3413919"/>
                    <a:gd name="connsiteY71" fmla="*/ 5571328 h 6709566"/>
                    <a:gd name="connsiteX72" fmla="*/ 2209007 w 3413919"/>
                    <a:gd name="connsiteY72" fmla="*/ 5564185 h 6709566"/>
                    <a:gd name="connsiteX73" fmla="*/ 2194719 w 3413919"/>
                    <a:gd name="connsiteY73" fmla="*/ 5502272 h 6709566"/>
                    <a:gd name="connsiteX74" fmla="*/ 2144713 w 3413919"/>
                    <a:gd name="connsiteY74" fmla="*/ 5471316 h 6709566"/>
                    <a:gd name="connsiteX75" fmla="*/ 2139950 w 3413919"/>
                    <a:gd name="connsiteY75" fmla="*/ 5402260 h 6709566"/>
                    <a:gd name="connsiteX76" fmla="*/ 2106613 w 3413919"/>
                    <a:gd name="connsiteY76" fmla="*/ 5357016 h 6709566"/>
                    <a:gd name="connsiteX77" fmla="*/ 2070894 w 3413919"/>
                    <a:gd name="connsiteY77" fmla="*/ 5345110 h 6709566"/>
                    <a:gd name="connsiteX78" fmla="*/ 2032794 w 3413919"/>
                    <a:gd name="connsiteY78" fmla="*/ 5328441 h 6709566"/>
                    <a:gd name="connsiteX79" fmla="*/ 2051844 w 3413919"/>
                    <a:gd name="connsiteY79" fmla="*/ 5254622 h 6709566"/>
                    <a:gd name="connsiteX80" fmla="*/ 2018506 w 3413919"/>
                    <a:gd name="connsiteY80" fmla="*/ 5061744 h 6709566"/>
                    <a:gd name="connsiteX81" fmla="*/ 1932781 w 3413919"/>
                    <a:gd name="connsiteY81" fmla="*/ 4966493 h 6709566"/>
                    <a:gd name="connsiteX82" fmla="*/ 1968501 w 3413919"/>
                    <a:gd name="connsiteY82" fmla="*/ 4783138 h 6709566"/>
                    <a:gd name="connsiteX83" fmla="*/ 1887537 w 3413919"/>
                    <a:gd name="connsiteY83" fmla="*/ 4685507 h 6709566"/>
                    <a:gd name="connsiteX84" fmla="*/ 1982788 w 3413919"/>
                    <a:gd name="connsiteY84" fmla="*/ 4587876 h 6709566"/>
                    <a:gd name="connsiteX85" fmla="*/ 1982788 w 3413919"/>
                    <a:gd name="connsiteY85" fmla="*/ 4425951 h 6709566"/>
                    <a:gd name="connsiteX86" fmla="*/ 1923257 w 3413919"/>
                    <a:gd name="connsiteY86" fmla="*/ 4306887 h 6709566"/>
                    <a:gd name="connsiteX87" fmla="*/ 2028032 w 3413919"/>
                    <a:gd name="connsiteY87" fmla="*/ 4094956 h 6709566"/>
                    <a:gd name="connsiteX88" fmla="*/ 1992313 w 3413919"/>
                    <a:gd name="connsiteY88" fmla="*/ 4006849 h 6709566"/>
                    <a:gd name="connsiteX89" fmla="*/ 1887538 w 3413919"/>
                    <a:gd name="connsiteY89" fmla="*/ 3921125 h 6709566"/>
                    <a:gd name="connsiteX90" fmla="*/ 1955007 w 3413919"/>
                    <a:gd name="connsiteY90" fmla="*/ 3788569 h 6709566"/>
                    <a:gd name="connsiteX91" fmla="*/ 1905794 w 3413919"/>
                    <a:gd name="connsiteY91" fmla="*/ 3705225 h 6709566"/>
                    <a:gd name="connsiteX92" fmla="*/ 1959769 w 3413919"/>
                    <a:gd name="connsiteY92" fmla="*/ 3562350 h 6709566"/>
                    <a:gd name="connsiteX93" fmla="*/ 2004219 w 3413919"/>
                    <a:gd name="connsiteY93" fmla="*/ 3438525 h 6709566"/>
                    <a:gd name="connsiteX94" fmla="*/ 1947069 w 3413919"/>
                    <a:gd name="connsiteY94" fmla="*/ 3352800 h 6709566"/>
                    <a:gd name="connsiteX95" fmla="*/ 2061369 w 3413919"/>
                    <a:gd name="connsiteY95" fmla="*/ 3282950 h 6709566"/>
                    <a:gd name="connsiteX96" fmla="*/ 1991519 w 3413919"/>
                    <a:gd name="connsiteY96" fmla="*/ 3197225 h 6709566"/>
                    <a:gd name="connsiteX97" fmla="*/ 2070894 w 3413919"/>
                    <a:gd name="connsiteY97" fmla="*/ 3035300 h 6709566"/>
                    <a:gd name="connsiteX98" fmla="*/ 2124869 w 3413919"/>
                    <a:gd name="connsiteY98" fmla="*/ 2974975 h 6709566"/>
                    <a:gd name="connsiteX99" fmla="*/ 2191544 w 3413919"/>
                    <a:gd name="connsiteY99" fmla="*/ 2838450 h 6709566"/>
                    <a:gd name="connsiteX100" fmla="*/ 2334419 w 3413919"/>
                    <a:gd name="connsiteY100" fmla="*/ 2727325 h 6709566"/>
                    <a:gd name="connsiteX101" fmla="*/ 2401094 w 3413919"/>
                    <a:gd name="connsiteY101" fmla="*/ 2593975 h 6709566"/>
                    <a:gd name="connsiteX102" fmla="*/ 2410619 w 3413919"/>
                    <a:gd name="connsiteY102" fmla="*/ 2374900 h 6709566"/>
                    <a:gd name="connsiteX103" fmla="*/ 2391569 w 3413919"/>
                    <a:gd name="connsiteY103" fmla="*/ 2082800 h 6709566"/>
                    <a:gd name="connsiteX104" fmla="*/ 2337594 w 3413919"/>
                    <a:gd name="connsiteY104" fmla="*/ 1854200 h 6709566"/>
                    <a:gd name="connsiteX105" fmla="*/ 2216944 w 3413919"/>
                    <a:gd name="connsiteY105" fmla="*/ 1816100 h 6709566"/>
                    <a:gd name="connsiteX106" fmla="*/ 1893094 w 3413919"/>
                    <a:gd name="connsiteY106" fmla="*/ 1527175 h 6709566"/>
                    <a:gd name="connsiteX107" fmla="*/ 1696244 w 3413919"/>
                    <a:gd name="connsiteY107" fmla="*/ 1311275 h 6709566"/>
                    <a:gd name="connsiteX108" fmla="*/ 1648619 w 3413919"/>
                    <a:gd name="connsiteY108" fmla="*/ 1200150 h 6709566"/>
                    <a:gd name="connsiteX109" fmla="*/ 1626394 w 3413919"/>
                    <a:gd name="connsiteY109" fmla="*/ 1073150 h 6709566"/>
                    <a:gd name="connsiteX110" fmla="*/ 1572419 w 3413919"/>
                    <a:gd name="connsiteY110" fmla="*/ 920750 h 6709566"/>
                    <a:gd name="connsiteX111" fmla="*/ 1366044 w 3413919"/>
                    <a:gd name="connsiteY111" fmla="*/ 784225 h 6709566"/>
                    <a:gd name="connsiteX112" fmla="*/ 1273969 w 3413919"/>
                    <a:gd name="connsiteY112" fmla="*/ 742950 h 6709566"/>
                    <a:gd name="connsiteX113" fmla="*/ 1258094 w 3413919"/>
                    <a:gd name="connsiteY113" fmla="*/ 682625 h 6709566"/>
                    <a:gd name="connsiteX114" fmla="*/ 1013619 w 3413919"/>
                    <a:gd name="connsiteY114" fmla="*/ 571500 h 6709566"/>
                    <a:gd name="connsiteX115" fmla="*/ 994569 w 3413919"/>
                    <a:gd name="connsiteY115" fmla="*/ 479425 h 6709566"/>
                    <a:gd name="connsiteX116" fmla="*/ 918369 w 3413919"/>
                    <a:gd name="connsiteY116" fmla="*/ 450850 h 6709566"/>
                    <a:gd name="connsiteX117" fmla="*/ 877094 w 3413919"/>
                    <a:gd name="connsiteY117" fmla="*/ 352425 h 6709566"/>
                    <a:gd name="connsiteX118" fmla="*/ 765969 w 3413919"/>
                    <a:gd name="connsiteY118" fmla="*/ 260350 h 6709566"/>
                    <a:gd name="connsiteX119" fmla="*/ 632619 w 3413919"/>
                    <a:gd name="connsiteY119" fmla="*/ 193675 h 6709566"/>
                    <a:gd name="connsiteX120" fmla="*/ 588169 w 3413919"/>
                    <a:gd name="connsiteY120" fmla="*/ 114300 h 6709566"/>
                    <a:gd name="connsiteX121" fmla="*/ 435769 w 3413919"/>
                    <a:gd name="connsiteY121" fmla="*/ 0 h 6709566"/>
                    <a:gd name="connsiteX122" fmla="*/ 340519 w 3413919"/>
                    <a:gd name="connsiteY122" fmla="*/ 66675 h 6709566"/>
                    <a:gd name="connsiteX123" fmla="*/ 308769 w 3413919"/>
                    <a:gd name="connsiteY123" fmla="*/ 120649 h 6709566"/>
                    <a:gd name="connsiteX124" fmla="*/ 302419 w 3413919"/>
                    <a:gd name="connsiteY124" fmla="*/ 212724 h 6709566"/>
                    <a:gd name="connsiteX125" fmla="*/ 210344 w 3413919"/>
                    <a:gd name="connsiteY125" fmla="*/ 371473 h 6709566"/>
                    <a:gd name="connsiteX126" fmla="*/ 121444 w 3413919"/>
                    <a:gd name="connsiteY126" fmla="*/ 498474 h 6709566"/>
                    <a:gd name="connsiteX127" fmla="*/ 134144 w 3413919"/>
                    <a:gd name="connsiteY127" fmla="*/ 612773 h 6709566"/>
                    <a:gd name="connsiteX128" fmla="*/ 0 w 3413919"/>
                    <a:gd name="connsiteY12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118644 w 3413919"/>
                    <a:gd name="connsiteY34" fmla="*/ 6040435 h 6709566"/>
                    <a:gd name="connsiteX35" fmla="*/ 3099594 w 3413919"/>
                    <a:gd name="connsiteY35" fmla="*/ 6047578 h 6709566"/>
                    <a:gd name="connsiteX36" fmla="*/ 3087688 w 3413919"/>
                    <a:gd name="connsiteY36" fmla="*/ 6054722 h 6709566"/>
                    <a:gd name="connsiteX37" fmla="*/ 3071019 w 3413919"/>
                    <a:gd name="connsiteY37" fmla="*/ 6064247 h 6709566"/>
                    <a:gd name="connsiteX38" fmla="*/ 3042444 w 3413919"/>
                    <a:gd name="connsiteY38" fmla="*/ 6057103 h 6709566"/>
                    <a:gd name="connsiteX39" fmla="*/ 3018632 w 3413919"/>
                    <a:gd name="connsiteY39" fmla="*/ 6035672 h 6709566"/>
                    <a:gd name="connsiteX40" fmla="*/ 3004344 w 3413919"/>
                    <a:gd name="connsiteY40" fmla="*/ 6023766 h 6709566"/>
                    <a:gd name="connsiteX41" fmla="*/ 2982913 w 3413919"/>
                    <a:gd name="connsiteY41" fmla="*/ 6021385 h 6709566"/>
                    <a:gd name="connsiteX42" fmla="*/ 2944813 w 3413919"/>
                    <a:gd name="connsiteY42" fmla="*/ 6023766 h 6709566"/>
                    <a:gd name="connsiteX43" fmla="*/ 2911475 w 3413919"/>
                    <a:gd name="connsiteY43" fmla="*/ 6038053 h 6709566"/>
                    <a:gd name="connsiteX44" fmla="*/ 2878138 w 3413919"/>
                    <a:gd name="connsiteY44" fmla="*/ 6059485 h 6709566"/>
                    <a:gd name="connsiteX45" fmla="*/ 2859088 w 3413919"/>
                    <a:gd name="connsiteY45" fmla="*/ 6057103 h 6709566"/>
                    <a:gd name="connsiteX46" fmla="*/ 2828132 w 3413919"/>
                    <a:gd name="connsiteY46" fmla="*/ 6045197 h 6709566"/>
                    <a:gd name="connsiteX47" fmla="*/ 2801938 w 3413919"/>
                    <a:gd name="connsiteY47" fmla="*/ 6009478 h 6709566"/>
                    <a:gd name="connsiteX48" fmla="*/ 2780507 w 3413919"/>
                    <a:gd name="connsiteY48" fmla="*/ 5985666 h 6709566"/>
                    <a:gd name="connsiteX49" fmla="*/ 2763838 w 3413919"/>
                    <a:gd name="connsiteY49" fmla="*/ 5966616 h 6709566"/>
                    <a:gd name="connsiteX50" fmla="*/ 2737644 w 3413919"/>
                    <a:gd name="connsiteY50" fmla="*/ 5942803 h 6709566"/>
                    <a:gd name="connsiteX51" fmla="*/ 2687638 w 3413919"/>
                    <a:gd name="connsiteY51" fmla="*/ 5916610 h 6709566"/>
                    <a:gd name="connsiteX52" fmla="*/ 2680494 w 3413919"/>
                    <a:gd name="connsiteY52" fmla="*/ 5878510 h 6709566"/>
                    <a:gd name="connsiteX53" fmla="*/ 2642394 w 3413919"/>
                    <a:gd name="connsiteY53" fmla="*/ 5840410 h 6709566"/>
                    <a:gd name="connsiteX54" fmla="*/ 2640013 w 3413919"/>
                    <a:gd name="connsiteY54" fmla="*/ 5790403 h 6709566"/>
                    <a:gd name="connsiteX55" fmla="*/ 2625725 w 3413919"/>
                    <a:gd name="connsiteY55" fmla="*/ 5766591 h 6709566"/>
                    <a:gd name="connsiteX56" fmla="*/ 2580482 w 3413919"/>
                    <a:gd name="connsiteY56" fmla="*/ 5814216 h 6709566"/>
                    <a:gd name="connsiteX57" fmla="*/ 2561432 w 3413919"/>
                    <a:gd name="connsiteY57" fmla="*/ 5842791 h 6709566"/>
                    <a:gd name="connsiteX58" fmla="*/ 2497138 w 3413919"/>
                    <a:gd name="connsiteY58" fmla="*/ 5847553 h 6709566"/>
                    <a:gd name="connsiteX59" fmla="*/ 2506663 w 3413919"/>
                    <a:gd name="connsiteY59" fmla="*/ 5809453 h 6709566"/>
                    <a:gd name="connsiteX60" fmla="*/ 2566194 w 3413919"/>
                    <a:gd name="connsiteY60" fmla="*/ 5768972 h 6709566"/>
                    <a:gd name="connsiteX61" fmla="*/ 2549525 w 3413919"/>
                    <a:gd name="connsiteY61" fmla="*/ 5740397 h 6709566"/>
                    <a:gd name="connsiteX62" fmla="*/ 2466182 w 3413919"/>
                    <a:gd name="connsiteY62" fmla="*/ 5733253 h 6709566"/>
                    <a:gd name="connsiteX63" fmla="*/ 2416175 w 3413919"/>
                    <a:gd name="connsiteY63" fmla="*/ 5688010 h 6709566"/>
                    <a:gd name="connsiteX64" fmla="*/ 2370932 w 3413919"/>
                    <a:gd name="connsiteY64" fmla="*/ 5654672 h 6709566"/>
                    <a:gd name="connsiteX65" fmla="*/ 2375694 w 3413919"/>
                    <a:gd name="connsiteY65" fmla="*/ 5635622 h 6709566"/>
                    <a:gd name="connsiteX66" fmla="*/ 2378075 w 3413919"/>
                    <a:gd name="connsiteY66" fmla="*/ 5628478 h 6709566"/>
                    <a:gd name="connsiteX67" fmla="*/ 2339975 w 3413919"/>
                    <a:gd name="connsiteY67" fmla="*/ 5607047 h 6709566"/>
                    <a:gd name="connsiteX68" fmla="*/ 2285207 w 3413919"/>
                    <a:gd name="connsiteY68" fmla="*/ 5618953 h 6709566"/>
                    <a:gd name="connsiteX69" fmla="*/ 2261394 w 3413919"/>
                    <a:gd name="connsiteY69" fmla="*/ 5602285 h 6709566"/>
                    <a:gd name="connsiteX70" fmla="*/ 2254250 w 3413919"/>
                    <a:gd name="connsiteY70" fmla="*/ 5571328 h 6709566"/>
                    <a:gd name="connsiteX71" fmla="*/ 2209007 w 3413919"/>
                    <a:gd name="connsiteY71" fmla="*/ 5564185 h 6709566"/>
                    <a:gd name="connsiteX72" fmla="*/ 2194719 w 3413919"/>
                    <a:gd name="connsiteY72" fmla="*/ 5502272 h 6709566"/>
                    <a:gd name="connsiteX73" fmla="*/ 2144713 w 3413919"/>
                    <a:gd name="connsiteY73" fmla="*/ 5471316 h 6709566"/>
                    <a:gd name="connsiteX74" fmla="*/ 2139950 w 3413919"/>
                    <a:gd name="connsiteY74" fmla="*/ 5402260 h 6709566"/>
                    <a:gd name="connsiteX75" fmla="*/ 2106613 w 3413919"/>
                    <a:gd name="connsiteY75" fmla="*/ 5357016 h 6709566"/>
                    <a:gd name="connsiteX76" fmla="*/ 2070894 w 3413919"/>
                    <a:gd name="connsiteY76" fmla="*/ 5345110 h 6709566"/>
                    <a:gd name="connsiteX77" fmla="*/ 2032794 w 3413919"/>
                    <a:gd name="connsiteY77" fmla="*/ 5328441 h 6709566"/>
                    <a:gd name="connsiteX78" fmla="*/ 2051844 w 3413919"/>
                    <a:gd name="connsiteY78" fmla="*/ 5254622 h 6709566"/>
                    <a:gd name="connsiteX79" fmla="*/ 2018506 w 3413919"/>
                    <a:gd name="connsiteY79" fmla="*/ 5061744 h 6709566"/>
                    <a:gd name="connsiteX80" fmla="*/ 1932781 w 3413919"/>
                    <a:gd name="connsiteY80" fmla="*/ 4966493 h 6709566"/>
                    <a:gd name="connsiteX81" fmla="*/ 1968501 w 3413919"/>
                    <a:gd name="connsiteY81" fmla="*/ 4783138 h 6709566"/>
                    <a:gd name="connsiteX82" fmla="*/ 1887537 w 3413919"/>
                    <a:gd name="connsiteY82" fmla="*/ 4685507 h 6709566"/>
                    <a:gd name="connsiteX83" fmla="*/ 1982788 w 3413919"/>
                    <a:gd name="connsiteY83" fmla="*/ 4587876 h 6709566"/>
                    <a:gd name="connsiteX84" fmla="*/ 1982788 w 3413919"/>
                    <a:gd name="connsiteY84" fmla="*/ 4425951 h 6709566"/>
                    <a:gd name="connsiteX85" fmla="*/ 1923257 w 3413919"/>
                    <a:gd name="connsiteY85" fmla="*/ 4306887 h 6709566"/>
                    <a:gd name="connsiteX86" fmla="*/ 2028032 w 3413919"/>
                    <a:gd name="connsiteY86" fmla="*/ 4094956 h 6709566"/>
                    <a:gd name="connsiteX87" fmla="*/ 1992313 w 3413919"/>
                    <a:gd name="connsiteY87" fmla="*/ 4006849 h 6709566"/>
                    <a:gd name="connsiteX88" fmla="*/ 1887538 w 3413919"/>
                    <a:gd name="connsiteY88" fmla="*/ 3921125 h 6709566"/>
                    <a:gd name="connsiteX89" fmla="*/ 1955007 w 3413919"/>
                    <a:gd name="connsiteY89" fmla="*/ 3788569 h 6709566"/>
                    <a:gd name="connsiteX90" fmla="*/ 1905794 w 3413919"/>
                    <a:gd name="connsiteY90" fmla="*/ 3705225 h 6709566"/>
                    <a:gd name="connsiteX91" fmla="*/ 1959769 w 3413919"/>
                    <a:gd name="connsiteY91" fmla="*/ 3562350 h 6709566"/>
                    <a:gd name="connsiteX92" fmla="*/ 2004219 w 3413919"/>
                    <a:gd name="connsiteY92" fmla="*/ 3438525 h 6709566"/>
                    <a:gd name="connsiteX93" fmla="*/ 1947069 w 3413919"/>
                    <a:gd name="connsiteY93" fmla="*/ 3352800 h 6709566"/>
                    <a:gd name="connsiteX94" fmla="*/ 2061369 w 3413919"/>
                    <a:gd name="connsiteY94" fmla="*/ 3282950 h 6709566"/>
                    <a:gd name="connsiteX95" fmla="*/ 1991519 w 3413919"/>
                    <a:gd name="connsiteY95" fmla="*/ 3197225 h 6709566"/>
                    <a:gd name="connsiteX96" fmla="*/ 2070894 w 3413919"/>
                    <a:gd name="connsiteY96" fmla="*/ 3035300 h 6709566"/>
                    <a:gd name="connsiteX97" fmla="*/ 2124869 w 3413919"/>
                    <a:gd name="connsiteY97" fmla="*/ 2974975 h 6709566"/>
                    <a:gd name="connsiteX98" fmla="*/ 2191544 w 3413919"/>
                    <a:gd name="connsiteY98" fmla="*/ 2838450 h 6709566"/>
                    <a:gd name="connsiteX99" fmla="*/ 2334419 w 3413919"/>
                    <a:gd name="connsiteY99" fmla="*/ 2727325 h 6709566"/>
                    <a:gd name="connsiteX100" fmla="*/ 2401094 w 3413919"/>
                    <a:gd name="connsiteY100" fmla="*/ 2593975 h 6709566"/>
                    <a:gd name="connsiteX101" fmla="*/ 2410619 w 3413919"/>
                    <a:gd name="connsiteY101" fmla="*/ 2374900 h 6709566"/>
                    <a:gd name="connsiteX102" fmla="*/ 2391569 w 3413919"/>
                    <a:gd name="connsiteY102" fmla="*/ 2082800 h 6709566"/>
                    <a:gd name="connsiteX103" fmla="*/ 2337594 w 3413919"/>
                    <a:gd name="connsiteY103" fmla="*/ 1854200 h 6709566"/>
                    <a:gd name="connsiteX104" fmla="*/ 2216944 w 3413919"/>
                    <a:gd name="connsiteY104" fmla="*/ 1816100 h 6709566"/>
                    <a:gd name="connsiteX105" fmla="*/ 1893094 w 3413919"/>
                    <a:gd name="connsiteY105" fmla="*/ 1527175 h 6709566"/>
                    <a:gd name="connsiteX106" fmla="*/ 1696244 w 3413919"/>
                    <a:gd name="connsiteY106" fmla="*/ 1311275 h 6709566"/>
                    <a:gd name="connsiteX107" fmla="*/ 1648619 w 3413919"/>
                    <a:gd name="connsiteY107" fmla="*/ 1200150 h 6709566"/>
                    <a:gd name="connsiteX108" fmla="*/ 1626394 w 3413919"/>
                    <a:gd name="connsiteY108" fmla="*/ 1073150 h 6709566"/>
                    <a:gd name="connsiteX109" fmla="*/ 1572419 w 3413919"/>
                    <a:gd name="connsiteY109" fmla="*/ 920750 h 6709566"/>
                    <a:gd name="connsiteX110" fmla="*/ 1366044 w 3413919"/>
                    <a:gd name="connsiteY110" fmla="*/ 784225 h 6709566"/>
                    <a:gd name="connsiteX111" fmla="*/ 1273969 w 3413919"/>
                    <a:gd name="connsiteY111" fmla="*/ 742950 h 6709566"/>
                    <a:gd name="connsiteX112" fmla="*/ 1258094 w 3413919"/>
                    <a:gd name="connsiteY112" fmla="*/ 682625 h 6709566"/>
                    <a:gd name="connsiteX113" fmla="*/ 1013619 w 3413919"/>
                    <a:gd name="connsiteY113" fmla="*/ 571500 h 6709566"/>
                    <a:gd name="connsiteX114" fmla="*/ 994569 w 3413919"/>
                    <a:gd name="connsiteY114" fmla="*/ 479425 h 6709566"/>
                    <a:gd name="connsiteX115" fmla="*/ 918369 w 3413919"/>
                    <a:gd name="connsiteY115" fmla="*/ 450850 h 6709566"/>
                    <a:gd name="connsiteX116" fmla="*/ 877094 w 3413919"/>
                    <a:gd name="connsiteY116" fmla="*/ 352425 h 6709566"/>
                    <a:gd name="connsiteX117" fmla="*/ 765969 w 3413919"/>
                    <a:gd name="connsiteY117" fmla="*/ 260350 h 6709566"/>
                    <a:gd name="connsiteX118" fmla="*/ 632619 w 3413919"/>
                    <a:gd name="connsiteY118" fmla="*/ 193675 h 6709566"/>
                    <a:gd name="connsiteX119" fmla="*/ 588169 w 3413919"/>
                    <a:gd name="connsiteY119" fmla="*/ 114300 h 6709566"/>
                    <a:gd name="connsiteX120" fmla="*/ 435769 w 3413919"/>
                    <a:gd name="connsiteY120" fmla="*/ 0 h 6709566"/>
                    <a:gd name="connsiteX121" fmla="*/ 340519 w 3413919"/>
                    <a:gd name="connsiteY121" fmla="*/ 66675 h 6709566"/>
                    <a:gd name="connsiteX122" fmla="*/ 308769 w 3413919"/>
                    <a:gd name="connsiteY122" fmla="*/ 120649 h 6709566"/>
                    <a:gd name="connsiteX123" fmla="*/ 302419 w 3413919"/>
                    <a:gd name="connsiteY123" fmla="*/ 212724 h 6709566"/>
                    <a:gd name="connsiteX124" fmla="*/ 210344 w 3413919"/>
                    <a:gd name="connsiteY124" fmla="*/ 371473 h 6709566"/>
                    <a:gd name="connsiteX125" fmla="*/ 121444 w 3413919"/>
                    <a:gd name="connsiteY125" fmla="*/ 498474 h 6709566"/>
                    <a:gd name="connsiteX126" fmla="*/ 134144 w 3413919"/>
                    <a:gd name="connsiteY126" fmla="*/ 612773 h 6709566"/>
                    <a:gd name="connsiteX127" fmla="*/ 0 w 3413919"/>
                    <a:gd name="connsiteY12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099594 w 3413919"/>
                    <a:gd name="connsiteY34" fmla="*/ 6047578 h 6709566"/>
                    <a:gd name="connsiteX35" fmla="*/ 3087688 w 3413919"/>
                    <a:gd name="connsiteY35" fmla="*/ 6054722 h 6709566"/>
                    <a:gd name="connsiteX36" fmla="*/ 3071019 w 3413919"/>
                    <a:gd name="connsiteY36" fmla="*/ 6064247 h 6709566"/>
                    <a:gd name="connsiteX37" fmla="*/ 3042444 w 3413919"/>
                    <a:gd name="connsiteY37" fmla="*/ 6057103 h 6709566"/>
                    <a:gd name="connsiteX38" fmla="*/ 3018632 w 3413919"/>
                    <a:gd name="connsiteY38" fmla="*/ 6035672 h 6709566"/>
                    <a:gd name="connsiteX39" fmla="*/ 3004344 w 3413919"/>
                    <a:gd name="connsiteY39" fmla="*/ 6023766 h 6709566"/>
                    <a:gd name="connsiteX40" fmla="*/ 2982913 w 3413919"/>
                    <a:gd name="connsiteY40" fmla="*/ 6021385 h 6709566"/>
                    <a:gd name="connsiteX41" fmla="*/ 2944813 w 3413919"/>
                    <a:gd name="connsiteY41" fmla="*/ 6023766 h 6709566"/>
                    <a:gd name="connsiteX42" fmla="*/ 2911475 w 3413919"/>
                    <a:gd name="connsiteY42" fmla="*/ 6038053 h 6709566"/>
                    <a:gd name="connsiteX43" fmla="*/ 2878138 w 3413919"/>
                    <a:gd name="connsiteY43" fmla="*/ 6059485 h 6709566"/>
                    <a:gd name="connsiteX44" fmla="*/ 2859088 w 3413919"/>
                    <a:gd name="connsiteY44" fmla="*/ 6057103 h 6709566"/>
                    <a:gd name="connsiteX45" fmla="*/ 2828132 w 3413919"/>
                    <a:gd name="connsiteY45" fmla="*/ 6045197 h 6709566"/>
                    <a:gd name="connsiteX46" fmla="*/ 2801938 w 3413919"/>
                    <a:gd name="connsiteY46" fmla="*/ 6009478 h 6709566"/>
                    <a:gd name="connsiteX47" fmla="*/ 2780507 w 3413919"/>
                    <a:gd name="connsiteY47" fmla="*/ 5985666 h 6709566"/>
                    <a:gd name="connsiteX48" fmla="*/ 2763838 w 3413919"/>
                    <a:gd name="connsiteY48" fmla="*/ 5966616 h 6709566"/>
                    <a:gd name="connsiteX49" fmla="*/ 2737644 w 3413919"/>
                    <a:gd name="connsiteY49" fmla="*/ 5942803 h 6709566"/>
                    <a:gd name="connsiteX50" fmla="*/ 2687638 w 3413919"/>
                    <a:gd name="connsiteY50" fmla="*/ 5916610 h 6709566"/>
                    <a:gd name="connsiteX51" fmla="*/ 2680494 w 3413919"/>
                    <a:gd name="connsiteY51" fmla="*/ 5878510 h 6709566"/>
                    <a:gd name="connsiteX52" fmla="*/ 2642394 w 3413919"/>
                    <a:gd name="connsiteY52" fmla="*/ 5840410 h 6709566"/>
                    <a:gd name="connsiteX53" fmla="*/ 2640013 w 3413919"/>
                    <a:gd name="connsiteY53" fmla="*/ 5790403 h 6709566"/>
                    <a:gd name="connsiteX54" fmla="*/ 2625725 w 3413919"/>
                    <a:gd name="connsiteY54" fmla="*/ 5766591 h 6709566"/>
                    <a:gd name="connsiteX55" fmla="*/ 2580482 w 3413919"/>
                    <a:gd name="connsiteY55" fmla="*/ 5814216 h 6709566"/>
                    <a:gd name="connsiteX56" fmla="*/ 2561432 w 3413919"/>
                    <a:gd name="connsiteY56" fmla="*/ 5842791 h 6709566"/>
                    <a:gd name="connsiteX57" fmla="*/ 2497138 w 3413919"/>
                    <a:gd name="connsiteY57" fmla="*/ 5847553 h 6709566"/>
                    <a:gd name="connsiteX58" fmla="*/ 2506663 w 3413919"/>
                    <a:gd name="connsiteY58" fmla="*/ 5809453 h 6709566"/>
                    <a:gd name="connsiteX59" fmla="*/ 2566194 w 3413919"/>
                    <a:gd name="connsiteY59" fmla="*/ 5768972 h 6709566"/>
                    <a:gd name="connsiteX60" fmla="*/ 2549525 w 3413919"/>
                    <a:gd name="connsiteY60" fmla="*/ 5740397 h 6709566"/>
                    <a:gd name="connsiteX61" fmla="*/ 2466182 w 3413919"/>
                    <a:gd name="connsiteY61" fmla="*/ 5733253 h 6709566"/>
                    <a:gd name="connsiteX62" fmla="*/ 2416175 w 3413919"/>
                    <a:gd name="connsiteY62" fmla="*/ 5688010 h 6709566"/>
                    <a:gd name="connsiteX63" fmla="*/ 2370932 w 3413919"/>
                    <a:gd name="connsiteY63" fmla="*/ 5654672 h 6709566"/>
                    <a:gd name="connsiteX64" fmla="*/ 2375694 w 3413919"/>
                    <a:gd name="connsiteY64" fmla="*/ 5635622 h 6709566"/>
                    <a:gd name="connsiteX65" fmla="*/ 2378075 w 3413919"/>
                    <a:gd name="connsiteY65" fmla="*/ 5628478 h 6709566"/>
                    <a:gd name="connsiteX66" fmla="*/ 2339975 w 3413919"/>
                    <a:gd name="connsiteY66" fmla="*/ 5607047 h 6709566"/>
                    <a:gd name="connsiteX67" fmla="*/ 2285207 w 3413919"/>
                    <a:gd name="connsiteY67" fmla="*/ 5618953 h 6709566"/>
                    <a:gd name="connsiteX68" fmla="*/ 2261394 w 3413919"/>
                    <a:gd name="connsiteY68" fmla="*/ 5602285 h 6709566"/>
                    <a:gd name="connsiteX69" fmla="*/ 2254250 w 3413919"/>
                    <a:gd name="connsiteY69" fmla="*/ 5571328 h 6709566"/>
                    <a:gd name="connsiteX70" fmla="*/ 2209007 w 3413919"/>
                    <a:gd name="connsiteY70" fmla="*/ 5564185 h 6709566"/>
                    <a:gd name="connsiteX71" fmla="*/ 2194719 w 3413919"/>
                    <a:gd name="connsiteY71" fmla="*/ 5502272 h 6709566"/>
                    <a:gd name="connsiteX72" fmla="*/ 2144713 w 3413919"/>
                    <a:gd name="connsiteY72" fmla="*/ 5471316 h 6709566"/>
                    <a:gd name="connsiteX73" fmla="*/ 2139950 w 3413919"/>
                    <a:gd name="connsiteY73" fmla="*/ 5402260 h 6709566"/>
                    <a:gd name="connsiteX74" fmla="*/ 2106613 w 3413919"/>
                    <a:gd name="connsiteY74" fmla="*/ 5357016 h 6709566"/>
                    <a:gd name="connsiteX75" fmla="*/ 2070894 w 3413919"/>
                    <a:gd name="connsiteY75" fmla="*/ 5345110 h 6709566"/>
                    <a:gd name="connsiteX76" fmla="*/ 2032794 w 3413919"/>
                    <a:gd name="connsiteY76" fmla="*/ 5328441 h 6709566"/>
                    <a:gd name="connsiteX77" fmla="*/ 2051844 w 3413919"/>
                    <a:gd name="connsiteY77" fmla="*/ 5254622 h 6709566"/>
                    <a:gd name="connsiteX78" fmla="*/ 2018506 w 3413919"/>
                    <a:gd name="connsiteY78" fmla="*/ 5061744 h 6709566"/>
                    <a:gd name="connsiteX79" fmla="*/ 1932781 w 3413919"/>
                    <a:gd name="connsiteY79" fmla="*/ 4966493 h 6709566"/>
                    <a:gd name="connsiteX80" fmla="*/ 1968501 w 3413919"/>
                    <a:gd name="connsiteY80" fmla="*/ 4783138 h 6709566"/>
                    <a:gd name="connsiteX81" fmla="*/ 1887537 w 3413919"/>
                    <a:gd name="connsiteY81" fmla="*/ 4685507 h 6709566"/>
                    <a:gd name="connsiteX82" fmla="*/ 1982788 w 3413919"/>
                    <a:gd name="connsiteY82" fmla="*/ 4587876 h 6709566"/>
                    <a:gd name="connsiteX83" fmla="*/ 1982788 w 3413919"/>
                    <a:gd name="connsiteY83" fmla="*/ 4425951 h 6709566"/>
                    <a:gd name="connsiteX84" fmla="*/ 1923257 w 3413919"/>
                    <a:gd name="connsiteY84" fmla="*/ 4306887 h 6709566"/>
                    <a:gd name="connsiteX85" fmla="*/ 2028032 w 3413919"/>
                    <a:gd name="connsiteY85" fmla="*/ 4094956 h 6709566"/>
                    <a:gd name="connsiteX86" fmla="*/ 1992313 w 3413919"/>
                    <a:gd name="connsiteY86" fmla="*/ 4006849 h 6709566"/>
                    <a:gd name="connsiteX87" fmla="*/ 1887538 w 3413919"/>
                    <a:gd name="connsiteY87" fmla="*/ 3921125 h 6709566"/>
                    <a:gd name="connsiteX88" fmla="*/ 1955007 w 3413919"/>
                    <a:gd name="connsiteY88" fmla="*/ 3788569 h 6709566"/>
                    <a:gd name="connsiteX89" fmla="*/ 1905794 w 3413919"/>
                    <a:gd name="connsiteY89" fmla="*/ 3705225 h 6709566"/>
                    <a:gd name="connsiteX90" fmla="*/ 1959769 w 3413919"/>
                    <a:gd name="connsiteY90" fmla="*/ 3562350 h 6709566"/>
                    <a:gd name="connsiteX91" fmla="*/ 2004219 w 3413919"/>
                    <a:gd name="connsiteY91" fmla="*/ 3438525 h 6709566"/>
                    <a:gd name="connsiteX92" fmla="*/ 1947069 w 3413919"/>
                    <a:gd name="connsiteY92" fmla="*/ 3352800 h 6709566"/>
                    <a:gd name="connsiteX93" fmla="*/ 2061369 w 3413919"/>
                    <a:gd name="connsiteY93" fmla="*/ 3282950 h 6709566"/>
                    <a:gd name="connsiteX94" fmla="*/ 1991519 w 3413919"/>
                    <a:gd name="connsiteY94" fmla="*/ 3197225 h 6709566"/>
                    <a:gd name="connsiteX95" fmla="*/ 2070894 w 3413919"/>
                    <a:gd name="connsiteY95" fmla="*/ 3035300 h 6709566"/>
                    <a:gd name="connsiteX96" fmla="*/ 2124869 w 3413919"/>
                    <a:gd name="connsiteY96" fmla="*/ 2974975 h 6709566"/>
                    <a:gd name="connsiteX97" fmla="*/ 2191544 w 3413919"/>
                    <a:gd name="connsiteY97" fmla="*/ 2838450 h 6709566"/>
                    <a:gd name="connsiteX98" fmla="*/ 2334419 w 3413919"/>
                    <a:gd name="connsiteY98" fmla="*/ 2727325 h 6709566"/>
                    <a:gd name="connsiteX99" fmla="*/ 2401094 w 3413919"/>
                    <a:gd name="connsiteY99" fmla="*/ 2593975 h 6709566"/>
                    <a:gd name="connsiteX100" fmla="*/ 2410619 w 3413919"/>
                    <a:gd name="connsiteY100" fmla="*/ 2374900 h 6709566"/>
                    <a:gd name="connsiteX101" fmla="*/ 2391569 w 3413919"/>
                    <a:gd name="connsiteY101" fmla="*/ 2082800 h 6709566"/>
                    <a:gd name="connsiteX102" fmla="*/ 2337594 w 3413919"/>
                    <a:gd name="connsiteY102" fmla="*/ 1854200 h 6709566"/>
                    <a:gd name="connsiteX103" fmla="*/ 2216944 w 3413919"/>
                    <a:gd name="connsiteY103" fmla="*/ 1816100 h 6709566"/>
                    <a:gd name="connsiteX104" fmla="*/ 1893094 w 3413919"/>
                    <a:gd name="connsiteY104" fmla="*/ 1527175 h 6709566"/>
                    <a:gd name="connsiteX105" fmla="*/ 1696244 w 3413919"/>
                    <a:gd name="connsiteY105" fmla="*/ 1311275 h 6709566"/>
                    <a:gd name="connsiteX106" fmla="*/ 1648619 w 3413919"/>
                    <a:gd name="connsiteY106" fmla="*/ 1200150 h 6709566"/>
                    <a:gd name="connsiteX107" fmla="*/ 1626394 w 3413919"/>
                    <a:gd name="connsiteY107" fmla="*/ 1073150 h 6709566"/>
                    <a:gd name="connsiteX108" fmla="*/ 1572419 w 3413919"/>
                    <a:gd name="connsiteY108" fmla="*/ 920750 h 6709566"/>
                    <a:gd name="connsiteX109" fmla="*/ 1366044 w 3413919"/>
                    <a:gd name="connsiteY109" fmla="*/ 784225 h 6709566"/>
                    <a:gd name="connsiteX110" fmla="*/ 1273969 w 3413919"/>
                    <a:gd name="connsiteY110" fmla="*/ 742950 h 6709566"/>
                    <a:gd name="connsiteX111" fmla="*/ 1258094 w 3413919"/>
                    <a:gd name="connsiteY111" fmla="*/ 682625 h 6709566"/>
                    <a:gd name="connsiteX112" fmla="*/ 1013619 w 3413919"/>
                    <a:gd name="connsiteY112" fmla="*/ 571500 h 6709566"/>
                    <a:gd name="connsiteX113" fmla="*/ 994569 w 3413919"/>
                    <a:gd name="connsiteY113" fmla="*/ 479425 h 6709566"/>
                    <a:gd name="connsiteX114" fmla="*/ 918369 w 3413919"/>
                    <a:gd name="connsiteY114" fmla="*/ 450850 h 6709566"/>
                    <a:gd name="connsiteX115" fmla="*/ 877094 w 3413919"/>
                    <a:gd name="connsiteY115" fmla="*/ 352425 h 6709566"/>
                    <a:gd name="connsiteX116" fmla="*/ 765969 w 3413919"/>
                    <a:gd name="connsiteY116" fmla="*/ 260350 h 6709566"/>
                    <a:gd name="connsiteX117" fmla="*/ 632619 w 3413919"/>
                    <a:gd name="connsiteY117" fmla="*/ 193675 h 6709566"/>
                    <a:gd name="connsiteX118" fmla="*/ 588169 w 3413919"/>
                    <a:gd name="connsiteY118" fmla="*/ 114300 h 6709566"/>
                    <a:gd name="connsiteX119" fmla="*/ 435769 w 3413919"/>
                    <a:gd name="connsiteY119" fmla="*/ 0 h 6709566"/>
                    <a:gd name="connsiteX120" fmla="*/ 340519 w 3413919"/>
                    <a:gd name="connsiteY120" fmla="*/ 66675 h 6709566"/>
                    <a:gd name="connsiteX121" fmla="*/ 308769 w 3413919"/>
                    <a:gd name="connsiteY121" fmla="*/ 120649 h 6709566"/>
                    <a:gd name="connsiteX122" fmla="*/ 302419 w 3413919"/>
                    <a:gd name="connsiteY122" fmla="*/ 212724 h 6709566"/>
                    <a:gd name="connsiteX123" fmla="*/ 210344 w 3413919"/>
                    <a:gd name="connsiteY123" fmla="*/ 371473 h 6709566"/>
                    <a:gd name="connsiteX124" fmla="*/ 121444 w 3413919"/>
                    <a:gd name="connsiteY124" fmla="*/ 498474 h 6709566"/>
                    <a:gd name="connsiteX125" fmla="*/ 134144 w 3413919"/>
                    <a:gd name="connsiteY125" fmla="*/ 612773 h 6709566"/>
                    <a:gd name="connsiteX126" fmla="*/ 0 w 3413919"/>
                    <a:gd name="connsiteY12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099594 w 3413919"/>
                    <a:gd name="connsiteY34" fmla="*/ 6047578 h 6709566"/>
                    <a:gd name="connsiteX35" fmla="*/ 3071019 w 3413919"/>
                    <a:gd name="connsiteY35" fmla="*/ 6064247 h 6709566"/>
                    <a:gd name="connsiteX36" fmla="*/ 3042444 w 3413919"/>
                    <a:gd name="connsiteY36" fmla="*/ 6057103 h 6709566"/>
                    <a:gd name="connsiteX37" fmla="*/ 3018632 w 3413919"/>
                    <a:gd name="connsiteY37" fmla="*/ 6035672 h 6709566"/>
                    <a:gd name="connsiteX38" fmla="*/ 3004344 w 3413919"/>
                    <a:gd name="connsiteY38" fmla="*/ 6023766 h 6709566"/>
                    <a:gd name="connsiteX39" fmla="*/ 2982913 w 3413919"/>
                    <a:gd name="connsiteY39" fmla="*/ 6021385 h 6709566"/>
                    <a:gd name="connsiteX40" fmla="*/ 2944813 w 3413919"/>
                    <a:gd name="connsiteY40" fmla="*/ 6023766 h 6709566"/>
                    <a:gd name="connsiteX41" fmla="*/ 2911475 w 3413919"/>
                    <a:gd name="connsiteY41" fmla="*/ 6038053 h 6709566"/>
                    <a:gd name="connsiteX42" fmla="*/ 2878138 w 3413919"/>
                    <a:gd name="connsiteY42" fmla="*/ 6059485 h 6709566"/>
                    <a:gd name="connsiteX43" fmla="*/ 2859088 w 3413919"/>
                    <a:gd name="connsiteY43" fmla="*/ 6057103 h 6709566"/>
                    <a:gd name="connsiteX44" fmla="*/ 2828132 w 3413919"/>
                    <a:gd name="connsiteY44" fmla="*/ 6045197 h 6709566"/>
                    <a:gd name="connsiteX45" fmla="*/ 2801938 w 3413919"/>
                    <a:gd name="connsiteY45" fmla="*/ 6009478 h 6709566"/>
                    <a:gd name="connsiteX46" fmla="*/ 2780507 w 3413919"/>
                    <a:gd name="connsiteY46" fmla="*/ 5985666 h 6709566"/>
                    <a:gd name="connsiteX47" fmla="*/ 2763838 w 3413919"/>
                    <a:gd name="connsiteY47" fmla="*/ 5966616 h 6709566"/>
                    <a:gd name="connsiteX48" fmla="*/ 2737644 w 3413919"/>
                    <a:gd name="connsiteY48" fmla="*/ 5942803 h 6709566"/>
                    <a:gd name="connsiteX49" fmla="*/ 2687638 w 3413919"/>
                    <a:gd name="connsiteY49" fmla="*/ 5916610 h 6709566"/>
                    <a:gd name="connsiteX50" fmla="*/ 2680494 w 3413919"/>
                    <a:gd name="connsiteY50" fmla="*/ 5878510 h 6709566"/>
                    <a:gd name="connsiteX51" fmla="*/ 2642394 w 3413919"/>
                    <a:gd name="connsiteY51" fmla="*/ 5840410 h 6709566"/>
                    <a:gd name="connsiteX52" fmla="*/ 2640013 w 3413919"/>
                    <a:gd name="connsiteY52" fmla="*/ 5790403 h 6709566"/>
                    <a:gd name="connsiteX53" fmla="*/ 2625725 w 3413919"/>
                    <a:gd name="connsiteY53" fmla="*/ 5766591 h 6709566"/>
                    <a:gd name="connsiteX54" fmla="*/ 2580482 w 3413919"/>
                    <a:gd name="connsiteY54" fmla="*/ 5814216 h 6709566"/>
                    <a:gd name="connsiteX55" fmla="*/ 2561432 w 3413919"/>
                    <a:gd name="connsiteY55" fmla="*/ 5842791 h 6709566"/>
                    <a:gd name="connsiteX56" fmla="*/ 2497138 w 3413919"/>
                    <a:gd name="connsiteY56" fmla="*/ 5847553 h 6709566"/>
                    <a:gd name="connsiteX57" fmla="*/ 2506663 w 3413919"/>
                    <a:gd name="connsiteY57" fmla="*/ 5809453 h 6709566"/>
                    <a:gd name="connsiteX58" fmla="*/ 2566194 w 3413919"/>
                    <a:gd name="connsiteY58" fmla="*/ 5768972 h 6709566"/>
                    <a:gd name="connsiteX59" fmla="*/ 2549525 w 3413919"/>
                    <a:gd name="connsiteY59" fmla="*/ 5740397 h 6709566"/>
                    <a:gd name="connsiteX60" fmla="*/ 2466182 w 3413919"/>
                    <a:gd name="connsiteY60" fmla="*/ 5733253 h 6709566"/>
                    <a:gd name="connsiteX61" fmla="*/ 2416175 w 3413919"/>
                    <a:gd name="connsiteY61" fmla="*/ 5688010 h 6709566"/>
                    <a:gd name="connsiteX62" fmla="*/ 2370932 w 3413919"/>
                    <a:gd name="connsiteY62" fmla="*/ 5654672 h 6709566"/>
                    <a:gd name="connsiteX63" fmla="*/ 2375694 w 3413919"/>
                    <a:gd name="connsiteY63" fmla="*/ 5635622 h 6709566"/>
                    <a:gd name="connsiteX64" fmla="*/ 2378075 w 3413919"/>
                    <a:gd name="connsiteY64" fmla="*/ 5628478 h 6709566"/>
                    <a:gd name="connsiteX65" fmla="*/ 2339975 w 3413919"/>
                    <a:gd name="connsiteY65" fmla="*/ 5607047 h 6709566"/>
                    <a:gd name="connsiteX66" fmla="*/ 2285207 w 3413919"/>
                    <a:gd name="connsiteY66" fmla="*/ 5618953 h 6709566"/>
                    <a:gd name="connsiteX67" fmla="*/ 2261394 w 3413919"/>
                    <a:gd name="connsiteY67" fmla="*/ 5602285 h 6709566"/>
                    <a:gd name="connsiteX68" fmla="*/ 2254250 w 3413919"/>
                    <a:gd name="connsiteY68" fmla="*/ 5571328 h 6709566"/>
                    <a:gd name="connsiteX69" fmla="*/ 2209007 w 3413919"/>
                    <a:gd name="connsiteY69" fmla="*/ 5564185 h 6709566"/>
                    <a:gd name="connsiteX70" fmla="*/ 2194719 w 3413919"/>
                    <a:gd name="connsiteY70" fmla="*/ 5502272 h 6709566"/>
                    <a:gd name="connsiteX71" fmla="*/ 2144713 w 3413919"/>
                    <a:gd name="connsiteY71" fmla="*/ 5471316 h 6709566"/>
                    <a:gd name="connsiteX72" fmla="*/ 2139950 w 3413919"/>
                    <a:gd name="connsiteY72" fmla="*/ 5402260 h 6709566"/>
                    <a:gd name="connsiteX73" fmla="*/ 2106613 w 3413919"/>
                    <a:gd name="connsiteY73" fmla="*/ 5357016 h 6709566"/>
                    <a:gd name="connsiteX74" fmla="*/ 2070894 w 3413919"/>
                    <a:gd name="connsiteY74" fmla="*/ 5345110 h 6709566"/>
                    <a:gd name="connsiteX75" fmla="*/ 2032794 w 3413919"/>
                    <a:gd name="connsiteY75" fmla="*/ 5328441 h 6709566"/>
                    <a:gd name="connsiteX76" fmla="*/ 2051844 w 3413919"/>
                    <a:gd name="connsiteY76" fmla="*/ 5254622 h 6709566"/>
                    <a:gd name="connsiteX77" fmla="*/ 2018506 w 3413919"/>
                    <a:gd name="connsiteY77" fmla="*/ 5061744 h 6709566"/>
                    <a:gd name="connsiteX78" fmla="*/ 1932781 w 3413919"/>
                    <a:gd name="connsiteY78" fmla="*/ 4966493 h 6709566"/>
                    <a:gd name="connsiteX79" fmla="*/ 1968501 w 3413919"/>
                    <a:gd name="connsiteY79" fmla="*/ 4783138 h 6709566"/>
                    <a:gd name="connsiteX80" fmla="*/ 1887537 w 3413919"/>
                    <a:gd name="connsiteY80" fmla="*/ 4685507 h 6709566"/>
                    <a:gd name="connsiteX81" fmla="*/ 1982788 w 3413919"/>
                    <a:gd name="connsiteY81" fmla="*/ 4587876 h 6709566"/>
                    <a:gd name="connsiteX82" fmla="*/ 1982788 w 3413919"/>
                    <a:gd name="connsiteY82" fmla="*/ 4425951 h 6709566"/>
                    <a:gd name="connsiteX83" fmla="*/ 1923257 w 3413919"/>
                    <a:gd name="connsiteY83" fmla="*/ 4306887 h 6709566"/>
                    <a:gd name="connsiteX84" fmla="*/ 2028032 w 3413919"/>
                    <a:gd name="connsiteY84" fmla="*/ 4094956 h 6709566"/>
                    <a:gd name="connsiteX85" fmla="*/ 1992313 w 3413919"/>
                    <a:gd name="connsiteY85" fmla="*/ 4006849 h 6709566"/>
                    <a:gd name="connsiteX86" fmla="*/ 1887538 w 3413919"/>
                    <a:gd name="connsiteY86" fmla="*/ 3921125 h 6709566"/>
                    <a:gd name="connsiteX87" fmla="*/ 1955007 w 3413919"/>
                    <a:gd name="connsiteY87" fmla="*/ 3788569 h 6709566"/>
                    <a:gd name="connsiteX88" fmla="*/ 1905794 w 3413919"/>
                    <a:gd name="connsiteY88" fmla="*/ 3705225 h 6709566"/>
                    <a:gd name="connsiteX89" fmla="*/ 1959769 w 3413919"/>
                    <a:gd name="connsiteY89" fmla="*/ 3562350 h 6709566"/>
                    <a:gd name="connsiteX90" fmla="*/ 2004219 w 3413919"/>
                    <a:gd name="connsiteY90" fmla="*/ 3438525 h 6709566"/>
                    <a:gd name="connsiteX91" fmla="*/ 1947069 w 3413919"/>
                    <a:gd name="connsiteY91" fmla="*/ 3352800 h 6709566"/>
                    <a:gd name="connsiteX92" fmla="*/ 2061369 w 3413919"/>
                    <a:gd name="connsiteY92" fmla="*/ 3282950 h 6709566"/>
                    <a:gd name="connsiteX93" fmla="*/ 1991519 w 3413919"/>
                    <a:gd name="connsiteY93" fmla="*/ 3197225 h 6709566"/>
                    <a:gd name="connsiteX94" fmla="*/ 2070894 w 3413919"/>
                    <a:gd name="connsiteY94" fmla="*/ 3035300 h 6709566"/>
                    <a:gd name="connsiteX95" fmla="*/ 2124869 w 3413919"/>
                    <a:gd name="connsiteY95" fmla="*/ 2974975 h 6709566"/>
                    <a:gd name="connsiteX96" fmla="*/ 2191544 w 3413919"/>
                    <a:gd name="connsiteY96" fmla="*/ 2838450 h 6709566"/>
                    <a:gd name="connsiteX97" fmla="*/ 2334419 w 3413919"/>
                    <a:gd name="connsiteY97" fmla="*/ 2727325 h 6709566"/>
                    <a:gd name="connsiteX98" fmla="*/ 2401094 w 3413919"/>
                    <a:gd name="connsiteY98" fmla="*/ 2593975 h 6709566"/>
                    <a:gd name="connsiteX99" fmla="*/ 2410619 w 3413919"/>
                    <a:gd name="connsiteY99" fmla="*/ 2374900 h 6709566"/>
                    <a:gd name="connsiteX100" fmla="*/ 2391569 w 3413919"/>
                    <a:gd name="connsiteY100" fmla="*/ 2082800 h 6709566"/>
                    <a:gd name="connsiteX101" fmla="*/ 2337594 w 3413919"/>
                    <a:gd name="connsiteY101" fmla="*/ 1854200 h 6709566"/>
                    <a:gd name="connsiteX102" fmla="*/ 2216944 w 3413919"/>
                    <a:gd name="connsiteY102" fmla="*/ 1816100 h 6709566"/>
                    <a:gd name="connsiteX103" fmla="*/ 1893094 w 3413919"/>
                    <a:gd name="connsiteY103" fmla="*/ 1527175 h 6709566"/>
                    <a:gd name="connsiteX104" fmla="*/ 1696244 w 3413919"/>
                    <a:gd name="connsiteY104" fmla="*/ 1311275 h 6709566"/>
                    <a:gd name="connsiteX105" fmla="*/ 1648619 w 3413919"/>
                    <a:gd name="connsiteY105" fmla="*/ 1200150 h 6709566"/>
                    <a:gd name="connsiteX106" fmla="*/ 1626394 w 3413919"/>
                    <a:gd name="connsiteY106" fmla="*/ 1073150 h 6709566"/>
                    <a:gd name="connsiteX107" fmla="*/ 1572419 w 3413919"/>
                    <a:gd name="connsiteY107" fmla="*/ 920750 h 6709566"/>
                    <a:gd name="connsiteX108" fmla="*/ 1366044 w 3413919"/>
                    <a:gd name="connsiteY108" fmla="*/ 784225 h 6709566"/>
                    <a:gd name="connsiteX109" fmla="*/ 1273969 w 3413919"/>
                    <a:gd name="connsiteY109" fmla="*/ 742950 h 6709566"/>
                    <a:gd name="connsiteX110" fmla="*/ 1258094 w 3413919"/>
                    <a:gd name="connsiteY110" fmla="*/ 682625 h 6709566"/>
                    <a:gd name="connsiteX111" fmla="*/ 1013619 w 3413919"/>
                    <a:gd name="connsiteY111" fmla="*/ 571500 h 6709566"/>
                    <a:gd name="connsiteX112" fmla="*/ 994569 w 3413919"/>
                    <a:gd name="connsiteY112" fmla="*/ 479425 h 6709566"/>
                    <a:gd name="connsiteX113" fmla="*/ 918369 w 3413919"/>
                    <a:gd name="connsiteY113" fmla="*/ 450850 h 6709566"/>
                    <a:gd name="connsiteX114" fmla="*/ 877094 w 3413919"/>
                    <a:gd name="connsiteY114" fmla="*/ 352425 h 6709566"/>
                    <a:gd name="connsiteX115" fmla="*/ 765969 w 3413919"/>
                    <a:gd name="connsiteY115" fmla="*/ 260350 h 6709566"/>
                    <a:gd name="connsiteX116" fmla="*/ 632619 w 3413919"/>
                    <a:gd name="connsiteY116" fmla="*/ 193675 h 6709566"/>
                    <a:gd name="connsiteX117" fmla="*/ 588169 w 3413919"/>
                    <a:gd name="connsiteY117" fmla="*/ 114300 h 6709566"/>
                    <a:gd name="connsiteX118" fmla="*/ 435769 w 3413919"/>
                    <a:gd name="connsiteY118" fmla="*/ 0 h 6709566"/>
                    <a:gd name="connsiteX119" fmla="*/ 340519 w 3413919"/>
                    <a:gd name="connsiteY119" fmla="*/ 66675 h 6709566"/>
                    <a:gd name="connsiteX120" fmla="*/ 308769 w 3413919"/>
                    <a:gd name="connsiteY120" fmla="*/ 120649 h 6709566"/>
                    <a:gd name="connsiteX121" fmla="*/ 302419 w 3413919"/>
                    <a:gd name="connsiteY121" fmla="*/ 212724 h 6709566"/>
                    <a:gd name="connsiteX122" fmla="*/ 210344 w 3413919"/>
                    <a:gd name="connsiteY122" fmla="*/ 371473 h 6709566"/>
                    <a:gd name="connsiteX123" fmla="*/ 121444 w 3413919"/>
                    <a:gd name="connsiteY123" fmla="*/ 498474 h 6709566"/>
                    <a:gd name="connsiteX124" fmla="*/ 134144 w 3413919"/>
                    <a:gd name="connsiteY124" fmla="*/ 612773 h 6709566"/>
                    <a:gd name="connsiteX125" fmla="*/ 0 w 3413919"/>
                    <a:gd name="connsiteY12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8650 w 3413919"/>
                    <a:gd name="connsiteY32" fmla="*/ 6076153 h 6709566"/>
                    <a:gd name="connsiteX33" fmla="*/ 3161507 w 3413919"/>
                    <a:gd name="connsiteY33" fmla="*/ 6038053 h 6709566"/>
                    <a:gd name="connsiteX34" fmla="*/ 3099594 w 3413919"/>
                    <a:gd name="connsiteY34" fmla="*/ 6047578 h 6709566"/>
                    <a:gd name="connsiteX35" fmla="*/ 3071019 w 3413919"/>
                    <a:gd name="connsiteY35" fmla="*/ 6064247 h 6709566"/>
                    <a:gd name="connsiteX36" fmla="*/ 3042444 w 3413919"/>
                    <a:gd name="connsiteY36" fmla="*/ 6057103 h 6709566"/>
                    <a:gd name="connsiteX37" fmla="*/ 3018632 w 3413919"/>
                    <a:gd name="connsiteY37" fmla="*/ 6035672 h 6709566"/>
                    <a:gd name="connsiteX38" fmla="*/ 2982913 w 3413919"/>
                    <a:gd name="connsiteY38" fmla="*/ 6021385 h 6709566"/>
                    <a:gd name="connsiteX39" fmla="*/ 2944813 w 3413919"/>
                    <a:gd name="connsiteY39" fmla="*/ 6023766 h 6709566"/>
                    <a:gd name="connsiteX40" fmla="*/ 2911475 w 3413919"/>
                    <a:gd name="connsiteY40" fmla="*/ 6038053 h 6709566"/>
                    <a:gd name="connsiteX41" fmla="*/ 2878138 w 3413919"/>
                    <a:gd name="connsiteY41" fmla="*/ 6059485 h 6709566"/>
                    <a:gd name="connsiteX42" fmla="*/ 2859088 w 3413919"/>
                    <a:gd name="connsiteY42" fmla="*/ 6057103 h 6709566"/>
                    <a:gd name="connsiteX43" fmla="*/ 2828132 w 3413919"/>
                    <a:gd name="connsiteY43" fmla="*/ 6045197 h 6709566"/>
                    <a:gd name="connsiteX44" fmla="*/ 2801938 w 3413919"/>
                    <a:gd name="connsiteY44" fmla="*/ 6009478 h 6709566"/>
                    <a:gd name="connsiteX45" fmla="*/ 2780507 w 3413919"/>
                    <a:gd name="connsiteY45" fmla="*/ 5985666 h 6709566"/>
                    <a:gd name="connsiteX46" fmla="*/ 2763838 w 3413919"/>
                    <a:gd name="connsiteY46" fmla="*/ 5966616 h 6709566"/>
                    <a:gd name="connsiteX47" fmla="*/ 2737644 w 3413919"/>
                    <a:gd name="connsiteY47" fmla="*/ 5942803 h 6709566"/>
                    <a:gd name="connsiteX48" fmla="*/ 2687638 w 3413919"/>
                    <a:gd name="connsiteY48" fmla="*/ 5916610 h 6709566"/>
                    <a:gd name="connsiteX49" fmla="*/ 2680494 w 3413919"/>
                    <a:gd name="connsiteY49" fmla="*/ 5878510 h 6709566"/>
                    <a:gd name="connsiteX50" fmla="*/ 2642394 w 3413919"/>
                    <a:gd name="connsiteY50" fmla="*/ 5840410 h 6709566"/>
                    <a:gd name="connsiteX51" fmla="*/ 2640013 w 3413919"/>
                    <a:gd name="connsiteY51" fmla="*/ 5790403 h 6709566"/>
                    <a:gd name="connsiteX52" fmla="*/ 2625725 w 3413919"/>
                    <a:gd name="connsiteY52" fmla="*/ 5766591 h 6709566"/>
                    <a:gd name="connsiteX53" fmla="*/ 2580482 w 3413919"/>
                    <a:gd name="connsiteY53" fmla="*/ 5814216 h 6709566"/>
                    <a:gd name="connsiteX54" fmla="*/ 2561432 w 3413919"/>
                    <a:gd name="connsiteY54" fmla="*/ 5842791 h 6709566"/>
                    <a:gd name="connsiteX55" fmla="*/ 2497138 w 3413919"/>
                    <a:gd name="connsiteY55" fmla="*/ 5847553 h 6709566"/>
                    <a:gd name="connsiteX56" fmla="*/ 2506663 w 3413919"/>
                    <a:gd name="connsiteY56" fmla="*/ 5809453 h 6709566"/>
                    <a:gd name="connsiteX57" fmla="*/ 2566194 w 3413919"/>
                    <a:gd name="connsiteY57" fmla="*/ 5768972 h 6709566"/>
                    <a:gd name="connsiteX58" fmla="*/ 2549525 w 3413919"/>
                    <a:gd name="connsiteY58" fmla="*/ 5740397 h 6709566"/>
                    <a:gd name="connsiteX59" fmla="*/ 2466182 w 3413919"/>
                    <a:gd name="connsiteY59" fmla="*/ 5733253 h 6709566"/>
                    <a:gd name="connsiteX60" fmla="*/ 2416175 w 3413919"/>
                    <a:gd name="connsiteY60" fmla="*/ 5688010 h 6709566"/>
                    <a:gd name="connsiteX61" fmla="*/ 2370932 w 3413919"/>
                    <a:gd name="connsiteY61" fmla="*/ 5654672 h 6709566"/>
                    <a:gd name="connsiteX62" fmla="*/ 2375694 w 3413919"/>
                    <a:gd name="connsiteY62" fmla="*/ 5635622 h 6709566"/>
                    <a:gd name="connsiteX63" fmla="*/ 2378075 w 3413919"/>
                    <a:gd name="connsiteY63" fmla="*/ 5628478 h 6709566"/>
                    <a:gd name="connsiteX64" fmla="*/ 2339975 w 3413919"/>
                    <a:gd name="connsiteY64" fmla="*/ 5607047 h 6709566"/>
                    <a:gd name="connsiteX65" fmla="*/ 2285207 w 3413919"/>
                    <a:gd name="connsiteY65" fmla="*/ 5618953 h 6709566"/>
                    <a:gd name="connsiteX66" fmla="*/ 2261394 w 3413919"/>
                    <a:gd name="connsiteY66" fmla="*/ 5602285 h 6709566"/>
                    <a:gd name="connsiteX67" fmla="*/ 2254250 w 3413919"/>
                    <a:gd name="connsiteY67" fmla="*/ 5571328 h 6709566"/>
                    <a:gd name="connsiteX68" fmla="*/ 2209007 w 3413919"/>
                    <a:gd name="connsiteY68" fmla="*/ 5564185 h 6709566"/>
                    <a:gd name="connsiteX69" fmla="*/ 2194719 w 3413919"/>
                    <a:gd name="connsiteY69" fmla="*/ 5502272 h 6709566"/>
                    <a:gd name="connsiteX70" fmla="*/ 2144713 w 3413919"/>
                    <a:gd name="connsiteY70" fmla="*/ 5471316 h 6709566"/>
                    <a:gd name="connsiteX71" fmla="*/ 2139950 w 3413919"/>
                    <a:gd name="connsiteY71" fmla="*/ 5402260 h 6709566"/>
                    <a:gd name="connsiteX72" fmla="*/ 2106613 w 3413919"/>
                    <a:gd name="connsiteY72" fmla="*/ 5357016 h 6709566"/>
                    <a:gd name="connsiteX73" fmla="*/ 2070894 w 3413919"/>
                    <a:gd name="connsiteY73" fmla="*/ 5345110 h 6709566"/>
                    <a:gd name="connsiteX74" fmla="*/ 2032794 w 3413919"/>
                    <a:gd name="connsiteY74" fmla="*/ 5328441 h 6709566"/>
                    <a:gd name="connsiteX75" fmla="*/ 2051844 w 3413919"/>
                    <a:gd name="connsiteY75" fmla="*/ 5254622 h 6709566"/>
                    <a:gd name="connsiteX76" fmla="*/ 2018506 w 3413919"/>
                    <a:gd name="connsiteY76" fmla="*/ 5061744 h 6709566"/>
                    <a:gd name="connsiteX77" fmla="*/ 1932781 w 3413919"/>
                    <a:gd name="connsiteY77" fmla="*/ 4966493 h 6709566"/>
                    <a:gd name="connsiteX78" fmla="*/ 1968501 w 3413919"/>
                    <a:gd name="connsiteY78" fmla="*/ 4783138 h 6709566"/>
                    <a:gd name="connsiteX79" fmla="*/ 1887537 w 3413919"/>
                    <a:gd name="connsiteY79" fmla="*/ 4685507 h 6709566"/>
                    <a:gd name="connsiteX80" fmla="*/ 1982788 w 3413919"/>
                    <a:gd name="connsiteY80" fmla="*/ 4587876 h 6709566"/>
                    <a:gd name="connsiteX81" fmla="*/ 1982788 w 3413919"/>
                    <a:gd name="connsiteY81" fmla="*/ 4425951 h 6709566"/>
                    <a:gd name="connsiteX82" fmla="*/ 1923257 w 3413919"/>
                    <a:gd name="connsiteY82" fmla="*/ 4306887 h 6709566"/>
                    <a:gd name="connsiteX83" fmla="*/ 2028032 w 3413919"/>
                    <a:gd name="connsiteY83" fmla="*/ 4094956 h 6709566"/>
                    <a:gd name="connsiteX84" fmla="*/ 1992313 w 3413919"/>
                    <a:gd name="connsiteY84" fmla="*/ 4006849 h 6709566"/>
                    <a:gd name="connsiteX85" fmla="*/ 1887538 w 3413919"/>
                    <a:gd name="connsiteY85" fmla="*/ 3921125 h 6709566"/>
                    <a:gd name="connsiteX86" fmla="*/ 1955007 w 3413919"/>
                    <a:gd name="connsiteY86" fmla="*/ 3788569 h 6709566"/>
                    <a:gd name="connsiteX87" fmla="*/ 1905794 w 3413919"/>
                    <a:gd name="connsiteY87" fmla="*/ 3705225 h 6709566"/>
                    <a:gd name="connsiteX88" fmla="*/ 1959769 w 3413919"/>
                    <a:gd name="connsiteY88" fmla="*/ 3562350 h 6709566"/>
                    <a:gd name="connsiteX89" fmla="*/ 2004219 w 3413919"/>
                    <a:gd name="connsiteY89" fmla="*/ 3438525 h 6709566"/>
                    <a:gd name="connsiteX90" fmla="*/ 1947069 w 3413919"/>
                    <a:gd name="connsiteY90" fmla="*/ 3352800 h 6709566"/>
                    <a:gd name="connsiteX91" fmla="*/ 2061369 w 3413919"/>
                    <a:gd name="connsiteY91" fmla="*/ 3282950 h 6709566"/>
                    <a:gd name="connsiteX92" fmla="*/ 1991519 w 3413919"/>
                    <a:gd name="connsiteY92" fmla="*/ 3197225 h 6709566"/>
                    <a:gd name="connsiteX93" fmla="*/ 2070894 w 3413919"/>
                    <a:gd name="connsiteY93" fmla="*/ 3035300 h 6709566"/>
                    <a:gd name="connsiteX94" fmla="*/ 2124869 w 3413919"/>
                    <a:gd name="connsiteY94" fmla="*/ 2974975 h 6709566"/>
                    <a:gd name="connsiteX95" fmla="*/ 2191544 w 3413919"/>
                    <a:gd name="connsiteY95" fmla="*/ 2838450 h 6709566"/>
                    <a:gd name="connsiteX96" fmla="*/ 2334419 w 3413919"/>
                    <a:gd name="connsiteY96" fmla="*/ 2727325 h 6709566"/>
                    <a:gd name="connsiteX97" fmla="*/ 2401094 w 3413919"/>
                    <a:gd name="connsiteY97" fmla="*/ 2593975 h 6709566"/>
                    <a:gd name="connsiteX98" fmla="*/ 2410619 w 3413919"/>
                    <a:gd name="connsiteY98" fmla="*/ 2374900 h 6709566"/>
                    <a:gd name="connsiteX99" fmla="*/ 2391569 w 3413919"/>
                    <a:gd name="connsiteY99" fmla="*/ 2082800 h 6709566"/>
                    <a:gd name="connsiteX100" fmla="*/ 2337594 w 3413919"/>
                    <a:gd name="connsiteY100" fmla="*/ 1854200 h 6709566"/>
                    <a:gd name="connsiteX101" fmla="*/ 2216944 w 3413919"/>
                    <a:gd name="connsiteY101" fmla="*/ 1816100 h 6709566"/>
                    <a:gd name="connsiteX102" fmla="*/ 1893094 w 3413919"/>
                    <a:gd name="connsiteY102" fmla="*/ 1527175 h 6709566"/>
                    <a:gd name="connsiteX103" fmla="*/ 1696244 w 3413919"/>
                    <a:gd name="connsiteY103" fmla="*/ 1311275 h 6709566"/>
                    <a:gd name="connsiteX104" fmla="*/ 1648619 w 3413919"/>
                    <a:gd name="connsiteY104" fmla="*/ 1200150 h 6709566"/>
                    <a:gd name="connsiteX105" fmla="*/ 1626394 w 3413919"/>
                    <a:gd name="connsiteY105" fmla="*/ 1073150 h 6709566"/>
                    <a:gd name="connsiteX106" fmla="*/ 1572419 w 3413919"/>
                    <a:gd name="connsiteY106" fmla="*/ 920750 h 6709566"/>
                    <a:gd name="connsiteX107" fmla="*/ 1366044 w 3413919"/>
                    <a:gd name="connsiteY107" fmla="*/ 784225 h 6709566"/>
                    <a:gd name="connsiteX108" fmla="*/ 1273969 w 3413919"/>
                    <a:gd name="connsiteY108" fmla="*/ 742950 h 6709566"/>
                    <a:gd name="connsiteX109" fmla="*/ 1258094 w 3413919"/>
                    <a:gd name="connsiteY109" fmla="*/ 682625 h 6709566"/>
                    <a:gd name="connsiteX110" fmla="*/ 1013619 w 3413919"/>
                    <a:gd name="connsiteY110" fmla="*/ 571500 h 6709566"/>
                    <a:gd name="connsiteX111" fmla="*/ 994569 w 3413919"/>
                    <a:gd name="connsiteY111" fmla="*/ 479425 h 6709566"/>
                    <a:gd name="connsiteX112" fmla="*/ 918369 w 3413919"/>
                    <a:gd name="connsiteY112" fmla="*/ 450850 h 6709566"/>
                    <a:gd name="connsiteX113" fmla="*/ 877094 w 3413919"/>
                    <a:gd name="connsiteY113" fmla="*/ 352425 h 6709566"/>
                    <a:gd name="connsiteX114" fmla="*/ 765969 w 3413919"/>
                    <a:gd name="connsiteY114" fmla="*/ 260350 h 6709566"/>
                    <a:gd name="connsiteX115" fmla="*/ 632619 w 3413919"/>
                    <a:gd name="connsiteY115" fmla="*/ 193675 h 6709566"/>
                    <a:gd name="connsiteX116" fmla="*/ 588169 w 3413919"/>
                    <a:gd name="connsiteY116" fmla="*/ 114300 h 6709566"/>
                    <a:gd name="connsiteX117" fmla="*/ 435769 w 3413919"/>
                    <a:gd name="connsiteY117" fmla="*/ 0 h 6709566"/>
                    <a:gd name="connsiteX118" fmla="*/ 340519 w 3413919"/>
                    <a:gd name="connsiteY118" fmla="*/ 66675 h 6709566"/>
                    <a:gd name="connsiteX119" fmla="*/ 308769 w 3413919"/>
                    <a:gd name="connsiteY119" fmla="*/ 120649 h 6709566"/>
                    <a:gd name="connsiteX120" fmla="*/ 302419 w 3413919"/>
                    <a:gd name="connsiteY120" fmla="*/ 212724 h 6709566"/>
                    <a:gd name="connsiteX121" fmla="*/ 210344 w 3413919"/>
                    <a:gd name="connsiteY121" fmla="*/ 371473 h 6709566"/>
                    <a:gd name="connsiteX122" fmla="*/ 121444 w 3413919"/>
                    <a:gd name="connsiteY122" fmla="*/ 498474 h 6709566"/>
                    <a:gd name="connsiteX123" fmla="*/ 134144 w 3413919"/>
                    <a:gd name="connsiteY123" fmla="*/ 612773 h 6709566"/>
                    <a:gd name="connsiteX124" fmla="*/ 0 w 3413919"/>
                    <a:gd name="connsiteY12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3888 w 3413919"/>
                    <a:gd name="connsiteY31" fmla="*/ 6085678 h 6709566"/>
                    <a:gd name="connsiteX32" fmla="*/ 3161507 w 3413919"/>
                    <a:gd name="connsiteY32" fmla="*/ 6038053 h 6709566"/>
                    <a:gd name="connsiteX33" fmla="*/ 3099594 w 3413919"/>
                    <a:gd name="connsiteY33" fmla="*/ 6047578 h 6709566"/>
                    <a:gd name="connsiteX34" fmla="*/ 3071019 w 3413919"/>
                    <a:gd name="connsiteY34" fmla="*/ 6064247 h 6709566"/>
                    <a:gd name="connsiteX35" fmla="*/ 3042444 w 3413919"/>
                    <a:gd name="connsiteY35" fmla="*/ 6057103 h 6709566"/>
                    <a:gd name="connsiteX36" fmla="*/ 3018632 w 3413919"/>
                    <a:gd name="connsiteY36" fmla="*/ 6035672 h 6709566"/>
                    <a:gd name="connsiteX37" fmla="*/ 2982913 w 3413919"/>
                    <a:gd name="connsiteY37" fmla="*/ 6021385 h 6709566"/>
                    <a:gd name="connsiteX38" fmla="*/ 2944813 w 3413919"/>
                    <a:gd name="connsiteY38" fmla="*/ 6023766 h 6709566"/>
                    <a:gd name="connsiteX39" fmla="*/ 2911475 w 3413919"/>
                    <a:gd name="connsiteY39" fmla="*/ 6038053 h 6709566"/>
                    <a:gd name="connsiteX40" fmla="*/ 2878138 w 3413919"/>
                    <a:gd name="connsiteY40" fmla="*/ 6059485 h 6709566"/>
                    <a:gd name="connsiteX41" fmla="*/ 2859088 w 3413919"/>
                    <a:gd name="connsiteY41" fmla="*/ 6057103 h 6709566"/>
                    <a:gd name="connsiteX42" fmla="*/ 2828132 w 3413919"/>
                    <a:gd name="connsiteY42" fmla="*/ 6045197 h 6709566"/>
                    <a:gd name="connsiteX43" fmla="*/ 2801938 w 3413919"/>
                    <a:gd name="connsiteY43" fmla="*/ 6009478 h 6709566"/>
                    <a:gd name="connsiteX44" fmla="*/ 2780507 w 3413919"/>
                    <a:gd name="connsiteY44" fmla="*/ 5985666 h 6709566"/>
                    <a:gd name="connsiteX45" fmla="*/ 2763838 w 3413919"/>
                    <a:gd name="connsiteY45" fmla="*/ 5966616 h 6709566"/>
                    <a:gd name="connsiteX46" fmla="*/ 2737644 w 3413919"/>
                    <a:gd name="connsiteY46" fmla="*/ 5942803 h 6709566"/>
                    <a:gd name="connsiteX47" fmla="*/ 2687638 w 3413919"/>
                    <a:gd name="connsiteY47" fmla="*/ 5916610 h 6709566"/>
                    <a:gd name="connsiteX48" fmla="*/ 2680494 w 3413919"/>
                    <a:gd name="connsiteY48" fmla="*/ 5878510 h 6709566"/>
                    <a:gd name="connsiteX49" fmla="*/ 2642394 w 3413919"/>
                    <a:gd name="connsiteY49" fmla="*/ 5840410 h 6709566"/>
                    <a:gd name="connsiteX50" fmla="*/ 2640013 w 3413919"/>
                    <a:gd name="connsiteY50" fmla="*/ 5790403 h 6709566"/>
                    <a:gd name="connsiteX51" fmla="*/ 2625725 w 3413919"/>
                    <a:gd name="connsiteY51" fmla="*/ 5766591 h 6709566"/>
                    <a:gd name="connsiteX52" fmla="*/ 2580482 w 3413919"/>
                    <a:gd name="connsiteY52" fmla="*/ 5814216 h 6709566"/>
                    <a:gd name="connsiteX53" fmla="*/ 2561432 w 3413919"/>
                    <a:gd name="connsiteY53" fmla="*/ 5842791 h 6709566"/>
                    <a:gd name="connsiteX54" fmla="*/ 2497138 w 3413919"/>
                    <a:gd name="connsiteY54" fmla="*/ 5847553 h 6709566"/>
                    <a:gd name="connsiteX55" fmla="*/ 2506663 w 3413919"/>
                    <a:gd name="connsiteY55" fmla="*/ 5809453 h 6709566"/>
                    <a:gd name="connsiteX56" fmla="*/ 2566194 w 3413919"/>
                    <a:gd name="connsiteY56" fmla="*/ 5768972 h 6709566"/>
                    <a:gd name="connsiteX57" fmla="*/ 2549525 w 3413919"/>
                    <a:gd name="connsiteY57" fmla="*/ 5740397 h 6709566"/>
                    <a:gd name="connsiteX58" fmla="*/ 2466182 w 3413919"/>
                    <a:gd name="connsiteY58" fmla="*/ 5733253 h 6709566"/>
                    <a:gd name="connsiteX59" fmla="*/ 2416175 w 3413919"/>
                    <a:gd name="connsiteY59" fmla="*/ 5688010 h 6709566"/>
                    <a:gd name="connsiteX60" fmla="*/ 2370932 w 3413919"/>
                    <a:gd name="connsiteY60" fmla="*/ 5654672 h 6709566"/>
                    <a:gd name="connsiteX61" fmla="*/ 2375694 w 3413919"/>
                    <a:gd name="connsiteY61" fmla="*/ 5635622 h 6709566"/>
                    <a:gd name="connsiteX62" fmla="*/ 2378075 w 3413919"/>
                    <a:gd name="connsiteY62" fmla="*/ 5628478 h 6709566"/>
                    <a:gd name="connsiteX63" fmla="*/ 2339975 w 3413919"/>
                    <a:gd name="connsiteY63" fmla="*/ 5607047 h 6709566"/>
                    <a:gd name="connsiteX64" fmla="*/ 2285207 w 3413919"/>
                    <a:gd name="connsiteY64" fmla="*/ 5618953 h 6709566"/>
                    <a:gd name="connsiteX65" fmla="*/ 2261394 w 3413919"/>
                    <a:gd name="connsiteY65" fmla="*/ 5602285 h 6709566"/>
                    <a:gd name="connsiteX66" fmla="*/ 2254250 w 3413919"/>
                    <a:gd name="connsiteY66" fmla="*/ 5571328 h 6709566"/>
                    <a:gd name="connsiteX67" fmla="*/ 2209007 w 3413919"/>
                    <a:gd name="connsiteY67" fmla="*/ 5564185 h 6709566"/>
                    <a:gd name="connsiteX68" fmla="*/ 2194719 w 3413919"/>
                    <a:gd name="connsiteY68" fmla="*/ 5502272 h 6709566"/>
                    <a:gd name="connsiteX69" fmla="*/ 2144713 w 3413919"/>
                    <a:gd name="connsiteY69" fmla="*/ 5471316 h 6709566"/>
                    <a:gd name="connsiteX70" fmla="*/ 2139950 w 3413919"/>
                    <a:gd name="connsiteY70" fmla="*/ 5402260 h 6709566"/>
                    <a:gd name="connsiteX71" fmla="*/ 2106613 w 3413919"/>
                    <a:gd name="connsiteY71" fmla="*/ 5357016 h 6709566"/>
                    <a:gd name="connsiteX72" fmla="*/ 2070894 w 3413919"/>
                    <a:gd name="connsiteY72" fmla="*/ 5345110 h 6709566"/>
                    <a:gd name="connsiteX73" fmla="*/ 2032794 w 3413919"/>
                    <a:gd name="connsiteY73" fmla="*/ 5328441 h 6709566"/>
                    <a:gd name="connsiteX74" fmla="*/ 2051844 w 3413919"/>
                    <a:gd name="connsiteY74" fmla="*/ 5254622 h 6709566"/>
                    <a:gd name="connsiteX75" fmla="*/ 2018506 w 3413919"/>
                    <a:gd name="connsiteY75" fmla="*/ 5061744 h 6709566"/>
                    <a:gd name="connsiteX76" fmla="*/ 1932781 w 3413919"/>
                    <a:gd name="connsiteY76" fmla="*/ 4966493 h 6709566"/>
                    <a:gd name="connsiteX77" fmla="*/ 1968501 w 3413919"/>
                    <a:gd name="connsiteY77" fmla="*/ 4783138 h 6709566"/>
                    <a:gd name="connsiteX78" fmla="*/ 1887537 w 3413919"/>
                    <a:gd name="connsiteY78" fmla="*/ 4685507 h 6709566"/>
                    <a:gd name="connsiteX79" fmla="*/ 1982788 w 3413919"/>
                    <a:gd name="connsiteY79" fmla="*/ 4587876 h 6709566"/>
                    <a:gd name="connsiteX80" fmla="*/ 1982788 w 3413919"/>
                    <a:gd name="connsiteY80" fmla="*/ 4425951 h 6709566"/>
                    <a:gd name="connsiteX81" fmla="*/ 1923257 w 3413919"/>
                    <a:gd name="connsiteY81" fmla="*/ 4306887 h 6709566"/>
                    <a:gd name="connsiteX82" fmla="*/ 2028032 w 3413919"/>
                    <a:gd name="connsiteY82" fmla="*/ 4094956 h 6709566"/>
                    <a:gd name="connsiteX83" fmla="*/ 1992313 w 3413919"/>
                    <a:gd name="connsiteY83" fmla="*/ 4006849 h 6709566"/>
                    <a:gd name="connsiteX84" fmla="*/ 1887538 w 3413919"/>
                    <a:gd name="connsiteY84" fmla="*/ 3921125 h 6709566"/>
                    <a:gd name="connsiteX85" fmla="*/ 1955007 w 3413919"/>
                    <a:gd name="connsiteY85" fmla="*/ 3788569 h 6709566"/>
                    <a:gd name="connsiteX86" fmla="*/ 1905794 w 3413919"/>
                    <a:gd name="connsiteY86" fmla="*/ 3705225 h 6709566"/>
                    <a:gd name="connsiteX87" fmla="*/ 1959769 w 3413919"/>
                    <a:gd name="connsiteY87" fmla="*/ 3562350 h 6709566"/>
                    <a:gd name="connsiteX88" fmla="*/ 2004219 w 3413919"/>
                    <a:gd name="connsiteY88" fmla="*/ 3438525 h 6709566"/>
                    <a:gd name="connsiteX89" fmla="*/ 1947069 w 3413919"/>
                    <a:gd name="connsiteY89" fmla="*/ 3352800 h 6709566"/>
                    <a:gd name="connsiteX90" fmla="*/ 2061369 w 3413919"/>
                    <a:gd name="connsiteY90" fmla="*/ 3282950 h 6709566"/>
                    <a:gd name="connsiteX91" fmla="*/ 1991519 w 3413919"/>
                    <a:gd name="connsiteY91" fmla="*/ 3197225 h 6709566"/>
                    <a:gd name="connsiteX92" fmla="*/ 2070894 w 3413919"/>
                    <a:gd name="connsiteY92" fmla="*/ 3035300 h 6709566"/>
                    <a:gd name="connsiteX93" fmla="*/ 2124869 w 3413919"/>
                    <a:gd name="connsiteY93" fmla="*/ 2974975 h 6709566"/>
                    <a:gd name="connsiteX94" fmla="*/ 2191544 w 3413919"/>
                    <a:gd name="connsiteY94" fmla="*/ 2838450 h 6709566"/>
                    <a:gd name="connsiteX95" fmla="*/ 2334419 w 3413919"/>
                    <a:gd name="connsiteY95" fmla="*/ 2727325 h 6709566"/>
                    <a:gd name="connsiteX96" fmla="*/ 2401094 w 3413919"/>
                    <a:gd name="connsiteY96" fmla="*/ 2593975 h 6709566"/>
                    <a:gd name="connsiteX97" fmla="*/ 2410619 w 3413919"/>
                    <a:gd name="connsiteY97" fmla="*/ 2374900 h 6709566"/>
                    <a:gd name="connsiteX98" fmla="*/ 2391569 w 3413919"/>
                    <a:gd name="connsiteY98" fmla="*/ 2082800 h 6709566"/>
                    <a:gd name="connsiteX99" fmla="*/ 2337594 w 3413919"/>
                    <a:gd name="connsiteY99" fmla="*/ 1854200 h 6709566"/>
                    <a:gd name="connsiteX100" fmla="*/ 2216944 w 3413919"/>
                    <a:gd name="connsiteY100" fmla="*/ 1816100 h 6709566"/>
                    <a:gd name="connsiteX101" fmla="*/ 1893094 w 3413919"/>
                    <a:gd name="connsiteY101" fmla="*/ 1527175 h 6709566"/>
                    <a:gd name="connsiteX102" fmla="*/ 1696244 w 3413919"/>
                    <a:gd name="connsiteY102" fmla="*/ 1311275 h 6709566"/>
                    <a:gd name="connsiteX103" fmla="*/ 1648619 w 3413919"/>
                    <a:gd name="connsiteY103" fmla="*/ 1200150 h 6709566"/>
                    <a:gd name="connsiteX104" fmla="*/ 1626394 w 3413919"/>
                    <a:gd name="connsiteY104" fmla="*/ 1073150 h 6709566"/>
                    <a:gd name="connsiteX105" fmla="*/ 1572419 w 3413919"/>
                    <a:gd name="connsiteY105" fmla="*/ 920750 h 6709566"/>
                    <a:gd name="connsiteX106" fmla="*/ 1366044 w 3413919"/>
                    <a:gd name="connsiteY106" fmla="*/ 784225 h 6709566"/>
                    <a:gd name="connsiteX107" fmla="*/ 1273969 w 3413919"/>
                    <a:gd name="connsiteY107" fmla="*/ 742950 h 6709566"/>
                    <a:gd name="connsiteX108" fmla="*/ 1258094 w 3413919"/>
                    <a:gd name="connsiteY108" fmla="*/ 682625 h 6709566"/>
                    <a:gd name="connsiteX109" fmla="*/ 1013619 w 3413919"/>
                    <a:gd name="connsiteY109" fmla="*/ 571500 h 6709566"/>
                    <a:gd name="connsiteX110" fmla="*/ 994569 w 3413919"/>
                    <a:gd name="connsiteY110" fmla="*/ 479425 h 6709566"/>
                    <a:gd name="connsiteX111" fmla="*/ 918369 w 3413919"/>
                    <a:gd name="connsiteY111" fmla="*/ 450850 h 6709566"/>
                    <a:gd name="connsiteX112" fmla="*/ 877094 w 3413919"/>
                    <a:gd name="connsiteY112" fmla="*/ 352425 h 6709566"/>
                    <a:gd name="connsiteX113" fmla="*/ 765969 w 3413919"/>
                    <a:gd name="connsiteY113" fmla="*/ 260350 h 6709566"/>
                    <a:gd name="connsiteX114" fmla="*/ 632619 w 3413919"/>
                    <a:gd name="connsiteY114" fmla="*/ 193675 h 6709566"/>
                    <a:gd name="connsiteX115" fmla="*/ 588169 w 3413919"/>
                    <a:gd name="connsiteY115" fmla="*/ 114300 h 6709566"/>
                    <a:gd name="connsiteX116" fmla="*/ 435769 w 3413919"/>
                    <a:gd name="connsiteY116" fmla="*/ 0 h 6709566"/>
                    <a:gd name="connsiteX117" fmla="*/ 340519 w 3413919"/>
                    <a:gd name="connsiteY117" fmla="*/ 66675 h 6709566"/>
                    <a:gd name="connsiteX118" fmla="*/ 308769 w 3413919"/>
                    <a:gd name="connsiteY118" fmla="*/ 120649 h 6709566"/>
                    <a:gd name="connsiteX119" fmla="*/ 302419 w 3413919"/>
                    <a:gd name="connsiteY119" fmla="*/ 212724 h 6709566"/>
                    <a:gd name="connsiteX120" fmla="*/ 210344 w 3413919"/>
                    <a:gd name="connsiteY120" fmla="*/ 371473 h 6709566"/>
                    <a:gd name="connsiteX121" fmla="*/ 121444 w 3413919"/>
                    <a:gd name="connsiteY121" fmla="*/ 498474 h 6709566"/>
                    <a:gd name="connsiteX122" fmla="*/ 134144 w 3413919"/>
                    <a:gd name="connsiteY122" fmla="*/ 612773 h 6709566"/>
                    <a:gd name="connsiteX123" fmla="*/ 0 w 3413919"/>
                    <a:gd name="connsiteY12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142828 h 6709566"/>
                    <a:gd name="connsiteX30" fmla="*/ 3161507 w 3413919"/>
                    <a:gd name="connsiteY30" fmla="*/ 6095203 h 6709566"/>
                    <a:gd name="connsiteX31" fmla="*/ 3161507 w 3413919"/>
                    <a:gd name="connsiteY31" fmla="*/ 6038053 h 6709566"/>
                    <a:gd name="connsiteX32" fmla="*/ 3099594 w 3413919"/>
                    <a:gd name="connsiteY32" fmla="*/ 6047578 h 6709566"/>
                    <a:gd name="connsiteX33" fmla="*/ 3071019 w 3413919"/>
                    <a:gd name="connsiteY33" fmla="*/ 6064247 h 6709566"/>
                    <a:gd name="connsiteX34" fmla="*/ 3042444 w 3413919"/>
                    <a:gd name="connsiteY34" fmla="*/ 6057103 h 6709566"/>
                    <a:gd name="connsiteX35" fmla="*/ 3018632 w 3413919"/>
                    <a:gd name="connsiteY35" fmla="*/ 6035672 h 6709566"/>
                    <a:gd name="connsiteX36" fmla="*/ 2982913 w 3413919"/>
                    <a:gd name="connsiteY36" fmla="*/ 6021385 h 6709566"/>
                    <a:gd name="connsiteX37" fmla="*/ 2944813 w 3413919"/>
                    <a:gd name="connsiteY37" fmla="*/ 6023766 h 6709566"/>
                    <a:gd name="connsiteX38" fmla="*/ 2911475 w 3413919"/>
                    <a:gd name="connsiteY38" fmla="*/ 6038053 h 6709566"/>
                    <a:gd name="connsiteX39" fmla="*/ 2878138 w 3413919"/>
                    <a:gd name="connsiteY39" fmla="*/ 6059485 h 6709566"/>
                    <a:gd name="connsiteX40" fmla="*/ 2859088 w 3413919"/>
                    <a:gd name="connsiteY40" fmla="*/ 6057103 h 6709566"/>
                    <a:gd name="connsiteX41" fmla="*/ 2828132 w 3413919"/>
                    <a:gd name="connsiteY41" fmla="*/ 6045197 h 6709566"/>
                    <a:gd name="connsiteX42" fmla="*/ 2801938 w 3413919"/>
                    <a:gd name="connsiteY42" fmla="*/ 6009478 h 6709566"/>
                    <a:gd name="connsiteX43" fmla="*/ 2780507 w 3413919"/>
                    <a:gd name="connsiteY43" fmla="*/ 5985666 h 6709566"/>
                    <a:gd name="connsiteX44" fmla="*/ 2763838 w 3413919"/>
                    <a:gd name="connsiteY44" fmla="*/ 5966616 h 6709566"/>
                    <a:gd name="connsiteX45" fmla="*/ 2737644 w 3413919"/>
                    <a:gd name="connsiteY45" fmla="*/ 5942803 h 6709566"/>
                    <a:gd name="connsiteX46" fmla="*/ 2687638 w 3413919"/>
                    <a:gd name="connsiteY46" fmla="*/ 5916610 h 6709566"/>
                    <a:gd name="connsiteX47" fmla="*/ 2680494 w 3413919"/>
                    <a:gd name="connsiteY47" fmla="*/ 5878510 h 6709566"/>
                    <a:gd name="connsiteX48" fmla="*/ 2642394 w 3413919"/>
                    <a:gd name="connsiteY48" fmla="*/ 5840410 h 6709566"/>
                    <a:gd name="connsiteX49" fmla="*/ 2640013 w 3413919"/>
                    <a:gd name="connsiteY49" fmla="*/ 5790403 h 6709566"/>
                    <a:gd name="connsiteX50" fmla="*/ 2625725 w 3413919"/>
                    <a:gd name="connsiteY50" fmla="*/ 5766591 h 6709566"/>
                    <a:gd name="connsiteX51" fmla="*/ 2580482 w 3413919"/>
                    <a:gd name="connsiteY51" fmla="*/ 5814216 h 6709566"/>
                    <a:gd name="connsiteX52" fmla="*/ 2561432 w 3413919"/>
                    <a:gd name="connsiteY52" fmla="*/ 5842791 h 6709566"/>
                    <a:gd name="connsiteX53" fmla="*/ 2497138 w 3413919"/>
                    <a:gd name="connsiteY53" fmla="*/ 5847553 h 6709566"/>
                    <a:gd name="connsiteX54" fmla="*/ 2506663 w 3413919"/>
                    <a:gd name="connsiteY54" fmla="*/ 5809453 h 6709566"/>
                    <a:gd name="connsiteX55" fmla="*/ 2566194 w 3413919"/>
                    <a:gd name="connsiteY55" fmla="*/ 5768972 h 6709566"/>
                    <a:gd name="connsiteX56" fmla="*/ 2549525 w 3413919"/>
                    <a:gd name="connsiteY56" fmla="*/ 5740397 h 6709566"/>
                    <a:gd name="connsiteX57" fmla="*/ 2466182 w 3413919"/>
                    <a:gd name="connsiteY57" fmla="*/ 5733253 h 6709566"/>
                    <a:gd name="connsiteX58" fmla="*/ 2416175 w 3413919"/>
                    <a:gd name="connsiteY58" fmla="*/ 5688010 h 6709566"/>
                    <a:gd name="connsiteX59" fmla="*/ 2370932 w 3413919"/>
                    <a:gd name="connsiteY59" fmla="*/ 5654672 h 6709566"/>
                    <a:gd name="connsiteX60" fmla="*/ 2375694 w 3413919"/>
                    <a:gd name="connsiteY60" fmla="*/ 5635622 h 6709566"/>
                    <a:gd name="connsiteX61" fmla="*/ 2378075 w 3413919"/>
                    <a:gd name="connsiteY61" fmla="*/ 5628478 h 6709566"/>
                    <a:gd name="connsiteX62" fmla="*/ 2339975 w 3413919"/>
                    <a:gd name="connsiteY62" fmla="*/ 5607047 h 6709566"/>
                    <a:gd name="connsiteX63" fmla="*/ 2285207 w 3413919"/>
                    <a:gd name="connsiteY63" fmla="*/ 5618953 h 6709566"/>
                    <a:gd name="connsiteX64" fmla="*/ 2261394 w 3413919"/>
                    <a:gd name="connsiteY64" fmla="*/ 5602285 h 6709566"/>
                    <a:gd name="connsiteX65" fmla="*/ 2254250 w 3413919"/>
                    <a:gd name="connsiteY65" fmla="*/ 5571328 h 6709566"/>
                    <a:gd name="connsiteX66" fmla="*/ 2209007 w 3413919"/>
                    <a:gd name="connsiteY66" fmla="*/ 5564185 h 6709566"/>
                    <a:gd name="connsiteX67" fmla="*/ 2194719 w 3413919"/>
                    <a:gd name="connsiteY67" fmla="*/ 5502272 h 6709566"/>
                    <a:gd name="connsiteX68" fmla="*/ 2144713 w 3413919"/>
                    <a:gd name="connsiteY68" fmla="*/ 5471316 h 6709566"/>
                    <a:gd name="connsiteX69" fmla="*/ 2139950 w 3413919"/>
                    <a:gd name="connsiteY69" fmla="*/ 5402260 h 6709566"/>
                    <a:gd name="connsiteX70" fmla="*/ 2106613 w 3413919"/>
                    <a:gd name="connsiteY70" fmla="*/ 5357016 h 6709566"/>
                    <a:gd name="connsiteX71" fmla="*/ 2070894 w 3413919"/>
                    <a:gd name="connsiteY71" fmla="*/ 5345110 h 6709566"/>
                    <a:gd name="connsiteX72" fmla="*/ 2032794 w 3413919"/>
                    <a:gd name="connsiteY72" fmla="*/ 5328441 h 6709566"/>
                    <a:gd name="connsiteX73" fmla="*/ 2051844 w 3413919"/>
                    <a:gd name="connsiteY73" fmla="*/ 5254622 h 6709566"/>
                    <a:gd name="connsiteX74" fmla="*/ 2018506 w 3413919"/>
                    <a:gd name="connsiteY74" fmla="*/ 5061744 h 6709566"/>
                    <a:gd name="connsiteX75" fmla="*/ 1932781 w 3413919"/>
                    <a:gd name="connsiteY75" fmla="*/ 4966493 h 6709566"/>
                    <a:gd name="connsiteX76" fmla="*/ 1968501 w 3413919"/>
                    <a:gd name="connsiteY76" fmla="*/ 4783138 h 6709566"/>
                    <a:gd name="connsiteX77" fmla="*/ 1887537 w 3413919"/>
                    <a:gd name="connsiteY77" fmla="*/ 4685507 h 6709566"/>
                    <a:gd name="connsiteX78" fmla="*/ 1982788 w 3413919"/>
                    <a:gd name="connsiteY78" fmla="*/ 4587876 h 6709566"/>
                    <a:gd name="connsiteX79" fmla="*/ 1982788 w 3413919"/>
                    <a:gd name="connsiteY79" fmla="*/ 4425951 h 6709566"/>
                    <a:gd name="connsiteX80" fmla="*/ 1923257 w 3413919"/>
                    <a:gd name="connsiteY80" fmla="*/ 4306887 h 6709566"/>
                    <a:gd name="connsiteX81" fmla="*/ 2028032 w 3413919"/>
                    <a:gd name="connsiteY81" fmla="*/ 4094956 h 6709566"/>
                    <a:gd name="connsiteX82" fmla="*/ 1992313 w 3413919"/>
                    <a:gd name="connsiteY82" fmla="*/ 4006849 h 6709566"/>
                    <a:gd name="connsiteX83" fmla="*/ 1887538 w 3413919"/>
                    <a:gd name="connsiteY83" fmla="*/ 3921125 h 6709566"/>
                    <a:gd name="connsiteX84" fmla="*/ 1955007 w 3413919"/>
                    <a:gd name="connsiteY84" fmla="*/ 3788569 h 6709566"/>
                    <a:gd name="connsiteX85" fmla="*/ 1905794 w 3413919"/>
                    <a:gd name="connsiteY85" fmla="*/ 3705225 h 6709566"/>
                    <a:gd name="connsiteX86" fmla="*/ 1959769 w 3413919"/>
                    <a:gd name="connsiteY86" fmla="*/ 3562350 h 6709566"/>
                    <a:gd name="connsiteX87" fmla="*/ 2004219 w 3413919"/>
                    <a:gd name="connsiteY87" fmla="*/ 3438525 h 6709566"/>
                    <a:gd name="connsiteX88" fmla="*/ 1947069 w 3413919"/>
                    <a:gd name="connsiteY88" fmla="*/ 3352800 h 6709566"/>
                    <a:gd name="connsiteX89" fmla="*/ 2061369 w 3413919"/>
                    <a:gd name="connsiteY89" fmla="*/ 3282950 h 6709566"/>
                    <a:gd name="connsiteX90" fmla="*/ 1991519 w 3413919"/>
                    <a:gd name="connsiteY90" fmla="*/ 3197225 h 6709566"/>
                    <a:gd name="connsiteX91" fmla="*/ 2070894 w 3413919"/>
                    <a:gd name="connsiteY91" fmla="*/ 3035300 h 6709566"/>
                    <a:gd name="connsiteX92" fmla="*/ 2124869 w 3413919"/>
                    <a:gd name="connsiteY92" fmla="*/ 2974975 h 6709566"/>
                    <a:gd name="connsiteX93" fmla="*/ 2191544 w 3413919"/>
                    <a:gd name="connsiteY93" fmla="*/ 2838450 h 6709566"/>
                    <a:gd name="connsiteX94" fmla="*/ 2334419 w 3413919"/>
                    <a:gd name="connsiteY94" fmla="*/ 2727325 h 6709566"/>
                    <a:gd name="connsiteX95" fmla="*/ 2401094 w 3413919"/>
                    <a:gd name="connsiteY95" fmla="*/ 2593975 h 6709566"/>
                    <a:gd name="connsiteX96" fmla="*/ 2410619 w 3413919"/>
                    <a:gd name="connsiteY96" fmla="*/ 2374900 h 6709566"/>
                    <a:gd name="connsiteX97" fmla="*/ 2391569 w 3413919"/>
                    <a:gd name="connsiteY97" fmla="*/ 2082800 h 6709566"/>
                    <a:gd name="connsiteX98" fmla="*/ 2337594 w 3413919"/>
                    <a:gd name="connsiteY98" fmla="*/ 1854200 h 6709566"/>
                    <a:gd name="connsiteX99" fmla="*/ 2216944 w 3413919"/>
                    <a:gd name="connsiteY99" fmla="*/ 1816100 h 6709566"/>
                    <a:gd name="connsiteX100" fmla="*/ 1893094 w 3413919"/>
                    <a:gd name="connsiteY100" fmla="*/ 1527175 h 6709566"/>
                    <a:gd name="connsiteX101" fmla="*/ 1696244 w 3413919"/>
                    <a:gd name="connsiteY101" fmla="*/ 1311275 h 6709566"/>
                    <a:gd name="connsiteX102" fmla="*/ 1648619 w 3413919"/>
                    <a:gd name="connsiteY102" fmla="*/ 1200150 h 6709566"/>
                    <a:gd name="connsiteX103" fmla="*/ 1626394 w 3413919"/>
                    <a:gd name="connsiteY103" fmla="*/ 1073150 h 6709566"/>
                    <a:gd name="connsiteX104" fmla="*/ 1572419 w 3413919"/>
                    <a:gd name="connsiteY104" fmla="*/ 920750 h 6709566"/>
                    <a:gd name="connsiteX105" fmla="*/ 1366044 w 3413919"/>
                    <a:gd name="connsiteY105" fmla="*/ 784225 h 6709566"/>
                    <a:gd name="connsiteX106" fmla="*/ 1273969 w 3413919"/>
                    <a:gd name="connsiteY106" fmla="*/ 742950 h 6709566"/>
                    <a:gd name="connsiteX107" fmla="*/ 1258094 w 3413919"/>
                    <a:gd name="connsiteY107" fmla="*/ 682625 h 6709566"/>
                    <a:gd name="connsiteX108" fmla="*/ 1013619 w 3413919"/>
                    <a:gd name="connsiteY108" fmla="*/ 571500 h 6709566"/>
                    <a:gd name="connsiteX109" fmla="*/ 994569 w 3413919"/>
                    <a:gd name="connsiteY109" fmla="*/ 479425 h 6709566"/>
                    <a:gd name="connsiteX110" fmla="*/ 918369 w 3413919"/>
                    <a:gd name="connsiteY110" fmla="*/ 450850 h 6709566"/>
                    <a:gd name="connsiteX111" fmla="*/ 877094 w 3413919"/>
                    <a:gd name="connsiteY111" fmla="*/ 352425 h 6709566"/>
                    <a:gd name="connsiteX112" fmla="*/ 765969 w 3413919"/>
                    <a:gd name="connsiteY112" fmla="*/ 260350 h 6709566"/>
                    <a:gd name="connsiteX113" fmla="*/ 632619 w 3413919"/>
                    <a:gd name="connsiteY113" fmla="*/ 193675 h 6709566"/>
                    <a:gd name="connsiteX114" fmla="*/ 588169 w 3413919"/>
                    <a:gd name="connsiteY114" fmla="*/ 114300 h 6709566"/>
                    <a:gd name="connsiteX115" fmla="*/ 435769 w 3413919"/>
                    <a:gd name="connsiteY115" fmla="*/ 0 h 6709566"/>
                    <a:gd name="connsiteX116" fmla="*/ 340519 w 3413919"/>
                    <a:gd name="connsiteY116" fmla="*/ 66675 h 6709566"/>
                    <a:gd name="connsiteX117" fmla="*/ 308769 w 3413919"/>
                    <a:gd name="connsiteY117" fmla="*/ 120649 h 6709566"/>
                    <a:gd name="connsiteX118" fmla="*/ 302419 w 3413919"/>
                    <a:gd name="connsiteY118" fmla="*/ 212724 h 6709566"/>
                    <a:gd name="connsiteX119" fmla="*/ 210344 w 3413919"/>
                    <a:gd name="connsiteY119" fmla="*/ 371473 h 6709566"/>
                    <a:gd name="connsiteX120" fmla="*/ 121444 w 3413919"/>
                    <a:gd name="connsiteY120" fmla="*/ 498474 h 6709566"/>
                    <a:gd name="connsiteX121" fmla="*/ 134144 w 3413919"/>
                    <a:gd name="connsiteY121" fmla="*/ 612773 h 6709566"/>
                    <a:gd name="connsiteX122" fmla="*/ 0 w 3413919"/>
                    <a:gd name="connsiteY12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095203 h 6709566"/>
                    <a:gd name="connsiteX30" fmla="*/ 3161507 w 3413919"/>
                    <a:gd name="connsiteY30" fmla="*/ 6038053 h 6709566"/>
                    <a:gd name="connsiteX31" fmla="*/ 3099594 w 3413919"/>
                    <a:gd name="connsiteY31" fmla="*/ 6047578 h 6709566"/>
                    <a:gd name="connsiteX32" fmla="*/ 3071019 w 3413919"/>
                    <a:gd name="connsiteY32" fmla="*/ 6064247 h 6709566"/>
                    <a:gd name="connsiteX33" fmla="*/ 3042444 w 3413919"/>
                    <a:gd name="connsiteY33" fmla="*/ 6057103 h 6709566"/>
                    <a:gd name="connsiteX34" fmla="*/ 3018632 w 3413919"/>
                    <a:gd name="connsiteY34" fmla="*/ 6035672 h 6709566"/>
                    <a:gd name="connsiteX35" fmla="*/ 2982913 w 3413919"/>
                    <a:gd name="connsiteY35" fmla="*/ 6021385 h 6709566"/>
                    <a:gd name="connsiteX36" fmla="*/ 2944813 w 3413919"/>
                    <a:gd name="connsiteY36" fmla="*/ 6023766 h 6709566"/>
                    <a:gd name="connsiteX37" fmla="*/ 2911475 w 3413919"/>
                    <a:gd name="connsiteY37" fmla="*/ 6038053 h 6709566"/>
                    <a:gd name="connsiteX38" fmla="*/ 2878138 w 3413919"/>
                    <a:gd name="connsiteY38" fmla="*/ 6059485 h 6709566"/>
                    <a:gd name="connsiteX39" fmla="*/ 2859088 w 3413919"/>
                    <a:gd name="connsiteY39" fmla="*/ 6057103 h 6709566"/>
                    <a:gd name="connsiteX40" fmla="*/ 2828132 w 3413919"/>
                    <a:gd name="connsiteY40" fmla="*/ 6045197 h 6709566"/>
                    <a:gd name="connsiteX41" fmla="*/ 2801938 w 3413919"/>
                    <a:gd name="connsiteY41" fmla="*/ 6009478 h 6709566"/>
                    <a:gd name="connsiteX42" fmla="*/ 2780507 w 3413919"/>
                    <a:gd name="connsiteY42" fmla="*/ 5985666 h 6709566"/>
                    <a:gd name="connsiteX43" fmla="*/ 2763838 w 3413919"/>
                    <a:gd name="connsiteY43" fmla="*/ 5966616 h 6709566"/>
                    <a:gd name="connsiteX44" fmla="*/ 2737644 w 3413919"/>
                    <a:gd name="connsiteY44" fmla="*/ 5942803 h 6709566"/>
                    <a:gd name="connsiteX45" fmla="*/ 2687638 w 3413919"/>
                    <a:gd name="connsiteY45" fmla="*/ 5916610 h 6709566"/>
                    <a:gd name="connsiteX46" fmla="*/ 2680494 w 3413919"/>
                    <a:gd name="connsiteY46" fmla="*/ 5878510 h 6709566"/>
                    <a:gd name="connsiteX47" fmla="*/ 2642394 w 3413919"/>
                    <a:gd name="connsiteY47" fmla="*/ 5840410 h 6709566"/>
                    <a:gd name="connsiteX48" fmla="*/ 2640013 w 3413919"/>
                    <a:gd name="connsiteY48" fmla="*/ 5790403 h 6709566"/>
                    <a:gd name="connsiteX49" fmla="*/ 2625725 w 3413919"/>
                    <a:gd name="connsiteY49" fmla="*/ 5766591 h 6709566"/>
                    <a:gd name="connsiteX50" fmla="*/ 2580482 w 3413919"/>
                    <a:gd name="connsiteY50" fmla="*/ 5814216 h 6709566"/>
                    <a:gd name="connsiteX51" fmla="*/ 2561432 w 3413919"/>
                    <a:gd name="connsiteY51" fmla="*/ 5842791 h 6709566"/>
                    <a:gd name="connsiteX52" fmla="*/ 2497138 w 3413919"/>
                    <a:gd name="connsiteY52" fmla="*/ 5847553 h 6709566"/>
                    <a:gd name="connsiteX53" fmla="*/ 2506663 w 3413919"/>
                    <a:gd name="connsiteY53" fmla="*/ 5809453 h 6709566"/>
                    <a:gd name="connsiteX54" fmla="*/ 2566194 w 3413919"/>
                    <a:gd name="connsiteY54" fmla="*/ 5768972 h 6709566"/>
                    <a:gd name="connsiteX55" fmla="*/ 2549525 w 3413919"/>
                    <a:gd name="connsiteY55" fmla="*/ 5740397 h 6709566"/>
                    <a:gd name="connsiteX56" fmla="*/ 2466182 w 3413919"/>
                    <a:gd name="connsiteY56" fmla="*/ 5733253 h 6709566"/>
                    <a:gd name="connsiteX57" fmla="*/ 2416175 w 3413919"/>
                    <a:gd name="connsiteY57" fmla="*/ 5688010 h 6709566"/>
                    <a:gd name="connsiteX58" fmla="*/ 2370932 w 3413919"/>
                    <a:gd name="connsiteY58" fmla="*/ 5654672 h 6709566"/>
                    <a:gd name="connsiteX59" fmla="*/ 2375694 w 3413919"/>
                    <a:gd name="connsiteY59" fmla="*/ 5635622 h 6709566"/>
                    <a:gd name="connsiteX60" fmla="*/ 2378075 w 3413919"/>
                    <a:gd name="connsiteY60" fmla="*/ 5628478 h 6709566"/>
                    <a:gd name="connsiteX61" fmla="*/ 2339975 w 3413919"/>
                    <a:gd name="connsiteY61" fmla="*/ 5607047 h 6709566"/>
                    <a:gd name="connsiteX62" fmla="*/ 2285207 w 3413919"/>
                    <a:gd name="connsiteY62" fmla="*/ 5618953 h 6709566"/>
                    <a:gd name="connsiteX63" fmla="*/ 2261394 w 3413919"/>
                    <a:gd name="connsiteY63" fmla="*/ 5602285 h 6709566"/>
                    <a:gd name="connsiteX64" fmla="*/ 2254250 w 3413919"/>
                    <a:gd name="connsiteY64" fmla="*/ 5571328 h 6709566"/>
                    <a:gd name="connsiteX65" fmla="*/ 2209007 w 3413919"/>
                    <a:gd name="connsiteY65" fmla="*/ 5564185 h 6709566"/>
                    <a:gd name="connsiteX66" fmla="*/ 2194719 w 3413919"/>
                    <a:gd name="connsiteY66" fmla="*/ 5502272 h 6709566"/>
                    <a:gd name="connsiteX67" fmla="*/ 2144713 w 3413919"/>
                    <a:gd name="connsiteY67" fmla="*/ 5471316 h 6709566"/>
                    <a:gd name="connsiteX68" fmla="*/ 2139950 w 3413919"/>
                    <a:gd name="connsiteY68" fmla="*/ 5402260 h 6709566"/>
                    <a:gd name="connsiteX69" fmla="*/ 2106613 w 3413919"/>
                    <a:gd name="connsiteY69" fmla="*/ 5357016 h 6709566"/>
                    <a:gd name="connsiteX70" fmla="*/ 2070894 w 3413919"/>
                    <a:gd name="connsiteY70" fmla="*/ 5345110 h 6709566"/>
                    <a:gd name="connsiteX71" fmla="*/ 2032794 w 3413919"/>
                    <a:gd name="connsiteY71" fmla="*/ 5328441 h 6709566"/>
                    <a:gd name="connsiteX72" fmla="*/ 2051844 w 3413919"/>
                    <a:gd name="connsiteY72" fmla="*/ 5254622 h 6709566"/>
                    <a:gd name="connsiteX73" fmla="*/ 2018506 w 3413919"/>
                    <a:gd name="connsiteY73" fmla="*/ 5061744 h 6709566"/>
                    <a:gd name="connsiteX74" fmla="*/ 1932781 w 3413919"/>
                    <a:gd name="connsiteY74" fmla="*/ 4966493 h 6709566"/>
                    <a:gd name="connsiteX75" fmla="*/ 1968501 w 3413919"/>
                    <a:gd name="connsiteY75" fmla="*/ 4783138 h 6709566"/>
                    <a:gd name="connsiteX76" fmla="*/ 1887537 w 3413919"/>
                    <a:gd name="connsiteY76" fmla="*/ 4685507 h 6709566"/>
                    <a:gd name="connsiteX77" fmla="*/ 1982788 w 3413919"/>
                    <a:gd name="connsiteY77" fmla="*/ 4587876 h 6709566"/>
                    <a:gd name="connsiteX78" fmla="*/ 1982788 w 3413919"/>
                    <a:gd name="connsiteY78" fmla="*/ 4425951 h 6709566"/>
                    <a:gd name="connsiteX79" fmla="*/ 1923257 w 3413919"/>
                    <a:gd name="connsiteY79" fmla="*/ 4306887 h 6709566"/>
                    <a:gd name="connsiteX80" fmla="*/ 2028032 w 3413919"/>
                    <a:gd name="connsiteY80" fmla="*/ 4094956 h 6709566"/>
                    <a:gd name="connsiteX81" fmla="*/ 1992313 w 3413919"/>
                    <a:gd name="connsiteY81" fmla="*/ 4006849 h 6709566"/>
                    <a:gd name="connsiteX82" fmla="*/ 1887538 w 3413919"/>
                    <a:gd name="connsiteY82" fmla="*/ 3921125 h 6709566"/>
                    <a:gd name="connsiteX83" fmla="*/ 1955007 w 3413919"/>
                    <a:gd name="connsiteY83" fmla="*/ 3788569 h 6709566"/>
                    <a:gd name="connsiteX84" fmla="*/ 1905794 w 3413919"/>
                    <a:gd name="connsiteY84" fmla="*/ 3705225 h 6709566"/>
                    <a:gd name="connsiteX85" fmla="*/ 1959769 w 3413919"/>
                    <a:gd name="connsiteY85" fmla="*/ 3562350 h 6709566"/>
                    <a:gd name="connsiteX86" fmla="*/ 2004219 w 3413919"/>
                    <a:gd name="connsiteY86" fmla="*/ 3438525 h 6709566"/>
                    <a:gd name="connsiteX87" fmla="*/ 1947069 w 3413919"/>
                    <a:gd name="connsiteY87" fmla="*/ 3352800 h 6709566"/>
                    <a:gd name="connsiteX88" fmla="*/ 2061369 w 3413919"/>
                    <a:gd name="connsiteY88" fmla="*/ 3282950 h 6709566"/>
                    <a:gd name="connsiteX89" fmla="*/ 1991519 w 3413919"/>
                    <a:gd name="connsiteY89" fmla="*/ 3197225 h 6709566"/>
                    <a:gd name="connsiteX90" fmla="*/ 2070894 w 3413919"/>
                    <a:gd name="connsiteY90" fmla="*/ 3035300 h 6709566"/>
                    <a:gd name="connsiteX91" fmla="*/ 2124869 w 3413919"/>
                    <a:gd name="connsiteY91" fmla="*/ 2974975 h 6709566"/>
                    <a:gd name="connsiteX92" fmla="*/ 2191544 w 3413919"/>
                    <a:gd name="connsiteY92" fmla="*/ 2838450 h 6709566"/>
                    <a:gd name="connsiteX93" fmla="*/ 2334419 w 3413919"/>
                    <a:gd name="connsiteY93" fmla="*/ 2727325 h 6709566"/>
                    <a:gd name="connsiteX94" fmla="*/ 2401094 w 3413919"/>
                    <a:gd name="connsiteY94" fmla="*/ 2593975 h 6709566"/>
                    <a:gd name="connsiteX95" fmla="*/ 2410619 w 3413919"/>
                    <a:gd name="connsiteY95" fmla="*/ 2374900 h 6709566"/>
                    <a:gd name="connsiteX96" fmla="*/ 2391569 w 3413919"/>
                    <a:gd name="connsiteY96" fmla="*/ 2082800 h 6709566"/>
                    <a:gd name="connsiteX97" fmla="*/ 2337594 w 3413919"/>
                    <a:gd name="connsiteY97" fmla="*/ 1854200 h 6709566"/>
                    <a:gd name="connsiteX98" fmla="*/ 2216944 w 3413919"/>
                    <a:gd name="connsiteY98" fmla="*/ 1816100 h 6709566"/>
                    <a:gd name="connsiteX99" fmla="*/ 1893094 w 3413919"/>
                    <a:gd name="connsiteY99" fmla="*/ 1527175 h 6709566"/>
                    <a:gd name="connsiteX100" fmla="*/ 1696244 w 3413919"/>
                    <a:gd name="connsiteY100" fmla="*/ 1311275 h 6709566"/>
                    <a:gd name="connsiteX101" fmla="*/ 1648619 w 3413919"/>
                    <a:gd name="connsiteY101" fmla="*/ 1200150 h 6709566"/>
                    <a:gd name="connsiteX102" fmla="*/ 1626394 w 3413919"/>
                    <a:gd name="connsiteY102" fmla="*/ 1073150 h 6709566"/>
                    <a:gd name="connsiteX103" fmla="*/ 1572419 w 3413919"/>
                    <a:gd name="connsiteY103" fmla="*/ 920750 h 6709566"/>
                    <a:gd name="connsiteX104" fmla="*/ 1366044 w 3413919"/>
                    <a:gd name="connsiteY104" fmla="*/ 784225 h 6709566"/>
                    <a:gd name="connsiteX105" fmla="*/ 1273969 w 3413919"/>
                    <a:gd name="connsiteY105" fmla="*/ 742950 h 6709566"/>
                    <a:gd name="connsiteX106" fmla="*/ 1258094 w 3413919"/>
                    <a:gd name="connsiteY106" fmla="*/ 682625 h 6709566"/>
                    <a:gd name="connsiteX107" fmla="*/ 1013619 w 3413919"/>
                    <a:gd name="connsiteY107" fmla="*/ 571500 h 6709566"/>
                    <a:gd name="connsiteX108" fmla="*/ 994569 w 3413919"/>
                    <a:gd name="connsiteY108" fmla="*/ 479425 h 6709566"/>
                    <a:gd name="connsiteX109" fmla="*/ 918369 w 3413919"/>
                    <a:gd name="connsiteY109" fmla="*/ 450850 h 6709566"/>
                    <a:gd name="connsiteX110" fmla="*/ 877094 w 3413919"/>
                    <a:gd name="connsiteY110" fmla="*/ 352425 h 6709566"/>
                    <a:gd name="connsiteX111" fmla="*/ 765969 w 3413919"/>
                    <a:gd name="connsiteY111" fmla="*/ 260350 h 6709566"/>
                    <a:gd name="connsiteX112" fmla="*/ 632619 w 3413919"/>
                    <a:gd name="connsiteY112" fmla="*/ 193675 h 6709566"/>
                    <a:gd name="connsiteX113" fmla="*/ 588169 w 3413919"/>
                    <a:gd name="connsiteY113" fmla="*/ 114300 h 6709566"/>
                    <a:gd name="connsiteX114" fmla="*/ 435769 w 3413919"/>
                    <a:gd name="connsiteY114" fmla="*/ 0 h 6709566"/>
                    <a:gd name="connsiteX115" fmla="*/ 340519 w 3413919"/>
                    <a:gd name="connsiteY115" fmla="*/ 66675 h 6709566"/>
                    <a:gd name="connsiteX116" fmla="*/ 308769 w 3413919"/>
                    <a:gd name="connsiteY116" fmla="*/ 120649 h 6709566"/>
                    <a:gd name="connsiteX117" fmla="*/ 302419 w 3413919"/>
                    <a:gd name="connsiteY117" fmla="*/ 212724 h 6709566"/>
                    <a:gd name="connsiteX118" fmla="*/ 210344 w 3413919"/>
                    <a:gd name="connsiteY118" fmla="*/ 371473 h 6709566"/>
                    <a:gd name="connsiteX119" fmla="*/ 121444 w 3413919"/>
                    <a:gd name="connsiteY119" fmla="*/ 498474 h 6709566"/>
                    <a:gd name="connsiteX120" fmla="*/ 134144 w 3413919"/>
                    <a:gd name="connsiteY120" fmla="*/ 612773 h 6709566"/>
                    <a:gd name="connsiteX121" fmla="*/ 0 w 3413919"/>
                    <a:gd name="connsiteY12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7725 w 3413919"/>
                    <a:gd name="connsiteY3" fmla="*/ 6652416 h 6709566"/>
                    <a:gd name="connsiteX4" fmla="*/ 3385344 w 3413919"/>
                    <a:gd name="connsiteY4" fmla="*/ 6628603 h 6709566"/>
                    <a:gd name="connsiteX5" fmla="*/ 3371057 w 3413919"/>
                    <a:gd name="connsiteY5" fmla="*/ 6609553 h 6709566"/>
                    <a:gd name="connsiteX6" fmla="*/ 3366294 w 3413919"/>
                    <a:gd name="connsiteY6" fmla="*/ 6600028 h 6709566"/>
                    <a:gd name="connsiteX7" fmla="*/ 3359150 w 3413919"/>
                    <a:gd name="connsiteY7" fmla="*/ 6592885 h 6709566"/>
                    <a:gd name="connsiteX8" fmla="*/ 3354388 w 3413919"/>
                    <a:gd name="connsiteY8" fmla="*/ 6564310 h 6709566"/>
                    <a:gd name="connsiteX9" fmla="*/ 3352007 w 3413919"/>
                    <a:gd name="connsiteY9" fmla="*/ 6552403 h 6709566"/>
                    <a:gd name="connsiteX10" fmla="*/ 3347244 w 3413919"/>
                    <a:gd name="connsiteY10" fmla="*/ 6545260 h 6709566"/>
                    <a:gd name="connsiteX11" fmla="*/ 3342482 w 3413919"/>
                    <a:gd name="connsiteY11" fmla="*/ 6528591 h 6709566"/>
                    <a:gd name="connsiteX12" fmla="*/ 3335338 w 3413919"/>
                    <a:gd name="connsiteY12" fmla="*/ 6504778 h 6709566"/>
                    <a:gd name="connsiteX13" fmla="*/ 3325813 w 3413919"/>
                    <a:gd name="connsiteY13" fmla="*/ 6409528 h 6709566"/>
                    <a:gd name="connsiteX14" fmla="*/ 3321050 w 3413919"/>
                    <a:gd name="connsiteY14" fmla="*/ 6397622 h 6709566"/>
                    <a:gd name="connsiteX15" fmla="*/ 3309144 w 3413919"/>
                    <a:gd name="connsiteY15" fmla="*/ 6390478 h 6709566"/>
                    <a:gd name="connsiteX16" fmla="*/ 3299619 w 3413919"/>
                    <a:gd name="connsiteY16" fmla="*/ 6373810 h 6709566"/>
                    <a:gd name="connsiteX17" fmla="*/ 3292475 w 3413919"/>
                    <a:gd name="connsiteY17" fmla="*/ 6369047 h 6709566"/>
                    <a:gd name="connsiteX18" fmla="*/ 3287713 w 3413919"/>
                    <a:gd name="connsiteY18" fmla="*/ 6359522 h 6709566"/>
                    <a:gd name="connsiteX19" fmla="*/ 3282950 w 3413919"/>
                    <a:gd name="connsiteY19" fmla="*/ 6345235 h 6709566"/>
                    <a:gd name="connsiteX20" fmla="*/ 3280569 w 3413919"/>
                    <a:gd name="connsiteY20" fmla="*/ 6316660 h 6709566"/>
                    <a:gd name="connsiteX21" fmla="*/ 3275807 w 3413919"/>
                    <a:gd name="connsiteY21" fmla="*/ 6299991 h 6709566"/>
                    <a:gd name="connsiteX22" fmla="*/ 3273425 w 3413919"/>
                    <a:gd name="connsiteY22" fmla="*/ 6288085 h 6709566"/>
                    <a:gd name="connsiteX23" fmla="*/ 3268663 w 3413919"/>
                    <a:gd name="connsiteY23" fmla="*/ 6211885 h 6709566"/>
                    <a:gd name="connsiteX24" fmla="*/ 3263900 w 3413919"/>
                    <a:gd name="connsiteY24" fmla="*/ 6190453 h 6709566"/>
                    <a:gd name="connsiteX25" fmla="*/ 3259138 w 3413919"/>
                    <a:gd name="connsiteY25" fmla="*/ 6171403 h 6709566"/>
                    <a:gd name="connsiteX26" fmla="*/ 3247232 w 3413919"/>
                    <a:gd name="connsiteY26" fmla="*/ 6159497 h 6709566"/>
                    <a:gd name="connsiteX27" fmla="*/ 3235325 w 3413919"/>
                    <a:gd name="connsiteY27" fmla="*/ 6149972 h 6709566"/>
                    <a:gd name="connsiteX28" fmla="*/ 3175794 w 3413919"/>
                    <a:gd name="connsiteY28" fmla="*/ 6149972 h 6709566"/>
                    <a:gd name="connsiteX29" fmla="*/ 3161507 w 3413919"/>
                    <a:gd name="connsiteY29" fmla="*/ 6095203 h 6709566"/>
                    <a:gd name="connsiteX30" fmla="*/ 3161507 w 3413919"/>
                    <a:gd name="connsiteY30" fmla="*/ 6038053 h 6709566"/>
                    <a:gd name="connsiteX31" fmla="*/ 3099594 w 3413919"/>
                    <a:gd name="connsiteY31" fmla="*/ 6047578 h 6709566"/>
                    <a:gd name="connsiteX32" fmla="*/ 3071019 w 3413919"/>
                    <a:gd name="connsiteY32" fmla="*/ 6064247 h 6709566"/>
                    <a:gd name="connsiteX33" fmla="*/ 3042444 w 3413919"/>
                    <a:gd name="connsiteY33" fmla="*/ 6057103 h 6709566"/>
                    <a:gd name="connsiteX34" fmla="*/ 3018632 w 3413919"/>
                    <a:gd name="connsiteY34" fmla="*/ 6035672 h 6709566"/>
                    <a:gd name="connsiteX35" fmla="*/ 2982913 w 3413919"/>
                    <a:gd name="connsiteY35" fmla="*/ 6021385 h 6709566"/>
                    <a:gd name="connsiteX36" fmla="*/ 2944813 w 3413919"/>
                    <a:gd name="connsiteY36" fmla="*/ 6023766 h 6709566"/>
                    <a:gd name="connsiteX37" fmla="*/ 2911475 w 3413919"/>
                    <a:gd name="connsiteY37" fmla="*/ 6038053 h 6709566"/>
                    <a:gd name="connsiteX38" fmla="*/ 2878138 w 3413919"/>
                    <a:gd name="connsiteY38" fmla="*/ 6059485 h 6709566"/>
                    <a:gd name="connsiteX39" fmla="*/ 2859088 w 3413919"/>
                    <a:gd name="connsiteY39" fmla="*/ 6057103 h 6709566"/>
                    <a:gd name="connsiteX40" fmla="*/ 2828132 w 3413919"/>
                    <a:gd name="connsiteY40" fmla="*/ 6045197 h 6709566"/>
                    <a:gd name="connsiteX41" fmla="*/ 2801938 w 3413919"/>
                    <a:gd name="connsiteY41" fmla="*/ 6009478 h 6709566"/>
                    <a:gd name="connsiteX42" fmla="*/ 2780507 w 3413919"/>
                    <a:gd name="connsiteY42" fmla="*/ 5985666 h 6709566"/>
                    <a:gd name="connsiteX43" fmla="*/ 2763838 w 3413919"/>
                    <a:gd name="connsiteY43" fmla="*/ 5966616 h 6709566"/>
                    <a:gd name="connsiteX44" fmla="*/ 2737644 w 3413919"/>
                    <a:gd name="connsiteY44" fmla="*/ 5942803 h 6709566"/>
                    <a:gd name="connsiteX45" fmla="*/ 2687638 w 3413919"/>
                    <a:gd name="connsiteY45" fmla="*/ 5916610 h 6709566"/>
                    <a:gd name="connsiteX46" fmla="*/ 2680494 w 3413919"/>
                    <a:gd name="connsiteY46" fmla="*/ 5878510 h 6709566"/>
                    <a:gd name="connsiteX47" fmla="*/ 2642394 w 3413919"/>
                    <a:gd name="connsiteY47" fmla="*/ 5840410 h 6709566"/>
                    <a:gd name="connsiteX48" fmla="*/ 2640013 w 3413919"/>
                    <a:gd name="connsiteY48" fmla="*/ 5790403 h 6709566"/>
                    <a:gd name="connsiteX49" fmla="*/ 2625725 w 3413919"/>
                    <a:gd name="connsiteY49" fmla="*/ 5766591 h 6709566"/>
                    <a:gd name="connsiteX50" fmla="*/ 2580482 w 3413919"/>
                    <a:gd name="connsiteY50" fmla="*/ 5814216 h 6709566"/>
                    <a:gd name="connsiteX51" fmla="*/ 2561432 w 3413919"/>
                    <a:gd name="connsiteY51" fmla="*/ 5842791 h 6709566"/>
                    <a:gd name="connsiteX52" fmla="*/ 2497138 w 3413919"/>
                    <a:gd name="connsiteY52" fmla="*/ 5847553 h 6709566"/>
                    <a:gd name="connsiteX53" fmla="*/ 2506663 w 3413919"/>
                    <a:gd name="connsiteY53" fmla="*/ 5809453 h 6709566"/>
                    <a:gd name="connsiteX54" fmla="*/ 2566194 w 3413919"/>
                    <a:gd name="connsiteY54" fmla="*/ 5768972 h 6709566"/>
                    <a:gd name="connsiteX55" fmla="*/ 2549525 w 3413919"/>
                    <a:gd name="connsiteY55" fmla="*/ 5740397 h 6709566"/>
                    <a:gd name="connsiteX56" fmla="*/ 2466182 w 3413919"/>
                    <a:gd name="connsiteY56" fmla="*/ 5733253 h 6709566"/>
                    <a:gd name="connsiteX57" fmla="*/ 2416175 w 3413919"/>
                    <a:gd name="connsiteY57" fmla="*/ 5688010 h 6709566"/>
                    <a:gd name="connsiteX58" fmla="*/ 2370932 w 3413919"/>
                    <a:gd name="connsiteY58" fmla="*/ 5654672 h 6709566"/>
                    <a:gd name="connsiteX59" fmla="*/ 2375694 w 3413919"/>
                    <a:gd name="connsiteY59" fmla="*/ 5635622 h 6709566"/>
                    <a:gd name="connsiteX60" fmla="*/ 2339975 w 3413919"/>
                    <a:gd name="connsiteY60" fmla="*/ 5607047 h 6709566"/>
                    <a:gd name="connsiteX61" fmla="*/ 2285207 w 3413919"/>
                    <a:gd name="connsiteY61" fmla="*/ 5618953 h 6709566"/>
                    <a:gd name="connsiteX62" fmla="*/ 2261394 w 3413919"/>
                    <a:gd name="connsiteY62" fmla="*/ 5602285 h 6709566"/>
                    <a:gd name="connsiteX63" fmla="*/ 2254250 w 3413919"/>
                    <a:gd name="connsiteY63" fmla="*/ 5571328 h 6709566"/>
                    <a:gd name="connsiteX64" fmla="*/ 2209007 w 3413919"/>
                    <a:gd name="connsiteY64" fmla="*/ 5564185 h 6709566"/>
                    <a:gd name="connsiteX65" fmla="*/ 2194719 w 3413919"/>
                    <a:gd name="connsiteY65" fmla="*/ 5502272 h 6709566"/>
                    <a:gd name="connsiteX66" fmla="*/ 2144713 w 3413919"/>
                    <a:gd name="connsiteY66" fmla="*/ 5471316 h 6709566"/>
                    <a:gd name="connsiteX67" fmla="*/ 2139950 w 3413919"/>
                    <a:gd name="connsiteY67" fmla="*/ 5402260 h 6709566"/>
                    <a:gd name="connsiteX68" fmla="*/ 2106613 w 3413919"/>
                    <a:gd name="connsiteY68" fmla="*/ 5357016 h 6709566"/>
                    <a:gd name="connsiteX69" fmla="*/ 2070894 w 3413919"/>
                    <a:gd name="connsiteY69" fmla="*/ 5345110 h 6709566"/>
                    <a:gd name="connsiteX70" fmla="*/ 2032794 w 3413919"/>
                    <a:gd name="connsiteY70" fmla="*/ 5328441 h 6709566"/>
                    <a:gd name="connsiteX71" fmla="*/ 2051844 w 3413919"/>
                    <a:gd name="connsiteY71" fmla="*/ 5254622 h 6709566"/>
                    <a:gd name="connsiteX72" fmla="*/ 2018506 w 3413919"/>
                    <a:gd name="connsiteY72" fmla="*/ 5061744 h 6709566"/>
                    <a:gd name="connsiteX73" fmla="*/ 1932781 w 3413919"/>
                    <a:gd name="connsiteY73" fmla="*/ 4966493 h 6709566"/>
                    <a:gd name="connsiteX74" fmla="*/ 1968501 w 3413919"/>
                    <a:gd name="connsiteY74" fmla="*/ 4783138 h 6709566"/>
                    <a:gd name="connsiteX75" fmla="*/ 1887537 w 3413919"/>
                    <a:gd name="connsiteY75" fmla="*/ 4685507 h 6709566"/>
                    <a:gd name="connsiteX76" fmla="*/ 1982788 w 3413919"/>
                    <a:gd name="connsiteY76" fmla="*/ 4587876 h 6709566"/>
                    <a:gd name="connsiteX77" fmla="*/ 1982788 w 3413919"/>
                    <a:gd name="connsiteY77" fmla="*/ 4425951 h 6709566"/>
                    <a:gd name="connsiteX78" fmla="*/ 1923257 w 3413919"/>
                    <a:gd name="connsiteY78" fmla="*/ 4306887 h 6709566"/>
                    <a:gd name="connsiteX79" fmla="*/ 2028032 w 3413919"/>
                    <a:gd name="connsiteY79" fmla="*/ 4094956 h 6709566"/>
                    <a:gd name="connsiteX80" fmla="*/ 1992313 w 3413919"/>
                    <a:gd name="connsiteY80" fmla="*/ 4006849 h 6709566"/>
                    <a:gd name="connsiteX81" fmla="*/ 1887538 w 3413919"/>
                    <a:gd name="connsiteY81" fmla="*/ 3921125 h 6709566"/>
                    <a:gd name="connsiteX82" fmla="*/ 1955007 w 3413919"/>
                    <a:gd name="connsiteY82" fmla="*/ 3788569 h 6709566"/>
                    <a:gd name="connsiteX83" fmla="*/ 1905794 w 3413919"/>
                    <a:gd name="connsiteY83" fmla="*/ 3705225 h 6709566"/>
                    <a:gd name="connsiteX84" fmla="*/ 1959769 w 3413919"/>
                    <a:gd name="connsiteY84" fmla="*/ 3562350 h 6709566"/>
                    <a:gd name="connsiteX85" fmla="*/ 2004219 w 3413919"/>
                    <a:gd name="connsiteY85" fmla="*/ 3438525 h 6709566"/>
                    <a:gd name="connsiteX86" fmla="*/ 1947069 w 3413919"/>
                    <a:gd name="connsiteY86" fmla="*/ 3352800 h 6709566"/>
                    <a:gd name="connsiteX87" fmla="*/ 2061369 w 3413919"/>
                    <a:gd name="connsiteY87" fmla="*/ 3282950 h 6709566"/>
                    <a:gd name="connsiteX88" fmla="*/ 1991519 w 3413919"/>
                    <a:gd name="connsiteY88" fmla="*/ 3197225 h 6709566"/>
                    <a:gd name="connsiteX89" fmla="*/ 2070894 w 3413919"/>
                    <a:gd name="connsiteY89" fmla="*/ 3035300 h 6709566"/>
                    <a:gd name="connsiteX90" fmla="*/ 2124869 w 3413919"/>
                    <a:gd name="connsiteY90" fmla="*/ 2974975 h 6709566"/>
                    <a:gd name="connsiteX91" fmla="*/ 2191544 w 3413919"/>
                    <a:gd name="connsiteY91" fmla="*/ 2838450 h 6709566"/>
                    <a:gd name="connsiteX92" fmla="*/ 2334419 w 3413919"/>
                    <a:gd name="connsiteY92" fmla="*/ 2727325 h 6709566"/>
                    <a:gd name="connsiteX93" fmla="*/ 2401094 w 3413919"/>
                    <a:gd name="connsiteY93" fmla="*/ 2593975 h 6709566"/>
                    <a:gd name="connsiteX94" fmla="*/ 2410619 w 3413919"/>
                    <a:gd name="connsiteY94" fmla="*/ 2374900 h 6709566"/>
                    <a:gd name="connsiteX95" fmla="*/ 2391569 w 3413919"/>
                    <a:gd name="connsiteY95" fmla="*/ 2082800 h 6709566"/>
                    <a:gd name="connsiteX96" fmla="*/ 2337594 w 3413919"/>
                    <a:gd name="connsiteY96" fmla="*/ 1854200 h 6709566"/>
                    <a:gd name="connsiteX97" fmla="*/ 2216944 w 3413919"/>
                    <a:gd name="connsiteY97" fmla="*/ 1816100 h 6709566"/>
                    <a:gd name="connsiteX98" fmla="*/ 1893094 w 3413919"/>
                    <a:gd name="connsiteY98" fmla="*/ 1527175 h 6709566"/>
                    <a:gd name="connsiteX99" fmla="*/ 1696244 w 3413919"/>
                    <a:gd name="connsiteY99" fmla="*/ 1311275 h 6709566"/>
                    <a:gd name="connsiteX100" fmla="*/ 1648619 w 3413919"/>
                    <a:gd name="connsiteY100" fmla="*/ 1200150 h 6709566"/>
                    <a:gd name="connsiteX101" fmla="*/ 1626394 w 3413919"/>
                    <a:gd name="connsiteY101" fmla="*/ 1073150 h 6709566"/>
                    <a:gd name="connsiteX102" fmla="*/ 1572419 w 3413919"/>
                    <a:gd name="connsiteY102" fmla="*/ 920750 h 6709566"/>
                    <a:gd name="connsiteX103" fmla="*/ 1366044 w 3413919"/>
                    <a:gd name="connsiteY103" fmla="*/ 784225 h 6709566"/>
                    <a:gd name="connsiteX104" fmla="*/ 1273969 w 3413919"/>
                    <a:gd name="connsiteY104" fmla="*/ 742950 h 6709566"/>
                    <a:gd name="connsiteX105" fmla="*/ 1258094 w 3413919"/>
                    <a:gd name="connsiteY105" fmla="*/ 682625 h 6709566"/>
                    <a:gd name="connsiteX106" fmla="*/ 1013619 w 3413919"/>
                    <a:gd name="connsiteY106" fmla="*/ 571500 h 6709566"/>
                    <a:gd name="connsiteX107" fmla="*/ 994569 w 3413919"/>
                    <a:gd name="connsiteY107" fmla="*/ 479425 h 6709566"/>
                    <a:gd name="connsiteX108" fmla="*/ 918369 w 3413919"/>
                    <a:gd name="connsiteY108" fmla="*/ 450850 h 6709566"/>
                    <a:gd name="connsiteX109" fmla="*/ 877094 w 3413919"/>
                    <a:gd name="connsiteY109" fmla="*/ 352425 h 6709566"/>
                    <a:gd name="connsiteX110" fmla="*/ 765969 w 3413919"/>
                    <a:gd name="connsiteY110" fmla="*/ 260350 h 6709566"/>
                    <a:gd name="connsiteX111" fmla="*/ 632619 w 3413919"/>
                    <a:gd name="connsiteY111" fmla="*/ 193675 h 6709566"/>
                    <a:gd name="connsiteX112" fmla="*/ 588169 w 3413919"/>
                    <a:gd name="connsiteY112" fmla="*/ 114300 h 6709566"/>
                    <a:gd name="connsiteX113" fmla="*/ 435769 w 3413919"/>
                    <a:gd name="connsiteY113" fmla="*/ 0 h 6709566"/>
                    <a:gd name="connsiteX114" fmla="*/ 340519 w 3413919"/>
                    <a:gd name="connsiteY114" fmla="*/ 66675 h 6709566"/>
                    <a:gd name="connsiteX115" fmla="*/ 308769 w 3413919"/>
                    <a:gd name="connsiteY115" fmla="*/ 120649 h 6709566"/>
                    <a:gd name="connsiteX116" fmla="*/ 302419 w 3413919"/>
                    <a:gd name="connsiteY116" fmla="*/ 212724 h 6709566"/>
                    <a:gd name="connsiteX117" fmla="*/ 210344 w 3413919"/>
                    <a:gd name="connsiteY117" fmla="*/ 371473 h 6709566"/>
                    <a:gd name="connsiteX118" fmla="*/ 121444 w 3413919"/>
                    <a:gd name="connsiteY118" fmla="*/ 498474 h 6709566"/>
                    <a:gd name="connsiteX119" fmla="*/ 134144 w 3413919"/>
                    <a:gd name="connsiteY119" fmla="*/ 612773 h 6709566"/>
                    <a:gd name="connsiteX120" fmla="*/ 0 w 3413919"/>
                    <a:gd name="connsiteY12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5344 w 3413919"/>
                    <a:gd name="connsiteY3" fmla="*/ 6628603 h 6709566"/>
                    <a:gd name="connsiteX4" fmla="*/ 3371057 w 3413919"/>
                    <a:gd name="connsiteY4" fmla="*/ 6609553 h 6709566"/>
                    <a:gd name="connsiteX5" fmla="*/ 3366294 w 3413919"/>
                    <a:gd name="connsiteY5" fmla="*/ 6600028 h 6709566"/>
                    <a:gd name="connsiteX6" fmla="*/ 3359150 w 3413919"/>
                    <a:gd name="connsiteY6" fmla="*/ 6592885 h 6709566"/>
                    <a:gd name="connsiteX7" fmla="*/ 3354388 w 3413919"/>
                    <a:gd name="connsiteY7" fmla="*/ 6564310 h 6709566"/>
                    <a:gd name="connsiteX8" fmla="*/ 3352007 w 3413919"/>
                    <a:gd name="connsiteY8" fmla="*/ 6552403 h 6709566"/>
                    <a:gd name="connsiteX9" fmla="*/ 3347244 w 3413919"/>
                    <a:gd name="connsiteY9" fmla="*/ 6545260 h 6709566"/>
                    <a:gd name="connsiteX10" fmla="*/ 3342482 w 3413919"/>
                    <a:gd name="connsiteY10" fmla="*/ 6528591 h 6709566"/>
                    <a:gd name="connsiteX11" fmla="*/ 3335338 w 3413919"/>
                    <a:gd name="connsiteY11" fmla="*/ 6504778 h 6709566"/>
                    <a:gd name="connsiteX12" fmla="*/ 3325813 w 3413919"/>
                    <a:gd name="connsiteY12" fmla="*/ 6409528 h 6709566"/>
                    <a:gd name="connsiteX13" fmla="*/ 3321050 w 3413919"/>
                    <a:gd name="connsiteY13" fmla="*/ 6397622 h 6709566"/>
                    <a:gd name="connsiteX14" fmla="*/ 3309144 w 3413919"/>
                    <a:gd name="connsiteY14" fmla="*/ 6390478 h 6709566"/>
                    <a:gd name="connsiteX15" fmla="*/ 3299619 w 3413919"/>
                    <a:gd name="connsiteY15" fmla="*/ 6373810 h 6709566"/>
                    <a:gd name="connsiteX16" fmla="*/ 3292475 w 3413919"/>
                    <a:gd name="connsiteY16" fmla="*/ 6369047 h 6709566"/>
                    <a:gd name="connsiteX17" fmla="*/ 3287713 w 3413919"/>
                    <a:gd name="connsiteY17" fmla="*/ 6359522 h 6709566"/>
                    <a:gd name="connsiteX18" fmla="*/ 3282950 w 3413919"/>
                    <a:gd name="connsiteY18" fmla="*/ 6345235 h 6709566"/>
                    <a:gd name="connsiteX19" fmla="*/ 3280569 w 3413919"/>
                    <a:gd name="connsiteY19" fmla="*/ 6316660 h 6709566"/>
                    <a:gd name="connsiteX20" fmla="*/ 3275807 w 3413919"/>
                    <a:gd name="connsiteY20" fmla="*/ 6299991 h 6709566"/>
                    <a:gd name="connsiteX21" fmla="*/ 3273425 w 3413919"/>
                    <a:gd name="connsiteY21" fmla="*/ 6288085 h 6709566"/>
                    <a:gd name="connsiteX22" fmla="*/ 3268663 w 3413919"/>
                    <a:gd name="connsiteY22" fmla="*/ 6211885 h 6709566"/>
                    <a:gd name="connsiteX23" fmla="*/ 3263900 w 3413919"/>
                    <a:gd name="connsiteY23" fmla="*/ 6190453 h 6709566"/>
                    <a:gd name="connsiteX24" fmla="*/ 3259138 w 3413919"/>
                    <a:gd name="connsiteY24" fmla="*/ 6171403 h 6709566"/>
                    <a:gd name="connsiteX25" fmla="*/ 3247232 w 3413919"/>
                    <a:gd name="connsiteY25" fmla="*/ 6159497 h 6709566"/>
                    <a:gd name="connsiteX26" fmla="*/ 3235325 w 3413919"/>
                    <a:gd name="connsiteY26" fmla="*/ 6149972 h 6709566"/>
                    <a:gd name="connsiteX27" fmla="*/ 3175794 w 3413919"/>
                    <a:gd name="connsiteY27" fmla="*/ 6149972 h 6709566"/>
                    <a:gd name="connsiteX28" fmla="*/ 3161507 w 3413919"/>
                    <a:gd name="connsiteY28" fmla="*/ 6095203 h 6709566"/>
                    <a:gd name="connsiteX29" fmla="*/ 3161507 w 3413919"/>
                    <a:gd name="connsiteY29" fmla="*/ 6038053 h 6709566"/>
                    <a:gd name="connsiteX30" fmla="*/ 3099594 w 3413919"/>
                    <a:gd name="connsiteY30" fmla="*/ 6047578 h 6709566"/>
                    <a:gd name="connsiteX31" fmla="*/ 3071019 w 3413919"/>
                    <a:gd name="connsiteY31" fmla="*/ 6064247 h 6709566"/>
                    <a:gd name="connsiteX32" fmla="*/ 3042444 w 3413919"/>
                    <a:gd name="connsiteY32" fmla="*/ 6057103 h 6709566"/>
                    <a:gd name="connsiteX33" fmla="*/ 3018632 w 3413919"/>
                    <a:gd name="connsiteY33" fmla="*/ 6035672 h 6709566"/>
                    <a:gd name="connsiteX34" fmla="*/ 2982913 w 3413919"/>
                    <a:gd name="connsiteY34" fmla="*/ 6021385 h 6709566"/>
                    <a:gd name="connsiteX35" fmla="*/ 2944813 w 3413919"/>
                    <a:gd name="connsiteY35" fmla="*/ 6023766 h 6709566"/>
                    <a:gd name="connsiteX36" fmla="*/ 2911475 w 3413919"/>
                    <a:gd name="connsiteY36" fmla="*/ 6038053 h 6709566"/>
                    <a:gd name="connsiteX37" fmla="*/ 2878138 w 3413919"/>
                    <a:gd name="connsiteY37" fmla="*/ 6059485 h 6709566"/>
                    <a:gd name="connsiteX38" fmla="*/ 2859088 w 3413919"/>
                    <a:gd name="connsiteY38" fmla="*/ 6057103 h 6709566"/>
                    <a:gd name="connsiteX39" fmla="*/ 2828132 w 3413919"/>
                    <a:gd name="connsiteY39" fmla="*/ 6045197 h 6709566"/>
                    <a:gd name="connsiteX40" fmla="*/ 2801938 w 3413919"/>
                    <a:gd name="connsiteY40" fmla="*/ 6009478 h 6709566"/>
                    <a:gd name="connsiteX41" fmla="*/ 2780507 w 3413919"/>
                    <a:gd name="connsiteY41" fmla="*/ 5985666 h 6709566"/>
                    <a:gd name="connsiteX42" fmla="*/ 2763838 w 3413919"/>
                    <a:gd name="connsiteY42" fmla="*/ 5966616 h 6709566"/>
                    <a:gd name="connsiteX43" fmla="*/ 2737644 w 3413919"/>
                    <a:gd name="connsiteY43" fmla="*/ 5942803 h 6709566"/>
                    <a:gd name="connsiteX44" fmla="*/ 2687638 w 3413919"/>
                    <a:gd name="connsiteY44" fmla="*/ 5916610 h 6709566"/>
                    <a:gd name="connsiteX45" fmla="*/ 2680494 w 3413919"/>
                    <a:gd name="connsiteY45" fmla="*/ 5878510 h 6709566"/>
                    <a:gd name="connsiteX46" fmla="*/ 2642394 w 3413919"/>
                    <a:gd name="connsiteY46" fmla="*/ 5840410 h 6709566"/>
                    <a:gd name="connsiteX47" fmla="*/ 2640013 w 3413919"/>
                    <a:gd name="connsiteY47" fmla="*/ 5790403 h 6709566"/>
                    <a:gd name="connsiteX48" fmla="*/ 2625725 w 3413919"/>
                    <a:gd name="connsiteY48" fmla="*/ 5766591 h 6709566"/>
                    <a:gd name="connsiteX49" fmla="*/ 2580482 w 3413919"/>
                    <a:gd name="connsiteY49" fmla="*/ 5814216 h 6709566"/>
                    <a:gd name="connsiteX50" fmla="*/ 2561432 w 3413919"/>
                    <a:gd name="connsiteY50" fmla="*/ 5842791 h 6709566"/>
                    <a:gd name="connsiteX51" fmla="*/ 2497138 w 3413919"/>
                    <a:gd name="connsiteY51" fmla="*/ 5847553 h 6709566"/>
                    <a:gd name="connsiteX52" fmla="*/ 2506663 w 3413919"/>
                    <a:gd name="connsiteY52" fmla="*/ 5809453 h 6709566"/>
                    <a:gd name="connsiteX53" fmla="*/ 2566194 w 3413919"/>
                    <a:gd name="connsiteY53" fmla="*/ 5768972 h 6709566"/>
                    <a:gd name="connsiteX54" fmla="*/ 2549525 w 3413919"/>
                    <a:gd name="connsiteY54" fmla="*/ 5740397 h 6709566"/>
                    <a:gd name="connsiteX55" fmla="*/ 2466182 w 3413919"/>
                    <a:gd name="connsiteY55" fmla="*/ 5733253 h 6709566"/>
                    <a:gd name="connsiteX56" fmla="*/ 2416175 w 3413919"/>
                    <a:gd name="connsiteY56" fmla="*/ 5688010 h 6709566"/>
                    <a:gd name="connsiteX57" fmla="*/ 2370932 w 3413919"/>
                    <a:gd name="connsiteY57" fmla="*/ 5654672 h 6709566"/>
                    <a:gd name="connsiteX58" fmla="*/ 2375694 w 3413919"/>
                    <a:gd name="connsiteY58" fmla="*/ 5635622 h 6709566"/>
                    <a:gd name="connsiteX59" fmla="*/ 2339975 w 3413919"/>
                    <a:gd name="connsiteY59" fmla="*/ 5607047 h 6709566"/>
                    <a:gd name="connsiteX60" fmla="*/ 2285207 w 3413919"/>
                    <a:gd name="connsiteY60" fmla="*/ 5618953 h 6709566"/>
                    <a:gd name="connsiteX61" fmla="*/ 2261394 w 3413919"/>
                    <a:gd name="connsiteY61" fmla="*/ 5602285 h 6709566"/>
                    <a:gd name="connsiteX62" fmla="*/ 2254250 w 3413919"/>
                    <a:gd name="connsiteY62" fmla="*/ 5571328 h 6709566"/>
                    <a:gd name="connsiteX63" fmla="*/ 2209007 w 3413919"/>
                    <a:gd name="connsiteY63" fmla="*/ 5564185 h 6709566"/>
                    <a:gd name="connsiteX64" fmla="*/ 2194719 w 3413919"/>
                    <a:gd name="connsiteY64" fmla="*/ 5502272 h 6709566"/>
                    <a:gd name="connsiteX65" fmla="*/ 2144713 w 3413919"/>
                    <a:gd name="connsiteY65" fmla="*/ 5471316 h 6709566"/>
                    <a:gd name="connsiteX66" fmla="*/ 2139950 w 3413919"/>
                    <a:gd name="connsiteY66" fmla="*/ 5402260 h 6709566"/>
                    <a:gd name="connsiteX67" fmla="*/ 2106613 w 3413919"/>
                    <a:gd name="connsiteY67" fmla="*/ 5357016 h 6709566"/>
                    <a:gd name="connsiteX68" fmla="*/ 2070894 w 3413919"/>
                    <a:gd name="connsiteY68" fmla="*/ 5345110 h 6709566"/>
                    <a:gd name="connsiteX69" fmla="*/ 2032794 w 3413919"/>
                    <a:gd name="connsiteY69" fmla="*/ 5328441 h 6709566"/>
                    <a:gd name="connsiteX70" fmla="*/ 2051844 w 3413919"/>
                    <a:gd name="connsiteY70" fmla="*/ 5254622 h 6709566"/>
                    <a:gd name="connsiteX71" fmla="*/ 2018506 w 3413919"/>
                    <a:gd name="connsiteY71" fmla="*/ 5061744 h 6709566"/>
                    <a:gd name="connsiteX72" fmla="*/ 1932781 w 3413919"/>
                    <a:gd name="connsiteY72" fmla="*/ 4966493 h 6709566"/>
                    <a:gd name="connsiteX73" fmla="*/ 1968501 w 3413919"/>
                    <a:gd name="connsiteY73" fmla="*/ 4783138 h 6709566"/>
                    <a:gd name="connsiteX74" fmla="*/ 1887537 w 3413919"/>
                    <a:gd name="connsiteY74" fmla="*/ 4685507 h 6709566"/>
                    <a:gd name="connsiteX75" fmla="*/ 1982788 w 3413919"/>
                    <a:gd name="connsiteY75" fmla="*/ 4587876 h 6709566"/>
                    <a:gd name="connsiteX76" fmla="*/ 1982788 w 3413919"/>
                    <a:gd name="connsiteY76" fmla="*/ 4425951 h 6709566"/>
                    <a:gd name="connsiteX77" fmla="*/ 1923257 w 3413919"/>
                    <a:gd name="connsiteY77" fmla="*/ 4306887 h 6709566"/>
                    <a:gd name="connsiteX78" fmla="*/ 2028032 w 3413919"/>
                    <a:gd name="connsiteY78" fmla="*/ 4094956 h 6709566"/>
                    <a:gd name="connsiteX79" fmla="*/ 1992313 w 3413919"/>
                    <a:gd name="connsiteY79" fmla="*/ 4006849 h 6709566"/>
                    <a:gd name="connsiteX80" fmla="*/ 1887538 w 3413919"/>
                    <a:gd name="connsiteY80" fmla="*/ 3921125 h 6709566"/>
                    <a:gd name="connsiteX81" fmla="*/ 1955007 w 3413919"/>
                    <a:gd name="connsiteY81" fmla="*/ 3788569 h 6709566"/>
                    <a:gd name="connsiteX82" fmla="*/ 1905794 w 3413919"/>
                    <a:gd name="connsiteY82" fmla="*/ 3705225 h 6709566"/>
                    <a:gd name="connsiteX83" fmla="*/ 1959769 w 3413919"/>
                    <a:gd name="connsiteY83" fmla="*/ 3562350 h 6709566"/>
                    <a:gd name="connsiteX84" fmla="*/ 2004219 w 3413919"/>
                    <a:gd name="connsiteY84" fmla="*/ 3438525 h 6709566"/>
                    <a:gd name="connsiteX85" fmla="*/ 1947069 w 3413919"/>
                    <a:gd name="connsiteY85" fmla="*/ 3352800 h 6709566"/>
                    <a:gd name="connsiteX86" fmla="*/ 2061369 w 3413919"/>
                    <a:gd name="connsiteY86" fmla="*/ 3282950 h 6709566"/>
                    <a:gd name="connsiteX87" fmla="*/ 1991519 w 3413919"/>
                    <a:gd name="connsiteY87" fmla="*/ 3197225 h 6709566"/>
                    <a:gd name="connsiteX88" fmla="*/ 2070894 w 3413919"/>
                    <a:gd name="connsiteY88" fmla="*/ 3035300 h 6709566"/>
                    <a:gd name="connsiteX89" fmla="*/ 2124869 w 3413919"/>
                    <a:gd name="connsiteY89" fmla="*/ 2974975 h 6709566"/>
                    <a:gd name="connsiteX90" fmla="*/ 2191544 w 3413919"/>
                    <a:gd name="connsiteY90" fmla="*/ 2838450 h 6709566"/>
                    <a:gd name="connsiteX91" fmla="*/ 2334419 w 3413919"/>
                    <a:gd name="connsiteY91" fmla="*/ 2727325 h 6709566"/>
                    <a:gd name="connsiteX92" fmla="*/ 2401094 w 3413919"/>
                    <a:gd name="connsiteY92" fmla="*/ 2593975 h 6709566"/>
                    <a:gd name="connsiteX93" fmla="*/ 2410619 w 3413919"/>
                    <a:gd name="connsiteY93" fmla="*/ 2374900 h 6709566"/>
                    <a:gd name="connsiteX94" fmla="*/ 2391569 w 3413919"/>
                    <a:gd name="connsiteY94" fmla="*/ 2082800 h 6709566"/>
                    <a:gd name="connsiteX95" fmla="*/ 2337594 w 3413919"/>
                    <a:gd name="connsiteY95" fmla="*/ 1854200 h 6709566"/>
                    <a:gd name="connsiteX96" fmla="*/ 2216944 w 3413919"/>
                    <a:gd name="connsiteY96" fmla="*/ 1816100 h 6709566"/>
                    <a:gd name="connsiteX97" fmla="*/ 1893094 w 3413919"/>
                    <a:gd name="connsiteY97" fmla="*/ 1527175 h 6709566"/>
                    <a:gd name="connsiteX98" fmla="*/ 1696244 w 3413919"/>
                    <a:gd name="connsiteY98" fmla="*/ 1311275 h 6709566"/>
                    <a:gd name="connsiteX99" fmla="*/ 1648619 w 3413919"/>
                    <a:gd name="connsiteY99" fmla="*/ 1200150 h 6709566"/>
                    <a:gd name="connsiteX100" fmla="*/ 1626394 w 3413919"/>
                    <a:gd name="connsiteY100" fmla="*/ 1073150 h 6709566"/>
                    <a:gd name="connsiteX101" fmla="*/ 1572419 w 3413919"/>
                    <a:gd name="connsiteY101" fmla="*/ 920750 h 6709566"/>
                    <a:gd name="connsiteX102" fmla="*/ 1366044 w 3413919"/>
                    <a:gd name="connsiteY102" fmla="*/ 784225 h 6709566"/>
                    <a:gd name="connsiteX103" fmla="*/ 1273969 w 3413919"/>
                    <a:gd name="connsiteY103" fmla="*/ 742950 h 6709566"/>
                    <a:gd name="connsiteX104" fmla="*/ 1258094 w 3413919"/>
                    <a:gd name="connsiteY104" fmla="*/ 682625 h 6709566"/>
                    <a:gd name="connsiteX105" fmla="*/ 1013619 w 3413919"/>
                    <a:gd name="connsiteY105" fmla="*/ 571500 h 6709566"/>
                    <a:gd name="connsiteX106" fmla="*/ 994569 w 3413919"/>
                    <a:gd name="connsiteY106" fmla="*/ 479425 h 6709566"/>
                    <a:gd name="connsiteX107" fmla="*/ 918369 w 3413919"/>
                    <a:gd name="connsiteY107" fmla="*/ 450850 h 6709566"/>
                    <a:gd name="connsiteX108" fmla="*/ 877094 w 3413919"/>
                    <a:gd name="connsiteY108" fmla="*/ 352425 h 6709566"/>
                    <a:gd name="connsiteX109" fmla="*/ 765969 w 3413919"/>
                    <a:gd name="connsiteY109" fmla="*/ 260350 h 6709566"/>
                    <a:gd name="connsiteX110" fmla="*/ 632619 w 3413919"/>
                    <a:gd name="connsiteY110" fmla="*/ 193675 h 6709566"/>
                    <a:gd name="connsiteX111" fmla="*/ 588169 w 3413919"/>
                    <a:gd name="connsiteY111" fmla="*/ 114300 h 6709566"/>
                    <a:gd name="connsiteX112" fmla="*/ 435769 w 3413919"/>
                    <a:gd name="connsiteY112" fmla="*/ 0 h 6709566"/>
                    <a:gd name="connsiteX113" fmla="*/ 340519 w 3413919"/>
                    <a:gd name="connsiteY113" fmla="*/ 66675 h 6709566"/>
                    <a:gd name="connsiteX114" fmla="*/ 308769 w 3413919"/>
                    <a:gd name="connsiteY114" fmla="*/ 120649 h 6709566"/>
                    <a:gd name="connsiteX115" fmla="*/ 302419 w 3413919"/>
                    <a:gd name="connsiteY115" fmla="*/ 212724 h 6709566"/>
                    <a:gd name="connsiteX116" fmla="*/ 210344 w 3413919"/>
                    <a:gd name="connsiteY116" fmla="*/ 371473 h 6709566"/>
                    <a:gd name="connsiteX117" fmla="*/ 121444 w 3413919"/>
                    <a:gd name="connsiteY117" fmla="*/ 498474 h 6709566"/>
                    <a:gd name="connsiteX118" fmla="*/ 134144 w 3413919"/>
                    <a:gd name="connsiteY118" fmla="*/ 612773 h 6709566"/>
                    <a:gd name="connsiteX119" fmla="*/ 0 w 3413919"/>
                    <a:gd name="connsiteY11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5344 w 3413919"/>
                    <a:gd name="connsiteY3" fmla="*/ 6628603 h 6709566"/>
                    <a:gd name="connsiteX4" fmla="*/ 3371057 w 3413919"/>
                    <a:gd name="connsiteY4" fmla="*/ 6609553 h 6709566"/>
                    <a:gd name="connsiteX5" fmla="*/ 3366294 w 3413919"/>
                    <a:gd name="connsiteY5" fmla="*/ 6600028 h 6709566"/>
                    <a:gd name="connsiteX6" fmla="*/ 3354388 w 3413919"/>
                    <a:gd name="connsiteY6" fmla="*/ 6564310 h 6709566"/>
                    <a:gd name="connsiteX7" fmla="*/ 3352007 w 3413919"/>
                    <a:gd name="connsiteY7" fmla="*/ 6552403 h 6709566"/>
                    <a:gd name="connsiteX8" fmla="*/ 3347244 w 3413919"/>
                    <a:gd name="connsiteY8" fmla="*/ 6545260 h 6709566"/>
                    <a:gd name="connsiteX9" fmla="*/ 3342482 w 3413919"/>
                    <a:gd name="connsiteY9" fmla="*/ 6528591 h 6709566"/>
                    <a:gd name="connsiteX10" fmla="*/ 3335338 w 3413919"/>
                    <a:gd name="connsiteY10" fmla="*/ 6504778 h 6709566"/>
                    <a:gd name="connsiteX11" fmla="*/ 3325813 w 3413919"/>
                    <a:gd name="connsiteY11" fmla="*/ 6409528 h 6709566"/>
                    <a:gd name="connsiteX12" fmla="*/ 3321050 w 3413919"/>
                    <a:gd name="connsiteY12" fmla="*/ 6397622 h 6709566"/>
                    <a:gd name="connsiteX13" fmla="*/ 3309144 w 3413919"/>
                    <a:gd name="connsiteY13" fmla="*/ 6390478 h 6709566"/>
                    <a:gd name="connsiteX14" fmla="*/ 3299619 w 3413919"/>
                    <a:gd name="connsiteY14" fmla="*/ 6373810 h 6709566"/>
                    <a:gd name="connsiteX15" fmla="*/ 3292475 w 3413919"/>
                    <a:gd name="connsiteY15" fmla="*/ 6369047 h 6709566"/>
                    <a:gd name="connsiteX16" fmla="*/ 3287713 w 3413919"/>
                    <a:gd name="connsiteY16" fmla="*/ 6359522 h 6709566"/>
                    <a:gd name="connsiteX17" fmla="*/ 3282950 w 3413919"/>
                    <a:gd name="connsiteY17" fmla="*/ 6345235 h 6709566"/>
                    <a:gd name="connsiteX18" fmla="*/ 3280569 w 3413919"/>
                    <a:gd name="connsiteY18" fmla="*/ 6316660 h 6709566"/>
                    <a:gd name="connsiteX19" fmla="*/ 3275807 w 3413919"/>
                    <a:gd name="connsiteY19" fmla="*/ 6299991 h 6709566"/>
                    <a:gd name="connsiteX20" fmla="*/ 3273425 w 3413919"/>
                    <a:gd name="connsiteY20" fmla="*/ 6288085 h 6709566"/>
                    <a:gd name="connsiteX21" fmla="*/ 3268663 w 3413919"/>
                    <a:gd name="connsiteY21" fmla="*/ 6211885 h 6709566"/>
                    <a:gd name="connsiteX22" fmla="*/ 3263900 w 3413919"/>
                    <a:gd name="connsiteY22" fmla="*/ 6190453 h 6709566"/>
                    <a:gd name="connsiteX23" fmla="*/ 3259138 w 3413919"/>
                    <a:gd name="connsiteY23" fmla="*/ 6171403 h 6709566"/>
                    <a:gd name="connsiteX24" fmla="*/ 3247232 w 3413919"/>
                    <a:gd name="connsiteY24" fmla="*/ 6159497 h 6709566"/>
                    <a:gd name="connsiteX25" fmla="*/ 3235325 w 3413919"/>
                    <a:gd name="connsiteY25" fmla="*/ 6149972 h 6709566"/>
                    <a:gd name="connsiteX26" fmla="*/ 3175794 w 3413919"/>
                    <a:gd name="connsiteY26" fmla="*/ 6149972 h 6709566"/>
                    <a:gd name="connsiteX27" fmla="*/ 3161507 w 3413919"/>
                    <a:gd name="connsiteY27" fmla="*/ 6095203 h 6709566"/>
                    <a:gd name="connsiteX28" fmla="*/ 3161507 w 3413919"/>
                    <a:gd name="connsiteY28" fmla="*/ 6038053 h 6709566"/>
                    <a:gd name="connsiteX29" fmla="*/ 3099594 w 3413919"/>
                    <a:gd name="connsiteY29" fmla="*/ 6047578 h 6709566"/>
                    <a:gd name="connsiteX30" fmla="*/ 3071019 w 3413919"/>
                    <a:gd name="connsiteY30" fmla="*/ 6064247 h 6709566"/>
                    <a:gd name="connsiteX31" fmla="*/ 3042444 w 3413919"/>
                    <a:gd name="connsiteY31" fmla="*/ 6057103 h 6709566"/>
                    <a:gd name="connsiteX32" fmla="*/ 3018632 w 3413919"/>
                    <a:gd name="connsiteY32" fmla="*/ 6035672 h 6709566"/>
                    <a:gd name="connsiteX33" fmla="*/ 2982913 w 3413919"/>
                    <a:gd name="connsiteY33" fmla="*/ 6021385 h 6709566"/>
                    <a:gd name="connsiteX34" fmla="*/ 2944813 w 3413919"/>
                    <a:gd name="connsiteY34" fmla="*/ 6023766 h 6709566"/>
                    <a:gd name="connsiteX35" fmla="*/ 2911475 w 3413919"/>
                    <a:gd name="connsiteY35" fmla="*/ 6038053 h 6709566"/>
                    <a:gd name="connsiteX36" fmla="*/ 2878138 w 3413919"/>
                    <a:gd name="connsiteY36" fmla="*/ 6059485 h 6709566"/>
                    <a:gd name="connsiteX37" fmla="*/ 2859088 w 3413919"/>
                    <a:gd name="connsiteY37" fmla="*/ 6057103 h 6709566"/>
                    <a:gd name="connsiteX38" fmla="*/ 2828132 w 3413919"/>
                    <a:gd name="connsiteY38" fmla="*/ 6045197 h 6709566"/>
                    <a:gd name="connsiteX39" fmla="*/ 2801938 w 3413919"/>
                    <a:gd name="connsiteY39" fmla="*/ 6009478 h 6709566"/>
                    <a:gd name="connsiteX40" fmla="*/ 2780507 w 3413919"/>
                    <a:gd name="connsiteY40" fmla="*/ 5985666 h 6709566"/>
                    <a:gd name="connsiteX41" fmla="*/ 2763838 w 3413919"/>
                    <a:gd name="connsiteY41" fmla="*/ 5966616 h 6709566"/>
                    <a:gd name="connsiteX42" fmla="*/ 2737644 w 3413919"/>
                    <a:gd name="connsiteY42" fmla="*/ 5942803 h 6709566"/>
                    <a:gd name="connsiteX43" fmla="*/ 2687638 w 3413919"/>
                    <a:gd name="connsiteY43" fmla="*/ 5916610 h 6709566"/>
                    <a:gd name="connsiteX44" fmla="*/ 2680494 w 3413919"/>
                    <a:gd name="connsiteY44" fmla="*/ 5878510 h 6709566"/>
                    <a:gd name="connsiteX45" fmla="*/ 2642394 w 3413919"/>
                    <a:gd name="connsiteY45" fmla="*/ 5840410 h 6709566"/>
                    <a:gd name="connsiteX46" fmla="*/ 2640013 w 3413919"/>
                    <a:gd name="connsiteY46" fmla="*/ 5790403 h 6709566"/>
                    <a:gd name="connsiteX47" fmla="*/ 2625725 w 3413919"/>
                    <a:gd name="connsiteY47" fmla="*/ 5766591 h 6709566"/>
                    <a:gd name="connsiteX48" fmla="*/ 2580482 w 3413919"/>
                    <a:gd name="connsiteY48" fmla="*/ 5814216 h 6709566"/>
                    <a:gd name="connsiteX49" fmla="*/ 2561432 w 3413919"/>
                    <a:gd name="connsiteY49" fmla="*/ 5842791 h 6709566"/>
                    <a:gd name="connsiteX50" fmla="*/ 2497138 w 3413919"/>
                    <a:gd name="connsiteY50" fmla="*/ 5847553 h 6709566"/>
                    <a:gd name="connsiteX51" fmla="*/ 2506663 w 3413919"/>
                    <a:gd name="connsiteY51" fmla="*/ 5809453 h 6709566"/>
                    <a:gd name="connsiteX52" fmla="*/ 2566194 w 3413919"/>
                    <a:gd name="connsiteY52" fmla="*/ 5768972 h 6709566"/>
                    <a:gd name="connsiteX53" fmla="*/ 2549525 w 3413919"/>
                    <a:gd name="connsiteY53" fmla="*/ 5740397 h 6709566"/>
                    <a:gd name="connsiteX54" fmla="*/ 2466182 w 3413919"/>
                    <a:gd name="connsiteY54" fmla="*/ 5733253 h 6709566"/>
                    <a:gd name="connsiteX55" fmla="*/ 2416175 w 3413919"/>
                    <a:gd name="connsiteY55" fmla="*/ 5688010 h 6709566"/>
                    <a:gd name="connsiteX56" fmla="*/ 2370932 w 3413919"/>
                    <a:gd name="connsiteY56" fmla="*/ 5654672 h 6709566"/>
                    <a:gd name="connsiteX57" fmla="*/ 2375694 w 3413919"/>
                    <a:gd name="connsiteY57" fmla="*/ 5635622 h 6709566"/>
                    <a:gd name="connsiteX58" fmla="*/ 2339975 w 3413919"/>
                    <a:gd name="connsiteY58" fmla="*/ 5607047 h 6709566"/>
                    <a:gd name="connsiteX59" fmla="*/ 2285207 w 3413919"/>
                    <a:gd name="connsiteY59" fmla="*/ 5618953 h 6709566"/>
                    <a:gd name="connsiteX60" fmla="*/ 2261394 w 3413919"/>
                    <a:gd name="connsiteY60" fmla="*/ 5602285 h 6709566"/>
                    <a:gd name="connsiteX61" fmla="*/ 2254250 w 3413919"/>
                    <a:gd name="connsiteY61" fmla="*/ 5571328 h 6709566"/>
                    <a:gd name="connsiteX62" fmla="*/ 2209007 w 3413919"/>
                    <a:gd name="connsiteY62" fmla="*/ 5564185 h 6709566"/>
                    <a:gd name="connsiteX63" fmla="*/ 2194719 w 3413919"/>
                    <a:gd name="connsiteY63" fmla="*/ 5502272 h 6709566"/>
                    <a:gd name="connsiteX64" fmla="*/ 2144713 w 3413919"/>
                    <a:gd name="connsiteY64" fmla="*/ 5471316 h 6709566"/>
                    <a:gd name="connsiteX65" fmla="*/ 2139950 w 3413919"/>
                    <a:gd name="connsiteY65" fmla="*/ 5402260 h 6709566"/>
                    <a:gd name="connsiteX66" fmla="*/ 2106613 w 3413919"/>
                    <a:gd name="connsiteY66" fmla="*/ 5357016 h 6709566"/>
                    <a:gd name="connsiteX67" fmla="*/ 2070894 w 3413919"/>
                    <a:gd name="connsiteY67" fmla="*/ 5345110 h 6709566"/>
                    <a:gd name="connsiteX68" fmla="*/ 2032794 w 3413919"/>
                    <a:gd name="connsiteY68" fmla="*/ 5328441 h 6709566"/>
                    <a:gd name="connsiteX69" fmla="*/ 2051844 w 3413919"/>
                    <a:gd name="connsiteY69" fmla="*/ 5254622 h 6709566"/>
                    <a:gd name="connsiteX70" fmla="*/ 2018506 w 3413919"/>
                    <a:gd name="connsiteY70" fmla="*/ 5061744 h 6709566"/>
                    <a:gd name="connsiteX71" fmla="*/ 1932781 w 3413919"/>
                    <a:gd name="connsiteY71" fmla="*/ 4966493 h 6709566"/>
                    <a:gd name="connsiteX72" fmla="*/ 1968501 w 3413919"/>
                    <a:gd name="connsiteY72" fmla="*/ 4783138 h 6709566"/>
                    <a:gd name="connsiteX73" fmla="*/ 1887537 w 3413919"/>
                    <a:gd name="connsiteY73" fmla="*/ 4685507 h 6709566"/>
                    <a:gd name="connsiteX74" fmla="*/ 1982788 w 3413919"/>
                    <a:gd name="connsiteY74" fmla="*/ 4587876 h 6709566"/>
                    <a:gd name="connsiteX75" fmla="*/ 1982788 w 3413919"/>
                    <a:gd name="connsiteY75" fmla="*/ 4425951 h 6709566"/>
                    <a:gd name="connsiteX76" fmla="*/ 1923257 w 3413919"/>
                    <a:gd name="connsiteY76" fmla="*/ 4306887 h 6709566"/>
                    <a:gd name="connsiteX77" fmla="*/ 2028032 w 3413919"/>
                    <a:gd name="connsiteY77" fmla="*/ 4094956 h 6709566"/>
                    <a:gd name="connsiteX78" fmla="*/ 1992313 w 3413919"/>
                    <a:gd name="connsiteY78" fmla="*/ 4006849 h 6709566"/>
                    <a:gd name="connsiteX79" fmla="*/ 1887538 w 3413919"/>
                    <a:gd name="connsiteY79" fmla="*/ 3921125 h 6709566"/>
                    <a:gd name="connsiteX80" fmla="*/ 1955007 w 3413919"/>
                    <a:gd name="connsiteY80" fmla="*/ 3788569 h 6709566"/>
                    <a:gd name="connsiteX81" fmla="*/ 1905794 w 3413919"/>
                    <a:gd name="connsiteY81" fmla="*/ 3705225 h 6709566"/>
                    <a:gd name="connsiteX82" fmla="*/ 1959769 w 3413919"/>
                    <a:gd name="connsiteY82" fmla="*/ 3562350 h 6709566"/>
                    <a:gd name="connsiteX83" fmla="*/ 2004219 w 3413919"/>
                    <a:gd name="connsiteY83" fmla="*/ 3438525 h 6709566"/>
                    <a:gd name="connsiteX84" fmla="*/ 1947069 w 3413919"/>
                    <a:gd name="connsiteY84" fmla="*/ 3352800 h 6709566"/>
                    <a:gd name="connsiteX85" fmla="*/ 2061369 w 3413919"/>
                    <a:gd name="connsiteY85" fmla="*/ 3282950 h 6709566"/>
                    <a:gd name="connsiteX86" fmla="*/ 1991519 w 3413919"/>
                    <a:gd name="connsiteY86" fmla="*/ 3197225 h 6709566"/>
                    <a:gd name="connsiteX87" fmla="*/ 2070894 w 3413919"/>
                    <a:gd name="connsiteY87" fmla="*/ 3035300 h 6709566"/>
                    <a:gd name="connsiteX88" fmla="*/ 2124869 w 3413919"/>
                    <a:gd name="connsiteY88" fmla="*/ 2974975 h 6709566"/>
                    <a:gd name="connsiteX89" fmla="*/ 2191544 w 3413919"/>
                    <a:gd name="connsiteY89" fmla="*/ 2838450 h 6709566"/>
                    <a:gd name="connsiteX90" fmla="*/ 2334419 w 3413919"/>
                    <a:gd name="connsiteY90" fmla="*/ 2727325 h 6709566"/>
                    <a:gd name="connsiteX91" fmla="*/ 2401094 w 3413919"/>
                    <a:gd name="connsiteY91" fmla="*/ 2593975 h 6709566"/>
                    <a:gd name="connsiteX92" fmla="*/ 2410619 w 3413919"/>
                    <a:gd name="connsiteY92" fmla="*/ 2374900 h 6709566"/>
                    <a:gd name="connsiteX93" fmla="*/ 2391569 w 3413919"/>
                    <a:gd name="connsiteY93" fmla="*/ 2082800 h 6709566"/>
                    <a:gd name="connsiteX94" fmla="*/ 2337594 w 3413919"/>
                    <a:gd name="connsiteY94" fmla="*/ 1854200 h 6709566"/>
                    <a:gd name="connsiteX95" fmla="*/ 2216944 w 3413919"/>
                    <a:gd name="connsiteY95" fmla="*/ 1816100 h 6709566"/>
                    <a:gd name="connsiteX96" fmla="*/ 1893094 w 3413919"/>
                    <a:gd name="connsiteY96" fmla="*/ 1527175 h 6709566"/>
                    <a:gd name="connsiteX97" fmla="*/ 1696244 w 3413919"/>
                    <a:gd name="connsiteY97" fmla="*/ 1311275 h 6709566"/>
                    <a:gd name="connsiteX98" fmla="*/ 1648619 w 3413919"/>
                    <a:gd name="connsiteY98" fmla="*/ 1200150 h 6709566"/>
                    <a:gd name="connsiteX99" fmla="*/ 1626394 w 3413919"/>
                    <a:gd name="connsiteY99" fmla="*/ 1073150 h 6709566"/>
                    <a:gd name="connsiteX100" fmla="*/ 1572419 w 3413919"/>
                    <a:gd name="connsiteY100" fmla="*/ 920750 h 6709566"/>
                    <a:gd name="connsiteX101" fmla="*/ 1366044 w 3413919"/>
                    <a:gd name="connsiteY101" fmla="*/ 784225 h 6709566"/>
                    <a:gd name="connsiteX102" fmla="*/ 1273969 w 3413919"/>
                    <a:gd name="connsiteY102" fmla="*/ 742950 h 6709566"/>
                    <a:gd name="connsiteX103" fmla="*/ 1258094 w 3413919"/>
                    <a:gd name="connsiteY103" fmla="*/ 682625 h 6709566"/>
                    <a:gd name="connsiteX104" fmla="*/ 1013619 w 3413919"/>
                    <a:gd name="connsiteY104" fmla="*/ 571500 h 6709566"/>
                    <a:gd name="connsiteX105" fmla="*/ 994569 w 3413919"/>
                    <a:gd name="connsiteY105" fmla="*/ 479425 h 6709566"/>
                    <a:gd name="connsiteX106" fmla="*/ 918369 w 3413919"/>
                    <a:gd name="connsiteY106" fmla="*/ 450850 h 6709566"/>
                    <a:gd name="connsiteX107" fmla="*/ 877094 w 3413919"/>
                    <a:gd name="connsiteY107" fmla="*/ 352425 h 6709566"/>
                    <a:gd name="connsiteX108" fmla="*/ 765969 w 3413919"/>
                    <a:gd name="connsiteY108" fmla="*/ 260350 h 6709566"/>
                    <a:gd name="connsiteX109" fmla="*/ 632619 w 3413919"/>
                    <a:gd name="connsiteY109" fmla="*/ 193675 h 6709566"/>
                    <a:gd name="connsiteX110" fmla="*/ 588169 w 3413919"/>
                    <a:gd name="connsiteY110" fmla="*/ 114300 h 6709566"/>
                    <a:gd name="connsiteX111" fmla="*/ 435769 w 3413919"/>
                    <a:gd name="connsiteY111" fmla="*/ 0 h 6709566"/>
                    <a:gd name="connsiteX112" fmla="*/ 340519 w 3413919"/>
                    <a:gd name="connsiteY112" fmla="*/ 66675 h 6709566"/>
                    <a:gd name="connsiteX113" fmla="*/ 308769 w 3413919"/>
                    <a:gd name="connsiteY113" fmla="*/ 120649 h 6709566"/>
                    <a:gd name="connsiteX114" fmla="*/ 302419 w 3413919"/>
                    <a:gd name="connsiteY114" fmla="*/ 212724 h 6709566"/>
                    <a:gd name="connsiteX115" fmla="*/ 210344 w 3413919"/>
                    <a:gd name="connsiteY115" fmla="*/ 371473 h 6709566"/>
                    <a:gd name="connsiteX116" fmla="*/ 121444 w 3413919"/>
                    <a:gd name="connsiteY116" fmla="*/ 498474 h 6709566"/>
                    <a:gd name="connsiteX117" fmla="*/ 134144 w 3413919"/>
                    <a:gd name="connsiteY117" fmla="*/ 612773 h 6709566"/>
                    <a:gd name="connsiteX118" fmla="*/ 0 w 3413919"/>
                    <a:gd name="connsiteY11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5344 w 3413919"/>
                    <a:gd name="connsiteY3" fmla="*/ 6628603 h 6709566"/>
                    <a:gd name="connsiteX4" fmla="*/ 3371057 w 3413919"/>
                    <a:gd name="connsiteY4" fmla="*/ 6609553 h 6709566"/>
                    <a:gd name="connsiteX5" fmla="*/ 3366294 w 3413919"/>
                    <a:gd name="connsiteY5" fmla="*/ 6600028 h 6709566"/>
                    <a:gd name="connsiteX6" fmla="*/ 3354388 w 3413919"/>
                    <a:gd name="connsiteY6" fmla="*/ 6564310 h 6709566"/>
                    <a:gd name="connsiteX7" fmla="*/ 3352007 w 3413919"/>
                    <a:gd name="connsiteY7" fmla="*/ 6552403 h 6709566"/>
                    <a:gd name="connsiteX8" fmla="*/ 3347244 w 3413919"/>
                    <a:gd name="connsiteY8" fmla="*/ 6545260 h 6709566"/>
                    <a:gd name="connsiteX9" fmla="*/ 3335338 w 3413919"/>
                    <a:gd name="connsiteY9" fmla="*/ 6504778 h 6709566"/>
                    <a:gd name="connsiteX10" fmla="*/ 3325813 w 3413919"/>
                    <a:gd name="connsiteY10" fmla="*/ 6409528 h 6709566"/>
                    <a:gd name="connsiteX11" fmla="*/ 3321050 w 3413919"/>
                    <a:gd name="connsiteY11" fmla="*/ 6397622 h 6709566"/>
                    <a:gd name="connsiteX12" fmla="*/ 3309144 w 3413919"/>
                    <a:gd name="connsiteY12" fmla="*/ 6390478 h 6709566"/>
                    <a:gd name="connsiteX13" fmla="*/ 3299619 w 3413919"/>
                    <a:gd name="connsiteY13" fmla="*/ 6373810 h 6709566"/>
                    <a:gd name="connsiteX14" fmla="*/ 3292475 w 3413919"/>
                    <a:gd name="connsiteY14" fmla="*/ 6369047 h 6709566"/>
                    <a:gd name="connsiteX15" fmla="*/ 3287713 w 3413919"/>
                    <a:gd name="connsiteY15" fmla="*/ 6359522 h 6709566"/>
                    <a:gd name="connsiteX16" fmla="*/ 3282950 w 3413919"/>
                    <a:gd name="connsiteY16" fmla="*/ 6345235 h 6709566"/>
                    <a:gd name="connsiteX17" fmla="*/ 3280569 w 3413919"/>
                    <a:gd name="connsiteY17" fmla="*/ 6316660 h 6709566"/>
                    <a:gd name="connsiteX18" fmla="*/ 3275807 w 3413919"/>
                    <a:gd name="connsiteY18" fmla="*/ 6299991 h 6709566"/>
                    <a:gd name="connsiteX19" fmla="*/ 3273425 w 3413919"/>
                    <a:gd name="connsiteY19" fmla="*/ 6288085 h 6709566"/>
                    <a:gd name="connsiteX20" fmla="*/ 3268663 w 3413919"/>
                    <a:gd name="connsiteY20" fmla="*/ 6211885 h 6709566"/>
                    <a:gd name="connsiteX21" fmla="*/ 3263900 w 3413919"/>
                    <a:gd name="connsiteY21" fmla="*/ 6190453 h 6709566"/>
                    <a:gd name="connsiteX22" fmla="*/ 3259138 w 3413919"/>
                    <a:gd name="connsiteY22" fmla="*/ 6171403 h 6709566"/>
                    <a:gd name="connsiteX23" fmla="*/ 3247232 w 3413919"/>
                    <a:gd name="connsiteY23" fmla="*/ 6159497 h 6709566"/>
                    <a:gd name="connsiteX24" fmla="*/ 3235325 w 3413919"/>
                    <a:gd name="connsiteY24" fmla="*/ 6149972 h 6709566"/>
                    <a:gd name="connsiteX25" fmla="*/ 3175794 w 3413919"/>
                    <a:gd name="connsiteY25" fmla="*/ 6149972 h 6709566"/>
                    <a:gd name="connsiteX26" fmla="*/ 3161507 w 3413919"/>
                    <a:gd name="connsiteY26" fmla="*/ 6095203 h 6709566"/>
                    <a:gd name="connsiteX27" fmla="*/ 3161507 w 3413919"/>
                    <a:gd name="connsiteY27" fmla="*/ 6038053 h 6709566"/>
                    <a:gd name="connsiteX28" fmla="*/ 3099594 w 3413919"/>
                    <a:gd name="connsiteY28" fmla="*/ 6047578 h 6709566"/>
                    <a:gd name="connsiteX29" fmla="*/ 3071019 w 3413919"/>
                    <a:gd name="connsiteY29" fmla="*/ 6064247 h 6709566"/>
                    <a:gd name="connsiteX30" fmla="*/ 3042444 w 3413919"/>
                    <a:gd name="connsiteY30" fmla="*/ 6057103 h 6709566"/>
                    <a:gd name="connsiteX31" fmla="*/ 3018632 w 3413919"/>
                    <a:gd name="connsiteY31" fmla="*/ 6035672 h 6709566"/>
                    <a:gd name="connsiteX32" fmla="*/ 2982913 w 3413919"/>
                    <a:gd name="connsiteY32" fmla="*/ 6021385 h 6709566"/>
                    <a:gd name="connsiteX33" fmla="*/ 2944813 w 3413919"/>
                    <a:gd name="connsiteY33" fmla="*/ 6023766 h 6709566"/>
                    <a:gd name="connsiteX34" fmla="*/ 2911475 w 3413919"/>
                    <a:gd name="connsiteY34" fmla="*/ 6038053 h 6709566"/>
                    <a:gd name="connsiteX35" fmla="*/ 2878138 w 3413919"/>
                    <a:gd name="connsiteY35" fmla="*/ 6059485 h 6709566"/>
                    <a:gd name="connsiteX36" fmla="*/ 2859088 w 3413919"/>
                    <a:gd name="connsiteY36" fmla="*/ 6057103 h 6709566"/>
                    <a:gd name="connsiteX37" fmla="*/ 2828132 w 3413919"/>
                    <a:gd name="connsiteY37" fmla="*/ 6045197 h 6709566"/>
                    <a:gd name="connsiteX38" fmla="*/ 2801938 w 3413919"/>
                    <a:gd name="connsiteY38" fmla="*/ 6009478 h 6709566"/>
                    <a:gd name="connsiteX39" fmla="*/ 2780507 w 3413919"/>
                    <a:gd name="connsiteY39" fmla="*/ 5985666 h 6709566"/>
                    <a:gd name="connsiteX40" fmla="*/ 2763838 w 3413919"/>
                    <a:gd name="connsiteY40" fmla="*/ 5966616 h 6709566"/>
                    <a:gd name="connsiteX41" fmla="*/ 2737644 w 3413919"/>
                    <a:gd name="connsiteY41" fmla="*/ 5942803 h 6709566"/>
                    <a:gd name="connsiteX42" fmla="*/ 2687638 w 3413919"/>
                    <a:gd name="connsiteY42" fmla="*/ 5916610 h 6709566"/>
                    <a:gd name="connsiteX43" fmla="*/ 2680494 w 3413919"/>
                    <a:gd name="connsiteY43" fmla="*/ 5878510 h 6709566"/>
                    <a:gd name="connsiteX44" fmla="*/ 2642394 w 3413919"/>
                    <a:gd name="connsiteY44" fmla="*/ 5840410 h 6709566"/>
                    <a:gd name="connsiteX45" fmla="*/ 2640013 w 3413919"/>
                    <a:gd name="connsiteY45" fmla="*/ 5790403 h 6709566"/>
                    <a:gd name="connsiteX46" fmla="*/ 2625725 w 3413919"/>
                    <a:gd name="connsiteY46" fmla="*/ 5766591 h 6709566"/>
                    <a:gd name="connsiteX47" fmla="*/ 2580482 w 3413919"/>
                    <a:gd name="connsiteY47" fmla="*/ 5814216 h 6709566"/>
                    <a:gd name="connsiteX48" fmla="*/ 2561432 w 3413919"/>
                    <a:gd name="connsiteY48" fmla="*/ 5842791 h 6709566"/>
                    <a:gd name="connsiteX49" fmla="*/ 2497138 w 3413919"/>
                    <a:gd name="connsiteY49" fmla="*/ 5847553 h 6709566"/>
                    <a:gd name="connsiteX50" fmla="*/ 2506663 w 3413919"/>
                    <a:gd name="connsiteY50" fmla="*/ 5809453 h 6709566"/>
                    <a:gd name="connsiteX51" fmla="*/ 2566194 w 3413919"/>
                    <a:gd name="connsiteY51" fmla="*/ 5768972 h 6709566"/>
                    <a:gd name="connsiteX52" fmla="*/ 2549525 w 3413919"/>
                    <a:gd name="connsiteY52" fmla="*/ 5740397 h 6709566"/>
                    <a:gd name="connsiteX53" fmla="*/ 2466182 w 3413919"/>
                    <a:gd name="connsiteY53" fmla="*/ 5733253 h 6709566"/>
                    <a:gd name="connsiteX54" fmla="*/ 2416175 w 3413919"/>
                    <a:gd name="connsiteY54" fmla="*/ 5688010 h 6709566"/>
                    <a:gd name="connsiteX55" fmla="*/ 2370932 w 3413919"/>
                    <a:gd name="connsiteY55" fmla="*/ 5654672 h 6709566"/>
                    <a:gd name="connsiteX56" fmla="*/ 2375694 w 3413919"/>
                    <a:gd name="connsiteY56" fmla="*/ 5635622 h 6709566"/>
                    <a:gd name="connsiteX57" fmla="*/ 2339975 w 3413919"/>
                    <a:gd name="connsiteY57" fmla="*/ 5607047 h 6709566"/>
                    <a:gd name="connsiteX58" fmla="*/ 2285207 w 3413919"/>
                    <a:gd name="connsiteY58" fmla="*/ 5618953 h 6709566"/>
                    <a:gd name="connsiteX59" fmla="*/ 2261394 w 3413919"/>
                    <a:gd name="connsiteY59" fmla="*/ 5602285 h 6709566"/>
                    <a:gd name="connsiteX60" fmla="*/ 2254250 w 3413919"/>
                    <a:gd name="connsiteY60" fmla="*/ 5571328 h 6709566"/>
                    <a:gd name="connsiteX61" fmla="*/ 2209007 w 3413919"/>
                    <a:gd name="connsiteY61" fmla="*/ 5564185 h 6709566"/>
                    <a:gd name="connsiteX62" fmla="*/ 2194719 w 3413919"/>
                    <a:gd name="connsiteY62" fmla="*/ 5502272 h 6709566"/>
                    <a:gd name="connsiteX63" fmla="*/ 2144713 w 3413919"/>
                    <a:gd name="connsiteY63" fmla="*/ 5471316 h 6709566"/>
                    <a:gd name="connsiteX64" fmla="*/ 2139950 w 3413919"/>
                    <a:gd name="connsiteY64" fmla="*/ 5402260 h 6709566"/>
                    <a:gd name="connsiteX65" fmla="*/ 2106613 w 3413919"/>
                    <a:gd name="connsiteY65" fmla="*/ 5357016 h 6709566"/>
                    <a:gd name="connsiteX66" fmla="*/ 2070894 w 3413919"/>
                    <a:gd name="connsiteY66" fmla="*/ 5345110 h 6709566"/>
                    <a:gd name="connsiteX67" fmla="*/ 2032794 w 3413919"/>
                    <a:gd name="connsiteY67" fmla="*/ 5328441 h 6709566"/>
                    <a:gd name="connsiteX68" fmla="*/ 2051844 w 3413919"/>
                    <a:gd name="connsiteY68" fmla="*/ 5254622 h 6709566"/>
                    <a:gd name="connsiteX69" fmla="*/ 2018506 w 3413919"/>
                    <a:gd name="connsiteY69" fmla="*/ 5061744 h 6709566"/>
                    <a:gd name="connsiteX70" fmla="*/ 1932781 w 3413919"/>
                    <a:gd name="connsiteY70" fmla="*/ 4966493 h 6709566"/>
                    <a:gd name="connsiteX71" fmla="*/ 1968501 w 3413919"/>
                    <a:gd name="connsiteY71" fmla="*/ 4783138 h 6709566"/>
                    <a:gd name="connsiteX72" fmla="*/ 1887537 w 3413919"/>
                    <a:gd name="connsiteY72" fmla="*/ 4685507 h 6709566"/>
                    <a:gd name="connsiteX73" fmla="*/ 1982788 w 3413919"/>
                    <a:gd name="connsiteY73" fmla="*/ 4587876 h 6709566"/>
                    <a:gd name="connsiteX74" fmla="*/ 1982788 w 3413919"/>
                    <a:gd name="connsiteY74" fmla="*/ 4425951 h 6709566"/>
                    <a:gd name="connsiteX75" fmla="*/ 1923257 w 3413919"/>
                    <a:gd name="connsiteY75" fmla="*/ 4306887 h 6709566"/>
                    <a:gd name="connsiteX76" fmla="*/ 2028032 w 3413919"/>
                    <a:gd name="connsiteY76" fmla="*/ 4094956 h 6709566"/>
                    <a:gd name="connsiteX77" fmla="*/ 1992313 w 3413919"/>
                    <a:gd name="connsiteY77" fmla="*/ 4006849 h 6709566"/>
                    <a:gd name="connsiteX78" fmla="*/ 1887538 w 3413919"/>
                    <a:gd name="connsiteY78" fmla="*/ 3921125 h 6709566"/>
                    <a:gd name="connsiteX79" fmla="*/ 1955007 w 3413919"/>
                    <a:gd name="connsiteY79" fmla="*/ 3788569 h 6709566"/>
                    <a:gd name="connsiteX80" fmla="*/ 1905794 w 3413919"/>
                    <a:gd name="connsiteY80" fmla="*/ 3705225 h 6709566"/>
                    <a:gd name="connsiteX81" fmla="*/ 1959769 w 3413919"/>
                    <a:gd name="connsiteY81" fmla="*/ 3562350 h 6709566"/>
                    <a:gd name="connsiteX82" fmla="*/ 2004219 w 3413919"/>
                    <a:gd name="connsiteY82" fmla="*/ 3438525 h 6709566"/>
                    <a:gd name="connsiteX83" fmla="*/ 1947069 w 3413919"/>
                    <a:gd name="connsiteY83" fmla="*/ 3352800 h 6709566"/>
                    <a:gd name="connsiteX84" fmla="*/ 2061369 w 3413919"/>
                    <a:gd name="connsiteY84" fmla="*/ 3282950 h 6709566"/>
                    <a:gd name="connsiteX85" fmla="*/ 1991519 w 3413919"/>
                    <a:gd name="connsiteY85" fmla="*/ 3197225 h 6709566"/>
                    <a:gd name="connsiteX86" fmla="*/ 2070894 w 3413919"/>
                    <a:gd name="connsiteY86" fmla="*/ 3035300 h 6709566"/>
                    <a:gd name="connsiteX87" fmla="*/ 2124869 w 3413919"/>
                    <a:gd name="connsiteY87" fmla="*/ 2974975 h 6709566"/>
                    <a:gd name="connsiteX88" fmla="*/ 2191544 w 3413919"/>
                    <a:gd name="connsiteY88" fmla="*/ 2838450 h 6709566"/>
                    <a:gd name="connsiteX89" fmla="*/ 2334419 w 3413919"/>
                    <a:gd name="connsiteY89" fmla="*/ 2727325 h 6709566"/>
                    <a:gd name="connsiteX90" fmla="*/ 2401094 w 3413919"/>
                    <a:gd name="connsiteY90" fmla="*/ 2593975 h 6709566"/>
                    <a:gd name="connsiteX91" fmla="*/ 2410619 w 3413919"/>
                    <a:gd name="connsiteY91" fmla="*/ 2374900 h 6709566"/>
                    <a:gd name="connsiteX92" fmla="*/ 2391569 w 3413919"/>
                    <a:gd name="connsiteY92" fmla="*/ 2082800 h 6709566"/>
                    <a:gd name="connsiteX93" fmla="*/ 2337594 w 3413919"/>
                    <a:gd name="connsiteY93" fmla="*/ 1854200 h 6709566"/>
                    <a:gd name="connsiteX94" fmla="*/ 2216944 w 3413919"/>
                    <a:gd name="connsiteY94" fmla="*/ 1816100 h 6709566"/>
                    <a:gd name="connsiteX95" fmla="*/ 1893094 w 3413919"/>
                    <a:gd name="connsiteY95" fmla="*/ 1527175 h 6709566"/>
                    <a:gd name="connsiteX96" fmla="*/ 1696244 w 3413919"/>
                    <a:gd name="connsiteY96" fmla="*/ 1311275 h 6709566"/>
                    <a:gd name="connsiteX97" fmla="*/ 1648619 w 3413919"/>
                    <a:gd name="connsiteY97" fmla="*/ 1200150 h 6709566"/>
                    <a:gd name="connsiteX98" fmla="*/ 1626394 w 3413919"/>
                    <a:gd name="connsiteY98" fmla="*/ 1073150 h 6709566"/>
                    <a:gd name="connsiteX99" fmla="*/ 1572419 w 3413919"/>
                    <a:gd name="connsiteY99" fmla="*/ 920750 h 6709566"/>
                    <a:gd name="connsiteX100" fmla="*/ 1366044 w 3413919"/>
                    <a:gd name="connsiteY100" fmla="*/ 784225 h 6709566"/>
                    <a:gd name="connsiteX101" fmla="*/ 1273969 w 3413919"/>
                    <a:gd name="connsiteY101" fmla="*/ 742950 h 6709566"/>
                    <a:gd name="connsiteX102" fmla="*/ 1258094 w 3413919"/>
                    <a:gd name="connsiteY102" fmla="*/ 682625 h 6709566"/>
                    <a:gd name="connsiteX103" fmla="*/ 1013619 w 3413919"/>
                    <a:gd name="connsiteY103" fmla="*/ 571500 h 6709566"/>
                    <a:gd name="connsiteX104" fmla="*/ 994569 w 3413919"/>
                    <a:gd name="connsiteY104" fmla="*/ 479425 h 6709566"/>
                    <a:gd name="connsiteX105" fmla="*/ 918369 w 3413919"/>
                    <a:gd name="connsiteY105" fmla="*/ 450850 h 6709566"/>
                    <a:gd name="connsiteX106" fmla="*/ 877094 w 3413919"/>
                    <a:gd name="connsiteY106" fmla="*/ 352425 h 6709566"/>
                    <a:gd name="connsiteX107" fmla="*/ 765969 w 3413919"/>
                    <a:gd name="connsiteY107" fmla="*/ 260350 h 6709566"/>
                    <a:gd name="connsiteX108" fmla="*/ 632619 w 3413919"/>
                    <a:gd name="connsiteY108" fmla="*/ 193675 h 6709566"/>
                    <a:gd name="connsiteX109" fmla="*/ 588169 w 3413919"/>
                    <a:gd name="connsiteY109" fmla="*/ 114300 h 6709566"/>
                    <a:gd name="connsiteX110" fmla="*/ 435769 w 3413919"/>
                    <a:gd name="connsiteY110" fmla="*/ 0 h 6709566"/>
                    <a:gd name="connsiteX111" fmla="*/ 340519 w 3413919"/>
                    <a:gd name="connsiteY111" fmla="*/ 66675 h 6709566"/>
                    <a:gd name="connsiteX112" fmla="*/ 308769 w 3413919"/>
                    <a:gd name="connsiteY112" fmla="*/ 120649 h 6709566"/>
                    <a:gd name="connsiteX113" fmla="*/ 302419 w 3413919"/>
                    <a:gd name="connsiteY113" fmla="*/ 212724 h 6709566"/>
                    <a:gd name="connsiteX114" fmla="*/ 210344 w 3413919"/>
                    <a:gd name="connsiteY114" fmla="*/ 371473 h 6709566"/>
                    <a:gd name="connsiteX115" fmla="*/ 121444 w 3413919"/>
                    <a:gd name="connsiteY115" fmla="*/ 498474 h 6709566"/>
                    <a:gd name="connsiteX116" fmla="*/ 134144 w 3413919"/>
                    <a:gd name="connsiteY116" fmla="*/ 612773 h 6709566"/>
                    <a:gd name="connsiteX117" fmla="*/ 0 w 3413919"/>
                    <a:gd name="connsiteY11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5344 w 3413919"/>
                    <a:gd name="connsiteY3" fmla="*/ 6628603 h 6709566"/>
                    <a:gd name="connsiteX4" fmla="*/ 3371057 w 3413919"/>
                    <a:gd name="connsiteY4" fmla="*/ 6609553 h 6709566"/>
                    <a:gd name="connsiteX5" fmla="*/ 3366294 w 3413919"/>
                    <a:gd name="connsiteY5" fmla="*/ 6600028 h 6709566"/>
                    <a:gd name="connsiteX6" fmla="*/ 3354388 w 3413919"/>
                    <a:gd name="connsiteY6" fmla="*/ 6564310 h 6709566"/>
                    <a:gd name="connsiteX7" fmla="*/ 3347244 w 3413919"/>
                    <a:gd name="connsiteY7" fmla="*/ 6545260 h 6709566"/>
                    <a:gd name="connsiteX8" fmla="*/ 3335338 w 3413919"/>
                    <a:gd name="connsiteY8" fmla="*/ 6504778 h 6709566"/>
                    <a:gd name="connsiteX9" fmla="*/ 3325813 w 3413919"/>
                    <a:gd name="connsiteY9" fmla="*/ 6409528 h 6709566"/>
                    <a:gd name="connsiteX10" fmla="*/ 3321050 w 3413919"/>
                    <a:gd name="connsiteY10" fmla="*/ 6397622 h 6709566"/>
                    <a:gd name="connsiteX11" fmla="*/ 3309144 w 3413919"/>
                    <a:gd name="connsiteY11" fmla="*/ 6390478 h 6709566"/>
                    <a:gd name="connsiteX12" fmla="*/ 3299619 w 3413919"/>
                    <a:gd name="connsiteY12" fmla="*/ 6373810 h 6709566"/>
                    <a:gd name="connsiteX13" fmla="*/ 3292475 w 3413919"/>
                    <a:gd name="connsiteY13" fmla="*/ 6369047 h 6709566"/>
                    <a:gd name="connsiteX14" fmla="*/ 3287713 w 3413919"/>
                    <a:gd name="connsiteY14" fmla="*/ 6359522 h 6709566"/>
                    <a:gd name="connsiteX15" fmla="*/ 3282950 w 3413919"/>
                    <a:gd name="connsiteY15" fmla="*/ 6345235 h 6709566"/>
                    <a:gd name="connsiteX16" fmla="*/ 3280569 w 3413919"/>
                    <a:gd name="connsiteY16" fmla="*/ 6316660 h 6709566"/>
                    <a:gd name="connsiteX17" fmla="*/ 3275807 w 3413919"/>
                    <a:gd name="connsiteY17" fmla="*/ 6299991 h 6709566"/>
                    <a:gd name="connsiteX18" fmla="*/ 3273425 w 3413919"/>
                    <a:gd name="connsiteY18" fmla="*/ 6288085 h 6709566"/>
                    <a:gd name="connsiteX19" fmla="*/ 3268663 w 3413919"/>
                    <a:gd name="connsiteY19" fmla="*/ 6211885 h 6709566"/>
                    <a:gd name="connsiteX20" fmla="*/ 3263900 w 3413919"/>
                    <a:gd name="connsiteY20" fmla="*/ 6190453 h 6709566"/>
                    <a:gd name="connsiteX21" fmla="*/ 3259138 w 3413919"/>
                    <a:gd name="connsiteY21" fmla="*/ 6171403 h 6709566"/>
                    <a:gd name="connsiteX22" fmla="*/ 3247232 w 3413919"/>
                    <a:gd name="connsiteY22" fmla="*/ 6159497 h 6709566"/>
                    <a:gd name="connsiteX23" fmla="*/ 3235325 w 3413919"/>
                    <a:gd name="connsiteY23" fmla="*/ 6149972 h 6709566"/>
                    <a:gd name="connsiteX24" fmla="*/ 3175794 w 3413919"/>
                    <a:gd name="connsiteY24" fmla="*/ 6149972 h 6709566"/>
                    <a:gd name="connsiteX25" fmla="*/ 3161507 w 3413919"/>
                    <a:gd name="connsiteY25" fmla="*/ 6095203 h 6709566"/>
                    <a:gd name="connsiteX26" fmla="*/ 3161507 w 3413919"/>
                    <a:gd name="connsiteY26" fmla="*/ 6038053 h 6709566"/>
                    <a:gd name="connsiteX27" fmla="*/ 3099594 w 3413919"/>
                    <a:gd name="connsiteY27" fmla="*/ 6047578 h 6709566"/>
                    <a:gd name="connsiteX28" fmla="*/ 3071019 w 3413919"/>
                    <a:gd name="connsiteY28" fmla="*/ 6064247 h 6709566"/>
                    <a:gd name="connsiteX29" fmla="*/ 3042444 w 3413919"/>
                    <a:gd name="connsiteY29" fmla="*/ 6057103 h 6709566"/>
                    <a:gd name="connsiteX30" fmla="*/ 3018632 w 3413919"/>
                    <a:gd name="connsiteY30" fmla="*/ 6035672 h 6709566"/>
                    <a:gd name="connsiteX31" fmla="*/ 2982913 w 3413919"/>
                    <a:gd name="connsiteY31" fmla="*/ 6021385 h 6709566"/>
                    <a:gd name="connsiteX32" fmla="*/ 2944813 w 3413919"/>
                    <a:gd name="connsiteY32" fmla="*/ 6023766 h 6709566"/>
                    <a:gd name="connsiteX33" fmla="*/ 2911475 w 3413919"/>
                    <a:gd name="connsiteY33" fmla="*/ 6038053 h 6709566"/>
                    <a:gd name="connsiteX34" fmla="*/ 2878138 w 3413919"/>
                    <a:gd name="connsiteY34" fmla="*/ 6059485 h 6709566"/>
                    <a:gd name="connsiteX35" fmla="*/ 2859088 w 3413919"/>
                    <a:gd name="connsiteY35" fmla="*/ 6057103 h 6709566"/>
                    <a:gd name="connsiteX36" fmla="*/ 2828132 w 3413919"/>
                    <a:gd name="connsiteY36" fmla="*/ 6045197 h 6709566"/>
                    <a:gd name="connsiteX37" fmla="*/ 2801938 w 3413919"/>
                    <a:gd name="connsiteY37" fmla="*/ 6009478 h 6709566"/>
                    <a:gd name="connsiteX38" fmla="*/ 2780507 w 3413919"/>
                    <a:gd name="connsiteY38" fmla="*/ 5985666 h 6709566"/>
                    <a:gd name="connsiteX39" fmla="*/ 2763838 w 3413919"/>
                    <a:gd name="connsiteY39" fmla="*/ 5966616 h 6709566"/>
                    <a:gd name="connsiteX40" fmla="*/ 2737644 w 3413919"/>
                    <a:gd name="connsiteY40" fmla="*/ 5942803 h 6709566"/>
                    <a:gd name="connsiteX41" fmla="*/ 2687638 w 3413919"/>
                    <a:gd name="connsiteY41" fmla="*/ 5916610 h 6709566"/>
                    <a:gd name="connsiteX42" fmla="*/ 2680494 w 3413919"/>
                    <a:gd name="connsiteY42" fmla="*/ 5878510 h 6709566"/>
                    <a:gd name="connsiteX43" fmla="*/ 2642394 w 3413919"/>
                    <a:gd name="connsiteY43" fmla="*/ 5840410 h 6709566"/>
                    <a:gd name="connsiteX44" fmla="*/ 2640013 w 3413919"/>
                    <a:gd name="connsiteY44" fmla="*/ 5790403 h 6709566"/>
                    <a:gd name="connsiteX45" fmla="*/ 2625725 w 3413919"/>
                    <a:gd name="connsiteY45" fmla="*/ 5766591 h 6709566"/>
                    <a:gd name="connsiteX46" fmla="*/ 2580482 w 3413919"/>
                    <a:gd name="connsiteY46" fmla="*/ 5814216 h 6709566"/>
                    <a:gd name="connsiteX47" fmla="*/ 2561432 w 3413919"/>
                    <a:gd name="connsiteY47" fmla="*/ 5842791 h 6709566"/>
                    <a:gd name="connsiteX48" fmla="*/ 2497138 w 3413919"/>
                    <a:gd name="connsiteY48" fmla="*/ 5847553 h 6709566"/>
                    <a:gd name="connsiteX49" fmla="*/ 2506663 w 3413919"/>
                    <a:gd name="connsiteY49" fmla="*/ 5809453 h 6709566"/>
                    <a:gd name="connsiteX50" fmla="*/ 2566194 w 3413919"/>
                    <a:gd name="connsiteY50" fmla="*/ 5768972 h 6709566"/>
                    <a:gd name="connsiteX51" fmla="*/ 2549525 w 3413919"/>
                    <a:gd name="connsiteY51" fmla="*/ 5740397 h 6709566"/>
                    <a:gd name="connsiteX52" fmla="*/ 2466182 w 3413919"/>
                    <a:gd name="connsiteY52" fmla="*/ 5733253 h 6709566"/>
                    <a:gd name="connsiteX53" fmla="*/ 2416175 w 3413919"/>
                    <a:gd name="connsiteY53" fmla="*/ 5688010 h 6709566"/>
                    <a:gd name="connsiteX54" fmla="*/ 2370932 w 3413919"/>
                    <a:gd name="connsiteY54" fmla="*/ 5654672 h 6709566"/>
                    <a:gd name="connsiteX55" fmla="*/ 2375694 w 3413919"/>
                    <a:gd name="connsiteY55" fmla="*/ 5635622 h 6709566"/>
                    <a:gd name="connsiteX56" fmla="*/ 2339975 w 3413919"/>
                    <a:gd name="connsiteY56" fmla="*/ 5607047 h 6709566"/>
                    <a:gd name="connsiteX57" fmla="*/ 2285207 w 3413919"/>
                    <a:gd name="connsiteY57" fmla="*/ 5618953 h 6709566"/>
                    <a:gd name="connsiteX58" fmla="*/ 2261394 w 3413919"/>
                    <a:gd name="connsiteY58" fmla="*/ 5602285 h 6709566"/>
                    <a:gd name="connsiteX59" fmla="*/ 2254250 w 3413919"/>
                    <a:gd name="connsiteY59" fmla="*/ 5571328 h 6709566"/>
                    <a:gd name="connsiteX60" fmla="*/ 2209007 w 3413919"/>
                    <a:gd name="connsiteY60" fmla="*/ 5564185 h 6709566"/>
                    <a:gd name="connsiteX61" fmla="*/ 2194719 w 3413919"/>
                    <a:gd name="connsiteY61" fmla="*/ 5502272 h 6709566"/>
                    <a:gd name="connsiteX62" fmla="*/ 2144713 w 3413919"/>
                    <a:gd name="connsiteY62" fmla="*/ 5471316 h 6709566"/>
                    <a:gd name="connsiteX63" fmla="*/ 2139950 w 3413919"/>
                    <a:gd name="connsiteY63" fmla="*/ 5402260 h 6709566"/>
                    <a:gd name="connsiteX64" fmla="*/ 2106613 w 3413919"/>
                    <a:gd name="connsiteY64" fmla="*/ 5357016 h 6709566"/>
                    <a:gd name="connsiteX65" fmla="*/ 2070894 w 3413919"/>
                    <a:gd name="connsiteY65" fmla="*/ 5345110 h 6709566"/>
                    <a:gd name="connsiteX66" fmla="*/ 2032794 w 3413919"/>
                    <a:gd name="connsiteY66" fmla="*/ 5328441 h 6709566"/>
                    <a:gd name="connsiteX67" fmla="*/ 2051844 w 3413919"/>
                    <a:gd name="connsiteY67" fmla="*/ 5254622 h 6709566"/>
                    <a:gd name="connsiteX68" fmla="*/ 2018506 w 3413919"/>
                    <a:gd name="connsiteY68" fmla="*/ 5061744 h 6709566"/>
                    <a:gd name="connsiteX69" fmla="*/ 1932781 w 3413919"/>
                    <a:gd name="connsiteY69" fmla="*/ 4966493 h 6709566"/>
                    <a:gd name="connsiteX70" fmla="*/ 1968501 w 3413919"/>
                    <a:gd name="connsiteY70" fmla="*/ 4783138 h 6709566"/>
                    <a:gd name="connsiteX71" fmla="*/ 1887537 w 3413919"/>
                    <a:gd name="connsiteY71" fmla="*/ 4685507 h 6709566"/>
                    <a:gd name="connsiteX72" fmla="*/ 1982788 w 3413919"/>
                    <a:gd name="connsiteY72" fmla="*/ 4587876 h 6709566"/>
                    <a:gd name="connsiteX73" fmla="*/ 1982788 w 3413919"/>
                    <a:gd name="connsiteY73" fmla="*/ 4425951 h 6709566"/>
                    <a:gd name="connsiteX74" fmla="*/ 1923257 w 3413919"/>
                    <a:gd name="connsiteY74" fmla="*/ 4306887 h 6709566"/>
                    <a:gd name="connsiteX75" fmla="*/ 2028032 w 3413919"/>
                    <a:gd name="connsiteY75" fmla="*/ 4094956 h 6709566"/>
                    <a:gd name="connsiteX76" fmla="*/ 1992313 w 3413919"/>
                    <a:gd name="connsiteY76" fmla="*/ 4006849 h 6709566"/>
                    <a:gd name="connsiteX77" fmla="*/ 1887538 w 3413919"/>
                    <a:gd name="connsiteY77" fmla="*/ 3921125 h 6709566"/>
                    <a:gd name="connsiteX78" fmla="*/ 1955007 w 3413919"/>
                    <a:gd name="connsiteY78" fmla="*/ 3788569 h 6709566"/>
                    <a:gd name="connsiteX79" fmla="*/ 1905794 w 3413919"/>
                    <a:gd name="connsiteY79" fmla="*/ 3705225 h 6709566"/>
                    <a:gd name="connsiteX80" fmla="*/ 1959769 w 3413919"/>
                    <a:gd name="connsiteY80" fmla="*/ 3562350 h 6709566"/>
                    <a:gd name="connsiteX81" fmla="*/ 2004219 w 3413919"/>
                    <a:gd name="connsiteY81" fmla="*/ 3438525 h 6709566"/>
                    <a:gd name="connsiteX82" fmla="*/ 1947069 w 3413919"/>
                    <a:gd name="connsiteY82" fmla="*/ 3352800 h 6709566"/>
                    <a:gd name="connsiteX83" fmla="*/ 2061369 w 3413919"/>
                    <a:gd name="connsiteY83" fmla="*/ 3282950 h 6709566"/>
                    <a:gd name="connsiteX84" fmla="*/ 1991519 w 3413919"/>
                    <a:gd name="connsiteY84" fmla="*/ 3197225 h 6709566"/>
                    <a:gd name="connsiteX85" fmla="*/ 2070894 w 3413919"/>
                    <a:gd name="connsiteY85" fmla="*/ 3035300 h 6709566"/>
                    <a:gd name="connsiteX86" fmla="*/ 2124869 w 3413919"/>
                    <a:gd name="connsiteY86" fmla="*/ 2974975 h 6709566"/>
                    <a:gd name="connsiteX87" fmla="*/ 2191544 w 3413919"/>
                    <a:gd name="connsiteY87" fmla="*/ 2838450 h 6709566"/>
                    <a:gd name="connsiteX88" fmla="*/ 2334419 w 3413919"/>
                    <a:gd name="connsiteY88" fmla="*/ 2727325 h 6709566"/>
                    <a:gd name="connsiteX89" fmla="*/ 2401094 w 3413919"/>
                    <a:gd name="connsiteY89" fmla="*/ 2593975 h 6709566"/>
                    <a:gd name="connsiteX90" fmla="*/ 2410619 w 3413919"/>
                    <a:gd name="connsiteY90" fmla="*/ 2374900 h 6709566"/>
                    <a:gd name="connsiteX91" fmla="*/ 2391569 w 3413919"/>
                    <a:gd name="connsiteY91" fmla="*/ 2082800 h 6709566"/>
                    <a:gd name="connsiteX92" fmla="*/ 2337594 w 3413919"/>
                    <a:gd name="connsiteY92" fmla="*/ 1854200 h 6709566"/>
                    <a:gd name="connsiteX93" fmla="*/ 2216944 w 3413919"/>
                    <a:gd name="connsiteY93" fmla="*/ 1816100 h 6709566"/>
                    <a:gd name="connsiteX94" fmla="*/ 1893094 w 3413919"/>
                    <a:gd name="connsiteY94" fmla="*/ 1527175 h 6709566"/>
                    <a:gd name="connsiteX95" fmla="*/ 1696244 w 3413919"/>
                    <a:gd name="connsiteY95" fmla="*/ 1311275 h 6709566"/>
                    <a:gd name="connsiteX96" fmla="*/ 1648619 w 3413919"/>
                    <a:gd name="connsiteY96" fmla="*/ 1200150 h 6709566"/>
                    <a:gd name="connsiteX97" fmla="*/ 1626394 w 3413919"/>
                    <a:gd name="connsiteY97" fmla="*/ 1073150 h 6709566"/>
                    <a:gd name="connsiteX98" fmla="*/ 1572419 w 3413919"/>
                    <a:gd name="connsiteY98" fmla="*/ 920750 h 6709566"/>
                    <a:gd name="connsiteX99" fmla="*/ 1366044 w 3413919"/>
                    <a:gd name="connsiteY99" fmla="*/ 784225 h 6709566"/>
                    <a:gd name="connsiteX100" fmla="*/ 1273969 w 3413919"/>
                    <a:gd name="connsiteY100" fmla="*/ 742950 h 6709566"/>
                    <a:gd name="connsiteX101" fmla="*/ 1258094 w 3413919"/>
                    <a:gd name="connsiteY101" fmla="*/ 682625 h 6709566"/>
                    <a:gd name="connsiteX102" fmla="*/ 1013619 w 3413919"/>
                    <a:gd name="connsiteY102" fmla="*/ 571500 h 6709566"/>
                    <a:gd name="connsiteX103" fmla="*/ 994569 w 3413919"/>
                    <a:gd name="connsiteY103" fmla="*/ 479425 h 6709566"/>
                    <a:gd name="connsiteX104" fmla="*/ 918369 w 3413919"/>
                    <a:gd name="connsiteY104" fmla="*/ 450850 h 6709566"/>
                    <a:gd name="connsiteX105" fmla="*/ 877094 w 3413919"/>
                    <a:gd name="connsiteY105" fmla="*/ 352425 h 6709566"/>
                    <a:gd name="connsiteX106" fmla="*/ 765969 w 3413919"/>
                    <a:gd name="connsiteY106" fmla="*/ 260350 h 6709566"/>
                    <a:gd name="connsiteX107" fmla="*/ 632619 w 3413919"/>
                    <a:gd name="connsiteY107" fmla="*/ 193675 h 6709566"/>
                    <a:gd name="connsiteX108" fmla="*/ 588169 w 3413919"/>
                    <a:gd name="connsiteY108" fmla="*/ 114300 h 6709566"/>
                    <a:gd name="connsiteX109" fmla="*/ 435769 w 3413919"/>
                    <a:gd name="connsiteY109" fmla="*/ 0 h 6709566"/>
                    <a:gd name="connsiteX110" fmla="*/ 340519 w 3413919"/>
                    <a:gd name="connsiteY110" fmla="*/ 66675 h 6709566"/>
                    <a:gd name="connsiteX111" fmla="*/ 308769 w 3413919"/>
                    <a:gd name="connsiteY111" fmla="*/ 120649 h 6709566"/>
                    <a:gd name="connsiteX112" fmla="*/ 302419 w 3413919"/>
                    <a:gd name="connsiteY112" fmla="*/ 212724 h 6709566"/>
                    <a:gd name="connsiteX113" fmla="*/ 210344 w 3413919"/>
                    <a:gd name="connsiteY113" fmla="*/ 371473 h 6709566"/>
                    <a:gd name="connsiteX114" fmla="*/ 121444 w 3413919"/>
                    <a:gd name="connsiteY114" fmla="*/ 498474 h 6709566"/>
                    <a:gd name="connsiteX115" fmla="*/ 134144 w 3413919"/>
                    <a:gd name="connsiteY115" fmla="*/ 612773 h 6709566"/>
                    <a:gd name="connsiteX116" fmla="*/ 0 w 3413919"/>
                    <a:gd name="connsiteY11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5344 w 3413919"/>
                    <a:gd name="connsiteY3" fmla="*/ 6628603 h 6709566"/>
                    <a:gd name="connsiteX4" fmla="*/ 3371057 w 3413919"/>
                    <a:gd name="connsiteY4" fmla="*/ 6609553 h 6709566"/>
                    <a:gd name="connsiteX5" fmla="*/ 3366294 w 3413919"/>
                    <a:gd name="connsiteY5" fmla="*/ 6600028 h 6709566"/>
                    <a:gd name="connsiteX6" fmla="*/ 3354388 w 3413919"/>
                    <a:gd name="connsiteY6" fmla="*/ 6564310 h 6709566"/>
                    <a:gd name="connsiteX7" fmla="*/ 3335338 w 3413919"/>
                    <a:gd name="connsiteY7" fmla="*/ 6504778 h 6709566"/>
                    <a:gd name="connsiteX8" fmla="*/ 3325813 w 3413919"/>
                    <a:gd name="connsiteY8" fmla="*/ 6409528 h 6709566"/>
                    <a:gd name="connsiteX9" fmla="*/ 3321050 w 3413919"/>
                    <a:gd name="connsiteY9" fmla="*/ 6397622 h 6709566"/>
                    <a:gd name="connsiteX10" fmla="*/ 3309144 w 3413919"/>
                    <a:gd name="connsiteY10" fmla="*/ 6390478 h 6709566"/>
                    <a:gd name="connsiteX11" fmla="*/ 3299619 w 3413919"/>
                    <a:gd name="connsiteY11" fmla="*/ 6373810 h 6709566"/>
                    <a:gd name="connsiteX12" fmla="*/ 3292475 w 3413919"/>
                    <a:gd name="connsiteY12" fmla="*/ 6369047 h 6709566"/>
                    <a:gd name="connsiteX13" fmla="*/ 3287713 w 3413919"/>
                    <a:gd name="connsiteY13" fmla="*/ 6359522 h 6709566"/>
                    <a:gd name="connsiteX14" fmla="*/ 3282950 w 3413919"/>
                    <a:gd name="connsiteY14" fmla="*/ 6345235 h 6709566"/>
                    <a:gd name="connsiteX15" fmla="*/ 3280569 w 3413919"/>
                    <a:gd name="connsiteY15" fmla="*/ 6316660 h 6709566"/>
                    <a:gd name="connsiteX16" fmla="*/ 3275807 w 3413919"/>
                    <a:gd name="connsiteY16" fmla="*/ 6299991 h 6709566"/>
                    <a:gd name="connsiteX17" fmla="*/ 3273425 w 3413919"/>
                    <a:gd name="connsiteY17" fmla="*/ 6288085 h 6709566"/>
                    <a:gd name="connsiteX18" fmla="*/ 3268663 w 3413919"/>
                    <a:gd name="connsiteY18" fmla="*/ 6211885 h 6709566"/>
                    <a:gd name="connsiteX19" fmla="*/ 3263900 w 3413919"/>
                    <a:gd name="connsiteY19" fmla="*/ 6190453 h 6709566"/>
                    <a:gd name="connsiteX20" fmla="*/ 3259138 w 3413919"/>
                    <a:gd name="connsiteY20" fmla="*/ 6171403 h 6709566"/>
                    <a:gd name="connsiteX21" fmla="*/ 3247232 w 3413919"/>
                    <a:gd name="connsiteY21" fmla="*/ 6159497 h 6709566"/>
                    <a:gd name="connsiteX22" fmla="*/ 3235325 w 3413919"/>
                    <a:gd name="connsiteY22" fmla="*/ 6149972 h 6709566"/>
                    <a:gd name="connsiteX23" fmla="*/ 3175794 w 3413919"/>
                    <a:gd name="connsiteY23" fmla="*/ 6149972 h 6709566"/>
                    <a:gd name="connsiteX24" fmla="*/ 3161507 w 3413919"/>
                    <a:gd name="connsiteY24" fmla="*/ 6095203 h 6709566"/>
                    <a:gd name="connsiteX25" fmla="*/ 3161507 w 3413919"/>
                    <a:gd name="connsiteY25" fmla="*/ 6038053 h 6709566"/>
                    <a:gd name="connsiteX26" fmla="*/ 3099594 w 3413919"/>
                    <a:gd name="connsiteY26" fmla="*/ 6047578 h 6709566"/>
                    <a:gd name="connsiteX27" fmla="*/ 3071019 w 3413919"/>
                    <a:gd name="connsiteY27" fmla="*/ 6064247 h 6709566"/>
                    <a:gd name="connsiteX28" fmla="*/ 3042444 w 3413919"/>
                    <a:gd name="connsiteY28" fmla="*/ 6057103 h 6709566"/>
                    <a:gd name="connsiteX29" fmla="*/ 3018632 w 3413919"/>
                    <a:gd name="connsiteY29" fmla="*/ 6035672 h 6709566"/>
                    <a:gd name="connsiteX30" fmla="*/ 2982913 w 3413919"/>
                    <a:gd name="connsiteY30" fmla="*/ 6021385 h 6709566"/>
                    <a:gd name="connsiteX31" fmla="*/ 2944813 w 3413919"/>
                    <a:gd name="connsiteY31" fmla="*/ 6023766 h 6709566"/>
                    <a:gd name="connsiteX32" fmla="*/ 2911475 w 3413919"/>
                    <a:gd name="connsiteY32" fmla="*/ 6038053 h 6709566"/>
                    <a:gd name="connsiteX33" fmla="*/ 2878138 w 3413919"/>
                    <a:gd name="connsiteY33" fmla="*/ 6059485 h 6709566"/>
                    <a:gd name="connsiteX34" fmla="*/ 2859088 w 3413919"/>
                    <a:gd name="connsiteY34" fmla="*/ 6057103 h 6709566"/>
                    <a:gd name="connsiteX35" fmla="*/ 2828132 w 3413919"/>
                    <a:gd name="connsiteY35" fmla="*/ 6045197 h 6709566"/>
                    <a:gd name="connsiteX36" fmla="*/ 2801938 w 3413919"/>
                    <a:gd name="connsiteY36" fmla="*/ 6009478 h 6709566"/>
                    <a:gd name="connsiteX37" fmla="*/ 2780507 w 3413919"/>
                    <a:gd name="connsiteY37" fmla="*/ 5985666 h 6709566"/>
                    <a:gd name="connsiteX38" fmla="*/ 2763838 w 3413919"/>
                    <a:gd name="connsiteY38" fmla="*/ 5966616 h 6709566"/>
                    <a:gd name="connsiteX39" fmla="*/ 2737644 w 3413919"/>
                    <a:gd name="connsiteY39" fmla="*/ 5942803 h 6709566"/>
                    <a:gd name="connsiteX40" fmla="*/ 2687638 w 3413919"/>
                    <a:gd name="connsiteY40" fmla="*/ 5916610 h 6709566"/>
                    <a:gd name="connsiteX41" fmla="*/ 2680494 w 3413919"/>
                    <a:gd name="connsiteY41" fmla="*/ 5878510 h 6709566"/>
                    <a:gd name="connsiteX42" fmla="*/ 2642394 w 3413919"/>
                    <a:gd name="connsiteY42" fmla="*/ 5840410 h 6709566"/>
                    <a:gd name="connsiteX43" fmla="*/ 2640013 w 3413919"/>
                    <a:gd name="connsiteY43" fmla="*/ 5790403 h 6709566"/>
                    <a:gd name="connsiteX44" fmla="*/ 2625725 w 3413919"/>
                    <a:gd name="connsiteY44" fmla="*/ 5766591 h 6709566"/>
                    <a:gd name="connsiteX45" fmla="*/ 2580482 w 3413919"/>
                    <a:gd name="connsiteY45" fmla="*/ 5814216 h 6709566"/>
                    <a:gd name="connsiteX46" fmla="*/ 2561432 w 3413919"/>
                    <a:gd name="connsiteY46" fmla="*/ 5842791 h 6709566"/>
                    <a:gd name="connsiteX47" fmla="*/ 2497138 w 3413919"/>
                    <a:gd name="connsiteY47" fmla="*/ 5847553 h 6709566"/>
                    <a:gd name="connsiteX48" fmla="*/ 2506663 w 3413919"/>
                    <a:gd name="connsiteY48" fmla="*/ 5809453 h 6709566"/>
                    <a:gd name="connsiteX49" fmla="*/ 2566194 w 3413919"/>
                    <a:gd name="connsiteY49" fmla="*/ 5768972 h 6709566"/>
                    <a:gd name="connsiteX50" fmla="*/ 2549525 w 3413919"/>
                    <a:gd name="connsiteY50" fmla="*/ 5740397 h 6709566"/>
                    <a:gd name="connsiteX51" fmla="*/ 2466182 w 3413919"/>
                    <a:gd name="connsiteY51" fmla="*/ 5733253 h 6709566"/>
                    <a:gd name="connsiteX52" fmla="*/ 2416175 w 3413919"/>
                    <a:gd name="connsiteY52" fmla="*/ 5688010 h 6709566"/>
                    <a:gd name="connsiteX53" fmla="*/ 2370932 w 3413919"/>
                    <a:gd name="connsiteY53" fmla="*/ 5654672 h 6709566"/>
                    <a:gd name="connsiteX54" fmla="*/ 2375694 w 3413919"/>
                    <a:gd name="connsiteY54" fmla="*/ 5635622 h 6709566"/>
                    <a:gd name="connsiteX55" fmla="*/ 2339975 w 3413919"/>
                    <a:gd name="connsiteY55" fmla="*/ 5607047 h 6709566"/>
                    <a:gd name="connsiteX56" fmla="*/ 2285207 w 3413919"/>
                    <a:gd name="connsiteY56" fmla="*/ 5618953 h 6709566"/>
                    <a:gd name="connsiteX57" fmla="*/ 2261394 w 3413919"/>
                    <a:gd name="connsiteY57" fmla="*/ 5602285 h 6709566"/>
                    <a:gd name="connsiteX58" fmla="*/ 2254250 w 3413919"/>
                    <a:gd name="connsiteY58" fmla="*/ 5571328 h 6709566"/>
                    <a:gd name="connsiteX59" fmla="*/ 2209007 w 3413919"/>
                    <a:gd name="connsiteY59" fmla="*/ 5564185 h 6709566"/>
                    <a:gd name="connsiteX60" fmla="*/ 2194719 w 3413919"/>
                    <a:gd name="connsiteY60" fmla="*/ 5502272 h 6709566"/>
                    <a:gd name="connsiteX61" fmla="*/ 2144713 w 3413919"/>
                    <a:gd name="connsiteY61" fmla="*/ 5471316 h 6709566"/>
                    <a:gd name="connsiteX62" fmla="*/ 2139950 w 3413919"/>
                    <a:gd name="connsiteY62" fmla="*/ 5402260 h 6709566"/>
                    <a:gd name="connsiteX63" fmla="*/ 2106613 w 3413919"/>
                    <a:gd name="connsiteY63" fmla="*/ 5357016 h 6709566"/>
                    <a:gd name="connsiteX64" fmla="*/ 2070894 w 3413919"/>
                    <a:gd name="connsiteY64" fmla="*/ 5345110 h 6709566"/>
                    <a:gd name="connsiteX65" fmla="*/ 2032794 w 3413919"/>
                    <a:gd name="connsiteY65" fmla="*/ 5328441 h 6709566"/>
                    <a:gd name="connsiteX66" fmla="*/ 2051844 w 3413919"/>
                    <a:gd name="connsiteY66" fmla="*/ 5254622 h 6709566"/>
                    <a:gd name="connsiteX67" fmla="*/ 2018506 w 3413919"/>
                    <a:gd name="connsiteY67" fmla="*/ 5061744 h 6709566"/>
                    <a:gd name="connsiteX68" fmla="*/ 1932781 w 3413919"/>
                    <a:gd name="connsiteY68" fmla="*/ 4966493 h 6709566"/>
                    <a:gd name="connsiteX69" fmla="*/ 1968501 w 3413919"/>
                    <a:gd name="connsiteY69" fmla="*/ 4783138 h 6709566"/>
                    <a:gd name="connsiteX70" fmla="*/ 1887537 w 3413919"/>
                    <a:gd name="connsiteY70" fmla="*/ 4685507 h 6709566"/>
                    <a:gd name="connsiteX71" fmla="*/ 1982788 w 3413919"/>
                    <a:gd name="connsiteY71" fmla="*/ 4587876 h 6709566"/>
                    <a:gd name="connsiteX72" fmla="*/ 1982788 w 3413919"/>
                    <a:gd name="connsiteY72" fmla="*/ 4425951 h 6709566"/>
                    <a:gd name="connsiteX73" fmla="*/ 1923257 w 3413919"/>
                    <a:gd name="connsiteY73" fmla="*/ 4306887 h 6709566"/>
                    <a:gd name="connsiteX74" fmla="*/ 2028032 w 3413919"/>
                    <a:gd name="connsiteY74" fmla="*/ 4094956 h 6709566"/>
                    <a:gd name="connsiteX75" fmla="*/ 1992313 w 3413919"/>
                    <a:gd name="connsiteY75" fmla="*/ 4006849 h 6709566"/>
                    <a:gd name="connsiteX76" fmla="*/ 1887538 w 3413919"/>
                    <a:gd name="connsiteY76" fmla="*/ 3921125 h 6709566"/>
                    <a:gd name="connsiteX77" fmla="*/ 1955007 w 3413919"/>
                    <a:gd name="connsiteY77" fmla="*/ 3788569 h 6709566"/>
                    <a:gd name="connsiteX78" fmla="*/ 1905794 w 3413919"/>
                    <a:gd name="connsiteY78" fmla="*/ 3705225 h 6709566"/>
                    <a:gd name="connsiteX79" fmla="*/ 1959769 w 3413919"/>
                    <a:gd name="connsiteY79" fmla="*/ 3562350 h 6709566"/>
                    <a:gd name="connsiteX80" fmla="*/ 2004219 w 3413919"/>
                    <a:gd name="connsiteY80" fmla="*/ 3438525 h 6709566"/>
                    <a:gd name="connsiteX81" fmla="*/ 1947069 w 3413919"/>
                    <a:gd name="connsiteY81" fmla="*/ 3352800 h 6709566"/>
                    <a:gd name="connsiteX82" fmla="*/ 2061369 w 3413919"/>
                    <a:gd name="connsiteY82" fmla="*/ 3282950 h 6709566"/>
                    <a:gd name="connsiteX83" fmla="*/ 1991519 w 3413919"/>
                    <a:gd name="connsiteY83" fmla="*/ 3197225 h 6709566"/>
                    <a:gd name="connsiteX84" fmla="*/ 2070894 w 3413919"/>
                    <a:gd name="connsiteY84" fmla="*/ 3035300 h 6709566"/>
                    <a:gd name="connsiteX85" fmla="*/ 2124869 w 3413919"/>
                    <a:gd name="connsiteY85" fmla="*/ 2974975 h 6709566"/>
                    <a:gd name="connsiteX86" fmla="*/ 2191544 w 3413919"/>
                    <a:gd name="connsiteY86" fmla="*/ 2838450 h 6709566"/>
                    <a:gd name="connsiteX87" fmla="*/ 2334419 w 3413919"/>
                    <a:gd name="connsiteY87" fmla="*/ 2727325 h 6709566"/>
                    <a:gd name="connsiteX88" fmla="*/ 2401094 w 3413919"/>
                    <a:gd name="connsiteY88" fmla="*/ 2593975 h 6709566"/>
                    <a:gd name="connsiteX89" fmla="*/ 2410619 w 3413919"/>
                    <a:gd name="connsiteY89" fmla="*/ 2374900 h 6709566"/>
                    <a:gd name="connsiteX90" fmla="*/ 2391569 w 3413919"/>
                    <a:gd name="connsiteY90" fmla="*/ 2082800 h 6709566"/>
                    <a:gd name="connsiteX91" fmla="*/ 2337594 w 3413919"/>
                    <a:gd name="connsiteY91" fmla="*/ 1854200 h 6709566"/>
                    <a:gd name="connsiteX92" fmla="*/ 2216944 w 3413919"/>
                    <a:gd name="connsiteY92" fmla="*/ 1816100 h 6709566"/>
                    <a:gd name="connsiteX93" fmla="*/ 1893094 w 3413919"/>
                    <a:gd name="connsiteY93" fmla="*/ 1527175 h 6709566"/>
                    <a:gd name="connsiteX94" fmla="*/ 1696244 w 3413919"/>
                    <a:gd name="connsiteY94" fmla="*/ 1311275 h 6709566"/>
                    <a:gd name="connsiteX95" fmla="*/ 1648619 w 3413919"/>
                    <a:gd name="connsiteY95" fmla="*/ 1200150 h 6709566"/>
                    <a:gd name="connsiteX96" fmla="*/ 1626394 w 3413919"/>
                    <a:gd name="connsiteY96" fmla="*/ 1073150 h 6709566"/>
                    <a:gd name="connsiteX97" fmla="*/ 1572419 w 3413919"/>
                    <a:gd name="connsiteY97" fmla="*/ 920750 h 6709566"/>
                    <a:gd name="connsiteX98" fmla="*/ 1366044 w 3413919"/>
                    <a:gd name="connsiteY98" fmla="*/ 784225 h 6709566"/>
                    <a:gd name="connsiteX99" fmla="*/ 1273969 w 3413919"/>
                    <a:gd name="connsiteY99" fmla="*/ 742950 h 6709566"/>
                    <a:gd name="connsiteX100" fmla="*/ 1258094 w 3413919"/>
                    <a:gd name="connsiteY100" fmla="*/ 682625 h 6709566"/>
                    <a:gd name="connsiteX101" fmla="*/ 1013619 w 3413919"/>
                    <a:gd name="connsiteY101" fmla="*/ 571500 h 6709566"/>
                    <a:gd name="connsiteX102" fmla="*/ 994569 w 3413919"/>
                    <a:gd name="connsiteY102" fmla="*/ 479425 h 6709566"/>
                    <a:gd name="connsiteX103" fmla="*/ 918369 w 3413919"/>
                    <a:gd name="connsiteY103" fmla="*/ 450850 h 6709566"/>
                    <a:gd name="connsiteX104" fmla="*/ 877094 w 3413919"/>
                    <a:gd name="connsiteY104" fmla="*/ 352425 h 6709566"/>
                    <a:gd name="connsiteX105" fmla="*/ 765969 w 3413919"/>
                    <a:gd name="connsiteY105" fmla="*/ 260350 h 6709566"/>
                    <a:gd name="connsiteX106" fmla="*/ 632619 w 3413919"/>
                    <a:gd name="connsiteY106" fmla="*/ 193675 h 6709566"/>
                    <a:gd name="connsiteX107" fmla="*/ 588169 w 3413919"/>
                    <a:gd name="connsiteY107" fmla="*/ 114300 h 6709566"/>
                    <a:gd name="connsiteX108" fmla="*/ 435769 w 3413919"/>
                    <a:gd name="connsiteY108" fmla="*/ 0 h 6709566"/>
                    <a:gd name="connsiteX109" fmla="*/ 340519 w 3413919"/>
                    <a:gd name="connsiteY109" fmla="*/ 66675 h 6709566"/>
                    <a:gd name="connsiteX110" fmla="*/ 308769 w 3413919"/>
                    <a:gd name="connsiteY110" fmla="*/ 120649 h 6709566"/>
                    <a:gd name="connsiteX111" fmla="*/ 302419 w 3413919"/>
                    <a:gd name="connsiteY111" fmla="*/ 212724 h 6709566"/>
                    <a:gd name="connsiteX112" fmla="*/ 210344 w 3413919"/>
                    <a:gd name="connsiteY112" fmla="*/ 371473 h 6709566"/>
                    <a:gd name="connsiteX113" fmla="*/ 121444 w 3413919"/>
                    <a:gd name="connsiteY113" fmla="*/ 498474 h 6709566"/>
                    <a:gd name="connsiteX114" fmla="*/ 134144 w 3413919"/>
                    <a:gd name="connsiteY114" fmla="*/ 612773 h 6709566"/>
                    <a:gd name="connsiteX115" fmla="*/ 0 w 3413919"/>
                    <a:gd name="connsiteY11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85344 w 3413919"/>
                    <a:gd name="connsiteY3" fmla="*/ 6628603 h 6709566"/>
                    <a:gd name="connsiteX4" fmla="*/ 3371057 w 3413919"/>
                    <a:gd name="connsiteY4" fmla="*/ 6609553 h 6709566"/>
                    <a:gd name="connsiteX5" fmla="*/ 3354388 w 3413919"/>
                    <a:gd name="connsiteY5" fmla="*/ 6564310 h 6709566"/>
                    <a:gd name="connsiteX6" fmla="*/ 3335338 w 3413919"/>
                    <a:gd name="connsiteY6" fmla="*/ 6504778 h 6709566"/>
                    <a:gd name="connsiteX7" fmla="*/ 3325813 w 3413919"/>
                    <a:gd name="connsiteY7" fmla="*/ 6409528 h 6709566"/>
                    <a:gd name="connsiteX8" fmla="*/ 3321050 w 3413919"/>
                    <a:gd name="connsiteY8" fmla="*/ 6397622 h 6709566"/>
                    <a:gd name="connsiteX9" fmla="*/ 3309144 w 3413919"/>
                    <a:gd name="connsiteY9" fmla="*/ 6390478 h 6709566"/>
                    <a:gd name="connsiteX10" fmla="*/ 3299619 w 3413919"/>
                    <a:gd name="connsiteY10" fmla="*/ 6373810 h 6709566"/>
                    <a:gd name="connsiteX11" fmla="*/ 3292475 w 3413919"/>
                    <a:gd name="connsiteY11" fmla="*/ 6369047 h 6709566"/>
                    <a:gd name="connsiteX12" fmla="*/ 3287713 w 3413919"/>
                    <a:gd name="connsiteY12" fmla="*/ 6359522 h 6709566"/>
                    <a:gd name="connsiteX13" fmla="*/ 3282950 w 3413919"/>
                    <a:gd name="connsiteY13" fmla="*/ 6345235 h 6709566"/>
                    <a:gd name="connsiteX14" fmla="*/ 3280569 w 3413919"/>
                    <a:gd name="connsiteY14" fmla="*/ 6316660 h 6709566"/>
                    <a:gd name="connsiteX15" fmla="*/ 3275807 w 3413919"/>
                    <a:gd name="connsiteY15" fmla="*/ 6299991 h 6709566"/>
                    <a:gd name="connsiteX16" fmla="*/ 3273425 w 3413919"/>
                    <a:gd name="connsiteY16" fmla="*/ 6288085 h 6709566"/>
                    <a:gd name="connsiteX17" fmla="*/ 3268663 w 3413919"/>
                    <a:gd name="connsiteY17" fmla="*/ 6211885 h 6709566"/>
                    <a:gd name="connsiteX18" fmla="*/ 3263900 w 3413919"/>
                    <a:gd name="connsiteY18" fmla="*/ 6190453 h 6709566"/>
                    <a:gd name="connsiteX19" fmla="*/ 3259138 w 3413919"/>
                    <a:gd name="connsiteY19" fmla="*/ 6171403 h 6709566"/>
                    <a:gd name="connsiteX20" fmla="*/ 3247232 w 3413919"/>
                    <a:gd name="connsiteY20" fmla="*/ 6159497 h 6709566"/>
                    <a:gd name="connsiteX21" fmla="*/ 3235325 w 3413919"/>
                    <a:gd name="connsiteY21" fmla="*/ 6149972 h 6709566"/>
                    <a:gd name="connsiteX22" fmla="*/ 3175794 w 3413919"/>
                    <a:gd name="connsiteY22" fmla="*/ 6149972 h 6709566"/>
                    <a:gd name="connsiteX23" fmla="*/ 3161507 w 3413919"/>
                    <a:gd name="connsiteY23" fmla="*/ 6095203 h 6709566"/>
                    <a:gd name="connsiteX24" fmla="*/ 3161507 w 3413919"/>
                    <a:gd name="connsiteY24" fmla="*/ 6038053 h 6709566"/>
                    <a:gd name="connsiteX25" fmla="*/ 3099594 w 3413919"/>
                    <a:gd name="connsiteY25" fmla="*/ 6047578 h 6709566"/>
                    <a:gd name="connsiteX26" fmla="*/ 3071019 w 3413919"/>
                    <a:gd name="connsiteY26" fmla="*/ 6064247 h 6709566"/>
                    <a:gd name="connsiteX27" fmla="*/ 3042444 w 3413919"/>
                    <a:gd name="connsiteY27" fmla="*/ 6057103 h 6709566"/>
                    <a:gd name="connsiteX28" fmla="*/ 3018632 w 3413919"/>
                    <a:gd name="connsiteY28" fmla="*/ 6035672 h 6709566"/>
                    <a:gd name="connsiteX29" fmla="*/ 2982913 w 3413919"/>
                    <a:gd name="connsiteY29" fmla="*/ 6021385 h 6709566"/>
                    <a:gd name="connsiteX30" fmla="*/ 2944813 w 3413919"/>
                    <a:gd name="connsiteY30" fmla="*/ 6023766 h 6709566"/>
                    <a:gd name="connsiteX31" fmla="*/ 2911475 w 3413919"/>
                    <a:gd name="connsiteY31" fmla="*/ 6038053 h 6709566"/>
                    <a:gd name="connsiteX32" fmla="*/ 2878138 w 3413919"/>
                    <a:gd name="connsiteY32" fmla="*/ 6059485 h 6709566"/>
                    <a:gd name="connsiteX33" fmla="*/ 2859088 w 3413919"/>
                    <a:gd name="connsiteY33" fmla="*/ 6057103 h 6709566"/>
                    <a:gd name="connsiteX34" fmla="*/ 2828132 w 3413919"/>
                    <a:gd name="connsiteY34" fmla="*/ 6045197 h 6709566"/>
                    <a:gd name="connsiteX35" fmla="*/ 2801938 w 3413919"/>
                    <a:gd name="connsiteY35" fmla="*/ 6009478 h 6709566"/>
                    <a:gd name="connsiteX36" fmla="*/ 2780507 w 3413919"/>
                    <a:gd name="connsiteY36" fmla="*/ 5985666 h 6709566"/>
                    <a:gd name="connsiteX37" fmla="*/ 2763838 w 3413919"/>
                    <a:gd name="connsiteY37" fmla="*/ 5966616 h 6709566"/>
                    <a:gd name="connsiteX38" fmla="*/ 2737644 w 3413919"/>
                    <a:gd name="connsiteY38" fmla="*/ 5942803 h 6709566"/>
                    <a:gd name="connsiteX39" fmla="*/ 2687638 w 3413919"/>
                    <a:gd name="connsiteY39" fmla="*/ 5916610 h 6709566"/>
                    <a:gd name="connsiteX40" fmla="*/ 2680494 w 3413919"/>
                    <a:gd name="connsiteY40" fmla="*/ 5878510 h 6709566"/>
                    <a:gd name="connsiteX41" fmla="*/ 2642394 w 3413919"/>
                    <a:gd name="connsiteY41" fmla="*/ 5840410 h 6709566"/>
                    <a:gd name="connsiteX42" fmla="*/ 2640013 w 3413919"/>
                    <a:gd name="connsiteY42" fmla="*/ 5790403 h 6709566"/>
                    <a:gd name="connsiteX43" fmla="*/ 2625725 w 3413919"/>
                    <a:gd name="connsiteY43" fmla="*/ 5766591 h 6709566"/>
                    <a:gd name="connsiteX44" fmla="*/ 2580482 w 3413919"/>
                    <a:gd name="connsiteY44" fmla="*/ 5814216 h 6709566"/>
                    <a:gd name="connsiteX45" fmla="*/ 2561432 w 3413919"/>
                    <a:gd name="connsiteY45" fmla="*/ 5842791 h 6709566"/>
                    <a:gd name="connsiteX46" fmla="*/ 2497138 w 3413919"/>
                    <a:gd name="connsiteY46" fmla="*/ 5847553 h 6709566"/>
                    <a:gd name="connsiteX47" fmla="*/ 2506663 w 3413919"/>
                    <a:gd name="connsiteY47" fmla="*/ 5809453 h 6709566"/>
                    <a:gd name="connsiteX48" fmla="*/ 2566194 w 3413919"/>
                    <a:gd name="connsiteY48" fmla="*/ 5768972 h 6709566"/>
                    <a:gd name="connsiteX49" fmla="*/ 2549525 w 3413919"/>
                    <a:gd name="connsiteY49" fmla="*/ 5740397 h 6709566"/>
                    <a:gd name="connsiteX50" fmla="*/ 2466182 w 3413919"/>
                    <a:gd name="connsiteY50" fmla="*/ 5733253 h 6709566"/>
                    <a:gd name="connsiteX51" fmla="*/ 2416175 w 3413919"/>
                    <a:gd name="connsiteY51" fmla="*/ 5688010 h 6709566"/>
                    <a:gd name="connsiteX52" fmla="*/ 2370932 w 3413919"/>
                    <a:gd name="connsiteY52" fmla="*/ 5654672 h 6709566"/>
                    <a:gd name="connsiteX53" fmla="*/ 2375694 w 3413919"/>
                    <a:gd name="connsiteY53" fmla="*/ 5635622 h 6709566"/>
                    <a:gd name="connsiteX54" fmla="*/ 2339975 w 3413919"/>
                    <a:gd name="connsiteY54" fmla="*/ 5607047 h 6709566"/>
                    <a:gd name="connsiteX55" fmla="*/ 2285207 w 3413919"/>
                    <a:gd name="connsiteY55" fmla="*/ 5618953 h 6709566"/>
                    <a:gd name="connsiteX56" fmla="*/ 2261394 w 3413919"/>
                    <a:gd name="connsiteY56" fmla="*/ 5602285 h 6709566"/>
                    <a:gd name="connsiteX57" fmla="*/ 2254250 w 3413919"/>
                    <a:gd name="connsiteY57" fmla="*/ 5571328 h 6709566"/>
                    <a:gd name="connsiteX58" fmla="*/ 2209007 w 3413919"/>
                    <a:gd name="connsiteY58" fmla="*/ 5564185 h 6709566"/>
                    <a:gd name="connsiteX59" fmla="*/ 2194719 w 3413919"/>
                    <a:gd name="connsiteY59" fmla="*/ 5502272 h 6709566"/>
                    <a:gd name="connsiteX60" fmla="*/ 2144713 w 3413919"/>
                    <a:gd name="connsiteY60" fmla="*/ 5471316 h 6709566"/>
                    <a:gd name="connsiteX61" fmla="*/ 2139950 w 3413919"/>
                    <a:gd name="connsiteY61" fmla="*/ 5402260 h 6709566"/>
                    <a:gd name="connsiteX62" fmla="*/ 2106613 w 3413919"/>
                    <a:gd name="connsiteY62" fmla="*/ 5357016 h 6709566"/>
                    <a:gd name="connsiteX63" fmla="*/ 2070894 w 3413919"/>
                    <a:gd name="connsiteY63" fmla="*/ 5345110 h 6709566"/>
                    <a:gd name="connsiteX64" fmla="*/ 2032794 w 3413919"/>
                    <a:gd name="connsiteY64" fmla="*/ 5328441 h 6709566"/>
                    <a:gd name="connsiteX65" fmla="*/ 2051844 w 3413919"/>
                    <a:gd name="connsiteY65" fmla="*/ 5254622 h 6709566"/>
                    <a:gd name="connsiteX66" fmla="*/ 2018506 w 3413919"/>
                    <a:gd name="connsiteY66" fmla="*/ 5061744 h 6709566"/>
                    <a:gd name="connsiteX67" fmla="*/ 1932781 w 3413919"/>
                    <a:gd name="connsiteY67" fmla="*/ 4966493 h 6709566"/>
                    <a:gd name="connsiteX68" fmla="*/ 1968501 w 3413919"/>
                    <a:gd name="connsiteY68" fmla="*/ 4783138 h 6709566"/>
                    <a:gd name="connsiteX69" fmla="*/ 1887537 w 3413919"/>
                    <a:gd name="connsiteY69" fmla="*/ 4685507 h 6709566"/>
                    <a:gd name="connsiteX70" fmla="*/ 1982788 w 3413919"/>
                    <a:gd name="connsiteY70" fmla="*/ 4587876 h 6709566"/>
                    <a:gd name="connsiteX71" fmla="*/ 1982788 w 3413919"/>
                    <a:gd name="connsiteY71" fmla="*/ 4425951 h 6709566"/>
                    <a:gd name="connsiteX72" fmla="*/ 1923257 w 3413919"/>
                    <a:gd name="connsiteY72" fmla="*/ 4306887 h 6709566"/>
                    <a:gd name="connsiteX73" fmla="*/ 2028032 w 3413919"/>
                    <a:gd name="connsiteY73" fmla="*/ 4094956 h 6709566"/>
                    <a:gd name="connsiteX74" fmla="*/ 1992313 w 3413919"/>
                    <a:gd name="connsiteY74" fmla="*/ 4006849 h 6709566"/>
                    <a:gd name="connsiteX75" fmla="*/ 1887538 w 3413919"/>
                    <a:gd name="connsiteY75" fmla="*/ 3921125 h 6709566"/>
                    <a:gd name="connsiteX76" fmla="*/ 1955007 w 3413919"/>
                    <a:gd name="connsiteY76" fmla="*/ 3788569 h 6709566"/>
                    <a:gd name="connsiteX77" fmla="*/ 1905794 w 3413919"/>
                    <a:gd name="connsiteY77" fmla="*/ 3705225 h 6709566"/>
                    <a:gd name="connsiteX78" fmla="*/ 1959769 w 3413919"/>
                    <a:gd name="connsiteY78" fmla="*/ 3562350 h 6709566"/>
                    <a:gd name="connsiteX79" fmla="*/ 2004219 w 3413919"/>
                    <a:gd name="connsiteY79" fmla="*/ 3438525 h 6709566"/>
                    <a:gd name="connsiteX80" fmla="*/ 1947069 w 3413919"/>
                    <a:gd name="connsiteY80" fmla="*/ 3352800 h 6709566"/>
                    <a:gd name="connsiteX81" fmla="*/ 2061369 w 3413919"/>
                    <a:gd name="connsiteY81" fmla="*/ 3282950 h 6709566"/>
                    <a:gd name="connsiteX82" fmla="*/ 1991519 w 3413919"/>
                    <a:gd name="connsiteY82" fmla="*/ 3197225 h 6709566"/>
                    <a:gd name="connsiteX83" fmla="*/ 2070894 w 3413919"/>
                    <a:gd name="connsiteY83" fmla="*/ 3035300 h 6709566"/>
                    <a:gd name="connsiteX84" fmla="*/ 2124869 w 3413919"/>
                    <a:gd name="connsiteY84" fmla="*/ 2974975 h 6709566"/>
                    <a:gd name="connsiteX85" fmla="*/ 2191544 w 3413919"/>
                    <a:gd name="connsiteY85" fmla="*/ 2838450 h 6709566"/>
                    <a:gd name="connsiteX86" fmla="*/ 2334419 w 3413919"/>
                    <a:gd name="connsiteY86" fmla="*/ 2727325 h 6709566"/>
                    <a:gd name="connsiteX87" fmla="*/ 2401094 w 3413919"/>
                    <a:gd name="connsiteY87" fmla="*/ 2593975 h 6709566"/>
                    <a:gd name="connsiteX88" fmla="*/ 2410619 w 3413919"/>
                    <a:gd name="connsiteY88" fmla="*/ 2374900 h 6709566"/>
                    <a:gd name="connsiteX89" fmla="*/ 2391569 w 3413919"/>
                    <a:gd name="connsiteY89" fmla="*/ 2082800 h 6709566"/>
                    <a:gd name="connsiteX90" fmla="*/ 2337594 w 3413919"/>
                    <a:gd name="connsiteY90" fmla="*/ 1854200 h 6709566"/>
                    <a:gd name="connsiteX91" fmla="*/ 2216944 w 3413919"/>
                    <a:gd name="connsiteY91" fmla="*/ 1816100 h 6709566"/>
                    <a:gd name="connsiteX92" fmla="*/ 1893094 w 3413919"/>
                    <a:gd name="connsiteY92" fmla="*/ 1527175 h 6709566"/>
                    <a:gd name="connsiteX93" fmla="*/ 1696244 w 3413919"/>
                    <a:gd name="connsiteY93" fmla="*/ 1311275 h 6709566"/>
                    <a:gd name="connsiteX94" fmla="*/ 1648619 w 3413919"/>
                    <a:gd name="connsiteY94" fmla="*/ 1200150 h 6709566"/>
                    <a:gd name="connsiteX95" fmla="*/ 1626394 w 3413919"/>
                    <a:gd name="connsiteY95" fmla="*/ 1073150 h 6709566"/>
                    <a:gd name="connsiteX96" fmla="*/ 1572419 w 3413919"/>
                    <a:gd name="connsiteY96" fmla="*/ 920750 h 6709566"/>
                    <a:gd name="connsiteX97" fmla="*/ 1366044 w 3413919"/>
                    <a:gd name="connsiteY97" fmla="*/ 784225 h 6709566"/>
                    <a:gd name="connsiteX98" fmla="*/ 1273969 w 3413919"/>
                    <a:gd name="connsiteY98" fmla="*/ 742950 h 6709566"/>
                    <a:gd name="connsiteX99" fmla="*/ 1258094 w 3413919"/>
                    <a:gd name="connsiteY99" fmla="*/ 682625 h 6709566"/>
                    <a:gd name="connsiteX100" fmla="*/ 1013619 w 3413919"/>
                    <a:gd name="connsiteY100" fmla="*/ 571500 h 6709566"/>
                    <a:gd name="connsiteX101" fmla="*/ 994569 w 3413919"/>
                    <a:gd name="connsiteY101" fmla="*/ 479425 h 6709566"/>
                    <a:gd name="connsiteX102" fmla="*/ 918369 w 3413919"/>
                    <a:gd name="connsiteY102" fmla="*/ 450850 h 6709566"/>
                    <a:gd name="connsiteX103" fmla="*/ 877094 w 3413919"/>
                    <a:gd name="connsiteY103" fmla="*/ 352425 h 6709566"/>
                    <a:gd name="connsiteX104" fmla="*/ 765969 w 3413919"/>
                    <a:gd name="connsiteY104" fmla="*/ 260350 h 6709566"/>
                    <a:gd name="connsiteX105" fmla="*/ 632619 w 3413919"/>
                    <a:gd name="connsiteY105" fmla="*/ 193675 h 6709566"/>
                    <a:gd name="connsiteX106" fmla="*/ 588169 w 3413919"/>
                    <a:gd name="connsiteY106" fmla="*/ 114300 h 6709566"/>
                    <a:gd name="connsiteX107" fmla="*/ 435769 w 3413919"/>
                    <a:gd name="connsiteY107" fmla="*/ 0 h 6709566"/>
                    <a:gd name="connsiteX108" fmla="*/ 340519 w 3413919"/>
                    <a:gd name="connsiteY108" fmla="*/ 66675 h 6709566"/>
                    <a:gd name="connsiteX109" fmla="*/ 308769 w 3413919"/>
                    <a:gd name="connsiteY109" fmla="*/ 120649 h 6709566"/>
                    <a:gd name="connsiteX110" fmla="*/ 302419 w 3413919"/>
                    <a:gd name="connsiteY110" fmla="*/ 212724 h 6709566"/>
                    <a:gd name="connsiteX111" fmla="*/ 210344 w 3413919"/>
                    <a:gd name="connsiteY111" fmla="*/ 371473 h 6709566"/>
                    <a:gd name="connsiteX112" fmla="*/ 121444 w 3413919"/>
                    <a:gd name="connsiteY112" fmla="*/ 498474 h 6709566"/>
                    <a:gd name="connsiteX113" fmla="*/ 134144 w 3413919"/>
                    <a:gd name="connsiteY113" fmla="*/ 612773 h 6709566"/>
                    <a:gd name="connsiteX114" fmla="*/ 0 w 3413919"/>
                    <a:gd name="connsiteY11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321050 w 3413919"/>
                    <a:gd name="connsiteY7" fmla="*/ 6397622 h 6709566"/>
                    <a:gd name="connsiteX8" fmla="*/ 3309144 w 3413919"/>
                    <a:gd name="connsiteY8" fmla="*/ 6390478 h 6709566"/>
                    <a:gd name="connsiteX9" fmla="*/ 3299619 w 3413919"/>
                    <a:gd name="connsiteY9" fmla="*/ 6373810 h 6709566"/>
                    <a:gd name="connsiteX10" fmla="*/ 3292475 w 3413919"/>
                    <a:gd name="connsiteY10" fmla="*/ 6369047 h 6709566"/>
                    <a:gd name="connsiteX11" fmla="*/ 3287713 w 3413919"/>
                    <a:gd name="connsiteY11" fmla="*/ 6359522 h 6709566"/>
                    <a:gd name="connsiteX12" fmla="*/ 3282950 w 3413919"/>
                    <a:gd name="connsiteY12" fmla="*/ 6345235 h 6709566"/>
                    <a:gd name="connsiteX13" fmla="*/ 3280569 w 3413919"/>
                    <a:gd name="connsiteY13" fmla="*/ 6316660 h 6709566"/>
                    <a:gd name="connsiteX14" fmla="*/ 3275807 w 3413919"/>
                    <a:gd name="connsiteY14" fmla="*/ 6299991 h 6709566"/>
                    <a:gd name="connsiteX15" fmla="*/ 3273425 w 3413919"/>
                    <a:gd name="connsiteY15" fmla="*/ 6288085 h 6709566"/>
                    <a:gd name="connsiteX16" fmla="*/ 3268663 w 3413919"/>
                    <a:gd name="connsiteY16" fmla="*/ 6211885 h 6709566"/>
                    <a:gd name="connsiteX17" fmla="*/ 3263900 w 3413919"/>
                    <a:gd name="connsiteY17" fmla="*/ 6190453 h 6709566"/>
                    <a:gd name="connsiteX18" fmla="*/ 3259138 w 3413919"/>
                    <a:gd name="connsiteY18" fmla="*/ 6171403 h 6709566"/>
                    <a:gd name="connsiteX19" fmla="*/ 3247232 w 3413919"/>
                    <a:gd name="connsiteY19" fmla="*/ 6159497 h 6709566"/>
                    <a:gd name="connsiteX20" fmla="*/ 3235325 w 3413919"/>
                    <a:gd name="connsiteY20" fmla="*/ 6149972 h 6709566"/>
                    <a:gd name="connsiteX21" fmla="*/ 3175794 w 3413919"/>
                    <a:gd name="connsiteY21" fmla="*/ 6149972 h 6709566"/>
                    <a:gd name="connsiteX22" fmla="*/ 3161507 w 3413919"/>
                    <a:gd name="connsiteY22" fmla="*/ 6095203 h 6709566"/>
                    <a:gd name="connsiteX23" fmla="*/ 3161507 w 3413919"/>
                    <a:gd name="connsiteY23" fmla="*/ 6038053 h 6709566"/>
                    <a:gd name="connsiteX24" fmla="*/ 3099594 w 3413919"/>
                    <a:gd name="connsiteY24" fmla="*/ 6047578 h 6709566"/>
                    <a:gd name="connsiteX25" fmla="*/ 3071019 w 3413919"/>
                    <a:gd name="connsiteY25" fmla="*/ 6064247 h 6709566"/>
                    <a:gd name="connsiteX26" fmla="*/ 3042444 w 3413919"/>
                    <a:gd name="connsiteY26" fmla="*/ 6057103 h 6709566"/>
                    <a:gd name="connsiteX27" fmla="*/ 3018632 w 3413919"/>
                    <a:gd name="connsiteY27" fmla="*/ 6035672 h 6709566"/>
                    <a:gd name="connsiteX28" fmla="*/ 2982913 w 3413919"/>
                    <a:gd name="connsiteY28" fmla="*/ 6021385 h 6709566"/>
                    <a:gd name="connsiteX29" fmla="*/ 2944813 w 3413919"/>
                    <a:gd name="connsiteY29" fmla="*/ 6023766 h 6709566"/>
                    <a:gd name="connsiteX30" fmla="*/ 2911475 w 3413919"/>
                    <a:gd name="connsiteY30" fmla="*/ 6038053 h 6709566"/>
                    <a:gd name="connsiteX31" fmla="*/ 2878138 w 3413919"/>
                    <a:gd name="connsiteY31" fmla="*/ 6059485 h 6709566"/>
                    <a:gd name="connsiteX32" fmla="*/ 2859088 w 3413919"/>
                    <a:gd name="connsiteY32" fmla="*/ 6057103 h 6709566"/>
                    <a:gd name="connsiteX33" fmla="*/ 2828132 w 3413919"/>
                    <a:gd name="connsiteY33" fmla="*/ 6045197 h 6709566"/>
                    <a:gd name="connsiteX34" fmla="*/ 2801938 w 3413919"/>
                    <a:gd name="connsiteY34" fmla="*/ 6009478 h 6709566"/>
                    <a:gd name="connsiteX35" fmla="*/ 2780507 w 3413919"/>
                    <a:gd name="connsiteY35" fmla="*/ 5985666 h 6709566"/>
                    <a:gd name="connsiteX36" fmla="*/ 2763838 w 3413919"/>
                    <a:gd name="connsiteY36" fmla="*/ 5966616 h 6709566"/>
                    <a:gd name="connsiteX37" fmla="*/ 2737644 w 3413919"/>
                    <a:gd name="connsiteY37" fmla="*/ 5942803 h 6709566"/>
                    <a:gd name="connsiteX38" fmla="*/ 2687638 w 3413919"/>
                    <a:gd name="connsiteY38" fmla="*/ 5916610 h 6709566"/>
                    <a:gd name="connsiteX39" fmla="*/ 2680494 w 3413919"/>
                    <a:gd name="connsiteY39" fmla="*/ 5878510 h 6709566"/>
                    <a:gd name="connsiteX40" fmla="*/ 2642394 w 3413919"/>
                    <a:gd name="connsiteY40" fmla="*/ 5840410 h 6709566"/>
                    <a:gd name="connsiteX41" fmla="*/ 2640013 w 3413919"/>
                    <a:gd name="connsiteY41" fmla="*/ 5790403 h 6709566"/>
                    <a:gd name="connsiteX42" fmla="*/ 2625725 w 3413919"/>
                    <a:gd name="connsiteY42" fmla="*/ 5766591 h 6709566"/>
                    <a:gd name="connsiteX43" fmla="*/ 2580482 w 3413919"/>
                    <a:gd name="connsiteY43" fmla="*/ 5814216 h 6709566"/>
                    <a:gd name="connsiteX44" fmla="*/ 2561432 w 3413919"/>
                    <a:gd name="connsiteY44" fmla="*/ 5842791 h 6709566"/>
                    <a:gd name="connsiteX45" fmla="*/ 2497138 w 3413919"/>
                    <a:gd name="connsiteY45" fmla="*/ 5847553 h 6709566"/>
                    <a:gd name="connsiteX46" fmla="*/ 2506663 w 3413919"/>
                    <a:gd name="connsiteY46" fmla="*/ 5809453 h 6709566"/>
                    <a:gd name="connsiteX47" fmla="*/ 2566194 w 3413919"/>
                    <a:gd name="connsiteY47" fmla="*/ 5768972 h 6709566"/>
                    <a:gd name="connsiteX48" fmla="*/ 2549525 w 3413919"/>
                    <a:gd name="connsiteY48" fmla="*/ 5740397 h 6709566"/>
                    <a:gd name="connsiteX49" fmla="*/ 2466182 w 3413919"/>
                    <a:gd name="connsiteY49" fmla="*/ 5733253 h 6709566"/>
                    <a:gd name="connsiteX50" fmla="*/ 2416175 w 3413919"/>
                    <a:gd name="connsiteY50" fmla="*/ 5688010 h 6709566"/>
                    <a:gd name="connsiteX51" fmla="*/ 2370932 w 3413919"/>
                    <a:gd name="connsiteY51" fmla="*/ 5654672 h 6709566"/>
                    <a:gd name="connsiteX52" fmla="*/ 2375694 w 3413919"/>
                    <a:gd name="connsiteY52" fmla="*/ 5635622 h 6709566"/>
                    <a:gd name="connsiteX53" fmla="*/ 2339975 w 3413919"/>
                    <a:gd name="connsiteY53" fmla="*/ 5607047 h 6709566"/>
                    <a:gd name="connsiteX54" fmla="*/ 2285207 w 3413919"/>
                    <a:gd name="connsiteY54" fmla="*/ 5618953 h 6709566"/>
                    <a:gd name="connsiteX55" fmla="*/ 2261394 w 3413919"/>
                    <a:gd name="connsiteY55" fmla="*/ 5602285 h 6709566"/>
                    <a:gd name="connsiteX56" fmla="*/ 2254250 w 3413919"/>
                    <a:gd name="connsiteY56" fmla="*/ 5571328 h 6709566"/>
                    <a:gd name="connsiteX57" fmla="*/ 2209007 w 3413919"/>
                    <a:gd name="connsiteY57" fmla="*/ 5564185 h 6709566"/>
                    <a:gd name="connsiteX58" fmla="*/ 2194719 w 3413919"/>
                    <a:gd name="connsiteY58" fmla="*/ 5502272 h 6709566"/>
                    <a:gd name="connsiteX59" fmla="*/ 2144713 w 3413919"/>
                    <a:gd name="connsiteY59" fmla="*/ 5471316 h 6709566"/>
                    <a:gd name="connsiteX60" fmla="*/ 2139950 w 3413919"/>
                    <a:gd name="connsiteY60" fmla="*/ 5402260 h 6709566"/>
                    <a:gd name="connsiteX61" fmla="*/ 2106613 w 3413919"/>
                    <a:gd name="connsiteY61" fmla="*/ 5357016 h 6709566"/>
                    <a:gd name="connsiteX62" fmla="*/ 2070894 w 3413919"/>
                    <a:gd name="connsiteY62" fmla="*/ 5345110 h 6709566"/>
                    <a:gd name="connsiteX63" fmla="*/ 2032794 w 3413919"/>
                    <a:gd name="connsiteY63" fmla="*/ 5328441 h 6709566"/>
                    <a:gd name="connsiteX64" fmla="*/ 2051844 w 3413919"/>
                    <a:gd name="connsiteY64" fmla="*/ 5254622 h 6709566"/>
                    <a:gd name="connsiteX65" fmla="*/ 2018506 w 3413919"/>
                    <a:gd name="connsiteY65" fmla="*/ 5061744 h 6709566"/>
                    <a:gd name="connsiteX66" fmla="*/ 1932781 w 3413919"/>
                    <a:gd name="connsiteY66" fmla="*/ 4966493 h 6709566"/>
                    <a:gd name="connsiteX67" fmla="*/ 1968501 w 3413919"/>
                    <a:gd name="connsiteY67" fmla="*/ 4783138 h 6709566"/>
                    <a:gd name="connsiteX68" fmla="*/ 1887537 w 3413919"/>
                    <a:gd name="connsiteY68" fmla="*/ 4685507 h 6709566"/>
                    <a:gd name="connsiteX69" fmla="*/ 1982788 w 3413919"/>
                    <a:gd name="connsiteY69" fmla="*/ 4587876 h 6709566"/>
                    <a:gd name="connsiteX70" fmla="*/ 1982788 w 3413919"/>
                    <a:gd name="connsiteY70" fmla="*/ 4425951 h 6709566"/>
                    <a:gd name="connsiteX71" fmla="*/ 1923257 w 3413919"/>
                    <a:gd name="connsiteY71" fmla="*/ 4306887 h 6709566"/>
                    <a:gd name="connsiteX72" fmla="*/ 2028032 w 3413919"/>
                    <a:gd name="connsiteY72" fmla="*/ 4094956 h 6709566"/>
                    <a:gd name="connsiteX73" fmla="*/ 1992313 w 3413919"/>
                    <a:gd name="connsiteY73" fmla="*/ 4006849 h 6709566"/>
                    <a:gd name="connsiteX74" fmla="*/ 1887538 w 3413919"/>
                    <a:gd name="connsiteY74" fmla="*/ 3921125 h 6709566"/>
                    <a:gd name="connsiteX75" fmla="*/ 1955007 w 3413919"/>
                    <a:gd name="connsiteY75" fmla="*/ 3788569 h 6709566"/>
                    <a:gd name="connsiteX76" fmla="*/ 1905794 w 3413919"/>
                    <a:gd name="connsiteY76" fmla="*/ 3705225 h 6709566"/>
                    <a:gd name="connsiteX77" fmla="*/ 1959769 w 3413919"/>
                    <a:gd name="connsiteY77" fmla="*/ 3562350 h 6709566"/>
                    <a:gd name="connsiteX78" fmla="*/ 2004219 w 3413919"/>
                    <a:gd name="connsiteY78" fmla="*/ 3438525 h 6709566"/>
                    <a:gd name="connsiteX79" fmla="*/ 1947069 w 3413919"/>
                    <a:gd name="connsiteY79" fmla="*/ 3352800 h 6709566"/>
                    <a:gd name="connsiteX80" fmla="*/ 2061369 w 3413919"/>
                    <a:gd name="connsiteY80" fmla="*/ 3282950 h 6709566"/>
                    <a:gd name="connsiteX81" fmla="*/ 1991519 w 3413919"/>
                    <a:gd name="connsiteY81" fmla="*/ 3197225 h 6709566"/>
                    <a:gd name="connsiteX82" fmla="*/ 2070894 w 3413919"/>
                    <a:gd name="connsiteY82" fmla="*/ 3035300 h 6709566"/>
                    <a:gd name="connsiteX83" fmla="*/ 2124869 w 3413919"/>
                    <a:gd name="connsiteY83" fmla="*/ 2974975 h 6709566"/>
                    <a:gd name="connsiteX84" fmla="*/ 2191544 w 3413919"/>
                    <a:gd name="connsiteY84" fmla="*/ 2838450 h 6709566"/>
                    <a:gd name="connsiteX85" fmla="*/ 2334419 w 3413919"/>
                    <a:gd name="connsiteY85" fmla="*/ 2727325 h 6709566"/>
                    <a:gd name="connsiteX86" fmla="*/ 2401094 w 3413919"/>
                    <a:gd name="connsiteY86" fmla="*/ 2593975 h 6709566"/>
                    <a:gd name="connsiteX87" fmla="*/ 2410619 w 3413919"/>
                    <a:gd name="connsiteY87" fmla="*/ 2374900 h 6709566"/>
                    <a:gd name="connsiteX88" fmla="*/ 2391569 w 3413919"/>
                    <a:gd name="connsiteY88" fmla="*/ 2082800 h 6709566"/>
                    <a:gd name="connsiteX89" fmla="*/ 2337594 w 3413919"/>
                    <a:gd name="connsiteY89" fmla="*/ 1854200 h 6709566"/>
                    <a:gd name="connsiteX90" fmla="*/ 2216944 w 3413919"/>
                    <a:gd name="connsiteY90" fmla="*/ 1816100 h 6709566"/>
                    <a:gd name="connsiteX91" fmla="*/ 1893094 w 3413919"/>
                    <a:gd name="connsiteY91" fmla="*/ 1527175 h 6709566"/>
                    <a:gd name="connsiteX92" fmla="*/ 1696244 w 3413919"/>
                    <a:gd name="connsiteY92" fmla="*/ 1311275 h 6709566"/>
                    <a:gd name="connsiteX93" fmla="*/ 1648619 w 3413919"/>
                    <a:gd name="connsiteY93" fmla="*/ 1200150 h 6709566"/>
                    <a:gd name="connsiteX94" fmla="*/ 1626394 w 3413919"/>
                    <a:gd name="connsiteY94" fmla="*/ 1073150 h 6709566"/>
                    <a:gd name="connsiteX95" fmla="*/ 1572419 w 3413919"/>
                    <a:gd name="connsiteY95" fmla="*/ 920750 h 6709566"/>
                    <a:gd name="connsiteX96" fmla="*/ 1366044 w 3413919"/>
                    <a:gd name="connsiteY96" fmla="*/ 784225 h 6709566"/>
                    <a:gd name="connsiteX97" fmla="*/ 1273969 w 3413919"/>
                    <a:gd name="connsiteY97" fmla="*/ 742950 h 6709566"/>
                    <a:gd name="connsiteX98" fmla="*/ 1258094 w 3413919"/>
                    <a:gd name="connsiteY98" fmla="*/ 682625 h 6709566"/>
                    <a:gd name="connsiteX99" fmla="*/ 1013619 w 3413919"/>
                    <a:gd name="connsiteY99" fmla="*/ 571500 h 6709566"/>
                    <a:gd name="connsiteX100" fmla="*/ 994569 w 3413919"/>
                    <a:gd name="connsiteY100" fmla="*/ 479425 h 6709566"/>
                    <a:gd name="connsiteX101" fmla="*/ 918369 w 3413919"/>
                    <a:gd name="connsiteY101" fmla="*/ 450850 h 6709566"/>
                    <a:gd name="connsiteX102" fmla="*/ 877094 w 3413919"/>
                    <a:gd name="connsiteY102" fmla="*/ 352425 h 6709566"/>
                    <a:gd name="connsiteX103" fmla="*/ 765969 w 3413919"/>
                    <a:gd name="connsiteY103" fmla="*/ 260350 h 6709566"/>
                    <a:gd name="connsiteX104" fmla="*/ 632619 w 3413919"/>
                    <a:gd name="connsiteY104" fmla="*/ 193675 h 6709566"/>
                    <a:gd name="connsiteX105" fmla="*/ 588169 w 3413919"/>
                    <a:gd name="connsiteY105" fmla="*/ 114300 h 6709566"/>
                    <a:gd name="connsiteX106" fmla="*/ 435769 w 3413919"/>
                    <a:gd name="connsiteY106" fmla="*/ 0 h 6709566"/>
                    <a:gd name="connsiteX107" fmla="*/ 340519 w 3413919"/>
                    <a:gd name="connsiteY107" fmla="*/ 66675 h 6709566"/>
                    <a:gd name="connsiteX108" fmla="*/ 308769 w 3413919"/>
                    <a:gd name="connsiteY108" fmla="*/ 120649 h 6709566"/>
                    <a:gd name="connsiteX109" fmla="*/ 302419 w 3413919"/>
                    <a:gd name="connsiteY109" fmla="*/ 212724 h 6709566"/>
                    <a:gd name="connsiteX110" fmla="*/ 210344 w 3413919"/>
                    <a:gd name="connsiteY110" fmla="*/ 371473 h 6709566"/>
                    <a:gd name="connsiteX111" fmla="*/ 121444 w 3413919"/>
                    <a:gd name="connsiteY111" fmla="*/ 498474 h 6709566"/>
                    <a:gd name="connsiteX112" fmla="*/ 134144 w 3413919"/>
                    <a:gd name="connsiteY112" fmla="*/ 612773 h 6709566"/>
                    <a:gd name="connsiteX113" fmla="*/ 0 w 3413919"/>
                    <a:gd name="connsiteY11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321050 w 3413919"/>
                    <a:gd name="connsiteY7" fmla="*/ 6397622 h 6709566"/>
                    <a:gd name="connsiteX8" fmla="*/ 3309144 w 3413919"/>
                    <a:gd name="connsiteY8" fmla="*/ 6390478 h 6709566"/>
                    <a:gd name="connsiteX9" fmla="*/ 3292475 w 3413919"/>
                    <a:gd name="connsiteY9" fmla="*/ 6369047 h 6709566"/>
                    <a:gd name="connsiteX10" fmla="*/ 3287713 w 3413919"/>
                    <a:gd name="connsiteY10" fmla="*/ 6359522 h 6709566"/>
                    <a:gd name="connsiteX11" fmla="*/ 3282950 w 3413919"/>
                    <a:gd name="connsiteY11" fmla="*/ 6345235 h 6709566"/>
                    <a:gd name="connsiteX12" fmla="*/ 3280569 w 3413919"/>
                    <a:gd name="connsiteY12" fmla="*/ 6316660 h 6709566"/>
                    <a:gd name="connsiteX13" fmla="*/ 3275807 w 3413919"/>
                    <a:gd name="connsiteY13" fmla="*/ 6299991 h 6709566"/>
                    <a:gd name="connsiteX14" fmla="*/ 3273425 w 3413919"/>
                    <a:gd name="connsiteY14" fmla="*/ 6288085 h 6709566"/>
                    <a:gd name="connsiteX15" fmla="*/ 3268663 w 3413919"/>
                    <a:gd name="connsiteY15" fmla="*/ 6211885 h 6709566"/>
                    <a:gd name="connsiteX16" fmla="*/ 3263900 w 3413919"/>
                    <a:gd name="connsiteY16" fmla="*/ 6190453 h 6709566"/>
                    <a:gd name="connsiteX17" fmla="*/ 3259138 w 3413919"/>
                    <a:gd name="connsiteY17" fmla="*/ 6171403 h 6709566"/>
                    <a:gd name="connsiteX18" fmla="*/ 3247232 w 3413919"/>
                    <a:gd name="connsiteY18" fmla="*/ 6159497 h 6709566"/>
                    <a:gd name="connsiteX19" fmla="*/ 3235325 w 3413919"/>
                    <a:gd name="connsiteY19" fmla="*/ 6149972 h 6709566"/>
                    <a:gd name="connsiteX20" fmla="*/ 3175794 w 3413919"/>
                    <a:gd name="connsiteY20" fmla="*/ 6149972 h 6709566"/>
                    <a:gd name="connsiteX21" fmla="*/ 3161507 w 3413919"/>
                    <a:gd name="connsiteY21" fmla="*/ 6095203 h 6709566"/>
                    <a:gd name="connsiteX22" fmla="*/ 3161507 w 3413919"/>
                    <a:gd name="connsiteY22" fmla="*/ 6038053 h 6709566"/>
                    <a:gd name="connsiteX23" fmla="*/ 3099594 w 3413919"/>
                    <a:gd name="connsiteY23" fmla="*/ 6047578 h 6709566"/>
                    <a:gd name="connsiteX24" fmla="*/ 3071019 w 3413919"/>
                    <a:gd name="connsiteY24" fmla="*/ 6064247 h 6709566"/>
                    <a:gd name="connsiteX25" fmla="*/ 3042444 w 3413919"/>
                    <a:gd name="connsiteY25" fmla="*/ 6057103 h 6709566"/>
                    <a:gd name="connsiteX26" fmla="*/ 3018632 w 3413919"/>
                    <a:gd name="connsiteY26" fmla="*/ 6035672 h 6709566"/>
                    <a:gd name="connsiteX27" fmla="*/ 2982913 w 3413919"/>
                    <a:gd name="connsiteY27" fmla="*/ 6021385 h 6709566"/>
                    <a:gd name="connsiteX28" fmla="*/ 2944813 w 3413919"/>
                    <a:gd name="connsiteY28" fmla="*/ 6023766 h 6709566"/>
                    <a:gd name="connsiteX29" fmla="*/ 2911475 w 3413919"/>
                    <a:gd name="connsiteY29" fmla="*/ 6038053 h 6709566"/>
                    <a:gd name="connsiteX30" fmla="*/ 2878138 w 3413919"/>
                    <a:gd name="connsiteY30" fmla="*/ 6059485 h 6709566"/>
                    <a:gd name="connsiteX31" fmla="*/ 2859088 w 3413919"/>
                    <a:gd name="connsiteY31" fmla="*/ 6057103 h 6709566"/>
                    <a:gd name="connsiteX32" fmla="*/ 2828132 w 3413919"/>
                    <a:gd name="connsiteY32" fmla="*/ 6045197 h 6709566"/>
                    <a:gd name="connsiteX33" fmla="*/ 2801938 w 3413919"/>
                    <a:gd name="connsiteY33" fmla="*/ 6009478 h 6709566"/>
                    <a:gd name="connsiteX34" fmla="*/ 2780507 w 3413919"/>
                    <a:gd name="connsiteY34" fmla="*/ 5985666 h 6709566"/>
                    <a:gd name="connsiteX35" fmla="*/ 2763838 w 3413919"/>
                    <a:gd name="connsiteY35" fmla="*/ 5966616 h 6709566"/>
                    <a:gd name="connsiteX36" fmla="*/ 2737644 w 3413919"/>
                    <a:gd name="connsiteY36" fmla="*/ 5942803 h 6709566"/>
                    <a:gd name="connsiteX37" fmla="*/ 2687638 w 3413919"/>
                    <a:gd name="connsiteY37" fmla="*/ 5916610 h 6709566"/>
                    <a:gd name="connsiteX38" fmla="*/ 2680494 w 3413919"/>
                    <a:gd name="connsiteY38" fmla="*/ 5878510 h 6709566"/>
                    <a:gd name="connsiteX39" fmla="*/ 2642394 w 3413919"/>
                    <a:gd name="connsiteY39" fmla="*/ 5840410 h 6709566"/>
                    <a:gd name="connsiteX40" fmla="*/ 2640013 w 3413919"/>
                    <a:gd name="connsiteY40" fmla="*/ 5790403 h 6709566"/>
                    <a:gd name="connsiteX41" fmla="*/ 2625725 w 3413919"/>
                    <a:gd name="connsiteY41" fmla="*/ 5766591 h 6709566"/>
                    <a:gd name="connsiteX42" fmla="*/ 2580482 w 3413919"/>
                    <a:gd name="connsiteY42" fmla="*/ 5814216 h 6709566"/>
                    <a:gd name="connsiteX43" fmla="*/ 2561432 w 3413919"/>
                    <a:gd name="connsiteY43" fmla="*/ 5842791 h 6709566"/>
                    <a:gd name="connsiteX44" fmla="*/ 2497138 w 3413919"/>
                    <a:gd name="connsiteY44" fmla="*/ 5847553 h 6709566"/>
                    <a:gd name="connsiteX45" fmla="*/ 2506663 w 3413919"/>
                    <a:gd name="connsiteY45" fmla="*/ 5809453 h 6709566"/>
                    <a:gd name="connsiteX46" fmla="*/ 2566194 w 3413919"/>
                    <a:gd name="connsiteY46" fmla="*/ 5768972 h 6709566"/>
                    <a:gd name="connsiteX47" fmla="*/ 2549525 w 3413919"/>
                    <a:gd name="connsiteY47" fmla="*/ 5740397 h 6709566"/>
                    <a:gd name="connsiteX48" fmla="*/ 2466182 w 3413919"/>
                    <a:gd name="connsiteY48" fmla="*/ 5733253 h 6709566"/>
                    <a:gd name="connsiteX49" fmla="*/ 2416175 w 3413919"/>
                    <a:gd name="connsiteY49" fmla="*/ 5688010 h 6709566"/>
                    <a:gd name="connsiteX50" fmla="*/ 2370932 w 3413919"/>
                    <a:gd name="connsiteY50" fmla="*/ 5654672 h 6709566"/>
                    <a:gd name="connsiteX51" fmla="*/ 2375694 w 3413919"/>
                    <a:gd name="connsiteY51" fmla="*/ 5635622 h 6709566"/>
                    <a:gd name="connsiteX52" fmla="*/ 2339975 w 3413919"/>
                    <a:gd name="connsiteY52" fmla="*/ 5607047 h 6709566"/>
                    <a:gd name="connsiteX53" fmla="*/ 2285207 w 3413919"/>
                    <a:gd name="connsiteY53" fmla="*/ 5618953 h 6709566"/>
                    <a:gd name="connsiteX54" fmla="*/ 2261394 w 3413919"/>
                    <a:gd name="connsiteY54" fmla="*/ 5602285 h 6709566"/>
                    <a:gd name="connsiteX55" fmla="*/ 2254250 w 3413919"/>
                    <a:gd name="connsiteY55" fmla="*/ 5571328 h 6709566"/>
                    <a:gd name="connsiteX56" fmla="*/ 2209007 w 3413919"/>
                    <a:gd name="connsiteY56" fmla="*/ 5564185 h 6709566"/>
                    <a:gd name="connsiteX57" fmla="*/ 2194719 w 3413919"/>
                    <a:gd name="connsiteY57" fmla="*/ 5502272 h 6709566"/>
                    <a:gd name="connsiteX58" fmla="*/ 2144713 w 3413919"/>
                    <a:gd name="connsiteY58" fmla="*/ 5471316 h 6709566"/>
                    <a:gd name="connsiteX59" fmla="*/ 2139950 w 3413919"/>
                    <a:gd name="connsiteY59" fmla="*/ 5402260 h 6709566"/>
                    <a:gd name="connsiteX60" fmla="*/ 2106613 w 3413919"/>
                    <a:gd name="connsiteY60" fmla="*/ 5357016 h 6709566"/>
                    <a:gd name="connsiteX61" fmla="*/ 2070894 w 3413919"/>
                    <a:gd name="connsiteY61" fmla="*/ 5345110 h 6709566"/>
                    <a:gd name="connsiteX62" fmla="*/ 2032794 w 3413919"/>
                    <a:gd name="connsiteY62" fmla="*/ 5328441 h 6709566"/>
                    <a:gd name="connsiteX63" fmla="*/ 2051844 w 3413919"/>
                    <a:gd name="connsiteY63" fmla="*/ 5254622 h 6709566"/>
                    <a:gd name="connsiteX64" fmla="*/ 2018506 w 3413919"/>
                    <a:gd name="connsiteY64" fmla="*/ 5061744 h 6709566"/>
                    <a:gd name="connsiteX65" fmla="*/ 1932781 w 3413919"/>
                    <a:gd name="connsiteY65" fmla="*/ 4966493 h 6709566"/>
                    <a:gd name="connsiteX66" fmla="*/ 1968501 w 3413919"/>
                    <a:gd name="connsiteY66" fmla="*/ 4783138 h 6709566"/>
                    <a:gd name="connsiteX67" fmla="*/ 1887537 w 3413919"/>
                    <a:gd name="connsiteY67" fmla="*/ 4685507 h 6709566"/>
                    <a:gd name="connsiteX68" fmla="*/ 1982788 w 3413919"/>
                    <a:gd name="connsiteY68" fmla="*/ 4587876 h 6709566"/>
                    <a:gd name="connsiteX69" fmla="*/ 1982788 w 3413919"/>
                    <a:gd name="connsiteY69" fmla="*/ 4425951 h 6709566"/>
                    <a:gd name="connsiteX70" fmla="*/ 1923257 w 3413919"/>
                    <a:gd name="connsiteY70" fmla="*/ 4306887 h 6709566"/>
                    <a:gd name="connsiteX71" fmla="*/ 2028032 w 3413919"/>
                    <a:gd name="connsiteY71" fmla="*/ 4094956 h 6709566"/>
                    <a:gd name="connsiteX72" fmla="*/ 1992313 w 3413919"/>
                    <a:gd name="connsiteY72" fmla="*/ 4006849 h 6709566"/>
                    <a:gd name="connsiteX73" fmla="*/ 1887538 w 3413919"/>
                    <a:gd name="connsiteY73" fmla="*/ 3921125 h 6709566"/>
                    <a:gd name="connsiteX74" fmla="*/ 1955007 w 3413919"/>
                    <a:gd name="connsiteY74" fmla="*/ 3788569 h 6709566"/>
                    <a:gd name="connsiteX75" fmla="*/ 1905794 w 3413919"/>
                    <a:gd name="connsiteY75" fmla="*/ 3705225 h 6709566"/>
                    <a:gd name="connsiteX76" fmla="*/ 1959769 w 3413919"/>
                    <a:gd name="connsiteY76" fmla="*/ 3562350 h 6709566"/>
                    <a:gd name="connsiteX77" fmla="*/ 2004219 w 3413919"/>
                    <a:gd name="connsiteY77" fmla="*/ 3438525 h 6709566"/>
                    <a:gd name="connsiteX78" fmla="*/ 1947069 w 3413919"/>
                    <a:gd name="connsiteY78" fmla="*/ 3352800 h 6709566"/>
                    <a:gd name="connsiteX79" fmla="*/ 2061369 w 3413919"/>
                    <a:gd name="connsiteY79" fmla="*/ 3282950 h 6709566"/>
                    <a:gd name="connsiteX80" fmla="*/ 1991519 w 3413919"/>
                    <a:gd name="connsiteY80" fmla="*/ 3197225 h 6709566"/>
                    <a:gd name="connsiteX81" fmla="*/ 2070894 w 3413919"/>
                    <a:gd name="connsiteY81" fmla="*/ 3035300 h 6709566"/>
                    <a:gd name="connsiteX82" fmla="*/ 2124869 w 3413919"/>
                    <a:gd name="connsiteY82" fmla="*/ 2974975 h 6709566"/>
                    <a:gd name="connsiteX83" fmla="*/ 2191544 w 3413919"/>
                    <a:gd name="connsiteY83" fmla="*/ 2838450 h 6709566"/>
                    <a:gd name="connsiteX84" fmla="*/ 2334419 w 3413919"/>
                    <a:gd name="connsiteY84" fmla="*/ 2727325 h 6709566"/>
                    <a:gd name="connsiteX85" fmla="*/ 2401094 w 3413919"/>
                    <a:gd name="connsiteY85" fmla="*/ 2593975 h 6709566"/>
                    <a:gd name="connsiteX86" fmla="*/ 2410619 w 3413919"/>
                    <a:gd name="connsiteY86" fmla="*/ 2374900 h 6709566"/>
                    <a:gd name="connsiteX87" fmla="*/ 2391569 w 3413919"/>
                    <a:gd name="connsiteY87" fmla="*/ 2082800 h 6709566"/>
                    <a:gd name="connsiteX88" fmla="*/ 2337594 w 3413919"/>
                    <a:gd name="connsiteY88" fmla="*/ 1854200 h 6709566"/>
                    <a:gd name="connsiteX89" fmla="*/ 2216944 w 3413919"/>
                    <a:gd name="connsiteY89" fmla="*/ 1816100 h 6709566"/>
                    <a:gd name="connsiteX90" fmla="*/ 1893094 w 3413919"/>
                    <a:gd name="connsiteY90" fmla="*/ 1527175 h 6709566"/>
                    <a:gd name="connsiteX91" fmla="*/ 1696244 w 3413919"/>
                    <a:gd name="connsiteY91" fmla="*/ 1311275 h 6709566"/>
                    <a:gd name="connsiteX92" fmla="*/ 1648619 w 3413919"/>
                    <a:gd name="connsiteY92" fmla="*/ 1200150 h 6709566"/>
                    <a:gd name="connsiteX93" fmla="*/ 1626394 w 3413919"/>
                    <a:gd name="connsiteY93" fmla="*/ 1073150 h 6709566"/>
                    <a:gd name="connsiteX94" fmla="*/ 1572419 w 3413919"/>
                    <a:gd name="connsiteY94" fmla="*/ 920750 h 6709566"/>
                    <a:gd name="connsiteX95" fmla="*/ 1366044 w 3413919"/>
                    <a:gd name="connsiteY95" fmla="*/ 784225 h 6709566"/>
                    <a:gd name="connsiteX96" fmla="*/ 1273969 w 3413919"/>
                    <a:gd name="connsiteY96" fmla="*/ 742950 h 6709566"/>
                    <a:gd name="connsiteX97" fmla="*/ 1258094 w 3413919"/>
                    <a:gd name="connsiteY97" fmla="*/ 682625 h 6709566"/>
                    <a:gd name="connsiteX98" fmla="*/ 1013619 w 3413919"/>
                    <a:gd name="connsiteY98" fmla="*/ 571500 h 6709566"/>
                    <a:gd name="connsiteX99" fmla="*/ 994569 w 3413919"/>
                    <a:gd name="connsiteY99" fmla="*/ 479425 h 6709566"/>
                    <a:gd name="connsiteX100" fmla="*/ 918369 w 3413919"/>
                    <a:gd name="connsiteY100" fmla="*/ 450850 h 6709566"/>
                    <a:gd name="connsiteX101" fmla="*/ 877094 w 3413919"/>
                    <a:gd name="connsiteY101" fmla="*/ 352425 h 6709566"/>
                    <a:gd name="connsiteX102" fmla="*/ 765969 w 3413919"/>
                    <a:gd name="connsiteY102" fmla="*/ 260350 h 6709566"/>
                    <a:gd name="connsiteX103" fmla="*/ 632619 w 3413919"/>
                    <a:gd name="connsiteY103" fmla="*/ 193675 h 6709566"/>
                    <a:gd name="connsiteX104" fmla="*/ 588169 w 3413919"/>
                    <a:gd name="connsiteY104" fmla="*/ 114300 h 6709566"/>
                    <a:gd name="connsiteX105" fmla="*/ 435769 w 3413919"/>
                    <a:gd name="connsiteY105" fmla="*/ 0 h 6709566"/>
                    <a:gd name="connsiteX106" fmla="*/ 340519 w 3413919"/>
                    <a:gd name="connsiteY106" fmla="*/ 66675 h 6709566"/>
                    <a:gd name="connsiteX107" fmla="*/ 308769 w 3413919"/>
                    <a:gd name="connsiteY107" fmla="*/ 120649 h 6709566"/>
                    <a:gd name="connsiteX108" fmla="*/ 302419 w 3413919"/>
                    <a:gd name="connsiteY108" fmla="*/ 212724 h 6709566"/>
                    <a:gd name="connsiteX109" fmla="*/ 210344 w 3413919"/>
                    <a:gd name="connsiteY109" fmla="*/ 371473 h 6709566"/>
                    <a:gd name="connsiteX110" fmla="*/ 121444 w 3413919"/>
                    <a:gd name="connsiteY110" fmla="*/ 498474 h 6709566"/>
                    <a:gd name="connsiteX111" fmla="*/ 134144 w 3413919"/>
                    <a:gd name="connsiteY111" fmla="*/ 612773 h 6709566"/>
                    <a:gd name="connsiteX112" fmla="*/ 0 w 3413919"/>
                    <a:gd name="connsiteY11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321050 w 3413919"/>
                    <a:gd name="connsiteY7" fmla="*/ 6397622 h 6709566"/>
                    <a:gd name="connsiteX8" fmla="*/ 3292475 w 3413919"/>
                    <a:gd name="connsiteY8" fmla="*/ 6369047 h 6709566"/>
                    <a:gd name="connsiteX9" fmla="*/ 3287713 w 3413919"/>
                    <a:gd name="connsiteY9" fmla="*/ 6359522 h 6709566"/>
                    <a:gd name="connsiteX10" fmla="*/ 3282950 w 3413919"/>
                    <a:gd name="connsiteY10" fmla="*/ 6345235 h 6709566"/>
                    <a:gd name="connsiteX11" fmla="*/ 3280569 w 3413919"/>
                    <a:gd name="connsiteY11" fmla="*/ 6316660 h 6709566"/>
                    <a:gd name="connsiteX12" fmla="*/ 3275807 w 3413919"/>
                    <a:gd name="connsiteY12" fmla="*/ 6299991 h 6709566"/>
                    <a:gd name="connsiteX13" fmla="*/ 3273425 w 3413919"/>
                    <a:gd name="connsiteY13" fmla="*/ 6288085 h 6709566"/>
                    <a:gd name="connsiteX14" fmla="*/ 3268663 w 3413919"/>
                    <a:gd name="connsiteY14" fmla="*/ 6211885 h 6709566"/>
                    <a:gd name="connsiteX15" fmla="*/ 3263900 w 3413919"/>
                    <a:gd name="connsiteY15" fmla="*/ 6190453 h 6709566"/>
                    <a:gd name="connsiteX16" fmla="*/ 3259138 w 3413919"/>
                    <a:gd name="connsiteY16" fmla="*/ 6171403 h 6709566"/>
                    <a:gd name="connsiteX17" fmla="*/ 3247232 w 3413919"/>
                    <a:gd name="connsiteY17" fmla="*/ 6159497 h 6709566"/>
                    <a:gd name="connsiteX18" fmla="*/ 3235325 w 3413919"/>
                    <a:gd name="connsiteY18" fmla="*/ 6149972 h 6709566"/>
                    <a:gd name="connsiteX19" fmla="*/ 3175794 w 3413919"/>
                    <a:gd name="connsiteY19" fmla="*/ 6149972 h 6709566"/>
                    <a:gd name="connsiteX20" fmla="*/ 3161507 w 3413919"/>
                    <a:gd name="connsiteY20" fmla="*/ 6095203 h 6709566"/>
                    <a:gd name="connsiteX21" fmla="*/ 3161507 w 3413919"/>
                    <a:gd name="connsiteY21" fmla="*/ 6038053 h 6709566"/>
                    <a:gd name="connsiteX22" fmla="*/ 3099594 w 3413919"/>
                    <a:gd name="connsiteY22" fmla="*/ 6047578 h 6709566"/>
                    <a:gd name="connsiteX23" fmla="*/ 3071019 w 3413919"/>
                    <a:gd name="connsiteY23" fmla="*/ 6064247 h 6709566"/>
                    <a:gd name="connsiteX24" fmla="*/ 3042444 w 3413919"/>
                    <a:gd name="connsiteY24" fmla="*/ 6057103 h 6709566"/>
                    <a:gd name="connsiteX25" fmla="*/ 3018632 w 3413919"/>
                    <a:gd name="connsiteY25" fmla="*/ 6035672 h 6709566"/>
                    <a:gd name="connsiteX26" fmla="*/ 2982913 w 3413919"/>
                    <a:gd name="connsiteY26" fmla="*/ 6021385 h 6709566"/>
                    <a:gd name="connsiteX27" fmla="*/ 2944813 w 3413919"/>
                    <a:gd name="connsiteY27" fmla="*/ 6023766 h 6709566"/>
                    <a:gd name="connsiteX28" fmla="*/ 2911475 w 3413919"/>
                    <a:gd name="connsiteY28" fmla="*/ 6038053 h 6709566"/>
                    <a:gd name="connsiteX29" fmla="*/ 2878138 w 3413919"/>
                    <a:gd name="connsiteY29" fmla="*/ 6059485 h 6709566"/>
                    <a:gd name="connsiteX30" fmla="*/ 2859088 w 3413919"/>
                    <a:gd name="connsiteY30" fmla="*/ 6057103 h 6709566"/>
                    <a:gd name="connsiteX31" fmla="*/ 2828132 w 3413919"/>
                    <a:gd name="connsiteY31" fmla="*/ 6045197 h 6709566"/>
                    <a:gd name="connsiteX32" fmla="*/ 2801938 w 3413919"/>
                    <a:gd name="connsiteY32" fmla="*/ 6009478 h 6709566"/>
                    <a:gd name="connsiteX33" fmla="*/ 2780507 w 3413919"/>
                    <a:gd name="connsiteY33" fmla="*/ 5985666 h 6709566"/>
                    <a:gd name="connsiteX34" fmla="*/ 2763838 w 3413919"/>
                    <a:gd name="connsiteY34" fmla="*/ 5966616 h 6709566"/>
                    <a:gd name="connsiteX35" fmla="*/ 2737644 w 3413919"/>
                    <a:gd name="connsiteY35" fmla="*/ 5942803 h 6709566"/>
                    <a:gd name="connsiteX36" fmla="*/ 2687638 w 3413919"/>
                    <a:gd name="connsiteY36" fmla="*/ 5916610 h 6709566"/>
                    <a:gd name="connsiteX37" fmla="*/ 2680494 w 3413919"/>
                    <a:gd name="connsiteY37" fmla="*/ 5878510 h 6709566"/>
                    <a:gd name="connsiteX38" fmla="*/ 2642394 w 3413919"/>
                    <a:gd name="connsiteY38" fmla="*/ 5840410 h 6709566"/>
                    <a:gd name="connsiteX39" fmla="*/ 2640013 w 3413919"/>
                    <a:gd name="connsiteY39" fmla="*/ 5790403 h 6709566"/>
                    <a:gd name="connsiteX40" fmla="*/ 2625725 w 3413919"/>
                    <a:gd name="connsiteY40" fmla="*/ 5766591 h 6709566"/>
                    <a:gd name="connsiteX41" fmla="*/ 2580482 w 3413919"/>
                    <a:gd name="connsiteY41" fmla="*/ 5814216 h 6709566"/>
                    <a:gd name="connsiteX42" fmla="*/ 2561432 w 3413919"/>
                    <a:gd name="connsiteY42" fmla="*/ 5842791 h 6709566"/>
                    <a:gd name="connsiteX43" fmla="*/ 2497138 w 3413919"/>
                    <a:gd name="connsiteY43" fmla="*/ 5847553 h 6709566"/>
                    <a:gd name="connsiteX44" fmla="*/ 2506663 w 3413919"/>
                    <a:gd name="connsiteY44" fmla="*/ 5809453 h 6709566"/>
                    <a:gd name="connsiteX45" fmla="*/ 2566194 w 3413919"/>
                    <a:gd name="connsiteY45" fmla="*/ 5768972 h 6709566"/>
                    <a:gd name="connsiteX46" fmla="*/ 2549525 w 3413919"/>
                    <a:gd name="connsiteY46" fmla="*/ 5740397 h 6709566"/>
                    <a:gd name="connsiteX47" fmla="*/ 2466182 w 3413919"/>
                    <a:gd name="connsiteY47" fmla="*/ 5733253 h 6709566"/>
                    <a:gd name="connsiteX48" fmla="*/ 2416175 w 3413919"/>
                    <a:gd name="connsiteY48" fmla="*/ 5688010 h 6709566"/>
                    <a:gd name="connsiteX49" fmla="*/ 2370932 w 3413919"/>
                    <a:gd name="connsiteY49" fmla="*/ 5654672 h 6709566"/>
                    <a:gd name="connsiteX50" fmla="*/ 2375694 w 3413919"/>
                    <a:gd name="connsiteY50" fmla="*/ 5635622 h 6709566"/>
                    <a:gd name="connsiteX51" fmla="*/ 2339975 w 3413919"/>
                    <a:gd name="connsiteY51" fmla="*/ 5607047 h 6709566"/>
                    <a:gd name="connsiteX52" fmla="*/ 2285207 w 3413919"/>
                    <a:gd name="connsiteY52" fmla="*/ 5618953 h 6709566"/>
                    <a:gd name="connsiteX53" fmla="*/ 2261394 w 3413919"/>
                    <a:gd name="connsiteY53" fmla="*/ 5602285 h 6709566"/>
                    <a:gd name="connsiteX54" fmla="*/ 2254250 w 3413919"/>
                    <a:gd name="connsiteY54" fmla="*/ 5571328 h 6709566"/>
                    <a:gd name="connsiteX55" fmla="*/ 2209007 w 3413919"/>
                    <a:gd name="connsiteY55" fmla="*/ 5564185 h 6709566"/>
                    <a:gd name="connsiteX56" fmla="*/ 2194719 w 3413919"/>
                    <a:gd name="connsiteY56" fmla="*/ 5502272 h 6709566"/>
                    <a:gd name="connsiteX57" fmla="*/ 2144713 w 3413919"/>
                    <a:gd name="connsiteY57" fmla="*/ 5471316 h 6709566"/>
                    <a:gd name="connsiteX58" fmla="*/ 2139950 w 3413919"/>
                    <a:gd name="connsiteY58" fmla="*/ 5402260 h 6709566"/>
                    <a:gd name="connsiteX59" fmla="*/ 2106613 w 3413919"/>
                    <a:gd name="connsiteY59" fmla="*/ 5357016 h 6709566"/>
                    <a:gd name="connsiteX60" fmla="*/ 2070894 w 3413919"/>
                    <a:gd name="connsiteY60" fmla="*/ 5345110 h 6709566"/>
                    <a:gd name="connsiteX61" fmla="*/ 2032794 w 3413919"/>
                    <a:gd name="connsiteY61" fmla="*/ 5328441 h 6709566"/>
                    <a:gd name="connsiteX62" fmla="*/ 2051844 w 3413919"/>
                    <a:gd name="connsiteY62" fmla="*/ 5254622 h 6709566"/>
                    <a:gd name="connsiteX63" fmla="*/ 2018506 w 3413919"/>
                    <a:gd name="connsiteY63" fmla="*/ 5061744 h 6709566"/>
                    <a:gd name="connsiteX64" fmla="*/ 1932781 w 3413919"/>
                    <a:gd name="connsiteY64" fmla="*/ 4966493 h 6709566"/>
                    <a:gd name="connsiteX65" fmla="*/ 1968501 w 3413919"/>
                    <a:gd name="connsiteY65" fmla="*/ 4783138 h 6709566"/>
                    <a:gd name="connsiteX66" fmla="*/ 1887537 w 3413919"/>
                    <a:gd name="connsiteY66" fmla="*/ 4685507 h 6709566"/>
                    <a:gd name="connsiteX67" fmla="*/ 1982788 w 3413919"/>
                    <a:gd name="connsiteY67" fmla="*/ 4587876 h 6709566"/>
                    <a:gd name="connsiteX68" fmla="*/ 1982788 w 3413919"/>
                    <a:gd name="connsiteY68" fmla="*/ 4425951 h 6709566"/>
                    <a:gd name="connsiteX69" fmla="*/ 1923257 w 3413919"/>
                    <a:gd name="connsiteY69" fmla="*/ 4306887 h 6709566"/>
                    <a:gd name="connsiteX70" fmla="*/ 2028032 w 3413919"/>
                    <a:gd name="connsiteY70" fmla="*/ 4094956 h 6709566"/>
                    <a:gd name="connsiteX71" fmla="*/ 1992313 w 3413919"/>
                    <a:gd name="connsiteY71" fmla="*/ 4006849 h 6709566"/>
                    <a:gd name="connsiteX72" fmla="*/ 1887538 w 3413919"/>
                    <a:gd name="connsiteY72" fmla="*/ 3921125 h 6709566"/>
                    <a:gd name="connsiteX73" fmla="*/ 1955007 w 3413919"/>
                    <a:gd name="connsiteY73" fmla="*/ 3788569 h 6709566"/>
                    <a:gd name="connsiteX74" fmla="*/ 1905794 w 3413919"/>
                    <a:gd name="connsiteY74" fmla="*/ 3705225 h 6709566"/>
                    <a:gd name="connsiteX75" fmla="*/ 1959769 w 3413919"/>
                    <a:gd name="connsiteY75" fmla="*/ 3562350 h 6709566"/>
                    <a:gd name="connsiteX76" fmla="*/ 2004219 w 3413919"/>
                    <a:gd name="connsiteY76" fmla="*/ 3438525 h 6709566"/>
                    <a:gd name="connsiteX77" fmla="*/ 1947069 w 3413919"/>
                    <a:gd name="connsiteY77" fmla="*/ 3352800 h 6709566"/>
                    <a:gd name="connsiteX78" fmla="*/ 2061369 w 3413919"/>
                    <a:gd name="connsiteY78" fmla="*/ 3282950 h 6709566"/>
                    <a:gd name="connsiteX79" fmla="*/ 1991519 w 3413919"/>
                    <a:gd name="connsiteY79" fmla="*/ 3197225 h 6709566"/>
                    <a:gd name="connsiteX80" fmla="*/ 2070894 w 3413919"/>
                    <a:gd name="connsiteY80" fmla="*/ 3035300 h 6709566"/>
                    <a:gd name="connsiteX81" fmla="*/ 2124869 w 3413919"/>
                    <a:gd name="connsiteY81" fmla="*/ 2974975 h 6709566"/>
                    <a:gd name="connsiteX82" fmla="*/ 2191544 w 3413919"/>
                    <a:gd name="connsiteY82" fmla="*/ 2838450 h 6709566"/>
                    <a:gd name="connsiteX83" fmla="*/ 2334419 w 3413919"/>
                    <a:gd name="connsiteY83" fmla="*/ 2727325 h 6709566"/>
                    <a:gd name="connsiteX84" fmla="*/ 2401094 w 3413919"/>
                    <a:gd name="connsiteY84" fmla="*/ 2593975 h 6709566"/>
                    <a:gd name="connsiteX85" fmla="*/ 2410619 w 3413919"/>
                    <a:gd name="connsiteY85" fmla="*/ 2374900 h 6709566"/>
                    <a:gd name="connsiteX86" fmla="*/ 2391569 w 3413919"/>
                    <a:gd name="connsiteY86" fmla="*/ 2082800 h 6709566"/>
                    <a:gd name="connsiteX87" fmla="*/ 2337594 w 3413919"/>
                    <a:gd name="connsiteY87" fmla="*/ 1854200 h 6709566"/>
                    <a:gd name="connsiteX88" fmla="*/ 2216944 w 3413919"/>
                    <a:gd name="connsiteY88" fmla="*/ 1816100 h 6709566"/>
                    <a:gd name="connsiteX89" fmla="*/ 1893094 w 3413919"/>
                    <a:gd name="connsiteY89" fmla="*/ 1527175 h 6709566"/>
                    <a:gd name="connsiteX90" fmla="*/ 1696244 w 3413919"/>
                    <a:gd name="connsiteY90" fmla="*/ 1311275 h 6709566"/>
                    <a:gd name="connsiteX91" fmla="*/ 1648619 w 3413919"/>
                    <a:gd name="connsiteY91" fmla="*/ 1200150 h 6709566"/>
                    <a:gd name="connsiteX92" fmla="*/ 1626394 w 3413919"/>
                    <a:gd name="connsiteY92" fmla="*/ 1073150 h 6709566"/>
                    <a:gd name="connsiteX93" fmla="*/ 1572419 w 3413919"/>
                    <a:gd name="connsiteY93" fmla="*/ 920750 h 6709566"/>
                    <a:gd name="connsiteX94" fmla="*/ 1366044 w 3413919"/>
                    <a:gd name="connsiteY94" fmla="*/ 784225 h 6709566"/>
                    <a:gd name="connsiteX95" fmla="*/ 1273969 w 3413919"/>
                    <a:gd name="connsiteY95" fmla="*/ 742950 h 6709566"/>
                    <a:gd name="connsiteX96" fmla="*/ 1258094 w 3413919"/>
                    <a:gd name="connsiteY96" fmla="*/ 682625 h 6709566"/>
                    <a:gd name="connsiteX97" fmla="*/ 1013619 w 3413919"/>
                    <a:gd name="connsiteY97" fmla="*/ 571500 h 6709566"/>
                    <a:gd name="connsiteX98" fmla="*/ 994569 w 3413919"/>
                    <a:gd name="connsiteY98" fmla="*/ 479425 h 6709566"/>
                    <a:gd name="connsiteX99" fmla="*/ 918369 w 3413919"/>
                    <a:gd name="connsiteY99" fmla="*/ 450850 h 6709566"/>
                    <a:gd name="connsiteX100" fmla="*/ 877094 w 3413919"/>
                    <a:gd name="connsiteY100" fmla="*/ 352425 h 6709566"/>
                    <a:gd name="connsiteX101" fmla="*/ 765969 w 3413919"/>
                    <a:gd name="connsiteY101" fmla="*/ 260350 h 6709566"/>
                    <a:gd name="connsiteX102" fmla="*/ 632619 w 3413919"/>
                    <a:gd name="connsiteY102" fmla="*/ 193675 h 6709566"/>
                    <a:gd name="connsiteX103" fmla="*/ 588169 w 3413919"/>
                    <a:gd name="connsiteY103" fmla="*/ 114300 h 6709566"/>
                    <a:gd name="connsiteX104" fmla="*/ 435769 w 3413919"/>
                    <a:gd name="connsiteY104" fmla="*/ 0 h 6709566"/>
                    <a:gd name="connsiteX105" fmla="*/ 340519 w 3413919"/>
                    <a:gd name="connsiteY105" fmla="*/ 66675 h 6709566"/>
                    <a:gd name="connsiteX106" fmla="*/ 308769 w 3413919"/>
                    <a:gd name="connsiteY106" fmla="*/ 120649 h 6709566"/>
                    <a:gd name="connsiteX107" fmla="*/ 302419 w 3413919"/>
                    <a:gd name="connsiteY107" fmla="*/ 212724 h 6709566"/>
                    <a:gd name="connsiteX108" fmla="*/ 210344 w 3413919"/>
                    <a:gd name="connsiteY108" fmla="*/ 371473 h 6709566"/>
                    <a:gd name="connsiteX109" fmla="*/ 121444 w 3413919"/>
                    <a:gd name="connsiteY109" fmla="*/ 498474 h 6709566"/>
                    <a:gd name="connsiteX110" fmla="*/ 134144 w 3413919"/>
                    <a:gd name="connsiteY110" fmla="*/ 612773 h 6709566"/>
                    <a:gd name="connsiteX111" fmla="*/ 0 w 3413919"/>
                    <a:gd name="connsiteY11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87713 w 3413919"/>
                    <a:gd name="connsiteY8" fmla="*/ 6359522 h 6709566"/>
                    <a:gd name="connsiteX9" fmla="*/ 3282950 w 3413919"/>
                    <a:gd name="connsiteY9" fmla="*/ 6345235 h 6709566"/>
                    <a:gd name="connsiteX10" fmla="*/ 3280569 w 3413919"/>
                    <a:gd name="connsiteY10" fmla="*/ 6316660 h 6709566"/>
                    <a:gd name="connsiteX11" fmla="*/ 3275807 w 3413919"/>
                    <a:gd name="connsiteY11" fmla="*/ 6299991 h 6709566"/>
                    <a:gd name="connsiteX12" fmla="*/ 3273425 w 3413919"/>
                    <a:gd name="connsiteY12" fmla="*/ 6288085 h 6709566"/>
                    <a:gd name="connsiteX13" fmla="*/ 3268663 w 3413919"/>
                    <a:gd name="connsiteY13" fmla="*/ 6211885 h 6709566"/>
                    <a:gd name="connsiteX14" fmla="*/ 3263900 w 3413919"/>
                    <a:gd name="connsiteY14" fmla="*/ 6190453 h 6709566"/>
                    <a:gd name="connsiteX15" fmla="*/ 3259138 w 3413919"/>
                    <a:gd name="connsiteY15" fmla="*/ 6171403 h 6709566"/>
                    <a:gd name="connsiteX16" fmla="*/ 3247232 w 3413919"/>
                    <a:gd name="connsiteY16" fmla="*/ 6159497 h 6709566"/>
                    <a:gd name="connsiteX17" fmla="*/ 3235325 w 3413919"/>
                    <a:gd name="connsiteY17" fmla="*/ 6149972 h 6709566"/>
                    <a:gd name="connsiteX18" fmla="*/ 3175794 w 3413919"/>
                    <a:gd name="connsiteY18" fmla="*/ 6149972 h 6709566"/>
                    <a:gd name="connsiteX19" fmla="*/ 3161507 w 3413919"/>
                    <a:gd name="connsiteY19" fmla="*/ 6095203 h 6709566"/>
                    <a:gd name="connsiteX20" fmla="*/ 3161507 w 3413919"/>
                    <a:gd name="connsiteY20" fmla="*/ 6038053 h 6709566"/>
                    <a:gd name="connsiteX21" fmla="*/ 3099594 w 3413919"/>
                    <a:gd name="connsiteY21" fmla="*/ 6047578 h 6709566"/>
                    <a:gd name="connsiteX22" fmla="*/ 3071019 w 3413919"/>
                    <a:gd name="connsiteY22" fmla="*/ 6064247 h 6709566"/>
                    <a:gd name="connsiteX23" fmla="*/ 3042444 w 3413919"/>
                    <a:gd name="connsiteY23" fmla="*/ 6057103 h 6709566"/>
                    <a:gd name="connsiteX24" fmla="*/ 3018632 w 3413919"/>
                    <a:gd name="connsiteY24" fmla="*/ 6035672 h 6709566"/>
                    <a:gd name="connsiteX25" fmla="*/ 2982913 w 3413919"/>
                    <a:gd name="connsiteY25" fmla="*/ 6021385 h 6709566"/>
                    <a:gd name="connsiteX26" fmla="*/ 2944813 w 3413919"/>
                    <a:gd name="connsiteY26" fmla="*/ 6023766 h 6709566"/>
                    <a:gd name="connsiteX27" fmla="*/ 2911475 w 3413919"/>
                    <a:gd name="connsiteY27" fmla="*/ 6038053 h 6709566"/>
                    <a:gd name="connsiteX28" fmla="*/ 2878138 w 3413919"/>
                    <a:gd name="connsiteY28" fmla="*/ 6059485 h 6709566"/>
                    <a:gd name="connsiteX29" fmla="*/ 2859088 w 3413919"/>
                    <a:gd name="connsiteY29" fmla="*/ 6057103 h 6709566"/>
                    <a:gd name="connsiteX30" fmla="*/ 2828132 w 3413919"/>
                    <a:gd name="connsiteY30" fmla="*/ 6045197 h 6709566"/>
                    <a:gd name="connsiteX31" fmla="*/ 2801938 w 3413919"/>
                    <a:gd name="connsiteY31" fmla="*/ 6009478 h 6709566"/>
                    <a:gd name="connsiteX32" fmla="*/ 2780507 w 3413919"/>
                    <a:gd name="connsiteY32" fmla="*/ 5985666 h 6709566"/>
                    <a:gd name="connsiteX33" fmla="*/ 2763838 w 3413919"/>
                    <a:gd name="connsiteY33" fmla="*/ 5966616 h 6709566"/>
                    <a:gd name="connsiteX34" fmla="*/ 2737644 w 3413919"/>
                    <a:gd name="connsiteY34" fmla="*/ 5942803 h 6709566"/>
                    <a:gd name="connsiteX35" fmla="*/ 2687638 w 3413919"/>
                    <a:gd name="connsiteY35" fmla="*/ 5916610 h 6709566"/>
                    <a:gd name="connsiteX36" fmla="*/ 2680494 w 3413919"/>
                    <a:gd name="connsiteY36" fmla="*/ 5878510 h 6709566"/>
                    <a:gd name="connsiteX37" fmla="*/ 2642394 w 3413919"/>
                    <a:gd name="connsiteY37" fmla="*/ 5840410 h 6709566"/>
                    <a:gd name="connsiteX38" fmla="*/ 2640013 w 3413919"/>
                    <a:gd name="connsiteY38" fmla="*/ 5790403 h 6709566"/>
                    <a:gd name="connsiteX39" fmla="*/ 2625725 w 3413919"/>
                    <a:gd name="connsiteY39" fmla="*/ 5766591 h 6709566"/>
                    <a:gd name="connsiteX40" fmla="*/ 2580482 w 3413919"/>
                    <a:gd name="connsiteY40" fmla="*/ 5814216 h 6709566"/>
                    <a:gd name="connsiteX41" fmla="*/ 2561432 w 3413919"/>
                    <a:gd name="connsiteY41" fmla="*/ 5842791 h 6709566"/>
                    <a:gd name="connsiteX42" fmla="*/ 2497138 w 3413919"/>
                    <a:gd name="connsiteY42" fmla="*/ 5847553 h 6709566"/>
                    <a:gd name="connsiteX43" fmla="*/ 2506663 w 3413919"/>
                    <a:gd name="connsiteY43" fmla="*/ 5809453 h 6709566"/>
                    <a:gd name="connsiteX44" fmla="*/ 2566194 w 3413919"/>
                    <a:gd name="connsiteY44" fmla="*/ 5768972 h 6709566"/>
                    <a:gd name="connsiteX45" fmla="*/ 2549525 w 3413919"/>
                    <a:gd name="connsiteY45" fmla="*/ 5740397 h 6709566"/>
                    <a:gd name="connsiteX46" fmla="*/ 2466182 w 3413919"/>
                    <a:gd name="connsiteY46" fmla="*/ 5733253 h 6709566"/>
                    <a:gd name="connsiteX47" fmla="*/ 2416175 w 3413919"/>
                    <a:gd name="connsiteY47" fmla="*/ 5688010 h 6709566"/>
                    <a:gd name="connsiteX48" fmla="*/ 2370932 w 3413919"/>
                    <a:gd name="connsiteY48" fmla="*/ 5654672 h 6709566"/>
                    <a:gd name="connsiteX49" fmla="*/ 2375694 w 3413919"/>
                    <a:gd name="connsiteY49" fmla="*/ 5635622 h 6709566"/>
                    <a:gd name="connsiteX50" fmla="*/ 2339975 w 3413919"/>
                    <a:gd name="connsiteY50" fmla="*/ 5607047 h 6709566"/>
                    <a:gd name="connsiteX51" fmla="*/ 2285207 w 3413919"/>
                    <a:gd name="connsiteY51" fmla="*/ 5618953 h 6709566"/>
                    <a:gd name="connsiteX52" fmla="*/ 2261394 w 3413919"/>
                    <a:gd name="connsiteY52" fmla="*/ 5602285 h 6709566"/>
                    <a:gd name="connsiteX53" fmla="*/ 2254250 w 3413919"/>
                    <a:gd name="connsiteY53" fmla="*/ 5571328 h 6709566"/>
                    <a:gd name="connsiteX54" fmla="*/ 2209007 w 3413919"/>
                    <a:gd name="connsiteY54" fmla="*/ 5564185 h 6709566"/>
                    <a:gd name="connsiteX55" fmla="*/ 2194719 w 3413919"/>
                    <a:gd name="connsiteY55" fmla="*/ 5502272 h 6709566"/>
                    <a:gd name="connsiteX56" fmla="*/ 2144713 w 3413919"/>
                    <a:gd name="connsiteY56" fmla="*/ 5471316 h 6709566"/>
                    <a:gd name="connsiteX57" fmla="*/ 2139950 w 3413919"/>
                    <a:gd name="connsiteY57" fmla="*/ 5402260 h 6709566"/>
                    <a:gd name="connsiteX58" fmla="*/ 2106613 w 3413919"/>
                    <a:gd name="connsiteY58" fmla="*/ 5357016 h 6709566"/>
                    <a:gd name="connsiteX59" fmla="*/ 2070894 w 3413919"/>
                    <a:gd name="connsiteY59" fmla="*/ 5345110 h 6709566"/>
                    <a:gd name="connsiteX60" fmla="*/ 2032794 w 3413919"/>
                    <a:gd name="connsiteY60" fmla="*/ 5328441 h 6709566"/>
                    <a:gd name="connsiteX61" fmla="*/ 2051844 w 3413919"/>
                    <a:gd name="connsiteY61" fmla="*/ 5254622 h 6709566"/>
                    <a:gd name="connsiteX62" fmla="*/ 2018506 w 3413919"/>
                    <a:gd name="connsiteY62" fmla="*/ 5061744 h 6709566"/>
                    <a:gd name="connsiteX63" fmla="*/ 1932781 w 3413919"/>
                    <a:gd name="connsiteY63" fmla="*/ 4966493 h 6709566"/>
                    <a:gd name="connsiteX64" fmla="*/ 1968501 w 3413919"/>
                    <a:gd name="connsiteY64" fmla="*/ 4783138 h 6709566"/>
                    <a:gd name="connsiteX65" fmla="*/ 1887537 w 3413919"/>
                    <a:gd name="connsiteY65" fmla="*/ 4685507 h 6709566"/>
                    <a:gd name="connsiteX66" fmla="*/ 1982788 w 3413919"/>
                    <a:gd name="connsiteY66" fmla="*/ 4587876 h 6709566"/>
                    <a:gd name="connsiteX67" fmla="*/ 1982788 w 3413919"/>
                    <a:gd name="connsiteY67" fmla="*/ 4425951 h 6709566"/>
                    <a:gd name="connsiteX68" fmla="*/ 1923257 w 3413919"/>
                    <a:gd name="connsiteY68" fmla="*/ 4306887 h 6709566"/>
                    <a:gd name="connsiteX69" fmla="*/ 2028032 w 3413919"/>
                    <a:gd name="connsiteY69" fmla="*/ 4094956 h 6709566"/>
                    <a:gd name="connsiteX70" fmla="*/ 1992313 w 3413919"/>
                    <a:gd name="connsiteY70" fmla="*/ 4006849 h 6709566"/>
                    <a:gd name="connsiteX71" fmla="*/ 1887538 w 3413919"/>
                    <a:gd name="connsiteY71" fmla="*/ 3921125 h 6709566"/>
                    <a:gd name="connsiteX72" fmla="*/ 1955007 w 3413919"/>
                    <a:gd name="connsiteY72" fmla="*/ 3788569 h 6709566"/>
                    <a:gd name="connsiteX73" fmla="*/ 1905794 w 3413919"/>
                    <a:gd name="connsiteY73" fmla="*/ 3705225 h 6709566"/>
                    <a:gd name="connsiteX74" fmla="*/ 1959769 w 3413919"/>
                    <a:gd name="connsiteY74" fmla="*/ 3562350 h 6709566"/>
                    <a:gd name="connsiteX75" fmla="*/ 2004219 w 3413919"/>
                    <a:gd name="connsiteY75" fmla="*/ 3438525 h 6709566"/>
                    <a:gd name="connsiteX76" fmla="*/ 1947069 w 3413919"/>
                    <a:gd name="connsiteY76" fmla="*/ 3352800 h 6709566"/>
                    <a:gd name="connsiteX77" fmla="*/ 2061369 w 3413919"/>
                    <a:gd name="connsiteY77" fmla="*/ 3282950 h 6709566"/>
                    <a:gd name="connsiteX78" fmla="*/ 1991519 w 3413919"/>
                    <a:gd name="connsiteY78" fmla="*/ 3197225 h 6709566"/>
                    <a:gd name="connsiteX79" fmla="*/ 2070894 w 3413919"/>
                    <a:gd name="connsiteY79" fmla="*/ 3035300 h 6709566"/>
                    <a:gd name="connsiteX80" fmla="*/ 2124869 w 3413919"/>
                    <a:gd name="connsiteY80" fmla="*/ 2974975 h 6709566"/>
                    <a:gd name="connsiteX81" fmla="*/ 2191544 w 3413919"/>
                    <a:gd name="connsiteY81" fmla="*/ 2838450 h 6709566"/>
                    <a:gd name="connsiteX82" fmla="*/ 2334419 w 3413919"/>
                    <a:gd name="connsiteY82" fmla="*/ 2727325 h 6709566"/>
                    <a:gd name="connsiteX83" fmla="*/ 2401094 w 3413919"/>
                    <a:gd name="connsiteY83" fmla="*/ 2593975 h 6709566"/>
                    <a:gd name="connsiteX84" fmla="*/ 2410619 w 3413919"/>
                    <a:gd name="connsiteY84" fmla="*/ 2374900 h 6709566"/>
                    <a:gd name="connsiteX85" fmla="*/ 2391569 w 3413919"/>
                    <a:gd name="connsiteY85" fmla="*/ 2082800 h 6709566"/>
                    <a:gd name="connsiteX86" fmla="*/ 2337594 w 3413919"/>
                    <a:gd name="connsiteY86" fmla="*/ 1854200 h 6709566"/>
                    <a:gd name="connsiteX87" fmla="*/ 2216944 w 3413919"/>
                    <a:gd name="connsiteY87" fmla="*/ 1816100 h 6709566"/>
                    <a:gd name="connsiteX88" fmla="*/ 1893094 w 3413919"/>
                    <a:gd name="connsiteY88" fmla="*/ 1527175 h 6709566"/>
                    <a:gd name="connsiteX89" fmla="*/ 1696244 w 3413919"/>
                    <a:gd name="connsiteY89" fmla="*/ 1311275 h 6709566"/>
                    <a:gd name="connsiteX90" fmla="*/ 1648619 w 3413919"/>
                    <a:gd name="connsiteY90" fmla="*/ 1200150 h 6709566"/>
                    <a:gd name="connsiteX91" fmla="*/ 1626394 w 3413919"/>
                    <a:gd name="connsiteY91" fmla="*/ 1073150 h 6709566"/>
                    <a:gd name="connsiteX92" fmla="*/ 1572419 w 3413919"/>
                    <a:gd name="connsiteY92" fmla="*/ 920750 h 6709566"/>
                    <a:gd name="connsiteX93" fmla="*/ 1366044 w 3413919"/>
                    <a:gd name="connsiteY93" fmla="*/ 784225 h 6709566"/>
                    <a:gd name="connsiteX94" fmla="*/ 1273969 w 3413919"/>
                    <a:gd name="connsiteY94" fmla="*/ 742950 h 6709566"/>
                    <a:gd name="connsiteX95" fmla="*/ 1258094 w 3413919"/>
                    <a:gd name="connsiteY95" fmla="*/ 682625 h 6709566"/>
                    <a:gd name="connsiteX96" fmla="*/ 1013619 w 3413919"/>
                    <a:gd name="connsiteY96" fmla="*/ 571500 h 6709566"/>
                    <a:gd name="connsiteX97" fmla="*/ 994569 w 3413919"/>
                    <a:gd name="connsiteY97" fmla="*/ 479425 h 6709566"/>
                    <a:gd name="connsiteX98" fmla="*/ 918369 w 3413919"/>
                    <a:gd name="connsiteY98" fmla="*/ 450850 h 6709566"/>
                    <a:gd name="connsiteX99" fmla="*/ 877094 w 3413919"/>
                    <a:gd name="connsiteY99" fmla="*/ 352425 h 6709566"/>
                    <a:gd name="connsiteX100" fmla="*/ 765969 w 3413919"/>
                    <a:gd name="connsiteY100" fmla="*/ 260350 h 6709566"/>
                    <a:gd name="connsiteX101" fmla="*/ 632619 w 3413919"/>
                    <a:gd name="connsiteY101" fmla="*/ 193675 h 6709566"/>
                    <a:gd name="connsiteX102" fmla="*/ 588169 w 3413919"/>
                    <a:gd name="connsiteY102" fmla="*/ 114300 h 6709566"/>
                    <a:gd name="connsiteX103" fmla="*/ 435769 w 3413919"/>
                    <a:gd name="connsiteY103" fmla="*/ 0 h 6709566"/>
                    <a:gd name="connsiteX104" fmla="*/ 340519 w 3413919"/>
                    <a:gd name="connsiteY104" fmla="*/ 66675 h 6709566"/>
                    <a:gd name="connsiteX105" fmla="*/ 308769 w 3413919"/>
                    <a:gd name="connsiteY105" fmla="*/ 120649 h 6709566"/>
                    <a:gd name="connsiteX106" fmla="*/ 302419 w 3413919"/>
                    <a:gd name="connsiteY106" fmla="*/ 212724 h 6709566"/>
                    <a:gd name="connsiteX107" fmla="*/ 210344 w 3413919"/>
                    <a:gd name="connsiteY107" fmla="*/ 371473 h 6709566"/>
                    <a:gd name="connsiteX108" fmla="*/ 121444 w 3413919"/>
                    <a:gd name="connsiteY108" fmla="*/ 498474 h 6709566"/>
                    <a:gd name="connsiteX109" fmla="*/ 134144 w 3413919"/>
                    <a:gd name="connsiteY109" fmla="*/ 612773 h 6709566"/>
                    <a:gd name="connsiteX110" fmla="*/ 0 w 3413919"/>
                    <a:gd name="connsiteY11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82950 w 3413919"/>
                    <a:gd name="connsiteY8" fmla="*/ 6345235 h 6709566"/>
                    <a:gd name="connsiteX9" fmla="*/ 3280569 w 3413919"/>
                    <a:gd name="connsiteY9" fmla="*/ 6316660 h 6709566"/>
                    <a:gd name="connsiteX10" fmla="*/ 3275807 w 3413919"/>
                    <a:gd name="connsiteY10" fmla="*/ 6299991 h 6709566"/>
                    <a:gd name="connsiteX11" fmla="*/ 3273425 w 3413919"/>
                    <a:gd name="connsiteY11" fmla="*/ 6288085 h 6709566"/>
                    <a:gd name="connsiteX12" fmla="*/ 3268663 w 3413919"/>
                    <a:gd name="connsiteY12" fmla="*/ 6211885 h 6709566"/>
                    <a:gd name="connsiteX13" fmla="*/ 3263900 w 3413919"/>
                    <a:gd name="connsiteY13" fmla="*/ 6190453 h 6709566"/>
                    <a:gd name="connsiteX14" fmla="*/ 3259138 w 3413919"/>
                    <a:gd name="connsiteY14" fmla="*/ 6171403 h 6709566"/>
                    <a:gd name="connsiteX15" fmla="*/ 3247232 w 3413919"/>
                    <a:gd name="connsiteY15" fmla="*/ 6159497 h 6709566"/>
                    <a:gd name="connsiteX16" fmla="*/ 3235325 w 3413919"/>
                    <a:gd name="connsiteY16" fmla="*/ 6149972 h 6709566"/>
                    <a:gd name="connsiteX17" fmla="*/ 3175794 w 3413919"/>
                    <a:gd name="connsiteY17" fmla="*/ 6149972 h 6709566"/>
                    <a:gd name="connsiteX18" fmla="*/ 3161507 w 3413919"/>
                    <a:gd name="connsiteY18" fmla="*/ 6095203 h 6709566"/>
                    <a:gd name="connsiteX19" fmla="*/ 3161507 w 3413919"/>
                    <a:gd name="connsiteY19" fmla="*/ 6038053 h 6709566"/>
                    <a:gd name="connsiteX20" fmla="*/ 3099594 w 3413919"/>
                    <a:gd name="connsiteY20" fmla="*/ 6047578 h 6709566"/>
                    <a:gd name="connsiteX21" fmla="*/ 3071019 w 3413919"/>
                    <a:gd name="connsiteY21" fmla="*/ 6064247 h 6709566"/>
                    <a:gd name="connsiteX22" fmla="*/ 3042444 w 3413919"/>
                    <a:gd name="connsiteY22" fmla="*/ 6057103 h 6709566"/>
                    <a:gd name="connsiteX23" fmla="*/ 3018632 w 3413919"/>
                    <a:gd name="connsiteY23" fmla="*/ 6035672 h 6709566"/>
                    <a:gd name="connsiteX24" fmla="*/ 2982913 w 3413919"/>
                    <a:gd name="connsiteY24" fmla="*/ 6021385 h 6709566"/>
                    <a:gd name="connsiteX25" fmla="*/ 2944813 w 3413919"/>
                    <a:gd name="connsiteY25" fmla="*/ 6023766 h 6709566"/>
                    <a:gd name="connsiteX26" fmla="*/ 2911475 w 3413919"/>
                    <a:gd name="connsiteY26" fmla="*/ 6038053 h 6709566"/>
                    <a:gd name="connsiteX27" fmla="*/ 2878138 w 3413919"/>
                    <a:gd name="connsiteY27" fmla="*/ 6059485 h 6709566"/>
                    <a:gd name="connsiteX28" fmla="*/ 2859088 w 3413919"/>
                    <a:gd name="connsiteY28" fmla="*/ 6057103 h 6709566"/>
                    <a:gd name="connsiteX29" fmla="*/ 2828132 w 3413919"/>
                    <a:gd name="connsiteY29" fmla="*/ 6045197 h 6709566"/>
                    <a:gd name="connsiteX30" fmla="*/ 2801938 w 3413919"/>
                    <a:gd name="connsiteY30" fmla="*/ 6009478 h 6709566"/>
                    <a:gd name="connsiteX31" fmla="*/ 2780507 w 3413919"/>
                    <a:gd name="connsiteY31" fmla="*/ 5985666 h 6709566"/>
                    <a:gd name="connsiteX32" fmla="*/ 2763838 w 3413919"/>
                    <a:gd name="connsiteY32" fmla="*/ 5966616 h 6709566"/>
                    <a:gd name="connsiteX33" fmla="*/ 2737644 w 3413919"/>
                    <a:gd name="connsiteY33" fmla="*/ 5942803 h 6709566"/>
                    <a:gd name="connsiteX34" fmla="*/ 2687638 w 3413919"/>
                    <a:gd name="connsiteY34" fmla="*/ 5916610 h 6709566"/>
                    <a:gd name="connsiteX35" fmla="*/ 2680494 w 3413919"/>
                    <a:gd name="connsiteY35" fmla="*/ 5878510 h 6709566"/>
                    <a:gd name="connsiteX36" fmla="*/ 2642394 w 3413919"/>
                    <a:gd name="connsiteY36" fmla="*/ 5840410 h 6709566"/>
                    <a:gd name="connsiteX37" fmla="*/ 2640013 w 3413919"/>
                    <a:gd name="connsiteY37" fmla="*/ 5790403 h 6709566"/>
                    <a:gd name="connsiteX38" fmla="*/ 2625725 w 3413919"/>
                    <a:gd name="connsiteY38" fmla="*/ 5766591 h 6709566"/>
                    <a:gd name="connsiteX39" fmla="*/ 2580482 w 3413919"/>
                    <a:gd name="connsiteY39" fmla="*/ 5814216 h 6709566"/>
                    <a:gd name="connsiteX40" fmla="*/ 2561432 w 3413919"/>
                    <a:gd name="connsiteY40" fmla="*/ 5842791 h 6709566"/>
                    <a:gd name="connsiteX41" fmla="*/ 2497138 w 3413919"/>
                    <a:gd name="connsiteY41" fmla="*/ 5847553 h 6709566"/>
                    <a:gd name="connsiteX42" fmla="*/ 2506663 w 3413919"/>
                    <a:gd name="connsiteY42" fmla="*/ 5809453 h 6709566"/>
                    <a:gd name="connsiteX43" fmla="*/ 2566194 w 3413919"/>
                    <a:gd name="connsiteY43" fmla="*/ 5768972 h 6709566"/>
                    <a:gd name="connsiteX44" fmla="*/ 2549525 w 3413919"/>
                    <a:gd name="connsiteY44" fmla="*/ 5740397 h 6709566"/>
                    <a:gd name="connsiteX45" fmla="*/ 2466182 w 3413919"/>
                    <a:gd name="connsiteY45" fmla="*/ 5733253 h 6709566"/>
                    <a:gd name="connsiteX46" fmla="*/ 2416175 w 3413919"/>
                    <a:gd name="connsiteY46" fmla="*/ 5688010 h 6709566"/>
                    <a:gd name="connsiteX47" fmla="*/ 2370932 w 3413919"/>
                    <a:gd name="connsiteY47" fmla="*/ 5654672 h 6709566"/>
                    <a:gd name="connsiteX48" fmla="*/ 2375694 w 3413919"/>
                    <a:gd name="connsiteY48" fmla="*/ 5635622 h 6709566"/>
                    <a:gd name="connsiteX49" fmla="*/ 2339975 w 3413919"/>
                    <a:gd name="connsiteY49" fmla="*/ 5607047 h 6709566"/>
                    <a:gd name="connsiteX50" fmla="*/ 2285207 w 3413919"/>
                    <a:gd name="connsiteY50" fmla="*/ 5618953 h 6709566"/>
                    <a:gd name="connsiteX51" fmla="*/ 2261394 w 3413919"/>
                    <a:gd name="connsiteY51" fmla="*/ 5602285 h 6709566"/>
                    <a:gd name="connsiteX52" fmla="*/ 2254250 w 3413919"/>
                    <a:gd name="connsiteY52" fmla="*/ 5571328 h 6709566"/>
                    <a:gd name="connsiteX53" fmla="*/ 2209007 w 3413919"/>
                    <a:gd name="connsiteY53" fmla="*/ 5564185 h 6709566"/>
                    <a:gd name="connsiteX54" fmla="*/ 2194719 w 3413919"/>
                    <a:gd name="connsiteY54" fmla="*/ 5502272 h 6709566"/>
                    <a:gd name="connsiteX55" fmla="*/ 2144713 w 3413919"/>
                    <a:gd name="connsiteY55" fmla="*/ 5471316 h 6709566"/>
                    <a:gd name="connsiteX56" fmla="*/ 2139950 w 3413919"/>
                    <a:gd name="connsiteY56" fmla="*/ 5402260 h 6709566"/>
                    <a:gd name="connsiteX57" fmla="*/ 2106613 w 3413919"/>
                    <a:gd name="connsiteY57" fmla="*/ 5357016 h 6709566"/>
                    <a:gd name="connsiteX58" fmla="*/ 2070894 w 3413919"/>
                    <a:gd name="connsiteY58" fmla="*/ 5345110 h 6709566"/>
                    <a:gd name="connsiteX59" fmla="*/ 2032794 w 3413919"/>
                    <a:gd name="connsiteY59" fmla="*/ 5328441 h 6709566"/>
                    <a:gd name="connsiteX60" fmla="*/ 2051844 w 3413919"/>
                    <a:gd name="connsiteY60" fmla="*/ 5254622 h 6709566"/>
                    <a:gd name="connsiteX61" fmla="*/ 2018506 w 3413919"/>
                    <a:gd name="connsiteY61" fmla="*/ 5061744 h 6709566"/>
                    <a:gd name="connsiteX62" fmla="*/ 1932781 w 3413919"/>
                    <a:gd name="connsiteY62" fmla="*/ 4966493 h 6709566"/>
                    <a:gd name="connsiteX63" fmla="*/ 1968501 w 3413919"/>
                    <a:gd name="connsiteY63" fmla="*/ 4783138 h 6709566"/>
                    <a:gd name="connsiteX64" fmla="*/ 1887537 w 3413919"/>
                    <a:gd name="connsiteY64" fmla="*/ 4685507 h 6709566"/>
                    <a:gd name="connsiteX65" fmla="*/ 1982788 w 3413919"/>
                    <a:gd name="connsiteY65" fmla="*/ 4587876 h 6709566"/>
                    <a:gd name="connsiteX66" fmla="*/ 1982788 w 3413919"/>
                    <a:gd name="connsiteY66" fmla="*/ 4425951 h 6709566"/>
                    <a:gd name="connsiteX67" fmla="*/ 1923257 w 3413919"/>
                    <a:gd name="connsiteY67" fmla="*/ 4306887 h 6709566"/>
                    <a:gd name="connsiteX68" fmla="*/ 2028032 w 3413919"/>
                    <a:gd name="connsiteY68" fmla="*/ 4094956 h 6709566"/>
                    <a:gd name="connsiteX69" fmla="*/ 1992313 w 3413919"/>
                    <a:gd name="connsiteY69" fmla="*/ 4006849 h 6709566"/>
                    <a:gd name="connsiteX70" fmla="*/ 1887538 w 3413919"/>
                    <a:gd name="connsiteY70" fmla="*/ 3921125 h 6709566"/>
                    <a:gd name="connsiteX71" fmla="*/ 1955007 w 3413919"/>
                    <a:gd name="connsiteY71" fmla="*/ 3788569 h 6709566"/>
                    <a:gd name="connsiteX72" fmla="*/ 1905794 w 3413919"/>
                    <a:gd name="connsiteY72" fmla="*/ 3705225 h 6709566"/>
                    <a:gd name="connsiteX73" fmla="*/ 1959769 w 3413919"/>
                    <a:gd name="connsiteY73" fmla="*/ 3562350 h 6709566"/>
                    <a:gd name="connsiteX74" fmla="*/ 2004219 w 3413919"/>
                    <a:gd name="connsiteY74" fmla="*/ 3438525 h 6709566"/>
                    <a:gd name="connsiteX75" fmla="*/ 1947069 w 3413919"/>
                    <a:gd name="connsiteY75" fmla="*/ 3352800 h 6709566"/>
                    <a:gd name="connsiteX76" fmla="*/ 2061369 w 3413919"/>
                    <a:gd name="connsiteY76" fmla="*/ 3282950 h 6709566"/>
                    <a:gd name="connsiteX77" fmla="*/ 1991519 w 3413919"/>
                    <a:gd name="connsiteY77" fmla="*/ 3197225 h 6709566"/>
                    <a:gd name="connsiteX78" fmla="*/ 2070894 w 3413919"/>
                    <a:gd name="connsiteY78" fmla="*/ 3035300 h 6709566"/>
                    <a:gd name="connsiteX79" fmla="*/ 2124869 w 3413919"/>
                    <a:gd name="connsiteY79" fmla="*/ 2974975 h 6709566"/>
                    <a:gd name="connsiteX80" fmla="*/ 2191544 w 3413919"/>
                    <a:gd name="connsiteY80" fmla="*/ 2838450 h 6709566"/>
                    <a:gd name="connsiteX81" fmla="*/ 2334419 w 3413919"/>
                    <a:gd name="connsiteY81" fmla="*/ 2727325 h 6709566"/>
                    <a:gd name="connsiteX82" fmla="*/ 2401094 w 3413919"/>
                    <a:gd name="connsiteY82" fmla="*/ 2593975 h 6709566"/>
                    <a:gd name="connsiteX83" fmla="*/ 2410619 w 3413919"/>
                    <a:gd name="connsiteY83" fmla="*/ 2374900 h 6709566"/>
                    <a:gd name="connsiteX84" fmla="*/ 2391569 w 3413919"/>
                    <a:gd name="connsiteY84" fmla="*/ 2082800 h 6709566"/>
                    <a:gd name="connsiteX85" fmla="*/ 2337594 w 3413919"/>
                    <a:gd name="connsiteY85" fmla="*/ 1854200 h 6709566"/>
                    <a:gd name="connsiteX86" fmla="*/ 2216944 w 3413919"/>
                    <a:gd name="connsiteY86" fmla="*/ 1816100 h 6709566"/>
                    <a:gd name="connsiteX87" fmla="*/ 1893094 w 3413919"/>
                    <a:gd name="connsiteY87" fmla="*/ 1527175 h 6709566"/>
                    <a:gd name="connsiteX88" fmla="*/ 1696244 w 3413919"/>
                    <a:gd name="connsiteY88" fmla="*/ 1311275 h 6709566"/>
                    <a:gd name="connsiteX89" fmla="*/ 1648619 w 3413919"/>
                    <a:gd name="connsiteY89" fmla="*/ 1200150 h 6709566"/>
                    <a:gd name="connsiteX90" fmla="*/ 1626394 w 3413919"/>
                    <a:gd name="connsiteY90" fmla="*/ 1073150 h 6709566"/>
                    <a:gd name="connsiteX91" fmla="*/ 1572419 w 3413919"/>
                    <a:gd name="connsiteY91" fmla="*/ 920750 h 6709566"/>
                    <a:gd name="connsiteX92" fmla="*/ 1366044 w 3413919"/>
                    <a:gd name="connsiteY92" fmla="*/ 784225 h 6709566"/>
                    <a:gd name="connsiteX93" fmla="*/ 1273969 w 3413919"/>
                    <a:gd name="connsiteY93" fmla="*/ 742950 h 6709566"/>
                    <a:gd name="connsiteX94" fmla="*/ 1258094 w 3413919"/>
                    <a:gd name="connsiteY94" fmla="*/ 682625 h 6709566"/>
                    <a:gd name="connsiteX95" fmla="*/ 1013619 w 3413919"/>
                    <a:gd name="connsiteY95" fmla="*/ 571500 h 6709566"/>
                    <a:gd name="connsiteX96" fmla="*/ 994569 w 3413919"/>
                    <a:gd name="connsiteY96" fmla="*/ 479425 h 6709566"/>
                    <a:gd name="connsiteX97" fmla="*/ 918369 w 3413919"/>
                    <a:gd name="connsiteY97" fmla="*/ 450850 h 6709566"/>
                    <a:gd name="connsiteX98" fmla="*/ 877094 w 3413919"/>
                    <a:gd name="connsiteY98" fmla="*/ 352425 h 6709566"/>
                    <a:gd name="connsiteX99" fmla="*/ 765969 w 3413919"/>
                    <a:gd name="connsiteY99" fmla="*/ 260350 h 6709566"/>
                    <a:gd name="connsiteX100" fmla="*/ 632619 w 3413919"/>
                    <a:gd name="connsiteY100" fmla="*/ 193675 h 6709566"/>
                    <a:gd name="connsiteX101" fmla="*/ 588169 w 3413919"/>
                    <a:gd name="connsiteY101" fmla="*/ 114300 h 6709566"/>
                    <a:gd name="connsiteX102" fmla="*/ 435769 w 3413919"/>
                    <a:gd name="connsiteY102" fmla="*/ 0 h 6709566"/>
                    <a:gd name="connsiteX103" fmla="*/ 340519 w 3413919"/>
                    <a:gd name="connsiteY103" fmla="*/ 66675 h 6709566"/>
                    <a:gd name="connsiteX104" fmla="*/ 308769 w 3413919"/>
                    <a:gd name="connsiteY104" fmla="*/ 120649 h 6709566"/>
                    <a:gd name="connsiteX105" fmla="*/ 302419 w 3413919"/>
                    <a:gd name="connsiteY105" fmla="*/ 212724 h 6709566"/>
                    <a:gd name="connsiteX106" fmla="*/ 210344 w 3413919"/>
                    <a:gd name="connsiteY106" fmla="*/ 371473 h 6709566"/>
                    <a:gd name="connsiteX107" fmla="*/ 121444 w 3413919"/>
                    <a:gd name="connsiteY107" fmla="*/ 498474 h 6709566"/>
                    <a:gd name="connsiteX108" fmla="*/ 134144 w 3413919"/>
                    <a:gd name="connsiteY108" fmla="*/ 612773 h 6709566"/>
                    <a:gd name="connsiteX109" fmla="*/ 0 w 3413919"/>
                    <a:gd name="connsiteY10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82950 w 3413919"/>
                    <a:gd name="connsiteY8" fmla="*/ 6345235 h 6709566"/>
                    <a:gd name="connsiteX9" fmla="*/ 3275807 w 3413919"/>
                    <a:gd name="connsiteY9" fmla="*/ 6299991 h 6709566"/>
                    <a:gd name="connsiteX10" fmla="*/ 3273425 w 3413919"/>
                    <a:gd name="connsiteY10" fmla="*/ 6288085 h 6709566"/>
                    <a:gd name="connsiteX11" fmla="*/ 3268663 w 3413919"/>
                    <a:gd name="connsiteY11" fmla="*/ 6211885 h 6709566"/>
                    <a:gd name="connsiteX12" fmla="*/ 3263900 w 3413919"/>
                    <a:gd name="connsiteY12" fmla="*/ 6190453 h 6709566"/>
                    <a:gd name="connsiteX13" fmla="*/ 3259138 w 3413919"/>
                    <a:gd name="connsiteY13" fmla="*/ 6171403 h 6709566"/>
                    <a:gd name="connsiteX14" fmla="*/ 3247232 w 3413919"/>
                    <a:gd name="connsiteY14" fmla="*/ 6159497 h 6709566"/>
                    <a:gd name="connsiteX15" fmla="*/ 3235325 w 3413919"/>
                    <a:gd name="connsiteY15" fmla="*/ 6149972 h 6709566"/>
                    <a:gd name="connsiteX16" fmla="*/ 3175794 w 3413919"/>
                    <a:gd name="connsiteY16" fmla="*/ 6149972 h 6709566"/>
                    <a:gd name="connsiteX17" fmla="*/ 3161507 w 3413919"/>
                    <a:gd name="connsiteY17" fmla="*/ 6095203 h 6709566"/>
                    <a:gd name="connsiteX18" fmla="*/ 3161507 w 3413919"/>
                    <a:gd name="connsiteY18" fmla="*/ 6038053 h 6709566"/>
                    <a:gd name="connsiteX19" fmla="*/ 3099594 w 3413919"/>
                    <a:gd name="connsiteY19" fmla="*/ 6047578 h 6709566"/>
                    <a:gd name="connsiteX20" fmla="*/ 3071019 w 3413919"/>
                    <a:gd name="connsiteY20" fmla="*/ 6064247 h 6709566"/>
                    <a:gd name="connsiteX21" fmla="*/ 3042444 w 3413919"/>
                    <a:gd name="connsiteY21" fmla="*/ 6057103 h 6709566"/>
                    <a:gd name="connsiteX22" fmla="*/ 3018632 w 3413919"/>
                    <a:gd name="connsiteY22" fmla="*/ 6035672 h 6709566"/>
                    <a:gd name="connsiteX23" fmla="*/ 2982913 w 3413919"/>
                    <a:gd name="connsiteY23" fmla="*/ 6021385 h 6709566"/>
                    <a:gd name="connsiteX24" fmla="*/ 2944813 w 3413919"/>
                    <a:gd name="connsiteY24" fmla="*/ 6023766 h 6709566"/>
                    <a:gd name="connsiteX25" fmla="*/ 2911475 w 3413919"/>
                    <a:gd name="connsiteY25" fmla="*/ 6038053 h 6709566"/>
                    <a:gd name="connsiteX26" fmla="*/ 2878138 w 3413919"/>
                    <a:gd name="connsiteY26" fmla="*/ 6059485 h 6709566"/>
                    <a:gd name="connsiteX27" fmla="*/ 2859088 w 3413919"/>
                    <a:gd name="connsiteY27" fmla="*/ 6057103 h 6709566"/>
                    <a:gd name="connsiteX28" fmla="*/ 2828132 w 3413919"/>
                    <a:gd name="connsiteY28" fmla="*/ 6045197 h 6709566"/>
                    <a:gd name="connsiteX29" fmla="*/ 2801938 w 3413919"/>
                    <a:gd name="connsiteY29" fmla="*/ 6009478 h 6709566"/>
                    <a:gd name="connsiteX30" fmla="*/ 2780507 w 3413919"/>
                    <a:gd name="connsiteY30" fmla="*/ 5985666 h 6709566"/>
                    <a:gd name="connsiteX31" fmla="*/ 2763838 w 3413919"/>
                    <a:gd name="connsiteY31" fmla="*/ 5966616 h 6709566"/>
                    <a:gd name="connsiteX32" fmla="*/ 2737644 w 3413919"/>
                    <a:gd name="connsiteY32" fmla="*/ 5942803 h 6709566"/>
                    <a:gd name="connsiteX33" fmla="*/ 2687638 w 3413919"/>
                    <a:gd name="connsiteY33" fmla="*/ 5916610 h 6709566"/>
                    <a:gd name="connsiteX34" fmla="*/ 2680494 w 3413919"/>
                    <a:gd name="connsiteY34" fmla="*/ 5878510 h 6709566"/>
                    <a:gd name="connsiteX35" fmla="*/ 2642394 w 3413919"/>
                    <a:gd name="connsiteY35" fmla="*/ 5840410 h 6709566"/>
                    <a:gd name="connsiteX36" fmla="*/ 2640013 w 3413919"/>
                    <a:gd name="connsiteY36" fmla="*/ 5790403 h 6709566"/>
                    <a:gd name="connsiteX37" fmla="*/ 2625725 w 3413919"/>
                    <a:gd name="connsiteY37" fmla="*/ 5766591 h 6709566"/>
                    <a:gd name="connsiteX38" fmla="*/ 2580482 w 3413919"/>
                    <a:gd name="connsiteY38" fmla="*/ 5814216 h 6709566"/>
                    <a:gd name="connsiteX39" fmla="*/ 2561432 w 3413919"/>
                    <a:gd name="connsiteY39" fmla="*/ 5842791 h 6709566"/>
                    <a:gd name="connsiteX40" fmla="*/ 2497138 w 3413919"/>
                    <a:gd name="connsiteY40" fmla="*/ 5847553 h 6709566"/>
                    <a:gd name="connsiteX41" fmla="*/ 2506663 w 3413919"/>
                    <a:gd name="connsiteY41" fmla="*/ 5809453 h 6709566"/>
                    <a:gd name="connsiteX42" fmla="*/ 2566194 w 3413919"/>
                    <a:gd name="connsiteY42" fmla="*/ 5768972 h 6709566"/>
                    <a:gd name="connsiteX43" fmla="*/ 2549525 w 3413919"/>
                    <a:gd name="connsiteY43" fmla="*/ 5740397 h 6709566"/>
                    <a:gd name="connsiteX44" fmla="*/ 2466182 w 3413919"/>
                    <a:gd name="connsiteY44" fmla="*/ 5733253 h 6709566"/>
                    <a:gd name="connsiteX45" fmla="*/ 2416175 w 3413919"/>
                    <a:gd name="connsiteY45" fmla="*/ 5688010 h 6709566"/>
                    <a:gd name="connsiteX46" fmla="*/ 2370932 w 3413919"/>
                    <a:gd name="connsiteY46" fmla="*/ 5654672 h 6709566"/>
                    <a:gd name="connsiteX47" fmla="*/ 2375694 w 3413919"/>
                    <a:gd name="connsiteY47" fmla="*/ 5635622 h 6709566"/>
                    <a:gd name="connsiteX48" fmla="*/ 2339975 w 3413919"/>
                    <a:gd name="connsiteY48" fmla="*/ 5607047 h 6709566"/>
                    <a:gd name="connsiteX49" fmla="*/ 2285207 w 3413919"/>
                    <a:gd name="connsiteY49" fmla="*/ 5618953 h 6709566"/>
                    <a:gd name="connsiteX50" fmla="*/ 2261394 w 3413919"/>
                    <a:gd name="connsiteY50" fmla="*/ 5602285 h 6709566"/>
                    <a:gd name="connsiteX51" fmla="*/ 2254250 w 3413919"/>
                    <a:gd name="connsiteY51" fmla="*/ 5571328 h 6709566"/>
                    <a:gd name="connsiteX52" fmla="*/ 2209007 w 3413919"/>
                    <a:gd name="connsiteY52" fmla="*/ 5564185 h 6709566"/>
                    <a:gd name="connsiteX53" fmla="*/ 2194719 w 3413919"/>
                    <a:gd name="connsiteY53" fmla="*/ 5502272 h 6709566"/>
                    <a:gd name="connsiteX54" fmla="*/ 2144713 w 3413919"/>
                    <a:gd name="connsiteY54" fmla="*/ 5471316 h 6709566"/>
                    <a:gd name="connsiteX55" fmla="*/ 2139950 w 3413919"/>
                    <a:gd name="connsiteY55" fmla="*/ 5402260 h 6709566"/>
                    <a:gd name="connsiteX56" fmla="*/ 2106613 w 3413919"/>
                    <a:gd name="connsiteY56" fmla="*/ 5357016 h 6709566"/>
                    <a:gd name="connsiteX57" fmla="*/ 2070894 w 3413919"/>
                    <a:gd name="connsiteY57" fmla="*/ 5345110 h 6709566"/>
                    <a:gd name="connsiteX58" fmla="*/ 2032794 w 3413919"/>
                    <a:gd name="connsiteY58" fmla="*/ 5328441 h 6709566"/>
                    <a:gd name="connsiteX59" fmla="*/ 2051844 w 3413919"/>
                    <a:gd name="connsiteY59" fmla="*/ 5254622 h 6709566"/>
                    <a:gd name="connsiteX60" fmla="*/ 2018506 w 3413919"/>
                    <a:gd name="connsiteY60" fmla="*/ 5061744 h 6709566"/>
                    <a:gd name="connsiteX61" fmla="*/ 1932781 w 3413919"/>
                    <a:gd name="connsiteY61" fmla="*/ 4966493 h 6709566"/>
                    <a:gd name="connsiteX62" fmla="*/ 1968501 w 3413919"/>
                    <a:gd name="connsiteY62" fmla="*/ 4783138 h 6709566"/>
                    <a:gd name="connsiteX63" fmla="*/ 1887537 w 3413919"/>
                    <a:gd name="connsiteY63" fmla="*/ 4685507 h 6709566"/>
                    <a:gd name="connsiteX64" fmla="*/ 1982788 w 3413919"/>
                    <a:gd name="connsiteY64" fmla="*/ 4587876 h 6709566"/>
                    <a:gd name="connsiteX65" fmla="*/ 1982788 w 3413919"/>
                    <a:gd name="connsiteY65" fmla="*/ 4425951 h 6709566"/>
                    <a:gd name="connsiteX66" fmla="*/ 1923257 w 3413919"/>
                    <a:gd name="connsiteY66" fmla="*/ 4306887 h 6709566"/>
                    <a:gd name="connsiteX67" fmla="*/ 2028032 w 3413919"/>
                    <a:gd name="connsiteY67" fmla="*/ 4094956 h 6709566"/>
                    <a:gd name="connsiteX68" fmla="*/ 1992313 w 3413919"/>
                    <a:gd name="connsiteY68" fmla="*/ 4006849 h 6709566"/>
                    <a:gd name="connsiteX69" fmla="*/ 1887538 w 3413919"/>
                    <a:gd name="connsiteY69" fmla="*/ 3921125 h 6709566"/>
                    <a:gd name="connsiteX70" fmla="*/ 1955007 w 3413919"/>
                    <a:gd name="connsiteY70" fmla="*/ 3788569 h 6709566"/>
                    <a:gd name="connsiteX71" fmla="*/ 1905794 w 3413919"/>
                    <a:gd name="connsiteY71" fmla="*/ 3705225 h 6709566"/>
                    <a:gd name="connsiteX72" fmla="*/ 1959769 w 3413919"/>
                    <a:gd name="connsiteY72" fmla="*/ 3562350 h 6709566"/>
                    <a:gd name="connsiteX73" fmla="*/ 2004219 w 3413919"/>
                    <a:gd name="connsiteY73" fmla="*/ 3438525 h 6709566"/>
                    <a:gd name="connsiteX74" fmla="*/ 1947069 w 3413919"/>
                    <a:gd name="connsiteY74" fmla="*/ 3352800 h 6709566"/>
                    <a:gd name="connsiteX75" fmla="*/ 2061369 w 3413919"/>
                    <a:gd name="connsiteY75" fmla="*/ 3282950 h 6709566"/>
                    <a:gd name="connsiteX76" fmla="*/ 1991519 w 3413919"/>
                    <a:gd name="connsiteY76" fmla="*/ 3197225 h 6709566"/>
                    <a:gd name="connsiteX77" fmla="*/ 2070894 w 3413919"/>
                    <a:gd name="connsiteY77" fmla="*/ 3035300 h 6709566"/>
                    <a:gd name="connsiteX78" fmla="*/ 2124869 w 3413919"/>
                    <a:gd name="connsiteY78" fmla="*/ 2974975 h 6709566"/>
                    <a:gd name="connsiteX79" fmla="*/ 2191544 w 3413919"/>
                    <a:gd name="connsiteY79" fmla="*/ 2838450 h 6709566"/>
                    <a:gd name="connsiteX80" fmla="*/ 2334419 w 3413919"/>
                    <a:gd name="connsiteY80" fmla="*/ 2727325 h 6709566"/>
                    <a:gd name="connsiteX81" fmla="*/ 2401094 w 3413919"/>
                    <a:gd name="connsiteY81" fmla="*/ 2593975 h 6709566"/>
                    <a:gd name="connsiteX82" fmla="*/ 2410619 w 3413919"/>
                    <a:gd name="connsiteY82" fmla="*/ 2374900 h 6709566"/>
                    <a:gd name="connsiteX83" fmla="*/ 2391569 w 3413919"/>
                    <a:gd name="connsiteY83" fmla="*/ 2082800 h 6709566"/>
                    <a:gd name="connsiteX84" fmla="*/ 2337594 w 3413919"/>
                    <a:gd name="connsiteY84" fmla="*/ 1854200 h 6709566"/>
                    <a:gd name="connsiteX85" fmla="*/ 2216944 w 3413919"/>
                    <a:gd name="connsiteY85" fmla="*/ 1816100 h 6709566"/>
                    <a:gd name="connsiteX86" fmla="*/ 1893094 w 3413919"/>
                    <a:gd name="connsiteY86" fmla="*/ 1527175 h 6709566"/>
                    <a:gd name="connsiteX87" fmla="*/ 1696244 w 3413919"/>
                    <a:gd name="connsiteY87" fmla="*/ 1311275 h 6709566"/>
                    <a:gd name="connsiteX88" fmla="*/ 1648619 w 3413919"/>
                    <a:gd name="connsiteY88" fmla="*/ 1200150 h 6709566"/>
                    <a:gd name="connsiteX89" fmla="*/ 1626394 w 3413919"/>
                    <a:gd name="connsiteY89" fmla="*/ 1073150 h 6709566"/>
                    <a:gd name="connsiteX90" fmla="*/ 1572419 w 3413919"/>
                    <a:gd name="connsiteY90" fmla="*/ 920750 h 6709566"/>
                    <a:gd name="connsiteX91" fmla="*/ 1366044 w 3413919"/>
                    <a:gd name="connsiteY91" fmla="*/ 784225 h 6709566"/>
                    <a:gd name="connsiteX92" fmla="*/ 1273969 w 3413919"/>
                    <a:gd name="connsiteY92" fmla="*/ 742950 h 6709566"/>
                    <a:gd name="connsiteX93" fmla="*/ 1258094 w 3413919"/>
                    <a:gd name="connsiteY93" fmla="*/ 682625 h 6709566"/>
                    <a:gd name="connsiteX94" fmla="*/ 1013619 w 3413919"/>
                    <a:gd name="connsiteY94" fmla="*/ 571500 h 6709566"/>
                    <a:gd name="connsiteX95" fmla="*/ 994569 w 3413919"/>
                    <a:gd name="connsiteY95" fmla="*/ 479425 h 6709566"/>
                    <a:gd name="connsiteX96" fmla="*/ 918369 w 3413919"/>
                    <a:gd name="connsiteY96" fmla="*/ 450850 h 6709566"/>
                    <a:gd name="connsiteX97" fmla="*/ 877094 w 3413919"/>
                    <a:gd name="connsiteY97" fmla="*/ 352425 h 6709566"/>
                    <a:gd name="connsiteX98" fmla="*/ 765969 w 3413919"/>
                    <a:gd name="connsiteY98" fmla="*/ 260350 h 6709566"/>
                    <a:gd name="connsiteX99" fmla="*/ 632619 w 3413919"/>
                    <a:gd name="connsiteY99" fmla="*/ 193675 h 6709566"/>
                    <a:gd name="connsiteX100" fmla="*/ 588169 w 3413919"/>
                    <a:gd name="connsiteY100" fmla="*/ 114300 h 6709566"/>
                    <a:gd name="connsiteX101" fmla="*/ 435769 w 3413919"/>
                    <a:gd name="connsiteY101" fmla="*/ 0 h 6709566"/>
                    <a:gd name="connsiteX102" fmla="*/ 340519 w 3413919"/>
                    <a:gd name="connsiteY102" fmla="*/ 66675 h 6709566"/>
                    <a:gd name="connsiteX103" fmla="*/ 308769 w 3413919"/>
                    <a:gd name="connsiteY103" fmla="*/ 120649 h 6709566"/>
                    <a:gd name="connsiteX104" fmla="*/ 302419 w 3413919"/>
                    <a:gd name="connsiteY104" fmla="*/ 212724 h 6709566"/>
                    <a:gd name="connsiteX105" fmla="*/ 210344 w 3413919"/>
                    <a:gd name="connsiteY105" fmla="*/ 371473 h 6709566"/>
                    <a:gd name="connsiteX106" fmla="*/ 121444 w 3413919"/>
                    <a:gd name="connsiteY106" fmla="*/ 498474 h 6709566"/>
                    <a:gd name="connsiteX107" fmla="*/ 134144 w 3413919"/>
                    <a:gd name="connsiteY107" fmla="*/ 612773 h 6709566"/>
                    <a:gd name="connsiteX108" fmla="*/ 0 w 3413919"/>
                    <a:gd name="connsiteY10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82950 w 3413919"/>
                    <a:gd name="connsiteY8" fmla="*/ 6345235 h 6709566"/>
                    <a:gd name="connsiteX9" fmla="*/ 3275807 w 3413919"/>
                    <a:gd name="connsiteY9" fmla="*/ 6299991 h 6709566"/>
                    <a:gd name="connsiteX10" fmla="*/ 3268663 w 3413919"/>
                    <a:gd name="connsiteY10" fmla="*/ 6211885 h 6709566"/>
                    <a:gd name="connsiteX11" fmla="*/ 3263900 w 3413919"/>
                    <a:gd name="connsiteY11" fmla="*/ 6190453 h 6709566"/>
                    <a:gd name="connsiteX12" fmla="*/ 3259138 w 3413919"/>
                    <a:gd name="connsiteY12" fmla="*/ 6171403 h 6709566"/>
                    <a:gd name="connsiteX13" fmla="*/ 3247232 w 3413919"/>
                    <a:gd name="connsiteY13" fmla="*/ 6159497 h 6709566"/>
                    <a:gd name="connsiteX14" fmla="*/ 3235325 w 3413919"/>
                    <a:gd name="connsiteY14" fmla="*/ 6149972 h 6709566"/>
                    <a:gd name="connsiteX15" fmla="*/ 3175794 w 3413919"/>
                    <a:gd name="connsiteY15" fmla="*/ 6149972 h 6709566"/>
                    <a:gd name="connsiteX16" fmla="*/ 3161507 w 3413919"/>
                    <a:gd name="connsiteY16" fmla="*/ 6095203 h 6709566"/>
                    <a:gd name="connsiteX17" fmla="*/ 3161507 w 3413919"/>
                    <a:gd name="connsiteY17" fmla="*/ 6038053 h 6709566"/>
                    <a:gd name="connsiteX18" fmla="*/ 3099594 w 3413919"/>
                    <a:gd name="connsiteY18" fmla="*/ 6047578 h 6709566"/>
                    <a:gd name="connsiteX19" fmla="*/ 3071019 w 3413919"/>
                    <a:gd name="connsiteY19" fmla="*/ 6064247 h 6709566"/>
                    <a:gd name="connsiteX20" fmla="*/ 3042444 w 3413919"/>
                    <a:gd name="connsiteY20" fmla="*/ 6057103 h 6709566"/>
                    <a:gd name="connsiteX21" fmla="*/ 3018632 w 3413919"/>
                    <a:gd name="connsiteY21" fmla="*/ 6035672 h 6709566"/>
                    <a:gd name="connsiteX22" fmla="*/ 2982913 w 3413919"/>
                    <a:gd name="connsiteY22" fmla="*/ 6021385 h 6709566"/>
                    <a:gd name="connsiteX23" fmla="*/ 2944813 w 3413919"/>
                    <a:gd name="connsiteY23" fmla="*/ 6023766 h 6709566"/>
                    <a:gd name="connsiteX24" fmla="*/ 2911475 w 3413919"/>
                    <a:gd name="connsiteY24" fmla="*/ 6038053 h 6709566"/>
                    <a:gd name="connsiteX25" fmla="*/ 2878138 w 3413919"/>
                    <a:gd name="connsiteY25" fmla="*/ 6059485 h 6709566"/>
                    <a:gd name="connsiteX26" fmla="*/ 2859088 w 3413919"/>
                    <a:gd name="connsiteY26" fmla="*/ 6057103 h 6709566"/>
                    <a:gd name="connsiteX27" fmla="*/ 2828132 w 3413919"/>
                    <a:gd name="connsiteY27" fmla="*/ 6045197 h 6709566"/>
                    <a:gd name="connsiteX28" fmla="*/ 2801938 w 3413919"/>
                    <a:gd name="connsiteY28" fmla="*/ 6009478 h 6709566"/>
                    <a:gd name="connsiteX29" fmla="*/ 2780507 w 3413919"/>
                    <a:gd name="connsiteY29" fmla="*/ 5985666 h 6709566"/>
                    <a:gd name="connsiteX30" fmla="*/ 2763838 w 3413919"/>
                    <a:gd name="connsiteY30" fmla="*/ 5966616 h 6709566"/>
                    <a:gd name="connsiteX31" fmla="*/ 2737644 w 3413919"/>
                    <a:gd name="connsiteY31" fmla="*/ 5942803 h 6709566"/>
                    <a:gd name="connsiteX32" fmla="*/ 2687638 w 3413919"/>
                    <a:gd name="connsiteY32" fmla="*/ 5916610 h 6709566"/>
                    <a:gd name="connsiteX33" fmla="*/ 2680494 w 3413919"/>
                    <a:gd name="connsiteY33" fmla="*/ 5878510 h 6709566"/>
                    <a:gd name="connsiteX34" fmla="*/ 2642394 w 3413919"/>
                    <a:gd name="connsiteY34" fmla="*/ 5840410 h 6709566"/>
                    <a:gd name="connsiteX35" fmla="*/ 2640013 w 3413919"/>
                    <a:gd name="connsiteY35" fmla="*/ 5790403 h 6709566"/>
                    <a:gd name="connsiteX36" fmla="*/ 2625725 w 3413919"/>
                    <a:gd name="connsiteY36" fmla="*/ 5766591 h 6709566"/>
                    <a:gd name="connsiteX37" fmla="*/ 2580482 w 3413919"/>
                    <a:gd name="connsiteY37" fmla="*/ 5814216 h 6709566"/>
                    <a:gd name="connsiteX38" fmla="*/ 2561432 w 3413919"/>
                    <a:gd name="connsiteY38" fmla="*/ 5842791 h 6709566"/>
                    <a:gd name="connsiteX39" fmla="*/ 2497138 w 3413919"/>
                    <a:gd name="connsiteY39" fmla="*/ 5847553 h 6709566"/>
                    <a:gd name="connsiteX40" fmla="*/ 2506663 w 3413919"/>
                    <a:gd name="connsiteY40" fmla="*/ 5809453 h 6709566"/>
                    <a:gd name="connsiteX41" fmla="*/ 2566194 w 3413919"/>
                    <a:gd name="connsiteY41" fmla="*/ 5768972 h 6709566"/>
                    <a:gd name="connsiteX42" fmla="*/ 2549525 w 3413919"/>
                    <a:gd name="connsiteY42" fmla="*/ 5740397 h 6709566"/>
                    <a:gd name="connsiteX43" fmla="*/ 2466182 w 3413919"/>
                    <a:gd name="connsiteY43" fmla="*/ 5733253 h 6709566"/>
                    <a:gd name="connsiteX44" fmla="*/ 2416175 w 3413919"/>
                    <a:gd name="connsiteY44" fmla="*/ 5688010 h 6709566"/>
                    <a:gd name="connsiteX45" fmla="*/ 2370932 w 3413919"/>
                    <a:gd name="connsiteY45" fmla="*/ 5654672 h 6709566"/>
                    <a:gd name="connsiteX46" fmla="*/ 2375694 w 3413919"/>
                    <a:gd name="connsiteY46" fmla="*/ 5635622 h 6709566"/>
                    <a:gd name="connsiteX47" fmla="*/ 2339975 w 3413919"/>
                    <a:gd name="connsiteY47" fmla="*/ 5607047 h 6709566"/>
                    <a:gd name="connsiteX48" fmla="*/ 2285207 w 3413919"/>
                    <a:gd name="connsiteY48" fmla="*/ 5618953 h 6709566"/>
                    <a:gd name="connsiteX49" fmla="*/ 2261394 w 3413919"/>
                    <a:gd name="connsiteY49" fmla="*/ 5602285 h 6709566"/>
                    <a:gd name="connsiteX50" fmla="*/ 2254250 w 3413919"/>
                    <a:gd name="connsiteY50" fmla="*/ 5571328 h 6709566"/>
                    <a:gd name="connsiteX51" fmla="*/ 2209007 w 3413919"/>
                    <a:gd name="connsiteY51" fmla="*/ 5564185 h 6709566"/>
                    <a:gd name="connsiteX52" fmla="*/ 2194719 w 3413919"/>
                    <a:gd name="connsiteY52" fmla="*/ 5502272 h 6709566"/>
                    <a:gd name="connsiteX53" fmla="*/ 2144713 w 3413919"/>
                    <a:gd name="connsiteY53" fmla="*/ 5471316 h 6709566"/>
                    <a:gd name="connsiteX54" fmla="*/ 2139950 w 3413919"/>
                    <a:gd name="connsiteY54" fmla="*/ 5402260 h 6709566"/>
                    <a:gd name="connsiteX55" fmla="*/ 2106613 w 3413919"/>
                    <a:gd name="connsiteY55" fmla="*/ 5357016 h 6709566"/>
                    <a:gd name="connsiteX56" fmla="*/ 2070894 w 3413919"/>
                    <a:gd name="connsiteY56" fmla="*/ 5345110 h 6709566"/>
                    <a:gd name="connsiteX57" fmla="*/ 2032794 w 3413919"/>
                    <a:gd name="connsiteY57" fmla="*/ 5328441 h 6709566"/>
                    <a:gd name="connsiteX58" fmla="*/ 2051844 w 3413919"/>
                    <a:gd name="connsiteY58" fmla="*/ 5254622 h 6709566"/>
                    <a:gd name="connsiteX59" fmla="*/ 2018506 w 3413919"/>
                    <a:gd name="connsiteY59" fmla="*/ 5061744 h 6709566"/>
                    <a:gd name="connsiteX60" fmla="*/ 1932781 w 3413919"/>
                    <a:gd name="connsiteY60" fmla="*/ 4966493 h 6709566"/>
                    <a:gd name="connsiteX61" fmla="*/ 1968501 w 3413919"/>
                    <a:gd name="connsiteY61" fmla="*/ 4783138 h 6709566"/>
                    <a:gd name="connsiteX62" fmla="*/ 1887537 w 3413919"/>
                    <a:gd name="connsiteY62" fmla="*/ 4685507 h 6709566"/>
                    <a:gd name="connsiteX63" fmla="*/ 1982788 w 3413919"/>
                    <a:gd name="connsiteY63" fmla="*/ 4587876 h 6709566"/>
                    <a:gd name="connsiteX64" fmla="*/ 1982788 w 3413919"/>
                    <a:gd name="connsiteY64" fmla="*/ 4425951 h 6709566"/>
                    <a:gd name="connsiteX65" fmla="*/ 1923257 w 3413919"/>
                    <a:gd name="connsiteY65" fmla="*/ 4306887 h 6709566"/>
                    <a:gd name="connsiteX66" fmla="*/ 2028032 w 3413919"/>
                    <a:gd name="connsiteY66" fmla="*/ 4094956 h 6709566"/>
                    <a:gd name="connsiteX67" fmla="*/ 1992313 w 3413919"/>
                    <a:gd name="connsiteY67" fmla="*/ 4006849 h 6709566"/>
                    <a:gd name="connsiteX68" fmla="*/ 1887538 w 3413919"/>
                    <a:gd name="connsiteY68" fmla="*/ 3921125 h 6709566"/>
                    <a:gd name="connsiteX69" fmla="*/ 1955007 w 3413919"/>
                    <a:gd name="connsiteY69" fmla="*/ 3788569 h 6709566"/>
                    <a:gd name="connsiteX70" fmla="*/ 1905794 w 3413919"/>
                    <a:gd name="connsiteY70" fmla="*/ 3705225 h 6709566"/>
                    <a:gd name="connsiteX71" fmla="*/ 1959769 w 3413919"/>
                    <a:gd name="connsiteY71" fmla="*/ 3562350 h 6709566"/>
                    <a:gd name="connsiteX72" fmla="*/ 2004219 w 3413919"/>
                    <a:gd name="connsiteY72" fmla="*/ 3438525 h 6709566"/>
                    <a:gd name="connsiteX73" fmla="*/ 1947069 w 3413919"/>
                    <a:gd name="connsiteY73" fmla="*/ 3352800 h 6709566"/>
                    <a:gd name="connsiteX74" fmla="*/ 2061369 w 3413919"/>
                    <a:gd name="connsiteY74" fmla="*/ 3282950 h 6709566"/>
                    <a:gd name="connsiteX75" fmla="*/ 1991519 w 3413919"/>
                    <a:gd name="connsiteY75" fmla="*/ 3197225 h 6709566"/>
                    <a:gd name="connsiteX76" fmla="*/ 2070894 w 3413919"/>
                    <a:gd name="connsiteY76" fmla="*/ 3035300 h 6709566"/>
                    <a:gd name="connsiteX77" fmla="*/ 2124869 w 3413919"/>
                    <a:gd name="connsiteY77" fmla="*/ 2974975 h 6709566"/>
                    <a:gd name="connsiteX78" fmla="*/ 2191544 w 3413919"/>
                    <a:gd name="connsiteY78" fmla="*/ 2838450 h 6709566"/>
                    <a:gd name="connsiteX79" fmla="*/ 2334419 w 3413919"/>
                    <a:gd name="connsiteY79" fmla="*/ 2727325 h 6709566"/>
                    <a:gd name="connsiteX80" fmla="*/ 2401094 w 3413919"/>
                    <a:gd name="connsiteY80" fmla="*/ 2593975 h 6709566"/>
                    <a:gd name="connsiteX81" fmla="*/ 2410619 w 3413919"/>
                    <a:gd name="connsiteY81" fmla="*/ 2374900 h 6709566"/>
                    <a:gd name="connsiteX82" fmla="*/ 2391569 w 3413919"/>
                    <a:gd name="connsiteY82" fmla="*/ 2082800 h 6709566"/>
                    <a:gd name="connsiteX83" fmla="*/ 2337594 w 3413919"/>
                    <a:gd name="connsiteY83" fmla="*/ 1854200 h 6709566"/>
                    <a:gd name="connsiteX84" fmla="*/ 2216944 w 3413919"/>
                    <a:gd name="connsiteY84" fmla="*/ 1816100 h 6709566"/>
                    <a:gd name="connsiteX85" fmla="*/ 1893094 w 3413919"/>
                    <a:gd name="connsiteY85" fmla="*/ 1527175 h 6709566"/>
                    <a:gd name="connsiteX86" fmla="*/ 1696244 w 3413919"/>
                    <a:gd name="connsiteY86" fmla="*/ 1311275 h 6709566"/>
                    <a:gd name="connsiteX87" fmla="*/ 1648619 w 3413919"/>
                    <a:gd name="connsiteY87" fmla="*/ 1200150 h 6709566"/>
                    <a:gd name="connsiteX88" fmla="*/ 1626394 w 3413919"/>
                    <a:gd name="connsiteY88" fmla="*/ 1073150 h 6709566"/>
                    <a:gd name="connsiteX89" fmla="*/ 1572419 w 3413919"/>
                    <a:gd name="connsiteY89" fmla="*/ 920750 h 6709566"/>
                    <a:gd name="connsiteX90" fmla="*/ 1366044 w 3413919"/>
                    <a:gd name="connsiteY90" fmla="*/ 784225 h 6709566"/>
                    <a:gd name="connsiteX91" fmla="*/ 1273969 w 3413919"/>
                    <a:gd name="connsiteY91" fmla="*/ 742950 h 6709566"/>
                    <a:gd name="connsiteX92" fmla="*/ 1258094 w 3413919"/>
                    <a:gd name="connsiteY92" fmla="*/ 682625 h 6709566"/>
                    <a:gd name="connsiteX93" fmla="*/ 1013619 w 3413919"/>
                    <a:gd name="connsiteY93" fmla="*/ 571500 h 6709566"/>
                    <a:gd name="connsiteX94" fmla="*/ 994569 w 3413919"/>
                    <a:gd name="connsiteY94" fmla="*/ 479425 h 6709566"/>
                    <a:gd name="connsiteX95" fmla="*/ 918369 w 3413919"/>
                    <a:gd name="connsiteY95" fmla="*/ 450850 h 6709566"/>
                    <a:gd name="connsiteX96" fmla="*/ 877094 w 3413919"/>
                    <a:gd name="connsiteY96" fmla="*/ 352425 h 6709566"/>
                    <a:gd name="connsiteX97" fmla="*/ 765969 w 3413919"/>
                    <a:gd name="connsiteY97" fmla="*/ 260350 h 6709566"/>
                    <a:gd name="connsiteX98" fmla="*/ 632619 w 3413919"/>
                    <a:gd name="connsiteY98" fmla="*/ 193675 h 6709566"/>
                    <a:gd name="connsiteX99" fmla="*/ 588169 w 3413919"/>
                    <a:gd name="connsiteY99" fmla="*/ 114300 h 6709566"/>
                    <a:gd name="connsiteX100" fmla="*/ 435769 w 3413919"/>
                    <a:gd name="connsiteY100" fmla="*/ 0 h 6709566"/>
                    <a:gd name="connsiteX101" fmla="*/ 340519 w 3413919"/>
                    <a:gd name="connsiteY101" fmla="*/ 66675 h 6709566"/>
                    <a:gd name="connsiteX102" fmla="*/ 308769 w 3413919"/>
                    <a:gd name="connsiteY102" fmla="*/ 120649 h 6709566"/>
                    <a:gd name="connsiteX103" fmla="*/ 302419 w 3413919"/>
                    <a:gd name="connsiteY103" fmla="*/ 212724 h 6709566"/>
                    <a:gd name="connsiteX104" fmla="*/ 210344 w 3413919"/>
                    <a:gd name="connsiteY104" fmla="*/ 371473 h 6709566"/>
                    <a:gd name="connsiteX105" fmla="*/ 121444 w 3413919"/>
                    <a:gd name="connsiteY105" fmla="*/ 498474 h 6709566"/>
                    <a:gd name="connsiteX106" fmla="*/ 134144 w 3413919"/>
                    <a:gd name="connsiteY106" fmla="*/ 612773 h 6709566"/>
                    <a:gd name="connsiteX107" fmla="*/ 0 w 3413919"/>
                    <a:gd name="connsiteY10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63900 w 3413919"/>
                    <a:gd name="connsiteY10" fmla="*/ 6190453 h 6709566"/>
                    <a:gd name="connsiteX11" fmla="*/ 3259138 w 3413919"/>
                    <a:gd name="connsiteY11" fmla="*/ 6171403 h 6709566"/>
                    <a:gd name="connsiteX12" fmla="*/ 3247232 w 3413919"/>
                    <a:gd name="connsiteY12" fmla="*/ 6159497 h 6709566"/>
                    <a:gd name="connsiteX13" fmla="*/ 3235325 w 3413919"/>
                    <a:gd name="connsiteY13" fmla="*/ 6149972 h 6709566"/>
                    <a:gd name="connsiteX14" fmla="*/ 3175794 w 3413919"/>
                    <a:gd name="connsiteY14" fmla="*/ 6149972 h 6709566"/>
                    <a:gd name="connsiteX15" fmla="*/ 3161507 w 3413919"/>
                    <a:gd name="connsiteY15" fmla="*/ 6095203 h 6709566"/>
                    <a:gd name="connsiteX16" fmla="*/ 3161507 w 3413919"/>
                    <a:gd name="connsiteY16" fmla="*/ 6038053 h 6709566"/>
                    <a:gd name="connsiteX17" fmla="*/ 3099594 w 3413919"/>
                    <a:gd name="connsiteY17" fmla="*/ 6047578 h 6709566"/>
                    <a:gd name="connsiteX18" fmla="*/ 3071019 w 3413919"/>
                    <a:gd name="connsiteY18" fmla="*/ 6064247 h 6709566"/>
                    <a:gd name="connsiteX19" fmla="*/ 3042444 w 3413919"/>
                    <a:gd name="connsiteY19" fmla="*/ 6057103 h 6709566"/>
                    <a:gd name="connsiteX20" fmla="*/ 3018632 w 3413919"/>
                    <a:gd name="connsiteY20" fmla="*/ 6035672 h 6709566"/>
                    <a:gd name="connsiteX21" fmla="*/ 2982913 w 3413919"/>
                    <a:gd name="connsiteY21" fmla="*/ 6021385 h 6709566"/>
                    <a:gd name="connsiteX22" fmla="*/ 2944813 w 3413919"/>
                    <a:gd name="connsiteY22" fmla="*/ 6023766 h 6709566"/>
                    <a:gd name="connsiteX23" fmla="*/ 2911475 w 3413919"/>
                    <a:gd name="connsiteY23" fmla="*/ 6038053 h 6709566"/>
                    <a:gd name="connsiteX24" fmla="*/ 2878138 w 3413919"/>
                    <a:gd name="connsiteY24" fmla="*/ 6059485 h 6709566"/>
                    <a:gd name="connsiteX25" fmla="*/ 2859088 w 3413919"/>
                    <a:gd name="connsiteY25" fmla="*/ 6057103 h 6709566"/>
                    <a:gd name="connsiteX26" fmla="*/ 2828132 w 3413919"/>
                    <a:gd name="connsiteY26" fmla="*/ 6045197 h 6709566"/>
                    <a:gd name="connsiteX27" fmla="*/ 2801938 w 3413919"/>
                    <a:gd name="connsiteY27" fmla="*/ 6009478 h 6709566"/>
                    <a:gd name="connsiteX28" fmla="*/ 2780507 w 3413919"/>
                    <a:gd name="connsiteY28" fmla="*/ 5985666 h 6709566"/>
                    <a:gd name="connsiteX29" fmla="*/ 2763838 w 3413919"/>
                    <a:gd name="connsiteY29" fmla="*/ 5966616 h 6709566"/>
                    <a:gd name="connsiteX30" fmla="*/ 2737644 w 3413919"/>
                    <a:gd name="connsiteY30" fmla="*/ 5942803 h 6709566"/>
                    <a:gd name="connsiteX31" fmla="*/ 2687638 w 3413919"/>
                    <a:gd name="connsiteY31" fmla="*/ 5916610 h 6709566"/>
                    <a:gd name="connsiteX32" fmla="*/ 2680494 w 3413919"/>
                    <a:gd name="connsiteY32" fmla="*/ 5878510 h 6709566"/>
                    <a:gd name="connsiteX33" fmla="*/ 2642394 w 3413919"/>
                    <a:gd name="connsiteY33" fmla="*/ 5840410 h 6709566"/>
                    <a:gd name="connsiteX34" fmla="*/ 2640013 w 3413919"/>
                    <a:gd name="connsiteY34" fmla="*/ 5790403 h 6709566"/>
                    <a:gd name="connsiteX35" fmla="*/ 2625725 w 3413919"/>
                    <a:gd name="connsiteY35" fmla="*/ 5766591 h 6709566"/>
                    <a:gd name="connsiteX36" fmla="*/ 2580482 w 3413919"/>
                    <a:gd name="connsiteY36" fmla="*/ 5814216 h 6709566"/>
                    <a:gd name="connsiteX37" fmla="*/ 2561432 w 3413919"/>
                    <a:gd name="connsiteY37" fmla="*/ 5842791 h 6709566"/>
                    <a:gd name="connsiteX38" fmla="*/ 2497138 w 3413919"/>
                    <a:gd name="connsiteY38" fmla="*/ 5847553 h 6709566"/>
                    <a:gd name="connsiteX39" fmla="*/ 2506663 w 3413919"/>
                    <a:gd name="connsiteY39" fmla="*/ 5809453 h 6709566"/>
                    <a:gd name="connsiteX40" fmla="*/ 2566194 w 3413919"/>
                    <a:gd name="connsiteY40" fmla="*/ 5768972 h 6709566"/>
                    <a:gd name="connsiteX41" fmla="*/ 2549525 w 3413919"/>
                    <a:gd name="connsiteY41" fmla="*/ 5740397 h 6709566"/>
                    <a:gd name="connsiteX42" fmla="*/ 2466182 w 3413919"/>
                    <a:gd name="connsiteY42" fmla="*/ 5733253 h 6709566"/>
                    <a:gd name="connsiteX43" fmla="*/ 2416175 w 3413919"/>
                    <a:gd name="connsiteY43" fmla="*/ 5688010 h 6709566"/>
                    <a:gd name="connsiteX44" fmla="*/ 2370932 w 3413919"/>
                    <a:gd name="connsiteY44" fmla="*/ 5654672 h 6709566"/>
                    <a:gd name="connsiteX45" fmla="*/ 2375694 w 3413919"/>
                    <a:gd name="connsiteY45" fmla="*/ 5635622 h 6709566"/>
                    <a:gd name="connsiteX46" fmla="*/ 2339975 w 3413919"/>
                    <a:gd name="connsiteY46" fmla="*/ 5607047 h 6709566"/>
                    <a:gd name="connsiteX47" fmla="*/ 2285207 w 3413919"/>
                    <a:gd name="connsiteY47" fmla="*/ 5618953 h 6709566"/>
                    <a:gd name="connsiteX48" fmla="*/ 2261394 w 3413919"/>
                    <a:gd name="connsiteY48" fmla="*/ 5602285 h 6709566"/>
                    <a:gd name="connsiteX49" fmla="*/ 2254250 w 3413919"/>
                    <a:gd name="connsiteY49" fmla="*/ 5571328 h 6709566"/>
                    <a:gd name="connsiteX50" fmla="*/ 2209007 w 3413919"/>
                    <a:gd name="connsiteY50" fmla="*/ 5564185 h 6709566"/>
                    <a:gd name="connsiteX51" fmla="*/ 2194719 w 3413919"/>
                    <a:gd name="connsiteY51" fmla="*/ 5502272 h 6709566"/>
                    <a:gd name="connsiteX52" fmla="*/ 2144713 w 3413919"/>
                    <a:gd name="connsiteY52" fmla="*/ 5471316 h 6709566"/>
                    <a:gd name="connsiteX53" fmla="*/ 2139950 w 3413919"/>
                    <a:gd name="connsiteY53" fmla="*/ 5402260 h 6709566"/>
                    <a:gd name="connsiteX54" fmla="*/ 2106613 w 3413919"/>
                    <a:gd name="connsiteY54" fmla="*/ 5357016 h 6709566"/>
                    <a:gd name="connsiteX55" fmla="*/ 2070894 w 3413919"/>
                    <a:gd name="connsiteY55" fmla="*/ 5345110 h 6709566"/>
                    <a:gd name="connsiteX56" fmla="*/ 2032794 w 3413919"/>
                    <a:gd name="connsiteY56" fmla="*/ 5328441 h 6709566"/>
                    <a:gd name="connsiteX57" fmla="*/ 2051844 w 3413919"/>
                    <a:gd name="connsiteY57" fmla="*/ 5254622 h 6709566"/>
                    <a:gd name="connsiteX58" fmla="*/ 2018506 w 3413919"/>
                    <a:gd name="connsiteY58" fmla="*/ 5061744 h 6709566"/>
                    <a:gd name="connsiteX59" fmla="*/ 1932781 w 3413919"/>
                    <a:gd name="connsiteY59" fmla="*/ 4966493 h 6709566"/>
                    <a:gd name="connsiteX60" fmla="*/ 1968501 w 3413919"/>
                    <a:gd name="connsiteY60" fmla="*/ 4783138 h 6709566"/>
                    <a:gd name="connsiteX61" fmla="*/ 1887537 w 3413919"/>
                    <a:gd name="connsiteY61" fmla="*/ 4685507 h 6709566"/>
                    <a:gd name="connsiteX62" fmla="*/ 1982788 w 3413919"/>
                    <a:gd name="connsiteY62" fmla="*/ 4587876 h 6709566"/>
                    <a:gd name="connsiteX63" fmla="*/ 1982788 w 3413919"/>
                    <a:gd name="connsiteY63" fmla="*/ 4425951 h 6709566"/>
                    <a:gd name="connsiteX64" fmla="*/ 1923257 w 3413919"/>
                    <a:gd name="connsiteY64" fmla="*/ 4306887 h 6709566"/>
                    <a:gd name="connsiteX65" fmla="*/ 2028032 w 3413919"/>
                    <a:gd name="connsiteY65" fmla="*/ 4094956 h 6709566"/>
                    <a:gd name="connsiteX66" fmla="*/ 1992313 w 3413919"/>
                    <a:gd name="connsiteY66" fmla="*/ 4006849 h 6709566"/>
                    <a:gd name="connsiteX67" fmla="*/ 1887538 w 3413919"/>
                    <a:gd name="connsiteY67" fmla="*/ 3921125 h 6709566"/>
                    <a:gd name="connsiteX68" fmla="*/ 1955007 w 3413919"/>
                    <a:gd name="connsiteY68" fmla="*/ 3788569 h 6709566"/>
                    <a:gd name="connsiteX69" fmla="*/ 1905794 w 3413919"/>
                    <a:gd name="connsiteY69" fmla="*/ 3705225 h 6709566"/>
                    <a:gd name="connsiteX70" fmla="*/ 1959769 w 3413919"/>
                    <a:gd name="connsiteY70" fmla="*/ 3562350 h 6709566"/>
                    <a:gd name="connsiteX71" fmla="*/ 2004219 w 3413919"/>
                    <a:gd name="connsiteY71" fmla="*/ 3438525 h 6709566"/>
                    <a:gd name="connsiteX72" fmla="*/ 1947069 w 3413919"/>
                    <a:gd name="connsiteY72" fmla="*/ 3352800 h 6709566"/>
                    <a:gd name="connsiteX73" fmla="*/ 2061369 w 3413919"/>
                    <a:gd name="connsiteY73" fmla="*/ 3282950 h 6709566"/>
                    <a:gd name="connsiteX74" fmla="*/ 1991519 w 3413919"/>
                    <a:gd name="connsiteY74" fmla="*/ 3197225 h 6709566"/>
                    <a:gd name="connsiteX75" fmla="*/ 2070894 w 3413919"/>
                    <a:gd name="connsiteY75" fmla="*/ 3035300 h 6709566"/>
                    <a:gd name="connsiteX76" fmla="*/ 2124869 w 3413919"/>
                    <a:gd name="connsiteY76" fmla="*/ 2974975 h 6709566"/>
                    <a:gd name="connsiteX77" fmla="*/ 2191544 w 3413919"/>
                    <a:gd name="connsiteY77" fmla="*/ 2838450 h 6709566"/>
                    <a:gd name="connsiteX78" fmla="*/ 2334419 w 3413919"/>
                    <a:gd name="connsiteY78" fmla="*/ 2727325 h 6709566"/>
                    <a:gd name="connsiteX79" fmla="*/ 2401094 w 3413919"/>
                    <a:gd name="connsiteY79" fmla="*/ 2593975 h 6709566"/>
                    <a:gd name="connsiteX80" fmla="*/ 2410619 w 3413919"/>
                    <a:gd name="connsiteY80" fmla="*/ 2374900 h 6709566"/>
                    <a:gd name="connsiteX81" fmla="*/ 2391569 w 3413919"/>
                    <a:gd name="connsiteY81" fmla="*/ 2082800 h 6709566"/>
                    <a:gd name="connsiteX82" fmla="*/ 2337594 w 3413919"/>
                    <a:gd name="connsiteY82" fmla="*/ 1854200 h 6709566"/>
                    <a:gd name="connsiteX83" fmla="*/ 2216944 w 3413919"/>
                    <a:gd name="connsiteY83" fmla="*/ 1816100 h 6709566"/>
                    <a:gd name="connsiteX84" fmla="*/ 1893094 w 3413919"/>
                    <a:gd name="connsiteY84" fmla="*/ 1527175 h 6709566"/>
                    <a:gd name="connsiteX85" fmla="*/ 1696244 w 3413919"/>
                    <a:gd name="connsiteY85" fmla="*/ 1311275 h 6709566"/>
                    <a:gd name="connsiteX86" fmla="*/ 1648619 w 3413919"/>
                    <a:gd name="connsiteY86" fmla="*/ 1200150 h 6709566"/>
                    <a:gd name="connsiteX87" fmla="*/ 1626394 w 3413919"/>
                    <a:gd name="connsiteY87" fmla="*/ 1073150 h 6709566"/>
                    <a:gd name="connsiteX88" fmla="*/ 1572419 w 3413919"/>
                    <a:gd name="connsiteY88" fmla="*/ 920750 h 6709566"/>
                    <a:gd name="connsiteX89" fmla="*/ 1366044 w 3413919"/>
                    <a:gd name="connsiteY89" fmla="*/ 784225 h 6709566"/>
                    <a:gd name="connsiteX90" fmla="*/ 1273969 w 3413919"/>
                    <a:gd name="connsiteY90" fmla="*/ 742950 h 6709566"/>
                    <a:gd name="connsiteX91" fmla="*/ 1258094 w 3413919"/>
                    <a:gd name="connsiteY91" fmla="*/ 682625 h 6709566"/>
                    <a:gd name="connsiteX92" fmla="*/ 1013619 w 3413919"/>
                    <a:gd name="connsiteY92" fmla="*/ 571500 h 6709566"/>
                    <a:gd name="connsiteX93" fmla="*/ 994569 w 3413919"/>
                    <a:gd name="connsiteY93" fmla="*/ 479425 h 6709566"/>
                    <a:gd name="connsiteX94" fmla="*/ 918369 w 3413919"/>
                    <a:gd name="connsiteY94" fmla="*/ 450850 h 6709566"/>
                    <a:gd name="connsiteX95" fmla="*/ 877094 w 3413919"/>
                    <a:gd name="connsiteY95" fmla="*/ 352425 h 6709566"/>
                    <a:gd name="connsiteX96" fmla="*/ 765969 w 3413919"/>
                    <a:gd name="connsiteY96" fmla="*/ 260350 h 6709566"/>
                    <a:gd name="connsiteX97" fmla="*/ 632619 w 3413919"/>
                    <a:gd name="connsiteY97" fmla="*/ 193675 h 6709566"/>
                    <a:gd name="connsiteX98" fmla="*/ 588169 w 3413919"/>
                    <a:gd name="connsiteY98" fmla="*/ 114300 h 6709566"/>
                    <a:gd name="connsiteX99" fmla="*/ 435769 w 3413919"/>
                    <a:gd name="connsiteY99" fmla="*/ 0 h 6709566"/>
                    <a:gd name="connsiteX100" fmla="*/ 340519 w 3413919"/>
                    <a:gd name="connsiteY100" fmla="*/ 66675 h 6709566"/>
                    <a:gd name="connsiteX101" fmla="*/ 308769 w 3413919"/>
                    <a:gd name="connsiteY101" fmla="*/ 120649 h 6709566"/>
                    <a:gd name="connsiteX102" fmla="*/ 302419 w 3413919"/>
                    <a:gd name="connsiteY102" fmla="*/ 212724 h 6709566"/>
                    <a:gd name="connsiteX103" fmla="*/ 210344 w 3413919"/>
                    <a:gd name="connsiteY103" fmla="*/ 371473 h 6709566"/>
                    <a:gd name="connsiteX104" fmla="*/ 121444 w 3413919"/>
                    <a:gd name="connsiteY104" fmla="*/ 498474 h 6709566"/>
                    <a:gd name="connsiteX105" fmla="*/ 134144 w 3413919"/>
                    <a:gd name="connsiteY105" fmla="*/ 612773 h 6709566"/>
                    <a:gd name="connsiteX106" fmla="*/ 0 w 3413919"/>
                    <a:gd name="connsiteY10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59138 w 3413919"/>
                    <a:gd name="connsiteY10" fmla="*/ 6171403 h 6709566"/>
                    <a:gd name="connsiteX11" fmla="*/ 3247232 w 3413919"/>
                    <a:gd name="connsiteY11" fmla="*/ 6159497 h 6709566"/>
                    <a:gd name="connsiteX12" fmla="*/ 3235325 w 3413919"/>
                    <a:gd name="connsiteY12" fmla="*/ 6149972 h 6709566"/>
                    <a:gd name="connsiteX13" fmla="*/ 3175794 w 3413919"/>
                    <a:gd name="connsiteY13" fmla="*/ 6149972 h 6709566"/>
                    <a:gd name="connsiteX14" fmla="*/ 3161507 w 3413919"/>
                    <a:gd name="connsiteY14" fmla="*/ 6095203 h 6709566"/>
                    <a:gd name="connsiteX15" fmla="*/ 3161507 w 3413919"/>
                    <a:gd name="connsiteY15" fmla="*/ 6038053 h 6709566"/>
                    <a:gd name="connsiteX16" fmla="*/ 3099594 w 3413919"/>
                    <a:gd name="connsiteY16" fmla="*/ 6047578 h 6709566"/>
                    <a:gd name="connsiteX17" fmla="*/ 3071019 w 3413919"/>
                    <a:gd name="connsiteY17" fmla="*/ 6064247 h 6709566"/>
                    <a:gd name="connsiteX18" fmla="*/ 3042444 w 3413919"/>
                    <a:gd name="connsiteY18" fmla="*/ 6057103 h 6709566"/>
                    <a:gd name="connsiteX19" fmla="*/ 3018632 w 3413919"/>
                    <a:gd name="connsiteY19" fmla="*/ 6035672 h 6709566"/>
                    <a:gd name="connsiteX20" fmla="*/ 2982913 w 3413919"/>
                    <a:gd name="connsiteY20" fmla="*/ 6021385 h 6709566"/>
                    <a:gd name="connsiteX21" fmla="*/ 2944813 w 3413919"/>
                    <a:gd name="connsiteY21" fmla="*/ 6023766 h 6709566"/>
                    <a:gd name="connsiteX22" fmla="*/ 2911475 w 3413919"/>
                    <a:gd name="connsiteY22" fmla="*/ 6038053 h 6709566"/>
                    <a:gd name="connsiteX23" fmla="*/ 2878138 w 3413919"/>
                    <a:gd name="connsiteY23" fmla="*/ 6059485 h 6709566"/>
                    <a:gd name="connsiteX24" fmla="*/ 2859088 w 3413919"/>
                    <a:gd name="connsiteY24" fmla="*/ 6057103 h 6709566"/>
                    <a:gd name="connsiteX25" fmla="*/ 2828132 w 3413919"/>
                    <a:gd name="connsiteY25" fmla="*/ 6045197 h 6709566"/>
                    <a:gd name="connsiteX26" fmla="*/ 2801938 w 3413919"/>
                    <a:gd name="connsiteY26" fmla="*/ 6009478 h 6709566"/>
                    <a:gd name="connsiteX27" fmla="*/ 2780507 w 3413919"/>
                    <a:gd name="connsiteY27" fmla="*/ 5985666 h 6709566"/>
                    <a:gd name="connsiteX28" fmla="*/ 2763838 w 3413919"/>
                    <a:gd name="connsiteY28" fmla="*/ 5966616 h 6709566"/>
                    <a:gd name="connsiteX29" fmla="*/ 2737644 w 3413919"/>
                    <a:gd name="connsiteY29" fmla="*/ 5942803 h 6709566"/>
                    <a:gd name="connsiteX30" fmla="*/ 2687638 w 3413919"/>
                    <a:gd name="connsiteY30" fmla="*/ 5916610 h 6709566"/>
                    <a:gd name="connsiteX31" fmla="*/ 2680494 w 3413919"/>
                    <a:gd name="connsiteY31" fmla="*/ 5878510 h 6709566"/>
                    <a:gd name="connsiteX32" fmla="*/ 2642394 w 3413919"/>
                    <a:gd name="connsiteY32" fmla="*/ 5840410 h 6709566"/>
                    <a:gd name="connsiteX33" fmla="*/ 2640013 w 3413919"/>
                    <a:gd name="connsiteY33" fmla="*/ 5790403 h 6709566"/>
                    <a:gd name="connsiteX34" fmla="*/ 2625725 w 3413919"/>
                    <a:gd name="connsiteY34" fmla="*/ 5766591 h 6709566"/>
                    <a:gd name="connsiteX35" fmla="*/ 2580482 w 3413919"/>
                    <a:gd name="connsiteY35" fmla="*/ 5814216 h 6709566"/>
                    <a:gd name="connsiteX36" fmla="*/ 2561432 w 3413919"/>
                    <a:gd name="connsiteY36" fmla="*/ 5842791 h 6709566"/>
                    <a:gd name="connsiteX37" fmla="*/ 2497138 w 3413919"/>
                    <a:gd name="connsiteY37" fmla="*/ 5847553 h 6709566"/>
                    <a:gd name="connsiteX38" fmla="*/ 2506663 w 3413919"/>
                    <a:gd name="connsiteY38" fmla="*/ 5809453 h 6709566"/>
                    <a:gd name="connsiteX39" fmla="*/ 2566194 w 3413919"/>
                    <a:gd name="connsiteY39" fmla="*/ 5768972 h 6709566"/>
                    <a:gd name="connsiteX40" fmla="*/ 2549525 w 3413919"/>
                    <a:gd name="connsiteY40" fmla="*/ 5740397 h 6709566"/>
                    <a:gd name="connsiteX41" fmla="*/ 2466182 w 3413919"/>
                    <a:gd name="connsiteY41" fmla="*/ 5733253 h 6709566"/>
                    <a:gd name="connsiteX42" fmla="*/ 2416175 w 3413919"/>
                    <a:gd name="connsiteY42" fmla="*/ 5688010 h 6709566"/>
                    <a:gd name="connsiteX43" fmla="*/ 2370932 w 3413919"/>
                    <a:gd name="connsiteY43" fmla="*/ 5654672 h 6709566"/>
                    <a:gd name="connsiteX44" fmla="*/ 2375694 w 3413919"/>
                    <a:gd name="connsiteY44" fmla="*/ 5635622 h 6709566"/>
                    <a:gd name="connsiteX45" fmla="*/ 2339975 w 3413919"/>
                    <a:gd name="connsiteY45" fmla="*/ 5607047 h 6709566"/>
                    <a:gd name="connsiteX46" fmla="*/ 2285207 w 3413919"/>
                    <a:gd name="connsiteY46" fmla="*/ 5618953 h 6709566"/>
                    <a:gd name="connsiteX47" fmla="*/ 2261394 w 3413919"/>
                    <a:gd name="connsiteY47" fmla="*/ 5602285 h 6709566"/>
                    <a:gd name="connsiteX48" fmla="*/ 2254250 w 3413919"/>
                    <a:gd name="connsiteY48" fmla="*/ 5571328 h 6709566"/>
                    <a:gd name="connsiteX49" fmla="*/ 2209007 w 3413919"/>
                    <a:gd name="connsiteY49" fmla="*/ 5564185 h 6709566"/>
                    <a:gd name="connsiteX50" fmla="*/ 2194719 w 3413919"/>
                    <a:gd name="connsiteY50" fmla="*/ 5502272 h 6709566"/>
                    <a:gd name="connsiteX51" fmla="*/ 2144713 w 3413919"/>
                    <a:gd name="connsiteY51" fmla="*/ 5471316 h 6709566"/>
                    <a:gd name="connsiteX52" fmla="*/ 2139950 w 3413919"/>
                    <a:gd name="connsiteY52" fmla="*/ 5402260 h 6709566"/>
                    <a:gd name="connsiteX53" fmla="*/ 2106613 w 3413919"/>
                    <a:gd name="connsiteY53" fmla="*/ 5357016 h 6709566"/>
                    <a:gd name="connsiteX54" fmla="*/ 2070894 w 3413919"/>
                    <a:gd name="connsiteY54" fmla="*/ 5345110 h 6709566"/>
                    <a:gd name="connsiteX55" fmla="*/ 2032794 w 3413919"/>
                    <a:gd name="connsiteY55" fmla="*/ 5328441 h 6709566"/>
                    <a:gd name="connsiteX56" fmla="*/ 2051844 w 3413919"/>
                    <a:gd name="connsiteY56" fmla="*/ 5254622 h 6709566"/>
                    <a:gd name="connsiteX57" fmla="*/ 2018506 w 3413919"/>
                    <a:gd name="connsiteY57" fmla="*/ 5061744 h 6709566"/>
                    <a:gd name="connsiteX58" fmla="*/ 1932781 w 3413919"/>
                    <a:gd name="connsiteY58" fmla="*/ 4966493 h 6709566"/>
                    <a:gd name="connsiteX59" fmla="*/ 1968501 w 3413919"/>
                    <a:gd name="connsiteY59" fmla="*/ 4783138 h 6709566"/>
                    <a:gd name="connsiteX60" fmla="*/ 1887537 w 3413919"/>
                    <a:gd name="connsiteY60" fmla="*/ 4685507 h 6709566"/>
                    <a:gd name="connsiteX61" fmla="*/ 1982788 w 3413919"/>
                    <a:gd name="connsiteY61" fmla="*/ 4587876 h 6709566"/>
                    <a:gd name="connsiteX62" fmla="*/ 1982788 w 3413919"/>
                    <a:gd name="connsiteY62" fmla="*/ 4425951 h 6709566"/>
                    <a:gd name="connsiteX63" fmla="*/ 1923257 w 3413919"/>
                    <a:gd name="connsiteY63" fmla="*/ 4306887 h 6709566"/>
                    <a:gd name="connsiteX64" fmla="*/ 2028032 w 3413919"/>
                    <a:gd name="connsiteY64" fmla="*/ 4094956 h 6709566"/>
                    <a:gd name="connsiteX65" fmla="*/ 1992313 w 3413919"/>
                    <a:gd name="connsiteY65" fmla="*/ 4006849 h 6709566"/>
                    <a:gd name="connsiteX66" fmla="*/ 1887538 w 3413919"/>
                    <a:gd name="connsiteY66" fmla="*/ 3921125 h 6709566"/>
                    <a:gd name="connsiteX67" fmla="*/ 1955007 w 3413919"/>
                    <a:gd name="connsiteY67" fmla="*/ 3788569 h 6709566"/>
                    <a:gd name="connsiteX68" fmla="*/ 1905794 w 3413919"/>
                    <a:gd name="connsiteY68" fmla="*/ 3705225 h 6709566"/>
                    <a:gd name="connsiteX69" fmla="*/ 1959769 w 3413919"/>
                    <a:gd name="connsiteY69" fmla="*/ 3562350 h 6709566"/>
                    <a:gd name="connsiteX70" fmla="*/ 2004219 w 3413919"/>
                    <a:gd name="connsiteY70" fmla="*/ 3438525 h 6709566"/>
                    <a:gd name="connsiteX71" fmla="*/ 1947069 w 3413919"/>
                    <a:gd name="connsiteY71" fmla="*/ 3352800 h 6709566"/>
                    <a:gd name="connsiteX72" fmla="*/ 2061369 w 3413919"/>
                    <a:gd name="connsiteY72" fmla="*/ 3282950 h 6709566"/>
                    <a:gd name="connsiteX73" fmla="*/ 1991519 w 3413919"/>
                    <a:gd name="connsiteY73" fmla="*/ 3197225 h 6709566"/>
                    <a:gd name="connsiteX74" fmla="*/ 2070894 w 3413919"/>
                    <a:gd name="connsiteY74" fmla="*/ 3035300 h 6709566"/>
                    <a:gd name="connsiteX75" fmla="*/ 2124869 w 3413919"/>
                    <a:gd name="connsiteY75" fmla="*/ 2974975 h 6709566"/>
                    <a:gd name="connsiteX76" fmla="*/ 2191544 w 3413919"/>
                    <a:gd name="connsiteY76" fmla="*/ 2838450 h 6709566"/>
                    <a:gd name="connsiteX77" fmla="*/ 2334419 w 3413919"/>
                    <a:gd name="connsiteY77" fmla="*/ 2727325 h 6709566"/>
                    <a:gd name="connsiteX78" fmla="*/ 2401094 w 3413919"/>
                    <a:gd name="connsiteY78" fmla="*/ 2593975 h 6709566"/>
                    <a:gd name="connsiteX79" fmla="*/ 2410619 w 3413919"/>
                    <a:gd name="connsiteY79" fmla="*/ 2374900 h 6709566"/>
                    <a:gd name="connsiteX80" fmla="*/ 2391569 w 3413919"/>
                    <a:gd name="connsiteY80" fmla="*/ 2082800 h 6709566"/>
                    <a:gd name="connsiteX81" fmla="*/ 2337594 w 3413919"/>
                    <a:gd name="connsiteY81" fmla="*/ 1854200 h 6709566"/>
                    <a:gd name="connsiteX82" fmla="*/ 2216944 w 3413919"/>
                    <a:gd name="connsiteY82" fmla="*/ 1816100 h 6709566"/>
                    <a:gd name="connsiteX83" fmla="*/ 1893094 w 3413919"/>
                    <a:gd name="connsiteY83" fmla="*/ 1527175 h 6709566"/>
                    <a:gd name="connsiteX84" fmla="*/ 1696244 w 3413919"/>
                    <a:gd name="connsiteY84" fmla="*/ 1311275 h 6709566"/>
                    <a:gd name="connsiteX85" fmla="*/ 1648619 w 3413919"/>
                    <a:gd name="connsiteY85" fmla="*/ 1200150 h 6709566"/>
                    <a:gd name="connsiteX86" fmla="*/ 1626394 w 3413919"/>
                    <a:gd name="connsiteY86" fmla="*/ 1073150 h 6709566"/>
                    <a:gd name="connsiteX87" fmla="*/ 1572419 w 3413919"/>
                    <a:gd name="connsiteY87" fmla="*/ 920750 h 6709566"/>
                    <a:gd name="connsiteX88" fmla="*/ 1366044 w 3413919"/>
                    <a:gd name="connsiteY88" fmla="*/ 784225 h 6709566"/>
                    <a:gd name="connsiteX89" fmla="*/ 1273969 w 3413919"/>
                    <a:gd name="connsiteY89" fmla="*/ 742950 h 6709566"/>
                    <a:gd name="connsiteX90" fmla="*/ 1258094 w 3413919"/>
                    <a:gd name="connsiteY90" fmla="*/ 682625 h 6709566"/>
                    <a:gd name="connsiteX91" fmla="*/ 1013619 w 3413919"/>
                    <a:gd name="connsiteY91" fmla="*/ 571500 h 6709566"/>
                    <a:gd name="connsiteX92" fmla="*/ 994569 w 3413919"/>
                    <a:gd name="connsiteY92" fmla="*/ 479425 h 6709566"/>
                    <a:gd name="connsiteX93" fmla="*/ 918369 w 3413919"/>
                    <a:gd name="connsiteY93" fmla="*/ 450850 h 6709566"/>
                    <a:gd name="connsiteX94" fmla="*/ 877094 w 3413919"/>
                    <a:gd name="connsiteY94" fmla="*/ 352425 h 6709566"/>
                    <a:gd name="connsiteX95" fmla="*/ 765969 w 3413919"/>
                    <a:gd name="connsiteY95" fmla="*/ 260350 h 6709566"/>
                    <a:gd name="connsiteX96" fmla="*/ 632619 w 3413919"/>
                    <a:gd name="connsiteY96" fmla="*/ 193675 h 6709566"/>
                    <a:gd name="connsiteX97" fmla="*/ 588169 w 3413919"/>
                    <a:gd name="connsiteY97" fmla="*/ 114300 h 6709566"/>
                    <a:gd name="connsiteX98" fmla="*/ 435769 w 3413919"/>
                    <a:gd name="connsiteY98" fmla="*/ 0 h 6709566"/>
                    <a:gd name="connsiteX99" fmla="*/ 340519 w 3413919"/>
                    <a:gd name="connsiteY99" fmla="*/ 66675 h 6709566"/>
                    <a:gd name="connsiteX100" fmla="*/ 308769 w 3413919"/>
                    <a:gd name="connsiteY100" fmla="*/ 120649 h 6709566"/>
                    <a:gd name="connsiteX101" fmla="*/ 302419 w 3413919"/>
                    <a:gd name="connsiteY101" fmla="*/ 212724 h 6709566"/>
                    <a:gd name="connsiteX102" fmla="*/ 210344 w 3413919"/>
                    <a:gd name="connsiteY102" fmla="*/ 371473 h 6709566"/>
                    <a:gd name="connsiteX103" fmla="*/ 121444 w 3413919"/>
                    <a:gd name="connsiteY103" fmla="*/ 498474 h 6709566"/>
                    <a:gd name="connsiteX104" fmla="*/ 134144 w 3413919"/>
                    <a:gd name="connsiteY104" fmla="*/ 612773 h 6709566"/>
                    <a:gd name="connsiteX105" fmla="*/ 0 w 3413919"/>
                    <a:gd name="connsiteY105"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235325 w 3413919"/>
                    <a:gd name="connsiteY11" fmla="*/ 6149972 h 6709566"/>
                    <a:gd name="connsiteX12" fmla="*/ 3175794 w 3413919"/>
                    <a:gd name="connsiteY12" fmla="*/ 6149972 h 6709566"/>
                    <a:gd name="connsiteX13" fmla="*/ 3161507 w 3413919"/>
                    <a:gd name="connsiteY13" fmla="*/ 6095203 h 6709566"/>
                    <a:gd name="connsiteX14" fmla="*/ 3161507 w 3413919"/>
                    <a:gd name="connsiteY14" fmla="*/ 6038053 h 6709566"/>
                    <a:gd name="connsiteX15" fmla="*/ 3099594 w 3413919"/>
                    <a:gd name="connsiteY15" fmla="*/ 6047578 h 6709566"/>
                    <a:gd name="connsiteX16" fmla="*/ 3071019 w 3413919"/>
                    <a:gd name="connsiteY16" fmla="*/ 6064247 h 6709566"/>
                    <a:gd name="connsiteX17" fmla="*/ 3042444 w 3413919"/>
                    <a:gd name="connsiteY17" fmla="*/ 6057103 h 6709566"/>
                    <a:gd name="connsiteX18" fmla="*/ 3018632 w 3413919"/>
                    <a:gd name="connsiteY18" fmla="*/ 6035672 h 6709566"/>
                    <a:gd name="connsiteX19" fmla="*/ 2982913 w 3413919"/>
                    <a:gd name="connsiteY19" fmla="*/ 6021385 h 6709566"/>
                    <a:gd name="connsiteX20" fmla="*/ 2944813 w 3413919"/>
                    <a:gd name="connsiteY20" fmla="*/ 6023766 h 6709566"/>
                    <a:gd name="connsiteX21" fmla="*/ 2911475 w 3413919"/>
                    <a:gd name="connsiteY21" fmla="*/ 6038053 h 6709566"/>
                    <a:gd name="connsiteX22" fmla="*/ 2878138 w 3413919"/>
                    <a:gd name="connsiteY22" fmla="*/ 6059485 h 6709566"/>
                    <a:gd name="connsiteX23" fmla="*/ 2859088 w 3413919"/>
                    <a:gd name="connsiteY23" fmla="*/ 6057103 h 6709566"/>
                    <a:gd name="connsiteX24" fmla="*/ 2828132 w 3413919"/>
                    <a:gd name="connsiteY24" fmla="*/ 6045197 h 6709566"/>
                    <a:gd name="connsiteX25" fmla="*/ 2801938 w 3413919"/>
                    <a:gd name="connsiteY25" fmla="*/ 6009478 h 6709566"/>
                    <a:gd name="connsiteX26" fmla="*/ 2780507 w 3413919"/>
                    <a:gd name="connsiteY26" fmla="*/ 5985666 h 6709566"/>
                    <a:gd name="connsiteX27" fmla="*/ 2763838 w 3413919"/>
                    <a:gd name="connsiteY27" fmla="*/ 5966616 h 6709566"/>
                    <a:gd name="connsiteX28" fmla="*/ 2737644 w 3413919"/>
                    <a:gd name="connsiteY28" fmla="*/ 5942803 h 6709566"/>
                    <a:gd name="connsiteX29" fmla="*/ 2687638 w 3413919"/>
                    <a:gd name="connsiteY29" fmla="*/ 5916610 h 6709566"/>
                    <a:gd name="connsiteX30" fmla="*/ 2680494 w 3413919"/>
                    <a:gd name="connsiteY30" fmla="*/ 5878510 h 6709566"/>
                    <a:gd name="connsiteX31" fmla="*/ 2642394 w 3413919"/>
                    <a:gd name="connsiteY31" fmla="*/ 5840410 h 6709566"/>
                    <a:gd name="connsiteX32" fmla="*/ 2640013 w 3413919"/>
                    <a:gd name="connsiteY32" fmla="*/ 5790403 h 6709566"/>
                    <a:gd name="connsiteX33" fmla="*/ 2625725 w 3413919"/>
                    <a:gd name="connsiteY33" fmla="*/ 5766591 h 6709566"/>
                    <a:gd name="connsiteX34" fmla="*/ 2580482 w 3413919"/>
                    <a:gd name="connsiteY34" fmla="*/ 5814216 h 6709566"/>
                    <a:gd name="connsiteX35" fmla="*/ 2561432 w 3413919"/>
                    <a:gd name="connsiteY35" fmla="*/ 5842791 h 6709566"/>
                    <a:gd name="connsiteX36" fmla="*/ 2497138 w 3413919"/>
                    <a:gd name="connsiteY36" fmla="*/ 5847553 h 6709566"/>
                    <a:gd name="connsiteX37" fmla="*/ 2506663 w 3413919"/>
                    <a:gd name="connsiteY37" fmla="*/ 5809453 h 6709566"/>
                    <a:gd name="connsiteX38" fmla="*/ 2566194 w 3413919"/>
                    <a:gd name="connsiteY38" fmla="*/ 5768972 h 6709566"/>
                    <a:gd name="connsiteX39" fmla="*/ 2549525 w 3413919"/>
                    <a:gd name="connsiteY39" fmla="*/ 5740397 h 6709566"/>
                    <a:gd name="connsiteX40" fmla="*/ 2466182 w 3413919"/>
                    <a:gd name="connsiteY40" fmla="*/ 5733253 h 6709566"/>
                    <a:gd name="connsiteX41" fmla="*/ 2416175 w 3413919"/>
                    <a:gd name="connsiteY41" fmla="*/ 5688010 h 6709566"/>
                    <a:gd name="connsiteX42" fmla="*/ 2370932 w 3413919"/>
                    <a:gd name="connsiteY42" fmla="*/ 5654672 h 6709566"/>
                    <a:gd name="connsiteX43" fmla="*/ 2375694 w 3413919"/>
                    <a:gd name="connsiteY43" fmla="*/ 5635622 h 6709566"/>
                    <a:gd name="connsiteX44" fmla="*/ 2339975 w 3413919"/>
                    <a:gd name="connsiteY44" fmla="*/ 5607047 h 6709566"/>
                    <a:gd name="connsiteX45" fmla="*/ 2285207 w 3413919"/>
                    <a:gd name="connsiteY45" fmla="*/ 5618953 h 6709566"/>
                    <a:gd name="connsiteX46" fmla="*/ 2261394 w 3413919"/>
                    <a:gd name="connsiteY46" fmla="*/ 5602285 h 6709566"/>
                    <a:gd name="connsiteX47" fmla="*/ 2254250 w 3413919"/>
                    <a:gd name="connsiteY47" fmla="*/ 5571328 h 6709566"/>
                    <a:gd name="connsiteX48" fmla="*/ 2209007 w 3413919"/>
                    <a:gd name="connsiteY48" fmla="*/ 5564185 h 6709566"/>
                    <a:gd name="connsiteX49" fmla="*/ 2194719 w 3413919"/>
                    <a:gd name="connsiteY49" fmla="*/ 5502272 h 6709566"/>
                    <a:gd name="connsiteX50" fmla="*/ 2144713 w 3413919"/>
                    <a:gd name="connsiteY50" fmla="*/ 5471316 h 6709566"/>
                    <a:gd name="connsiteX51" fmla="*/ 2139950 w 3413919"/>
                    <a:gd name="connsiteY51" fmla="*/ 5402260 h 6709566"/>
                    <a:gd name="connsiteX52" fmla="*/ 2106613 w 3413919"/>
                    <a:gd name="connsiteY52" fmla="*/ 5357016 h 6709566"/>
                    <a:gd name="connsiteX53" fmla="*/ 2070894 w 3413919"/>
                    <a:gd name="connsiteY53" fmla="*/ 5345110 h 6709566"/>
                    <a:gd name="connsiteX54" fmla="*/ 2032794 w 3413919"/>
                    <a:gd name="connsiteY54" fmla="*/ 5328441 h 6709566"/>
                    <a:gd name="connsiteX55" fmla="*/ 2051844 w 3413919"/>
                    <a:gd name="connsiteY55" fmla="*/ 5254622 h 6709566"/>
                    <a:gd name="connsiteX56" fmla="*/ 2018506 w 3413919"/>
                    <a:gd name="connsiteY56" fmla="*/ 5061744 h 6709566"/>
                    <a:gd name="connsiteX57" fmla="*/ 1932781 w 3413919"/>
                    <a:gd name="connsiteY57" fmla="*/ 4966493 h 6709566"/>
                    <a:gd name="connsiteX58" fmla="*/ 1968501 w 3413919"/>
                    <a:gd name="connsiteY58" fmla="*/ 4783138 h 6709566"/>
                    <a:gd name="connsiteX59" fmla="*/ 1887537 w 3413919"/>
                    <a:gd name="connsiteY59" fmla="*/ 4685507 h 6709566"/>
                    <a:gd name="connsiteX60" fmla="*/ 1982788 w 3413919"/>
                    <a:gd name="connsiteY60" fmla="*/ 4587876 h 6709566"/>
                    <a:gd name="connsiteX61" fmla="*/ 1982788 w 3413919"/>
                    <a:gd name="connsiteY61" fmla="*/ 4425951 h 6709566"/>
                    <a:gd name="connsiteX62" fmla="*/ 1923257 w 3413919"/>
                    <a:gd name="connsiteY62" fmla="*/ 4306887 h 6709566"/>
                    <a:gd name="connsiteX63" fmla="*/ 2028032 w 3413919"/>
                    <a:gd name="connsiteY63" fmla="*/ 4094956 h 6709566"/>
                    <a:gd name="connsiteX64" fmla="*/ 1992313 w 3413919"/>
                    <a:gd name="connsiteY64" fmla="*/ 4006849 h 6709566"/>
                    <a:gd name="connsiteX65" fmla="*/ 1887538 w 3413919"/>
                    <a:gd name="connsiteY65" fmla="*/ 3921125 h 6709566"/>
                    <a:gd name="connsiteX66" fmla="*/ 1955007 w 3413919"/>
                    <a:gd name="connsiteY66" fmla="*/ 3788569 h 6709566"/>
                    <a:gd name="connsiteX67" fmla="*/ 1905794 w 3413919"/>
                    <a:gd name="connsiteY67" fmla="*/ 3705225 h 6709566"/>
                    <a:gd name="connsiteX68" fmla="*/ 1959769 w 3413919"/>
                    <a:gd name="connsiteY68" fmla="*/ 3562350 h 6709566"/>
                    <a:gd name="connsiteX69" fmla="*/ 2004219 w 3413919"/>
                    <a:gd name="connsiteY69" fmla="*/ 3438525 h 6709566"/>
                    <a:gd name="connsiteX70" fmla="*/ 1947069 w 3413919"/>
                    <a:gd name="connsiteY70" fmla="*/ 3352800 h 6709566"/>
                    <a:gd name="connsiteX71" fmla="*/ 2061369 w 3413919"/>
                    <a:gd name="connsiteY71" fmla="*/ 3282950 h 6709566"/>
                    <a:gd name="connsiteX72" fmla="*/ 1991519 w 3413919"/>
                    <a:gd name="connsiteY72" fmla="*/ 3197225 h 6709566"/>
                    <a:gd name="connsiteX73" fmla="*/ 2070894 w 3413919"/>
                    <a:gd name="connsiteY73" fmla="*/ 3035300 h 6709566"/>
                    <a:gd name="connsiteX74" fmla="*/ 2124869 w 3413919"/>
                    <a:gd name="connsiteY74" fmla="*/ 2974975 h 6709566"/>
                    <a:gd name="connsiteX75" fmla="*/ 2191544 w 3413919"/>
                    <a:gd name="connsiteY75" fmla="*/ 2838450 h 6709566"/>
                    <a:gd name="connsiteX76" fmla="*/ 2334419 w 3413919"/>
                    <a:gd name="connsiteY76" fmla="*/ 2727325 h 6709566"/>
                    <a:gd name="connsiteX77" fmla="*/ 2401094 w 3413919"/>
                    <a:gd name="connsiteY77" fmla="*/ 2593975 h 6709566"/>
                    <a:gd name="connsiteX78" fmla="*/ 2410619 w 3413919"/>
                    <a:gd name="connsiteY78" fmla="*/ 2374900 h 6709566"/>
                    <a:gd name="connsiteX79" fmla="*/ 2391569 w 3413919"/>
                    <a:gd name="connsiteY79" fmla="*/ 2082800 h 6709566"/>
                    <a:gd name="connsiteX80" fmla="*/ 2337594 w 3413919"/>
                    <a:gd name="connsiteY80" fmla="*/ 1854200 h 6709566"/>
                    <a:gd name="connsiteX81" fmla="*/ 2216944 w 3413919"/>
                    <a:gd name="connsiteY81" fmla="*/ 1816100 h 6709566"/>
                    <a:gd name="connsiteX82" fmla="*/ 1893094 w 3413919"/>
                    <a:gd name="connsiteY82" fmla="*/ 1527175 h 6709566"/>
                    <a:gd name="connsiteX83" fmla="*/ 1696244 w 3413919"/>
                    <a:gd name="connsiteY83" fmla="*/ 1311275 h 6709566"/>
                    <a:gd name="connsiteX84" fmla="*/ 1648619 w 3413919"/>
                    <a:gd name="connsiteY84" fmla="*/ 1200150 h 6709566"/>
                    <a:gd name="connsiteX85" fmla="*/ 1626394 w 3413919"/>
                    <a:gd name="connsiteY85" fmla="*/ 1073150 h 6709566"/>
                    <a:gd name="connsiteX86" fmla="*/ 1572419 w 3413919"/>
                    <a:gd name="connsiteY86" fmla="*/ 920750 h 6709566"/>
                    <a:gd name="connsiteX87" fmla="*/ 1366044 w 3413919"/>
                    <a:gd name="connsiteY87" fmla="*/ 784225 h 6709566"/>
                    <a:gd name="connsiteX88" fmla="*/ 1273969 w 3413919"/>
                    <a:gd name="connsiteY88" fmla="*/ 742950 h 6709566"/>
                    <a:gd name="connsiteX89" fmla="*/ 1258094 w 3413919"/>
                    <a:gd name="connsiteY89" fmla="*/ 682625 h 6709566"/>
                    <a:gd name="connsiteX90" fmla="*/ 1013619 w 3413919"/>
                    <a:gd name="connsiteY90" fmla="*/ 571500 h 6709566"/>
                    <a:gd name="connsiteX91" fmla="*/ 994569 w 3413919"/>
                    <a:gd name="connsiteY91" fmla="*/ 479425 h 6709566"/>
                    <a:gd name="connsiteX92" fmla="*/ 918369 w 3413919"/>
                    <a:gd name="connsiteY92" fmla="*/ 450850 h 6709566"/>
                    <a:gd name="connsiteX93" fmla="*/ 877094 w 3413919"/>
                    <a:gd name="connsiteY93" fmla="*/ 352425 h 6709566"/>
                    <a:gd name="connsiteX94" fmla="*/ 765969 w 3413919"/>
                    <a:gd name="connsiteY94" fmla="*/ 260350 h 6709566"/>
                    <a:gd name="connsiteX95" fmla="*/ 632619 w 3413919"/>
                    <a:gd name="connsiteY95" fmla="*/ 193675 h 6709566"/>
                    <a:gd name="connsiteX96" fmla="*/ 588169 w 3413919"/>
                    <a:gd name="connsiteY96" fmla="*/ 114300 h 6709566"/>
                    <a:gd name="connsiteX97" fmla="*/ 435769 w 3413919"/>
                    <a:gd name="connsiteY97" fmla="*/ 0 h 6709566"/>
                    <a:gd name="connsiteX98" fmla="*/ 340519 w 3413919"/>
                    <a:gd name="connsiteY98" fmla="*/ 66675 h 6709566"/>
                    <a:gd name="connsiteX99" fmla="*/ 308769 w 3413919"/>
                    <a:gd name="connsiteY99" fmla="*/ 120649 h 6709566"/>
                    <a:gd name="connsiteX100" fmla="*/ 302419 w 3413919"/>
                    <a:gd name="connsiteY100" fmla="*/ 212724 h 6709566"/>
                    <a:gd name="connsiteX101" fmla="*/ 210344 w 3413919"/>
                    <a:gd name="connsiteY101" fmla="*/ 371473 h 6709566"/>
                    <a:gd name="connsiteX102" fmla="*/ 121444 w 3413919"/>
                    <a:gd name="connsiteY102" fmla="*/ 498474 h 6709566"/>
                    <a:gd name="connsiteX103" fmla="*/ 134144 w 3413919"/>
                    <a:gd name="connsiteY103" fmla="*/ 612773 h 6709566"/>
                    <a:gd name="connsiteX104" fmla="*/ 0 w 3413919"/>
                    <a:gd name="connsiteY104"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42444 w 3413919"/>
                    <a:gd name="connsiteY16" fmla="*/ 6057103 h 6709566"/>
                    <a:gd name="connsiteX17" fmla="*/ 3018632 w 3413919"/>
                    <a:gd name="connsiteY17" fmla="*/ 6035672 h 6709566"/>
                    <a:gd name="connsiteX18" fmla="*/ 2982913 w 3413919"/>
                    <a:gd name="connsiteY18" fmla="*/ 6021385 h 6709566"/>
                    <a:gd name="connsiteX19" fmla="*/ 2944813 w 3413919"/>
                    <a:gd name="connsiteY19" fmla="*/ 6023766 h 6709566"/>
                    <a:gd name="connsiteX20" fmla="*/ 2911475 w 3413919"/>
                    <a:gd name="connsiteY20" fmla="*/ 6038053 h 6709566"/>
                    <a:gd name="connsiteX21" fmla="*/ 2878138 w 3413919"/>
                    <a:gd name="connsiteY21" fmla="*/ 6059485 h 6709566"/>
                    <a:gd name="connsiteX22" fmla="*/ 2859088 w 3413919"/>
                    <a:gd name="connsiteY22" fmla="*/ 6057103 h 6709566"/>
                    <a:gd name="connsiteX23" fmla="*/ 2828132 w 3413919"/>
                    <a:gd name="connsiteY23" fmla="*/ 6045197 h 6709566"/>
                    <a:gd name="connsiteX24" fmla="*/ 2801938 w 3413919"/>
                    <a:gd name="connsiteY24" fmla="*/ 6009478 h 6709566"/>
                    <a:gd name="connsiteX25" fmla="*/ 2780507 w 3413919"/>
                    <a:gd name="connsiteY25" fmla="*/ 5985666 h 6709566"/>
                    <a:gd name="connsiteX26" fmla="*/ 2763838 w 3413919"/>
                    <a:gd name="connsiteY26" fmla="*/ 5966616 h 6709566"/>
                    <a:gd name="connsiteX27" fmla="*/ 2737644 w 3413919"/>
                    <a:gd name="connsiteY27" fmla="*/ 5942803 h 6709566"/>
                    <a:gd name="connsiteX28" fmla="*/ 2687638 w 3413919"/>
                    <a:gd name="connsiteY28" fmla="*/ 5916610 h 6709566"/>
                    <a:gd name="connsiteX29" fmla="*/ 2680494 w 3413919"/>
                    <a:gd name="connsiteY29" fmla="*/ 5878510 h 6709566"/>
                    <a:gd name="connsiteX30" fmla="*/ 2642394 w 3413919"/>
                    <a:gd name="connsiteY30" fmla="*/ 5840410 h 6709566"/>
                    <a:gd name="connsiteX31" fmla="*/ 2640013 w 3413919"/>
                    <a:gd name="connsiteY31" fmla="*/ 5790403 h 6709566"/>
                    <a:gd name="connsiteX32" fmla="*/ 2625725 w 3413919"/>
                    <a:gd name="connsiteY32" fmla="*/ 5766591 h 6709566"/>
                    <a:gd name="connsiteX33" fmla="*/ 2580482 w 3413919"/>
                    <a:gd name="connsiteY33" fmla="*/ 5814216 h 6709566"/>
                    <a:gd name="connsiteX34" fmla="*/ 2561432 w 3413919"/>
                    <a:gd name="connsiteY34" fmla="*/ 5842791 h 6709566"/>
                    <a:gd name="connsiteX35" fmla="*/ 2497138 w 3413919"/>
                    <a:gd name="connsiteY35" fmla="*/ 5847553 h 6709566"/>
                    <a:gd name="connsiteX36" fmla="*/ 2506663 w 3413919"/>
                    <a:gd name="connsiteY36" fmla="*/ 5809453 h 6709566"/>
                    <a:gd name="connsiteX37" fmla="*/ 2566194 w 3413919"/>
                    <a:gd name="connsiteY37" fmla="*/ 5768972 h 6709566"/>
                    <a:gd name="connsiteX38" fmla="*/ 2549525 w 3413919"/>
                    <a:gd name="connsiteY38" fmla="*/ 5740397 h 6709566"/>
                    <a:gd name="connsiteX39" fmla="*/ 2466182 w 3413919"/>
                    <a:gd name="connsiteY39" fmla="*/ 5733253 h 6709566"/>
                    <a:gd name="connsiteX40" fmla="*/ 2416175 w 3413919"/>
                    <a:gd name="connsiteY40" fmla="*/ 5688010 h 6709566"/>
                    <a:gd name="connsiteX41" fmla="*/ 2370932 w 3413919"/>
                    <a:gd name="connsiteY41" fmla="*/ 5654672 h 6709566"/>
                    <a:gd name="connsiteX42" fmla="*/ 2375694 w 3413919"/>
                    <a:gd name="connsiteY42" fmla="*/ 5635622 h 6709566"/>
                    <a:gd name="connsiteX43" fmla="*/ 2339975 w 3413919"/>
                    <a:gd name="connsiteY43" fmla="*/ 5607047 h 6709566"/>
                    <a:gd name="connsiteX44" fmla="*/ 2285207 w 3413919"/>
                    <a:gd name="connsiteY44" fmla="*/ 5618953 h 6709566"/>
                    <a:gd name="connsiteX45" fmla="*/ 2261394 w 3413919"/>
                    <a:gd name="connsiteY45" fmla="*/ 5602285 h 6709566"/>
                    <a:gd name="connsiteX46" fmla="*/ 2254250 w 3413919"/>
                    <a:gd name="connsiteY46" fmla="*/ 5571328 h 6709566"/>
                    <a:gd name="connsiteX47" fmla="*/ 2209007 w 3413919"/>
                    <a:gd name="connsiteY47" fmla="*/ 5564185 h 6709566"/>
                    <a:gd name="connsiteX48" fmla="*/ 2194719 w 3413919"/>
                    <a:gd name="connsiteY48" fmla="*/ 5502272 h 6709566"/>
                    <a:gd name="connsiteX49" fmla="*/ 2144713 w 3413919"/>
                    <a:gd name="connsiteY49" fmla="*/ 5471316 h 6709566"/>
                    <a:gd name="connsiteX50" fmla="*/ 2139950 w 3413919"/>
                    <a:gd name="connsiteY50" fmla="*/ 5402260 h 6709566"/>
                    <a:gd name="connsiteX51" fmla="*/ 2106613 w 3413919"/>
                    <a:gd name="connsiteY51" fmla="*/ 5357016 h 6709566"/>
                    <a:gd name="connsiteX52" fmla="*/ 2070894 w 3413919"/>
                    <a:gd name="connsiteY52" fmla="*/ 5345110 h 6709566"/>
                    <a:gd name="connsiteX53" fmla="*/ 2032794 w 3413919"/>
                    <a:gd name="connsiteY53" fmla="*/ 5328441 h 6709566"/>
                    <a:gd name="connsiteX54" fmla="*/ 2051844 w 3413919"/>
                    <a:gd name="connsiteY54" fmla="*/ 5254622 h 6709566"/>
                    <a:gd name="connsiteX55" fmla="*/ 2018506 w 3413919"/>
                    <a:gd name="connsiteY55" fmla="*/ 5061744 h 6709566"/>
                    <a:gd name="connsiteX56" fmla="*/ 1932781 w 3413919"/>
                    <a:gd name="connsiteY56" fmla="*/ 4966493 h 6709566"/>
                    <a:gd name="connsiteX57" fmla="*/ 1968501 w 3413919"/>
                    <a:gd name="connsiteY57" fmla="*/ 4783138 h 6709566"/>
                    <a:gd name="connsiteX58" fmla="*/ 1887537 w 3413919"/>
                    <a:gd name="connsiteY58" fmla="*/ 4685507 h 6709566"/>
                    <a:gd name="connsiteX59" fmla="*/ 1982788 w 3413919"/>
                    <a:gd name="connsiteY59" fmla="*/ 4587876 h 6709566"/>
                    <a:gd name="connsiteX60" fmla="*/ 1982788 w 3413919"/>
                    <a:gd name="connsiteY60" fmla="*/ 4425951 h 6709566"/>
                    <a:gd name="connsiteX61" fmla="*/ 1923257 w 3413919"/>
                    <a:gd name="connsiteY61" fmla="*/ 4306887 h 6709566"/>
                    <a:gd name="connsiteX62" fmla="*/ 2028032 w 3413919"/>
                    <a:gd name="connsiteY62" fmla="*/ 4094956 h 6709566"/>
                    <a:gd name="connsiteX63" fmla="*/ 1992313 w 3413919"/>
                    <a:gd name="connsiteY63" fmla="*/ 4006849 h 6709566"/>
                    <a:gd name="connsiteX64" fmla="*/ 1887538 w 3413919"/>
                    <a:gd name="connsiteY64" fmla="*/ 3921125 h 6709566"/>
                    <a:gd name="connsiteX65" fmla="*/ 1955007 w 3413919"/>
                    <a:gd name="connsiteY65" fmla="*/ 3788569 h 6709566"/>
                    <a:gd name="connsiteX66" fmla="*/ 1905794 w 3413919"/>
                    <a:gd name="connsiteY66" fmla="*/ 3705225 h 6709566"/>
                    <a:gd name="connsiteX67" fmla="*/ 1959769 w 3413919"/>
                    <a:gd name="connsiteY67" fmla="*/ 3562350 h 6709566"/>
                    <a:gd name="connsiteX68" fmla="*/ 2004219 w 3413919"/>
                    <a:gd name="connsiteY68" fmla="*/ 3438525 h 6709566"/>
                    <a:gd name="connsiteX69" fmla="*/ 1947069 w 3413919"/>
                    <a:gd name="connsiteY69" fmla="*/ 3352800 h 6709566"/>
                    <a:gd name="connsiteX70" fmla="*/ 2061369 w 3413919"/>
                    <a:gd name="connsiteY70" fmla="*/ 3282950 h 6709566"/>
                    <a:gd name="connsiteX71" fmla="*/ 1991519 w 3413919"/>
                    <a:gd name="connsiteY71" fmla="*/ 3197225 h 6709566"/>
                    <a:gd name="connsiteX72" fmla="*/ 2070894 w 3413919"/>
                    <a:gd name="connsiteY72" fmla="*/ 3035300 h 6709566"/>
                    <a:gd name="connsiteX73" fmla="*/ 2124869 w 3413919"/>
                    <a:gd name="connsiteY73" fmla="*/ 2974975 h 6709566"/>
                    <a:gd name="connsiteX74" fmla="*/ 2191544 w 3413919"/>
                    <a:gd name="connsiteY74" fmla="*/ 2838450 h 6709566"/>
                    <a:gd name="connsiteX75" fmla="*/ 2334419 w 3413919"/>
                    <a:gd name="connsiteY75" fmla="*/ 2727325 h 6709566"/>
                    <a:gd name="connsiteX76" fmla="*/ 2401094 w 3413919"/>
                    <a:gd name="connsiteY76" fmla="*/ 2593975 h 6709566"/>
                    <a:gd name="connsiteX77" fmla="*/ 2410619 w 3413919"/>
                    <a:gd name="connsiteY77" fmla="*/ 2374900 h 6709566"/>
                    <a:gd name="connsiteX78" fmla="*/ 2391569 w 3413919"/>
                    <a:gd name="connsiteY78" fmla="*/ 2082800 h 6709566"/>
                    <a:gd name="connsiteX79" fmla="*/ 2337594 w 3413919"/>
                    <a:gd name="connsiteY79" fmla="*/ 1854200 h 6709566"/>
                    <a:gd name="connsiteX80" fmla="*/ 2216944 w 3413919"/>
                    <a:gd name="connsiteY80" fmla="*/ 1816100 h 6709566"/>
                    <a:gd name="connsiteX81" fmla="*/ 1893094 w 3413919"/>
                    <a:gd name="connsiteY81" fmla="*/ 1527175 h 6709566"/>
                    <a:gd name="connsiteX82" fmla="*/ 1696244 w 3413919"/>
                    <a:gd name="connsiteY82" fmla="*/ 1311275 h 6709566"/>
                    <a:gd name="connsiteX83" fmla="*/ 1648619 w 3413919"/>
                    <a:gd name="connsiteY83" fmla="*/ 1200150 h 6709566"/>
                    <a:gd name="connsiteX84" fmla="*/ 1626394 w 3413919"/>
                    <a:gd name="connsiteY84" fmla="*/ 1073150 h 6709566"/>
                    <a:gd name="connsiteX85" fmla="*/ 1572419 w 3413919"/>
                    <a:gd name="connsiteY85" fmla="*/ 920750 h 6709566"/>
                    <a:gd name="connsiteX86" fmla="*/ 1366044 w 3413919"/>
                    <a:gd name="connsiteY86" fmla="*/ 784225 h 6709566"/>
                    <a:gd name="connsiteX87" fmla="*/ 1273969 w 3413919"/>
                    <a:gd name="connsiteY87" fmla="*/ 742950 h 6709566"/>
                    <a:gd name="connsiteX88" fmla="*/ 1258094 w 3413919"/>
                    <a:gd name="connsiteY88" fmla="*/ 682625 h 6709566"/>
                    <a:gd name="connsiteX89" fmla="*/ 1013619 w 3413919"/>
                    <a:gd name="connsiteY89" fmla="*/ 571500 h 6709566"/>
                    <a:gd name="connsiteX90" fmla="*/ 994569 w 3413919"/>
                    <a:gd name="connsiteY90" fmla="*/ 479425 h 6709566"/>
                    <a:gd name="connsiteX91" fmla="*/ 918369 w 3413919"/>
                    <a:gd name="connsiteY91" fmla="*/ 450850 h 6709566"/>
                    <a:gd name="connsiteX92" fmla="*/ 877094 w 3413919"/>
                    <a:gd name="connsiteY92" fmla="*/ 352425 h 6709566"/>
                    <a:gd name="connsiteX93" fmla="*/ 765969 w 3413919"/>
                    <a:gd name="connsiteY93" fmla="*/ 260350 h 6709566"/>
                    <a:gd name="connsiteX94" fmla="*/ 632619 w 3413919"/>
                    <a:gd name="connsiteY94" fmla="*/ 193675 h 6709566"/>
                    <a:gd name="connsiteX95" fmla="*/ 588169 w 3413919"/>
                    <a:gd name="connsiteY95" fmla="*/ 114300 h 6709566"/>
                    <a:gd name="connsiteX96" fmla="*/ 435769 w 3413919"/>
                    <a:gd name="connsiteY96" fmla="*/ 0 h 6709566"/>
                    <a:gd name="connsiteX97" fmla="*/ 340519 w 3413919"/>
                    <a:gd name="connsiteY97" fmla="*/ 66675 h 6709566"/>
                    <a:gd name="connsiteX98" fmla="*/ 308769 w 3413919"/>
                    <a:gd name="connsiteY98" fmla="*/ 120649 h 6709566"/>
                    <a:gd name="connsiteX99" fmla="*/ 302419 w 3413919"/>
                    <a:gd name="connsiteY99" fmla="*/ 212724 h 6709566"/>
                    <a:gd name="connsiteX100" fmla="*/ 210344 w 3413919"/>
                    <a:gd name="connsiteY100" fmla="*/ 371473 h 6709566"/>
                    <a:gd name="connsiteX101" fmla="*/ 121444 w 3413919"/>
                    <a:gd name="connsiteY101" fmla="*/ 498474 h 6709566"/>
                    <a:gd name="connsiteX102" fmla="*/ 134144 w 3413919"/>
                    <a:gd name="connsiteY102" fmla="*/ 612773 h 6709566"/>
                    <a:gd name="connsiteX103" fmla="*/ 0 w 3413919"/>
                    <a:gd name="connsiteY103"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42444 w 3413919"/>
                    <a:gd name="connsiteY16" fmla="*/ 6057103 h 6709566"/>
                    <a:gd name="connsiteX17" fmla="*/ 3018632 w 3413919"/>
                    <a:gd name="connsiteY17" fmla="*/ 6035672 h 6709566"/>
                    <a:gd name="connsiteX18" fmla="*/ 2982913 w 3413919"/>
                    <a:gd name="connsiteY18" fmla="*/ 6021385 h 6709566"/>
                    <a:gd name="connsiteX19" fmla="*/ 2944813 w 3413919"/>
                    <a:gd name="connsiteY19" fmla="*/ 6023766 h 6709566"/>
                    <a:gd name="connsiteX20" fmla="*/ 2911475 w 3413919"/>
                    <a:gd name="connsiteY20" fmla="*/ 6038053 h 6709566"/>
                    <a:gd name="connsiteX21" fmla="*/ 2878138 w 3413919"/>
                    <a:gd name="connsiteY21" fmla="*/ 6059485 h 6709566"/>
                    <a:gd name="connsiteX22" fmla="*/ 2859088 w 3413919"/>
                    <a:gd name="connsiteY22" fmla="*/ 6057103 h 6709566"/>
                    <a:gd name="connsiteX23" fmla="*/ 2828132 w 3413919"/>
                    <a:gd name="connsiteY23" fmla="*/ 6045197 h 6709566"/>
                    <a:gd name="connsiteX24" fmla="*/ 2801938 w 3413919"/>
                    <a:gd name="connsiteY24" fmla="*/ 6009478 h 6709566"/>
                    <a:gd name="connsiteX25" fmla="*/ 2763838 w 3413919"/>
                    <a:gd name="connsiteY25" fmla="*/ 5966616 h 6709566"/>
                    <a:gd name="connsiteX26" fmla="*/ 2737644 w 3413919"/>
                    <a:gd name="connsiteY26" fmla="*/ 5942803 h 6709566"/>
                    <a:gd name="connsiteX27" fmla="*/ 2687638 w 3413919"/>
                    <a:gd name="connsiteY27" fmla="*/ 5916610 h 6709566"/>
                    <a:gd name="connsiteX28" fmla="*/ 2680494 w 3413919"/>
                    <a:gd name="connsiteY28" fmla="*/ 5878510 h 6709566"/>
                    <a:gd name="connsiteX29" fmla="*/ 2642394 w 3413919"/>
                    <a:gd name="connsiteY29" fmla="*/ 5840410 h 6709566"/>
                    <a:gd name="connsiteX30" fmla="*/ 2640013 w 3413919"/>
                    <a:gd name="connsiteY30" fmla="*/ 5790403 h 6709566"/>
                    <a:gd name="connsiteX31" fmla="*/ 2625725 w 3413919"/>
                    <a:gd name="connsiteY31" fmla="*/ 5766591 h 6709566"/>
                    <a:gd name="connsiteX32" fmla="*/ 2580482 w 3413919"/>
                    <a:gd name="connsiteY32" fmla="*/ 5814216 h 6709566"/>
                    <a:gd name="connsiteX33" fmla="*/ 2561432 w 3413919"/>
                    <a:gd name="connsiteY33" fmla="*/ 5842791 h 6709566"/>
                    <a:gd name="connsiteX34" fmla="*/ 2497138 w 3413919"/>
                    <a:gd name="connsiteY34" fmla="*/ 5847553 h 6709566"/>
                    <a:gd name="connsiteX35" fmla="*/ 2506663 w 3413919"/>
                    <a:gd name="connsiteY35" fmla="*/ 5809453 h 6709566"/>
                    <a:gd name="connsiteX36" fmla="*/ 2566194 w 3413919"/>
                    <a:gd name="connsiteY36" fmla="*/ 5768972 h 6709566"/>
                    <a:gd name="connsiteX37" fmla="*/ 2549525 w 3413919"/>
                    <a:gd name="connsiteY37" fmla="*/ 5740397 h 6709566"/>
                    <a:gd name="connsiteX38" fmla="*/ 2466182 w 3413919"/>
                    <a:gd name="connsiteY38" fmla="*/ 5733253 h 6709566"/>
                    <a:gd name="connsiteX39" fmla="*/ 2416175 w 3413919"/>
                    <a:gd name="connsiteY39" fmla="*/ 5688010 h 6709566"/>
                    <a:gd name="connsiteX40" fmla="*/ 2370932 w 3413919"/>
                    <a:gd name="connsiteY40" fmla="*/ 5654672 h 6709566"/>
                    <a:gd name="connsiteX41" fmla="*/ 2375694 w 3413919"/>
                    <a:gd name="connsiteY41" fmla="*/ 5635622 h 6709566"/>
                    <a:gd name="connsiteX42" fmla="*/ 2339975 w 3413919"/>
                    <a:gd name="connsiteY42" fmla="*/ 5607047 h 6709566"/>
                    <a:gd name="connsiteX43" fmla="*/ 2285207 w 3413919"/>
                    <a:gd name="connsiteY43" fmla="*/ 5618953 h 6709566"/>
                    <a:gd name="connsiteX44" fmla="*/ 2261394 w 3413919"/>
                    <a:gd name="connsiteY44" fmla="*/ 5602285 h 6709566"/>
                    <a:gd name="connsiteX45" fmla="*/ 2254250 w 3413919"/>
                    <a:gd name="connsiteY45" fmla="*/ 5571328 h 6709566"/>
                    <a:gd name="connsiteX46" fmla="*/ 2209007 w 3413919"/>
                    <a:gd name="connsiteY46" fmla="*/ 5564185 h 6709566"/>
                    <a:gd name="connsiteX47" fmla="*/ 2194719 w 3413919"/>
                    <a:gd name="connsiteY47" fmla="*/ 5502272 h 6709566"/>
                    <a:gd name="connsiteX48" fmla="*/ 2144713 w 3413919"/>
                    <a:gd name="connsiteY48" fmla="*/ 5471316 h 6709566"/>
                    <a:gd name="connsiteX49" fmla="*/ 2139950 w 3413919"/>
                    <a:gd name="connsiteY49" fmla="*/ 5402260 h 6709566"/>
                    <a:gd name="connsiteX50" fmla="*/ 2106613 w 3413919"/>
                    <a:gd name="connsiteY50" fmla="*/ 5357016 h 6709566"/>
                    <a:gd name="connsiteX51" fmla="*/ 2070894 w 3413919"/>
                    <a:gd name="connsiteY51" fmla="*/ 5345110 h 6709566"/>
                    <a:gd name="connsiteX52" fmla="*/ 2032794 w 3413919"/>
                    <a:gd name="connsiteY52" fmla="*/ 5328441 h 6709566"/>
                    <a:gd name="connsiteX53" fmla="*/ 2051844 w 3413919"/>
                    <a:gd name="connsiteY53" fmla="*/ 5254622 h 6709566"/>
                    <a:gd name="connsiteX54" fmla="*/ 2018506 w 3413919"/>
                    <a:gd name="connsiteY54" fmla="*/ 5061744 h 6709566"/>
                    <a:gd name="connsiteX55" fmla="*/ 1932781 w 3413919"/>
                    <a:gd name="connsiteY55" fmla="*/ 4966493 h 6709566"/>
                    <a:gd name="connsiteX56" fmla="*/ 1968501 w 3413919"/>
                    <a:gd name="connsiteY56" fmla="*/ 4783138 h 6709566"/>
                    <a:gd name="connsiteX57" fmla="*/ 1887537 w 3413919"/>
                    <a:gd name="connsiteY57" fmla="*/ 4685507 h 6709566"/>
                    <a:gd name="connsiteX58" fmla="*/ 1982788 w 3413919"/>
                    <a:gd name="connsiteY58" fmla="*/ 4587876 h 6709566"/>
                    <a:gd name="connsiteX59" fmla="*/ 1982788 w 3413919"/>
                    <a:gd name="connsiteY59" fmla="*/ 4425951 h 6709566"/>
                    <a:gd name="connsiteX60" fmla="*/ 1923257 w 3413919"/>
                    <a:gd name="connsiteY60" fmla="*/ 4306887 h 6709566"/>
                    <a:gd name="connsiteX61" fmla="*/ 2028032 w 3413919"/>
                    <a:gd name="connsiteY61" fmla="*/ 4094956 h 6709566"/>
                    <a:gd name="connsiteX62" fmla="*/ 1992313 w 3413919"/>
                    <a:gd name="connsiteY62" fmla="*/ 4006849 h 6709566"/>
                    <a:gd name="connsiteX63" fmla="*/ 1887538 w 3413919"/>
                    <a:gd name="connsiteY63" fmla="*/ 3921125 h 6709566"/>
                    <a:gd name="connsiteX64" fmla="*/ 1955007 w 3413919"/>
                    <a:gd name="connsiteY64" fmla="*/ 3788569 h 6709566"/>
                    <a:gd name="connsiteX65" fmla="*/ 1905794 w 3413919"/>
                    <a:gd name="connsiteY65" fmla="*/ 3705225 h 6709566"/>
                    <a:gd name="connsiteX66" fmla="*/ 1959769 w 3413919"/>
                    <a:gd name="connsiteY66" fmla="*/ 3562350 h 6709566"/>
                    <a:gd name="connsiteX67" fmla="*/ 2004219 w 3413919"/>
                    <a:gd name="connsiteY67" fmla="*/ 3438525 h 6709566"/>
                    <a:gd name="connsiteX68" fmla="*/ 1947069 w 3413919"/>
                    <a:gd name="connsiteY68" fmla="*/ 3352800 h 6709566"/>
                    <a:gd name="connsiteX69" fmla="*/ 2061369 w 3413919"/>
                    <a:gd name="connsiteY69" fmla="*/ 3282950 h 6709566"/>
                    <a:gd name="connsiteX70" fmla="*/ 1991519 w 3413919"/>
                    <a:gd name="connsiteY70" fmla="*/ 3197225 h 6709566"/>
                    <a:gd name="connsiteX71" fmla="*/ 2070894 w 3413919"/>
                    <a:gd name="connsiteY71" fmla="*/ 3035300 h 6709566"/>
                    <a:gd name="connsiteX72" fmla="*/ 2124869 w 3413919"/>
                    <a:gd name="connsiteY72" fmla="*/ 2974975 h 6709566"/>
                    <a:gd name="connsiteX73" fmla="*/ 2191544 w 3413919"/>
                    <a:gd name="connsiteY73" fmla="*/ 2838450 h 6709566"/>
                    <a:gd name="connsiteX74" fmla="*/ 2334419 w 3413919"/>
                    <a:gd name="connsiteY74" fmla="*/ 2727325 h 6709566"/>
                    <a:gd name="connsiteX75" fmla="*/ 2401094 w 3413919"/>
                    <a:gd name="connsiteY75" fmla="*/ 2593975 h 6709566"/>
                    <a:gd name="connsiteX76" fmla="*/ 2410619 w 3413919"/>
                    <a:gd name="connsiteY76" fmla="*/ 2374900 h 6709566"/>
                    <a:gd name="connsiteX77" fmla="*/ 2391569 w 3413919"/>
                    <a:gd name="connsiteY77" fmla="*/ 2082800 h 6709566"/>
                    <a:gd name="connsiteX78" fmla="*/ 2337594 w 3413919"/>
                    <a:gd name="connsiteY78" fmla="*/ 1854200 h 6709566"/>
                    <a:gd name="connsiteX79" fmla="*/ 2216944 w 3413919"/>
                    <a:gd name="connsiteY79" fmla="*/ 1816100 h 6709566"/>
                    <a:gd name="connsiteX80" fmla="*/ 1893094 w 3413919"/>
                    <a:gd name="connsiteY80" fmla="*/ 1527175 h 6709566"/>
                    <a:gd name="connsiteX81" fmla="*/ 1696244 w 3413919"/>
                    <a:gd name="connsiteY81" fmla="*/ 1311275 h 6709566"/>
                    <a:gd name="connsiteX82" fmla="*/ 1648619 w 3413919"/>
                    <a:gd name="connsiteY82" fmla="*/ 1200150 h 6709566"/>
                    <a:gd name="connsiteX83" fmla="*/ 1626394 w 3413919"/>
                    <a:gd name="connsiteY83" fmla="*/ 1073150 h 6709566"/>
                    <a:gd name="connsiteX84" fmla="*/ 1572419 w 3413919"/>
                    <a:gd name="connsiteY84" fmla="*/ 920750 h 6709566"/>
                    <a:gd name="connsiteX85" fmla="*/ 1366044 w 3413919"/>
                    <a:gd name="connsiteY85" fmla="*/ 784225 h 6709566"/>
                    <a:gd name="connsiteX86" fmla="*/ 1273969 w 3413919"/>
                    <a:gd name="connsiteY86" fmla="*/ 742950 h 6709566"/>
                    <a:gd name="connsiteX87" fmla="*/ 1258094 w 3413919"/>
                    <a:gd name="connsiteY87" fmla="*/ 682625 h 6709566"/>
                    <a:gd name="connsiteX88" fmla="*/ 1013619 w 3413919"/>
                    <a:gd name="connsiteY88" fmla="*/ 571500 h 6709566"/>
                    <a:gd name="connsiteX89" fmla="*/ 994569 w 3413919"/>
                    <a:gd name="connsiteY89" fmla="*/ 479425 h 6709566"/>
                    <a:gd name="connsiteX90" fmla="*/ 918369 w 3413919"/>
                    <a:gd name="connsiteY90" fmla="*/ 450850 h 6709566"/>
                    <a:gd name="connsiteX91" fmla="*/ 877094 w 3413919"/>
                    <a:gd name="connsiteY91" fmla="*/ 352425 h 6709566"/>
                    <a:gd name="connsiteX92" fmla="*/ 765969 w 3413919"/>
                    <a:gd name="connsiteY92" fmla="*/ 260350 h 6709566"/>
                    <a:gd name="connsiteX93" fmla="*/ 632619 w 3413919"/>
                    <a:gd name="connsiteY93" fmla="*/ 193675 h 6709566"/>
                    <a:gd name="connsiteX94" fmla="*/ 588169 w 3413919"/>
                    <a:gd name="connsiteY94" fmla="*/ 114300 h 6709566"/>
                    <a:gd name="connsiteX95" fmla="*/ 435769 w 3413919"/>
                    <a:gd name="connsiteY95" fmla="*/ 0 h 6709566"/>
                    <a:gd name="connsiteX96" fmla="*/ 340519 w 3413919"/>
                    <a:gd name="connsiteY96" fmla="*/ 66675 h 6709566"/>
                    <a:gd name="connsiteX97" fmla="*/ 308769 w 3413919"/>
                    <a:gd name="connsiteY97" fmla="*/ 120649 h 6709566"/>
                    <a:gd name="connsiteX98" fmla="*/ 302419 w 3413919"/>
                    <a:gd name="connsiteY98" fmla="*/ 212724 h 6709566"/>
                    <a:gd name="connsiteX99" fmla="*/ 210344 w 3413919"/>
                    <a:gd name="connsiteY99" fmla="*/ 371473 h 6709566"/>
                    <a:gd name="connsiteX100" fmla="*/ 121444 w 3413919"/>
                    <a:gd name="connsiteY100" fmla="*/ 498474 h 6709566"/>
                    <a:gd name="connsiteX101" fmla="*/ 134144 w 3413919"/>
                    <a:gd name="connsiteY101" fmla="*/ 612773 h 6709566"/>
                    <a:gd name="connsiteX102" fmla="*/ 0 w 3413919"/>
                    <a:gd name="connsiteY102"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42444 w 3413919"/>
                    <a:gd name="connsiteY16" fmla="*/ 6057103 h 6709566"/>
                    <a:gd name="connsiteX17" fmla="*/ 3018632 w 3413919"/>
                    <a:gd name="connsiteY17" fmla="*/ 6035672 h 6709566"/>
                    <a:gd name="connsiteX18" fmla="*/ 2982913 w 3413919"/>
                    <a:gd name="connsiteY18" fmla="*/ 6021385 h 6709566"/>
                    <a:gd name="connsiteX19" fmla="*/ 2944813 w 3413919"/>
                    <a:gd name="connsiteY19" fmla="*/ 6023766 h 6709566"/>
                    <a:gd name="connsiteX20" fmla="*/ 2911475 w 3413919"/>
                    <a:gd name="connsiteY20" fmla="*/ 6038053 h 6709566"/>
                    <a:gd name="connsiteX21" fmla="*/ 2878138 w 3413919"/>
                    <a:gd name="connsiteY21" fmla="*/ 6059485 h 6709566"/>
                    <a:gd name="connsiteX22" fmla="*/ 2859088 w 3413919"/>
                    <a:gd name="connsiteY22" fmla="*/ 6057103 h 6709566"/>
                    <a:gd name="connsiteX23" fmla="*/ 2828132 w 3413919"/>
                    <a:gd name="connsiteY23" fmla="*/ 6045197 h 6709566"/>
                    <a:gd name="connsiteX24" fmla="*/ 2763838 w 3413919"/>
                    <a:gd name="connsiteY24" fmla="*/ 5966616 h 6709566"/>
                    <a:gd name="connsiteX25" fmla="*/ 2737644 w 3413919"/>
                    <a:gd name="connsiteY25" fmla="*/ 5942803 h 6709566"/>
                    <a:gd name="connsiteX26" fmla="*/ 2687638 w 3413919"/>
                    <a:gd name="connsiteY26" fmla="*/ 5916610 h 6709566"/>
                    <a:gd name="connsiteX27" fmla="*/ 2680494 w 3413919"/>
                    <a:gd name="connsiteY27" fmla="*/ 5878510 h 6709566"/>
                    <a:gd name="connsiteX28" fmla="*/ 2642394 w 3413919"/>
                    <a:gd name="connsiteY28" fmla="*/ 5840410 h 6709566"/>
                    <a:gd name="connsiteX29" fmla="*/ 2640013 w 3413919"/>
                    <a:gd name="connsiteY29" fmla="*/ 5790403 h 6709566"/>
                    <a:gd name="connsiteX30" fmla="*/ 2625725 w 3413919"/>
                    <a:gd name="connsiteY30" fmla="*/ 5766591 h 6709566"/>
                    <a:gd name="connsiteX31" fmla="*/ 2580482 w 3413919"/>
                    <a:gd name="connsiteY31" fmla="*/ 5814216 h 6709566"/>
                    <a:gd name="connsiteX32" fmla="*/ 2561432 w 3413919"/>
                    <a:gd name="connsiteY32" fmla="*/ 5842791 h 6709566"/>
                    <a:gd name="connsiteX33" fmla="*/ 2497138 w 3413919"/>
                    <a:gd name="connsiteY33" fmla="*/ 5847553 h 6709566"/>
                    <a:gd name="connsiteX34" fmla="*/ 2506663 w 3413919"/>
                    <a:gd name="connsiteY34" fmla="*/ 5809453 h 6709566"/>
                    <a:gd name="connsiteX35" fmla="*/ 2566194 w 3413919"/>
                    <a:gd name="connsiteY35" fmla="*/ 5768972 h 6709566"/>
                    <a:gd name="connsiteX36" fmla="*/ 2549525 w 3413919"/>
                    <a:gd name="connsiteY36" fmla="*/ 5740397 h 6709566"/>
                    <a:gd name="connsiteX37" fmla="*/ 2466182 w 3413919"/>
                    <a:gd name="connsiteY37" fmla="*/ 5733253 h 6709566"/>
                    <a:gd name="connsiteX38" fmla="*/ 2416175 w 3413919"/>
                    <a:gd name="connsiteY38" fmla="*/ 5688010 h 6709566"/>
                    <a:gd name="connsiteX39" fmla="*/ 2370932 w 3413919"/>
                    <a:gd name="connsiteY39" fmla="*/ 5654672 h 6709566"/>
                    <a:gd name="connsiteX40" fmla="*/ 2375694 w 3413919"/>
                    <a:gd name="connsiteY40" fmla="*/ 5635622 h 6709566"/>
                    <a:gd name="connsiteX41" fmla="*/ 2339975 w 3413919"/>
                    <a:gd name="connsiteY41" fmla="*/ 5607047 h 6709566"/>
                    <a:gd name="connsiteX42" fmla="*/ 2285207 w 3413919"/>
                    <a:gd name="connsiteY42" fmla="*/ 5618953 h 6709566"/>
                    <a:gd name="connsiteX43" fmla="*/ 2261394 w 3413919"/>
                    <a:gd name="connsiteY43" fmla="*/ 5602285 h 6709566"/>
                    <a:gd name="connsiteX44" fmla="*/ 2254250 w 3413919"/>
                    <a:gd name="connsiteY44" fmla="*/ 5571328 h 6709566"/>
                    <a:gd name="connsiteX45" fmla="*/ 2209007 w 3413919"/>
                    <a:gd name="connsiteY45" fmla="*/ 5564185 h 6709566"/>
                    <a:gd name="connsiteX46" fmla="*/ 2194719 w 3413919"/>
                    <a:gd name="connsiteY46" fmla="*/ 5502272 h 6709566"/>
                    <a:gd name="connsiteX47" fmla="*/ 2144713 w 3413919"/>
                    <a:gd name="connsiteY47" fmla="*/ 5471316 h 6709566"/>
                    <a:gd name="connsiteX48" fmla="*/ 2139950 w 3413919"/>
                    <a:gd name="connsiteY48" fmla="*/ 5402260 h 6709566"/>
                    <a:gd name="connsiteX49" fmla="*/ 2106613 w 3413919"/>
                    <a:gd name="connsiteY49" fmla="*/ 5357016 h 6709566"/>
                    <a:gd name="connsiteX50" fmla="*/ 2070894 w 3413919"/>
                    <a:gd name="connsiteY50" fmla="*/ 5345110 h 6709566"/>
                    <a:gd name="connsiteX51" fmla="*/ 2032794 w 3413919"/>
                    <a:gd name="connsiteY51" fmla="*/ 5328441 h 6709566"/>
                    <a:gd name="connsiteX52" fmla="*/ 2051844 w 3413919"/>
                    <a:gd name="connsiteY52" fmla="*/ 5254622 h 6709566"/>
                    <a:gd name="connsiteX53" fmla="*/ 2018506 w 3413919"/>
                    <a:gd name="connsiteY53" fmla="*/ 5061744 h 6709566"/>
                    <a:gd name="connsiteX54" fmla="*/ 1932781 w 3413919"/>
                    <a:gd name="connsiteY54" fmla="*/ 4966493 h 6709566"/>
                    <a:gd name="connsiteX55" fmla="*/ 1968501 w 3413919"/>
                    <a:gd name="connsiteY55" fmla="*/ 4783138 h 6709566"/>
                    <a:gd name="connsiteX56" fmla="*/ 1887537 w 3413919"/>
                    <a:gd name="connsiteY56" fmla="*/ 4685507 h 6709566"/>
                    <a:gd name="connsiteX57" fmla="*/ 1982788 w 3413919"/>
                    <a:gd name="connsiteY57" fmla="*/ 4587876 h 6709566"/>
                    <a:gd name="connsiteX58" fmla="*/ 1982788 w 3413919"/>
                    <a:gd name="connsiteY58" fmla="*/ 4425951 h 6709566"/>
                    <a:gd name="connsiteX59" fmla="*/ 1923257 w 3413919"/>
                    <a:gd name="connsiteY59" fmla="*/ 4306887 h 6709566"/>
                    <a:gd name="connsiteX60" fmla="*/ 2028032 w 3413919"/>
                    <a:gd name="connsiteY60" fmla="*/ 4094956 h 6709566"/>
                    <a:gd name="connsiteX61" fmla="*/ 1992313 w 3413919"/>
                    <a:gd name="connsiteY61" fmla="*/ 4006849 h 6709566"/>
                    <a:gd name="connsiteX62" fmla="*/ 1887538 w 3413919"/>
                    <a:gd name="connsiteY62" fmla="*/ 3921125 h 6709566"/>
                    <a:gd name="connsiteX63" fmla="*/ 1955007 w 3413919"/>
                    <a:gd name="connsiteY63" fmla="*/ 3788569 h 6709566"/>
                    <a:gd name="connsiteX64" fmla="*/ 1905794 w 3413919"/>
                    <a:gd name="connsiteY64" fmla="*/ 3705225 h 6709566"/>
                    <a:gd name="connsiteX65" fmla="*/ 1959769 w 3413919"/>
                    <a:gd name="connsiteY65" fmla="*/ 3562350 h 6709566"/>
                    <a:gd name="connsiteX66" fmla="*/ 2004219 w 3413919"/>
                    <a:gd name="connsiteY66" fmla="*/ 3438525 h 6709566"/>
                    <a:gd name="connsiteX67" fmla="*/ 1947069 w 3413919"/>
                    <a:gd name="connsiteY67" fmla="*/ 3352800 h 6709566"/>
                    <a:gd name="connsiteX68" fmla="*/ 2061369 w 3413919"/>
                    <a:gd name="connsiteY68" fmla="*/ 3282950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91569 w 3413919"/>
                    <a:gd name="connsiteY76" fmla="*/ 2082800 h 6709566"/>
                    <a:gd name="connsiteX77" fmla="*/ 2337594 w 3413919"/>
                    <a:gd name="connsiteY77" fmla="*/ 1854200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32619 w 3413919"/>
                    <a:gd name="connsiteY92" fmla="*/ 193675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42444 w 3413919"/>
                    <a:gd name="connsiteY16" fmla="*/ 6057103 h 6709566"/>
                    <a:gd name="connsiteX17" fmla="*/ 3018632 w 3413919"/>
                    <a:gd name="connsiteY17" fmla="*/ 6035672 h 6709566"/>
                    <a:gd name="connsiteX18" fmla="*/ 2982913 w 3413919"/>
                    <a:gd name="connsiteY18" fmla="*/ 6021385 h 6709566"/>
                    <a:gd name="connsiteX19" fmla="*/ 2911475 w 3413919"/>
                    <a:gd name="connsiteY19" fmla="*/ 6038053 h 6709566"/>
                    <a:gd name="connsiteX20" fmla="*/ 2878138 w 3413919"/>
                    <a:gd name="connsiteY20" fmla="*/ 6059485 h 6709566"/>
                    <a:gd name="connsiteX21" fmla="*/ 2859088 w 3413919"/>
                    <a:gd name="connsiteY21" fmla="*/ 6057103 h 6709566"/>
                    <a:gd name="connsiteX22" fmla="*/ 2828132 w 3413919"/>
                    <a:gd name="connsiteY22" fmla="*/ 6045197 h 6709566"/>
                    <a:gd name="connsiteX23" fmla="*/ 2763838 w 3413919"/>
                    <a:gd name="connsiteY23" fmla="*/ 5966616 h 6709566"/>
                    <a:gd name="connsiteX24" fmla="*/ 2737644 w 3413919"/>
                    <a:gd name="connsiteY24" fmla="*/ 5942803 h 6709566"/>
                    <a:gd name="connsiteX25" fmla="*/ 2687638 w 3413919"/>
                    <a:gd name="connsiteY25" fmla="*/ 5916610 h 6709566"/>
                    <a:gd name="connsiteX26" fmla="*/ 2680494 w 3413919"/>
                    <a:gd name="connsiteY26" fmla="*/ 5878510 h 6709566"/>
                    <a:gd name="connsiteX27" fmla="*/ 2642394 w 3413919"/>
                    <a:gd name="connsiteY27" fmla="*/ 5840410 h 6709566"/>
                    <a:gd name="connsiteX28" fmla="*/ 2640013 w 3413919"/>
                    <a:gd name="connsiteY28" fmla="*/ 5790403 h 6709566"/>
                    <a:gd name="connsiteX29" fmla="*/ 2625725 w 3413919"/>
                    <a:gd name="connsiteY29" fmla="*/ 5766591 h 6709566"/>
                    <a:gd name="connsiteX30" fmla="*/ 2580482 w 3413919"/>
                    <a:gd name="connsiteY30" fmla="*/ 5814216 h 6709566"/>
                    <a:gd name="connsiteX31" fmla="*/ 2561432 w 3413919"/>
                    <a:gd name="connsiteY31" fmla="*/ 5842791 h 6709566"/>
                    <a:gd name="connsiteX32" fmla="*/ 2497138 w 3413919"/>
                    <a:gd name="connsiteY32" fmla="*/ 5847553 h 6709566"/>
                    <a:gd name="connsiteX33" fmla="*/ 2506663 w 3413919"/>
                    <a:gd name="connsiteY33" fmla="*/ 5809453 h 6709566"/>
                    <a:gd name="connsiteX34" fmla="*/ 2566194 w 3413919"/>
                    <a:gd name="connsiteY34" fmla="*/ 5768972 h 6709566"/>
                    <a:gd name="connsiteX35" fmla="*/ 2549525 w 3413919"/>
                    <a:gd name="connsiteY35" fmla="*/ 5740397 h 6709566"/>
                    <a:gd name="connsiteX36" fmla="*/ 2466182 w 3413919"/>
                    <a:gd name="connsiteY36" fmla="*/ 5733253 h 6709566"/>
                    <a:gd name="connsiteX37" fmla="*/ 2416175 w 3413919"/>
                    <a:gd name="connsiteY37" fmla="*/ 5688010 h 6709566"/>
                    <a:gd name="connsiteX38" fmla="*/ 2370932 w 3413919"/>
                    <a:gd name="connsiteY38" fmla="*/ 5654672 h 6709566"/>
                    <a:gd name="connsiteX39" fmla="*/ 2375694 w 3413919"/>
                    <a:gd name="connsiteY39" fmla="*/ 5635622 h 6709566"/>
                    <a:gd name="connsiteX40" fmla="*/ 2339975 w 3413919"/>
                    <a:gd name="connsiteY40" fmla="*/ 5607047 h 6709566"/>
                    <a:gd name="connsiteX41" fmla="*/ 2285207 w 3413919"/>
                    <a:gd name="connsiteY41" fmla="*/ 5618953 h 6709566"/>
                    <a:gd name="connsiteX42" fmla="*/ 2261394 w 3413919"/>
                    <a:gd name="connsiteY42" fmla="*/ 5602285 h 6709566"/>
                    <a:gd name="connsiteX43" fmla="*/ 2254250 w 3413919"/>
                    <a:gd name="connsiteY43" fmla="*/ 5571328 h 6709566"/>
                    <a:gd name="connsiteX44" fmla="*/ 2209007 w 3413919"/>
                    <a:gd name="connsiteY44" fmla="*/ 5564185 h 6709566"/>
                    <a:gd name="connsiteX45" fmla="*/ 2194719 w 3413919"/>
                    <a:gd name="connsiteY45" fmla="*/ 5502272 h 6709566"/>
                    <a:gd name="connsiteX46" fmla="*/ 2144713 w 3413919"/>
                    <a:gd name="connsiteY46" fmla="*/ 5471316 h 6709566"/>
                    <a:gd name="connsiteX47" fmla="*/ 2139950 w 3413919"/>
                    <a:gd name="connsiteY47" fmla="*/ 5402260 h 6709566"/>
                    <a:gd name="connsiteX48" fmla="*/ 2106613 w 3413919"/>
                    <a:gd name="connsiteY48" fmla="*/ 5357016 h 6709566"/>
                    <a:gd name="connsiteX49" fmla="*/ 2070894 w 3413919"/>
                    <a:gd name="connsiteY49" fmla="*/ 5345110 h 6709566"/>
                    <a:gd name="connsiteX50" fmla="*/ 2032794 w 3413919"/>
                    <a:gd name="connsiteY50" fmla="*/ 5328441 h 6709566"/>
                    <a:gd name="connsiteX51" fmla="*/ 2051844 w 3413919"/>
                    <a:gd name="connsiteY51" fmla="*/ 5254622 h 6709566"/>
                    <a:gd name="connsiteX52" fmla="*/ 2018506 w 3413919"/>
                    <a:gd name="connsiteY52" fmla="*/ 5061744 h 6709566"/>
                    <a:gd name="connsiteX53" fmla="*/ 1932781 w 3413919"/>
                    <a:gd name="connsiteY53" fmla="*/ 4966493 h 6709566"/>
                    <a:gd name="connsiteX54" fmla="*/ 1968501 w 3413919"/>
                    <a:gd name="connsiteY54" fmla="*/ 4783138 h 6709566"/>
                    <a:gd name="connsiteX55" fmla="*/ 1887537 w 3413919"/>
                    <a:gd name="connsiteY55" fmla="*/ 4685507 h 6709566"/>
                    <a:gd name="connsiteX56" fmla="*/ 1982788 w 3413919"/>
                    <a:gd name="connsiteY56" fmla="*/ 4587876 h 6709566"/>
                    <a:gd name="connsiteX57" fmla="*/ 1982788 w 3413919"/>
                    <a:gd name="connsiteY57" fmla="*/ 4425951 h 6709566"/>
                    <a:gd name="connsiteX58" fmla="*/ 1923257 w 3413919"/>
                    <a:gd name="connsiteY58" fmla="*/ 4306887 h 6709566"/>
                    <a:gd name="connsiteX59" fmla="*/ 2028032 w 3413919"/>
                    <a:gd name="connsiteY59" fmla="*/ 4094956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9769 w 3413919"/>
                    <a:gd name="connsiteY64" fmla="*/ 3562350 h 6709566"/>
                    <a:gd name="connsiteX65" fmla="*/ 2004219 w 3413919"/>
                    <a:gd name="connsiteY65" fmla="*/ 3438525 h 6709566"/>
                    <a:gd name="connsiteX66" fmla="*/ 1947069 w 3413919"/>
                    <a:gd name="connsiteY66" fmla="*/ 3352800 h 6709566"/>
                    <a:gd name="connsiteX67" fmla="*/ 2061369 w 3413919"/>
                    <a:gd name="connsiteY67" fmla="*/ 3282950 h 6709566"/>
                    <a:gd name="connsiteX68" fmla="*/ 1991519 w 3413919"/>
                    <a:gd name="connsiteY68" fmla="*/ 3197225 h 6709566"/>
                    <a:gd name="connsiteX69" fmla="*/ 2070894 w 3413919"/>
                    <a:gd name="connsiteY69" fmla="*/ 3035300 h 6709566"/>
                    <a:gd name="connsiteX70" fmla="*/ 2124869 w 3413919"/>
                    <a:gd name="connsiteY70" fmla="*/ 2974975 h 6709566"/>
                    <a:gd name="connsiteX71" fmla="*/ 2191544 w 3413919"/>
                    <a:gd name="connsiteY71" fmla="*/ 2838450 h 6709566"/>
                    <a:gd name="connsiteX72" fmla="*/ 2334419 w 3413919"/>
                    <a:gd name="connsiteY72" fmla="*/ 2727325 h 6709566"/>
                    <a:gd name="connsiteX73" fmla="*/ 2401094 w 3413919"/>
                    <a:gd name="connsiteY73" fmla="*/ 2593975 h 6709566"/>
                    <a:gd name="connsiteX74" fmla="*/ 2410619 w 3413919"/>
                    <a:gd name="connsiteY74" fmla="*/ 2374900 h 6709566"/>
                    <a:gd name="connsiteX75" fmla="*/ 2391569 w 3413919"/>
                    <a:gd name="connsiteY75" fmla="*/ 2082800 h 6709566"/>
                    <a:gd name="connsiteX76" fmla="*/ 2337594 w 3413919"/>
                    <a:gd name="connsiteY76" fmla="*/ 1854200 h 6709566"/>
                    <a:gd name="connsiteX77" fmla="*/ 2216944 w 3413919"/>
                    <a:gd name="connsiteY77" fmla="*/ 1816100 h 6709566"/>
                    <a:gd name="connsiteX78" fmla="*/ 1893094 w 3413919"/>
                    <a:gd name="connsiteY78" fmla="*/ 1527175 h 6709566"/>
                    <a:gd name="connsiteX79" fmla="*/ 1696244 w 3413919"/>
                    <a:gd name="connsiteY79" fmla="*/ 1311275 h 6709566"/>
                    <a:gd name="connsiteX80" fmla="*/ 1648619 w 3413919"/>
                    <a:gd name="connsiteY80" fmla="*/ 1200150 h 6709566"/>
                    <a:gd name="connsiteX81" fmla="*/ 1626394 w 3413919"/>
                    <a:gd name="connsiteY81" fmla="*/ 1073150 h 6709566"/>
                    <a:gd name="connsiteX82" fmla="*/ 1572419 w 3413919"/>
                    <a:gd name="connsiteY82" fmla="*/ 920750 h 6709566"/>
                    <a:gd name="connsiteX83" fmla="*/ 1366044 w 3413919"/>
                    <a:gd name="connsiteY83" fmla="*/ 784225 h 6709566"/>
                    <a:gd name="connsiteX84" fmla="*/ 1273969 w 3413919"/>
                    <a:gd name="connsiteY84" fmla="*/ 742950 h 6709566"/>
                    <a:gd name="connsiteX85" fmla="*/ 1258094 w 3413919"/>
                    <a:gd name="connsiteY85" fmla="*/ 682625 h 6709566"/>
                    <a:gd name="connsiteX86" fmla="*/ 1013619 w 3413919"/>
                    <a:gd name="connsiteY86" fmla="*/ 571500 h 6709566"/>
                    <a:gd name="connsiteX87" fmla="*/ 994569 w 3413919"/>
                    <a:gd name="connsiteY87" fmla="*/ 479425 h 6709566"/>
                    <a:gd name="connsiteX88" fmla="*/ 918369 w 3413919"/>
                    <a:gd name="connsiteY88" fmla="*/ 450850 h 6709566"/>
                    <a:gd name="connsiteX89" fmla="*/ 877094 w 3413919"/>
                    <a:gd name="connsiteY89" fmla="*/ 352425 h 6709566"/>
                    <a:gd name="connsiteX90" fmla="*/ 765969 w 3413919"/>
                    <a:gd name="connsiteY90" fmla="*/ 260350 h 6709566"/>
                    <a:gd name="connsiteX91" fmla="*/ 632619 w 3413919"/>
                    <a:gd name="connsiteY91" fmla="*/ 193675 h 6709566"/>
                    <a:gd name="connsiteX92" fmla="*/ 588169 w 3413919"/>
                    <a:gd name="connsiteY92" fmla="*/ 114300 h 6709566"/>
                    <a:gd name="connsiteX93" fmla="*/ 435769 w 3413919"/>
                    <a:gd name="connsiteY93" fmla="*/ 0 h 6709566"/>
                    <a:gd name="connsiteX94" fmla="*/ 340519 w 3413919"/>
                    <a:gd name="connsiteY94" fmla="*/ 66675 h 6709566"/>
                    <a:gd name="connsiteX95" fmla="*/ 308769 w 3413919"/>
                    <a:gd name="connsiteY95" fmla="*/ 120649 h 6709566"/>
                    <a:gd name="connsiteX96" fmla="*/ 302419 w 3413919"/>
                    <a:gd name="connsiteY96" fmla="*/ 212724 h 6709566"/>
                    <a:gd name="connsiteX97" fmla="*/ 210344 w 3413919"/>
                    <a:gd name="connsiteY97" fmla="*/ 371473 h 6709566"/>
                    <a:gd name="connsiteX98" fmla="*/ 121444 w 3413919"/>
                    <a:gd name="connsiteY98" fmla="*/ 498474 h 6709566"/>
                    <a:gd name="connsiteX99" fmla="*/ 134144 w 3413919"/>
                    <a:gd name="connsiteY99" fmla="*/ 612773 h 6709566"/>
                    <a:gd name="connsiteX100" fmla="*/ 0 w 3413919"/>
                    <a:gd name="connsiteY10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42444 w 3413919"/>
                    <a:gd name="connsiteY16" fmla="*/ 6057103 h 6709566"/>
                    <a:gd name="connsiteX17" fmla="*/ 3018632 w 3413919"/>
                    <a:gd name="connsiteY17" fmla="*/ 6035672 h 6709566"/>
                    <a:gd name="connsiteX18" fmla="*/ 2982913 w 3413919"/>
                    <a:gd name="connsiteY18" fmla="*/ 6021385 h 6709566"/>
                    <a:gd name="connsiteX19" fmla="*/ 2911475 w 3413919"/>
                    <a:gd name="connsiteY19" fmla="*/ 6038053 h 6709566"/>
                    <a:gd name="connsiteX20" fmla="*/ 2878138 w 3413919"/>
                    <a:gd name="connsiteY20" fmla="*/ 6059485 h 6709566"/>
                    <a:gd name="connsiteX21" fmla="*/ 2828132 w 3413919"/>
                    <a:gd name="connsiteY21" fmla="*/ 6045197 h 6709566"/>
                    <a:gd name="connsiteX22" fmla="*/ 2763838 w 3413919"/>
                    <a:gd name="connsiteY22" fmla="*/ 5966616 h 6709566"/>
                    <a:gd name="connsiteX23" fmla="*/ 2737644 w 3413919"/>
                    <a:gd name="connsiteY23" fmla="*/ 5942803 h 6709566"/>
                    <a:gd name="connsiteX24" fmla="*/ 2687638 w 3413919"/>
                    <a:gd name="connsiteY24" fmla="*/ 5916610 h 6709566"/>
                    <a:gd name="connsiteX25" fmla="*/ 2680494 w 3413919"/>
                    <a:gd name="connsiteY25" fmla="*/ 5878510 h 6709566"/>
                    <a:gd name="connsiteX26" fmla="*/ 2642394 w 3413919"/>
                    <a:gd name="connsiteY26" fmla="*/ 5840410 h 6709566"/>
                    <a:gd name="connsiteX27" fmla="*/ 2640013 w 3413919"/>
                    <a:gd name="connsiteY27" fmla="*/ 5790403 h 6709566"/>
                    <a:gd name="connsiteX28" fmla="*/ 2625725 w 3413919"/>
                    <a:gd name="connsiteY28" fmla="*/ 5766591 h 6709566"/>
                    <a:gd name="connsiteX29" fmla="*/ 2580482 w 3413919"/>
                    <a:gd name="connsiteY29" fmla="*/ 5814216 h 6709566"/>
                    <a:gd name="connsiteX30" fmla="*/ 2561432 w 3413919"/>
                    <a:gd name="connsiteY30" fmla="*/ 5842791 h 6709566"/>
                    <a:gd name="connsiteX31" fmla="*/ 2497138 w 3413919"/>
                    <a:gd name="connsiteY31" fmla="*/ 5847553 h 6709566"/>
                    <a:gd name="connsiteX32" fmla="*/ 2506663 w 3413919"/>
                    <a:gd name="connsiteY32" fmla="*/ 5809453 h 6709566"/>
                    <a:gd name="connsiteX33" fmla="*/ 2566194 w 3413919"/>
                    <a:gd name="connsiteY33" fmla="*/ 5768972 h 6709566"/>
                    <a:gd name="connsiteX34" fmla="*/ 2549525 w 3413919"/>
                    <a:gd name="connsiteY34" fmla="*/ 5740397 h 6709566"/>
                    <a:gd name="connsiteX35" fmla="*/ 2466182 w 3413919"/>
                    <a:gd name="connsiteY35" fmla="*/ 5733253 h 6709566"/>
                    <a:gd name="connsiteX36" fmla="*/ 2416175 w 3413919"/>
                    <a:gd name="connsiteY36" fmla="*/ 5688010 h 6709566"/>
                    <a:gd name="connsiteX37" fmla="*/ 2370932 w 3413919"/>
                    <a:gd name="connsiteY37" fmla="*/ 5654672 h 6709566"/>
                    <a:gd name="connsiteX38" fmla="*/ 2375694 w 3413919"/>
                    <a:gd name="connsiteY38" fmla="*/ 5635622 h 6709566"/>
                    <a:gd name="connsiteX39" fmla="*/ 2339975 w 3413919"/>
                    <a:gd name="connsiteY39" fmla="*/ 5607047 h 6709566"/>
                    <a:gd name="connsiteX40" fmla="*/ 2285207 w 3413919"/>
                    <a:gd name="connsiteY40" fmla="*/ 5618953 h 6709566"/>
                    <a:gd name="connsiteX41" fmla="*/ 2261394 w 3413919"/>
                    <a:gd name="connsiteY41" fmla="*/ 5602285 h 6709566"/>
                    <a:gd name="connsiteX42" fmla="*/ 2254250 w 3413919"/>
                    <a:gd name="connsiteY42" fmla="*/ 5571328 h 6709566"/>
                    <a:gd name="connsiteX43" fmla="*/ 2209007 w 3413919"/>
                    <a:gd name="connsiteY43" fmla="*/ 5564185 h 6709566"/>
                    <a:gd name="connsiteX44" fmla="*/ 2194719 w 3413919"/>
                    <a:gd name="connsiteY44" fmla="*/ 5502272 h 6709566"/>
                    <a:gd name="connsiteX45" fmla="*/ 2144713 w 3413919"/>
                    <a:gd name="connsiteY45" fmla="*/ 5471316 h 6709566"/>
                    <a:gd name="connsiteX46" fmla="*/ 2139950 w 3413919"/>
                    <a:gd name="connsiteY46" fmla="*/ 5402260 h 6709566"/>
                    <a:gd name="connsiteX47" fmla="*/ 2106613 w 3413919"/>
                    <a:gd name="connsiteY47" fmla="*/ 5357016 h 6709566"/>
                    <a:gd name="connsiteX48" fmla="*/ 2070894 w 3413919"/>
                    <a:gd name="connsiteY48" fmla="*/ 5345110 h 6709566"/>
                    <a:gd name="connsiteX49" fmla="*/ 2032794 w 3413919"/>
                    <a:gd name="connsiteY49" fmla="*/ 5328441 h 6709566"/>
                    <a:gd name="connsiteX50" fmla="*/ 2051844 w 3413919"/>
                    <a:gd name="connsiteY50" fmla="*/ 5254622 h 6709566"/>
                    <a:gd name="connsiteX51" fmla="*/ 2018506 w 3413919"/>
                    <a:gd name="connsiteY51" fmla="*/ 5061744 h 6709566"/>
                    <a:gd name="connsiteX52" fmla="*/ 1932781 w 3413919"/>
                    <a:gd name="connsiteY52" fmla="*/ 4966493 h 6709566"/>
                    <a:gd name="connsiteX53" fmla="*/ 1968501 w 3413919"/>
                    <a:gd name="connsiteY53" fmla="*/ 4783138 h 6709566"/>
                    <a:gd name="connsiteX54" fmla="*/ 1887537 w 3413919"/>
                    <a:gd name="connsiteY54" fmla="*/ 4685507 h 6709566"/>
                    <a:gd name="connsiteX55" fmla="*/ 1982788 w 3413919"/>
                    <a:gd name="connsiteY55" fmla="*/ 4587876 h 6709566"/>
                    <a:gd name="connsiteX56" fmla="*/ 1982788 w 3413919"/>
                    <a:gd name="connsiteY56" fmla="*/ 4425951 h 6709566"/>
                    <a:gd name="connsiteX57" fmla="*/ 1923257 w 3413919"/>
                    <a:gd name="connsiteY57" fmla="*/ 4306887 h 6709566"/>
                    <a:gd name="connsiteX58" fmla="*/ 2028032 w 3413919"/>
                    <a:gd name="connsiteY58" fmla="*/ 4094956 h 6709566"/>
                    <a:gd name="connsiteX59" fmla="*/ 1992313 w 3413919"/>
                    <a:gd name="connsiteY59" fmla="*/ 4006849 h 6709566"/>
                    <a:gd name="connsiteX60" fmla="*/ 1887538 w 3413919"/>
                    <a:gd name="connsiteY60" fmla="*/ 3921125 h 6709566"/>
                    <a:gd name="connsiteX61" fmla="*/ 1955007 w 3413919"/>
                    <a:gd name="connsiteY61" fmla="*/ 3788569 h 6709566"/>
                    <a:gd name="connsiteX62" fmla="*/ 1905794 w 3413919"/>
                    <a:gd name="connsiteY62" fmla="*/ 3705225 h 6709566"/>
                    <a:gd name="connsiteX63" fmla="*/ 1959769 w 3413919"/>
                    <a:gd name="connsiteY63" fmla="*/ 3562350 h 6709566"/>
                    <a:gd name="connsiteX64" fmla="*/ 2004219 w 3413919"/>
                    <a:gd name="connsiteY64" fmla="*/ 3438525 h 6709566"/>
                    <a:gd name="connsiteX65" fmla="*/ 1947069 w 3413919"/>
                    <a:gd name="connsiteY65" fmla="*/ 3352800 h 6709566"/>
                    <a:gd name="connsiteX66" fmla="*/ 2061369 w 3413919"/>
                    <a:gd name="connsiteY66" fmla="*/ 3282950 h 6709566"/>
                    <a:gd name="connsiteX67" fmla="*/ 1991519 w 3413919"/>
                    <a:gd name="connsiteY67" fmla="*/ 3197225 h 6709566"/>
                    <a:gd name="connsiteX68" fmla="*/ 2070894 w 3413919"/>
                    <a:gd name="connsiteY68" fmla="*/ 3035300 h 6709566"/>
                    <a:gd name="connsiteX69" fmla="*/ 2124869 w 3413919"/>
                    <a:gd name="connsiteY69" fmla="*/ 2974975 h 6709566"/>
                    <a:gd name="connsiteX70" fmla="*/ 2191544 w 3413919"/>
                    <a:gd name="connsiteY70" fmla="*/ 2838450 h 6709566"/>
                    <a:gd name="connsiteX71" fmla="*/ 2334419 w 3413919"/>
                    <a:gd name="connsiteY71" fmla="*/ 2727325 h 6709566"/>
                    <a:gd name="connsiteX72" fmla="*/ 2401094 w 3413919"/>
                    <a:gd name="connsiteY72" fmla="*/ 2593975 h 6709566"/>
                    <a:gd name="connsiteX73" fmla="*/ 2410619 w 3413919"/>
                    <a:gd name="connsiteY73" fmla="*/ 2374900 h 6709566"/>
                    <a:gd name="connsiteX74" fmla="*/ 2391569 w 3413919"/>
                    <a:gd name="connsiteY74" fmla="*/ 2082800 h 6709566"/>
                    <a:gd name="connsiteX75" fmla="*/ 2337594 w 3413919"/>
                    <a:gd name="connsiteY75" fmla="*/ 1854200 h 6709566"/>
                    <a:gd name="connsiteX76" fmla="*/ 2216944 w 3413919"/>
                    <a:gd name="connsiteY76" fmla="*/ 1816100 h 6709566"/>
                    <a:gd name="connsiteX77" fmla="*/ 1893094 w 3413919"/>
                    <a:gd name="connsiteY77" fmla="*/ 1527175 h 6709566"/>
                    <a:gd name="connsiteX78" fmla="*/ 1696244 w 3413919"/>
                    <a:gd name="connsiteY78" fmla="*/ 1311275 h 6709566"/>
                    <a:gd name="connsiteX79" fmla="*/ 1648619 w 3413919"/>
                    <a:gd name="connsiteY79" fmla="*/ 1200150 h 6709566"/>
                    <a:gd name="connsiteX80" fmla="*/ 1626394 w 3413919"/>
                    <a:gd name="connsiteY80" fmla="*/ 1073150 h 6709566"/>
                    <a:gd name="connsiteX81" fmla="*/ 1572419 w 3413919"/>
                    <a:gd name="connsiteY81" fmla="*/ 920750 h 6709566"/>
                    <a:gd name="connsiteX82" fmla="*/ 1366044 w 3413919"/>
                    <a:gd name="connsiteY82" fmla="*/ 784225 h 6709566"/>
                    <a:gd name="connsiteX83" fmla="*/ 1273969 w 3413919"/>
                    <a:gd name="connsiteY83" fmla="*/ 742950 h 6709566"/>
                    <a:gd name="connsiteX84" fmla="*/ 1258094 w 3413919"/>
                    <a:gd name="connsiteY84" fmla="*/ 682625 h 6709566"/>
                    <a:gd name="connsiteX85" fmla="*/ 1013619 w 3413919"/>
                    <a:gd name="connsiteY85" fmla="*/ 571500 h 6709566"/>
                    <a:gd name="connsiteX86" fmla="*/ 994569 w 3413919"/>
                    <a:gd name="connsiteY86" fmla="*/ 479425 h 6709566"/>
                    <a:gd name="connsiteX87" fmla="*/ 918369 w 3413919"/>
                    <a:gd name="connsiteY87" fmla="*/ 450850 h 6709566"/>
                    <a:gd name="connsiteX88" fmla="*/ 877094 w 3413919"/>
                    <a:gd name="connsiteY88" fmla="*/ 352425 h 6709566"/>
                    <a:gd name="connsiteX89" fmla="*/ 765969 w 3413919"/>
                    <a:gd name="connsiteY89" fmla="*/ 260350 h 6709566"/>
                    <a:gd name="connsiteX90" fmla="*/ 632619 w 3413919"/>
                    <a:gd name="connsiteY90" fmla="*/ 193675 h 6709566"/>
                    <a:gd name="connsiteX91" fmla="*/ 588169 w 3413919"/>
                    <a:gd name="connsiteY91" fmla="*/ 114300 h 6709566"/>
                    <a:gd name="connsiteX92" fmla="*/ 435769 w 3413919"/>
                    <a:gd name="connsiteY92" fmla="*/ 0 h 6709566"/>
                    <a:gd name="connsiteX93" fmla="*/ 340519 w 3413919"/>
                    <a:gd name="connsiteY93" fmla="*/ 66675 h 6709566"/>
                    <a:gd name="connsiteX94" fmla="*/ 308769 w 3413919"/>
                    <a:gd name="connsiteY94" fmla="*/ 120649 h 6709566"/>
                    <a:gd name="connsiteX95" fmla="*/ 302419 w 3413919"/>
                    <a:gd name="connsiteY95" fmla="*/ 212724 h 6709566"/>
                    <a:gd name="connsiteX96" fmla="*/ 210344 w 3413919"/>
                    <a:gd name="connsiteY96" fmla="*/ 371473 h 6709566"/>
                    <a:gd name="connsiteX97" fmla="*/ 121444 w 3413919"/>
                    <a:gd name="connsiteY97" fmla="*/ 498474 h 6709566"/>
                    <a:gd name="connsiteX98" fmla="*/ 134144 w 3413919"/>
                    <a:gd name="connsiteY98" fmla="*/ 612773 h 6709566"/>
                    <a:gd name="connsiteX99" fmla="*/ 0 w 3413919"/>
                    <a:gd name="connsiteY9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61432 w 3413919"/>
                    <a:gd name="connsiteY29" fmla="*/ 5842791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16175 w 3413919"/>
                    <a:gd name="connsiteY35" fmla="*/ 5688010 h 6709566"/>
                    <a:gd name="connsiteX36" fmla="*/ 2370932 w 3413919"/>
                    <a:gd name="connsiteY36" fmla="*/ 5654672 h 6709566"/>
                    <a:gd name="connsiteX37" fmla="*/ 2375694 w 3413919"/>
                    <a:gd name="connsiteY37" fmla="*/ 5635622 h 6709566"/>
                    <a:gd name="connsiteX38" fmla="*/ 2339975 w 3413919"/>
                    <a:gd name="connsiteY38" fmla="*/ 5607047 h 6709566"/>
                    <a:gd name="connsiteX39" fmla="*/ 2285207 w 3413919"/>
                    <a:gd name="connsiteY39" fmla="*/ 5618953 h 6709566"/>
                    <a:gd name="connsiteX40" fmla="*/ 2261394 w 3413919"/>
                    <a:gd name="connsiteY40" fmla="*/ 5602285 h 6709566"/>
                    <a:gd name="connsiteX41" fmla="*/ 2254250 w 3413919"/>
                    <a:gd name="connsiteY41" fmla="*/ 5571328 h 6709566"/>
                    <a:gd name="connsiteX42" fmla="*/ 2209007 w 3413919"/>
                    <a:gd name="connsiteY42" fmla="*/ 5564185 h 6709566"/>
                    <a:gd name="connsiteX43" fmla="*/ 2194719 w 3413919"/>
                    <a:gd name="connsiteY43" fmla="*/ 5502272 h 6709566"/>
                    <a:gd name="connsiteX44" fmla="*/ 2144713 w 3413919"/>
                    <a:gd name="connsiteY44" fmla="*/ 5471316 h 6709566"/>
                    <a:gd name="connsiteX45" fmla="*/ 2139950 w 3413919"/>
                    <a:gd name="connsiteY45" fmla="*/ 5402260 h 6709566"/>
                    <a:gd name="connsiteX46" fmla="*/ 2106613 w 3413919"/>
                    <a:gd name="connsiteY46" fmla="*/ 5357016 h 6709566"/>
                    <a:gd name="connsiteX47" fmla="*/ 2070894 w 3413919"/>
                    <a:gd name="connsiteY47" fmla="*/ 5345110 h 6709566"/>
                    <a:gd name="connsiteX48" fmla="*/ 2032794 w 3413919"/>
                    <a:gd name="connsiteY48" fmla="*/ 5328441 h 6709566"/>
                    <a:gd name="connsiteX49" fmla="*/ 2051844 w 3413919"/>
                    <a:gd name="connsiteY49" fmla="*/ 5254622 h 6709566"/>
                    <a:gd name="connsiteX50" fmla="*/ 2018506 w 3413919"/>
                    <a:gd name="connsiteY50" fmla="*/ 5061744 h 6709566"/>
                    <a:gd name="connsiteX51" fmla="*/ 1932781 w 3413919"/>
                    <a:gd name="connsiteY51" fmla="*/ 4966493 h 6709566"/>
                    <a:gd name="connsiteX52" fmla="*/ 1968501 w 3413919"/>
                    <a:gd name="connsiteY52" fmla="*/ 4783138 h 6709566"/>
                    <a:gd name="connsiteX53" fmla="*/ 1887537 w 3413919"/>
                    <a:gd name="connsiteY53" fmla="*/ 4685507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28032 w 3413919"/>
                    <a:gd name="connsiteY57" fmla="*/ 4094956 h 6709566"/>
                    <a:gd name="connsiteX58" fmla="*/ 1992313 w 3413919"/>
                    <a:gd name="connsiteY58" fmla="*/ 4006849 h 6709566"/>
                    <a:gd name="connsiteX59" fmla="*/ 1887538 w 3413919"/>
                    <a:gd name="connsiteY59" fmla="*/ 3921125 h 6709566"/>
                    <a:gd name="connsiteX60" fmla="*/ 1955007 w 3413919"/>
                    <a:gd name="connsiteY60" fmla="*/ 3788569 h 6709566"/>
                    <a:gd name="connsiteX61" fmla="*/ 1905794 w 3413919"/>
                    <a:gd name="connsiteY61" fmla="*/ 3705225 h 6709566"/>
                    <a:gd name="connsiteX62" fmla="*/ 1959769 w 3413919"/>
                    <a:gd name="connsiteY62" fmla="*/ 3562350 h 6709566"/>
                    <a:gd name="connsiteX63" fmla="*/ 2004219 w 3413919"/>
                    <a:gd name="connsiteY63" fmla="*/ 3438525 h 6709566"/>
                    <a:gd name="connsiteX64" fmla="*/ 1947069 w 3413919"/>
                    <a:gd name="connsiteY64" fmla="*/ 3352800 h 6709566"/>
                    <a:gd name="connsiteX65" fmla="*/ 2061369 w 3413919"/>
                    <a:gd name="connsiteY65" fmla="*/ 3282950 h 6709566"/>
                    <a:gd name="connsiteX66" fmla="*/ 1991519 w 3413919"/>
                    <a:gd name="connsiteY66" fmla="*/ 3197225 h 6709566"/>
                    <a:gd name="connsiteX67" fmla="*/ 2070894 w 3413919"/>
                    <a:gd name="connsiteY67" fmla="*/ 3035300 h 6709566"/>
                    <a:gd name="connsiteX68" fmla="*/ 2124869 w 3413919"/>
                    <a:gd name="connsiteY68" fmla="*/ 2974975 h 6709566"/>
                    <a:gd name="connsiteX69" fmla="*/ 2191544 w 3413919"/>
                    <a:gd name="connsiteY69" fmla="*/ 2838450 h 6709566"/>
                    <a:gd name="connsiteX70" fmla="*/ 2334419 w 3413919"/>
                    <a:gd name="connsiteY70" fmla="*/ 2727325 h 6709566"/>
                    <a:gd name="connsiteX71" fmla="*/ 2401094 w 3413919"/>
                    <a:gd name="connsiteY71" fmla="*/ 2593975 h 6709566"/>
                    <a:gd name="connsiteX72" fmla="*/ 2410619 w 3413919"/>
                    <a:gd name="connsiteY72" fmla="*/ 2374900 h 6709566"/>
                    <a:gd name="connsiteX73" fmla="*/ 2391569 w 3413919"/>
                    <a:gd name="connsiteY73" fmla="*/ 2082800 h 6709566"/>
                    <a:gd name="connsiteX74" fmla="*/ 2337594 w 3413919"/>
                    <a:gd name="connsiteY74" fmla="*/ 1854200 h 6709566"/>
                    <a:gd name="connsiteX75" fmla="*/ 2216944 w 3413919"/>
                    <a:gd name="connsiteY75" fmla="*/ 1816100 h 6709566"/>
                    <a:gd name="connsiteX76" fmla="*/ 1893094 w 3413919"/>
                    <a:gd name="connsiteY76" fmla="*/ 1527175 h 6709566"/>
                    <a:gd name="connsiteX77" fmla="*/ 1696244 w 3413919"/>
                    <a:gd name="connsiteY77" fmla="*/ 1311275 h 6709566"/>
                    <a:gd name="connsiteX78" fmla="*/ 1648619 w 3413919"/>
                    <a:gd name="connsiteY78" fmla="*/ 1200150 h 6709566"/>
                    <a:gd name="connsiteX79" fmla="*/ 1626394 w 3413919"/>
                    <a:gd name="connsiteY79" fmla="*/ 1073150 h 6709566"/>
                    <a:gd name="connsiteX80" fmla="*/ 1572419 w 3413919"/>
                    <a:gd name="connsiteY80" fmla="*/ 920750 h 6709566"/>
                    <a:gd name="connsiteX81" fmla="*/ 1366044 w 3413919"/>
                    <a:gd name="connsiteY81" fmla="*/ 784225 h 6709566"/>
                    <a:gd name="connsiteX82" fmla="*/ 1273969 w 3413919"/>
                    <a:gd name="connsiteY82" fmla="*/ 742950 h 6709566"/>
                    <a:gd name="connsiteX83" fmla="*/ 1258094 w 3413919"/>
                    <a:gd name="connsiteY83" fmla="*/ 682625 h 6709566"/>
                    <a:gd name="connsiteX84" fmla="*/ 1013619 w 3413919"/>
                    <a:gd name="connsiteY84" fmla="*/ 571500 h 6709566"/>
                    <a:gd name="connsiteX85" fmla="*/ 994569 w 3413919"/>
                    <a:gd name="connsiteY85" fmla="*/ 479425 h 6709566"/>
                    <a:gd name="connsiteX86" fmla="*/ 918369 w 3413919"/>
                    <a:gd name="connsiteY86" fmla="*/ 450850 h 6709566"/>
                    <a:gd name="connsiteX87" fmla="*/ 877094 w 3413919"/>
                    <a:gd name="connsiteY87" fmla="*/ 352425 h 6709566"/>
                    <a:gd name="connsiteX88" fmla="*/ 765969 w 3413919"/>
                    <a:gd name="connsiteY88" fmla="*/ 260350 h 6709566"/>
                    <a:gd name="connsiteX89" fmla="*/ 632619 w 3413919"/>
                    <a:gd name="connsiteY89" fmla="*/ 193675 h 6709566"/>
                    <a:gd name="connsiteX90" fmla="*/ 588169 w 3413919"/>
                    <a:gd name="connsiteY90" fmla="*/ 114300 h 6709566"/>
                    <a:gd name="connsiteX91" fmla="*/ 435769 w 3413919"/>
                    <a:gd name="connsiteY91" fmla="*/ 0 h 6709566"/>
                    <a:gd name="connsiteX92" fmla="*/ 340519 w 3413919"/>
                    <a:gd name="connsiteY92" fmla="*/ 66675 h 6709566"/>
                    <a:gd name="connsiteX93" fmla="*/ 308769 w 3413919"/>
                    <a:gd name="connsiteY93" fmla="*/ 120649 h 6709566"/>
                    <a:gd name="connsiteX94" fmla="*/ 302419 w 3413919"/>
                    <a:gd name="connsiteY94" fmla="*/ 212724 h 6709566"/>
                    <a:gd name="connsiteX95" fmla="*/ 210344 w 3413919"/>
                    <a:gd name="connsiteY95" fmla="*/ 371473 h 6709566"/>
                    <a:gd name="connsiteX96" fmla="*/ 121444 w 3413919"/>
                    <a:gd name="connsiteY96" fmla="*/ 498474 h 6709566"/>
                    <a:gd name="connsiteX97" fmla="*/ 134144 w 3413919"/>
                    <a:gd name="connsiteY97" fmla="*/ 612773 h 6709566"/>
                    <a:gd name="connsiteX98" fmla="*/ 0 w 3413919"/>
                    <a:gd name="connsiteY9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16175 w 3413919"/>
                    <a:gd name="connsiteY35" fmla="*/ 5688010 h 6709566"/>
                    <a:gd name="connsiteX36" fmla="*/ 2370932 w 3413919"/>
                    <a:gd name="connsiteY36" fmla="*/ 5654672 h 6709566"/>
                    <a:gd name="connsiteX37" fmla="*/ 2375694 w 3413919"/>
                    <a:gd name="connsiteY37" fmla="*/ 5635622 h 6709566"/>
                    <a:gd name="connsiteX38" fmla="*/ 2339975 w 3413919"/>
                    <a:gd name="connsiteY38" fmla="*/ 5607047 h 6709566"/>
                    <a:gd name="connsiteX39" fmla="*/ 2285207 w 3413919"/>
                    <a:gd name="connsiteY39" fmla="*/ 5618953 h 6709566"/>
                    <a:gd name="connsiteX40" fmla="*/ 2261394 w 3413919"/>
                    <a:gd name="connsiteY40" fmla="*/ 5602285 h 6709566"/>
                    <a:gd name="connsiteX41" fmla="*/ 2254250 w 3413919"/>
                    <a:gd name="connsiteY41" fmla="*/ 5571328 h 6709566"/>
                    <a:gd name="connsiteX42" fmla="*/ 2209007 w 3413919"/>
                    <a:gd name="connsiteY42" fmla="*/ 5564185 h 6709566"/>
                    <a:gd name="connsiteX43" fmla="*/ 2194719 w 3413919"/>
                    <a:gd name="connsiteY43" fmla="*/ 5502272 h 6709566"/>
                    <a:gd name="connsiteX44" fmla="*/ 2144713 w 3413919"/>
                    <a:gd name="connsiteY44" fmla="*/ 5471316 h 6709566"/>
                    <a:gd name="connsiteX45" fmla="*/ 2139950 w 3413919"/>
                    <a:gd name="connsiteY45" fmla="*/ 5402260 h 6709566"/>
                    <a:gd name="connsiteX46" fmla="*/ 2106613 w 3413919"/>
                    <a:gd name="connsiteY46" fmla="*/ 5357016 h 6709566"/>
                    <a:gd name="connsiteX47" fmla="*/ 2070894 w 3413919"/>
                    <a:gd name="connsiteY47" fmla="*/ 5345110 h 6709566"/>
                    <a:gd name="connsiteX48" fmla="*/ 2032794 w 3413919"/>
                    <a:gd name="connsiteY48" fmla="*/ 5328441 h 6709566"/>
                    <a:gd name="connsiteX49" fmla="*/ 2051844 w 3413919"/>
                    <a:gd name="connsiteY49" fmla="*/ 5254622 h 6709566"/>
                    <a:gd name="connsiteX50" fmla="*/ 2018506 w 3413919"/>
                    <a:gd name="connsiteY50" fmla="*/ 5061744 h 6709566"/>
                    <a:gd name="connsiteX51" fmla="*/ 1932781 w 3413919"/>
                    <a:gd name="connsiteY51" fmla="*/ 4966493 h 6709566"/>
                    <a:gd name="connsiteX52" fmla="*/ 1968501 w 3413919"/>
                    <a:gd name="connsiteY52" fmla="*/ 4783138 h 6709566"/>
                    <a:gd name="connsiteX53" fmla="*/ 1887537 w 3413919"/>
                    <a:gd name="connsiteY53" fmla="*/ 4685507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28032 w 3413919"/>
                    <a:gd name="connsiteY57" fmla="*/ 4094956 h 6709566"/>
                    <a:gd name="connsiteX58" fmla="*/ 1992313 w 3413919"/>
                    <a:gd name="connsiteY58" fmla="*/ 4006849 h 6709566"/>
                    <a:gd name="connsiteX59" fmla="*/ 1887538 w 3413919"/>
                    <a:gd name="connsiteY59" fmla="*/ 3921125 h 6709566"/>
                    <a:gd name="connsiteX60" fmla="*/ 1955007 w 3413919"/>
                    <a:gd name="connsiteY60" fmla="*/ 3788569 h 6709566"/>
                    <a:gd name="connsiteX61" fmla="*/ 1905794 w 3413919"/>
                    <a:gd name="connsiteY61" fmla="*/ 3705225 h 6709566"/>
                    <a:gd name="connsiteX62" fmla="*/ 1959769 w 3413919"/>
                    <a:gd name="connsiteY62" fmla="*/ 3562350 h 6709566"/>
                    <a:gd name="connsiteX63" fmla="*/ 2004219 w 3413919"/>
                    <a:gd name="connsiteY63" fmla="*/ 3438525 h 6709566"/>
                    <a:gd name="connsiteX64" fmla="*/ 1947069 w 3413919"/>
                    <a:gd name="connsiteY64" fmla="*/ 3352800 h 6709566"/>
                    <a:gd name="connsiteX65" fmla="*/ 2061369 w 3413919"/>
                    <a:gd name="connsiteY65" fmla="*/ 3282950 h 6709566"/>
                    <a:gd name="connsiteX66" fmla="*/ 1991519 w 3413919"/>
                    <a:gd name="connsiteY66" fmla="*/ 3197225 h 6709566"/>
                    <a:gd name="connsiteX67" fmla="*/ 2070894 w 3413919"/>
                    <a:gd name="connsiteY67" fmla="*/ 3035300 h 6709566"/>
                    <a:gd name="connsiteX68" fmla="*/ 2124869 w 3413919"/>
                    <a:gd name="connsiteY68" fmla="*/ 2974975 h 6709566"/>
                    <a:gd name="connsiteX69" fmla="*/ 2191544 w 3413919"/>
                    <a:gd name="connsiteY69" fmla="*/ 2838450 h 6709566"/>
                    <a:gd name="connsiteX70" fmla="*/ 2334419 w 3413919"/>
                    <a:gd name="connsiteY70" fmla="*/ 2727325 h 6709566"/>
                    <a:gd name="connsiteX71" fmla="*/ 2401094 w 3413919"/>
                    <a:gd name="connsiteY71" fmla="*/ 2593975 h 6709566"/>
                    <a:gd name="connsiteX72" fmla="*/ 2410619 w 3413919"/>
                    <a:gd name="connsiteY72" fmla="*/ 2374900 h 6709566"/>
                    <a:gd name="connsiteX73" fmla="*/ 2391569 w 3413919"/>
                    <a:gd name="connsiteY73" fmla="*/ 2082800 h 6709566"/>
                    <a:gd name="connsiteX74" fmla="*/ 2337594 w 3413919"/>
                    <a:gd name="connsiteY74" fmla="*/ 1854200 h 6709566"/>
                    <a:gd name="connsiteX75" fmla="*/ 2216944 w 3413919"/>
                    <a:gd name="connsiteY75" fmla="*/ 1816100 h 6709566"/>
                    <a:gd name="connsiteX76" fmla="*/ 1893094 w 3413919"/>
                    <a:gd name="connsiteY76" fmla="*/ 1527175 h 6709566"/>
                    <a:gd name="connsiteX77" fmla="*/ 1696244 w 3413919"/>
                    <a:gd name="connsiteY77" fmla="*/ 1311275 h 6709566"/>
                    <a:gd name="connsiteX78" fmla="*/ 1648619 w 3413919"/>
                    <a:gd name="connsiteY78" fmla="*/ 1200150 h 6709566"/>
                    <a:gd name="connsiteX79" fmla="*/ 1626394 w 3413919"/>
                    <a:gd name="connsiteY79" fmla="*/ 1073150 h 6709566"/>
                    <a:gd name="connsiteX80" fmla="*/ 1572419 w 3413919"/>
                    <a:gd name="connsiteY80" fmla="*/ 920750 h 6709566"/>
                    <a:gd name="connsiteX81" fmla="*/ 1366044 w 3413919"/>
                    <a:gd name="connsiteY81" fmla="*/ 784225 h 6709566"/>
                    <a:gd name="connsiteX82" fmla="*/ 1273969 w 3413919"/>
                    <a:gd name="connsiteY82" fmla="*/ 742950 h 6709566"/>
                    <a:gd name="connsiteX83" fmla="*/ 1258094 w 3413919"/>
                    <a:gd name="connsiteY83" fmla="*/ 682625 h 6709566"/>
                    <a:gd name="connsiteX84" fmla="*/ 1013619 w 3413919"/>
                    <a:gd name="connsiteY84" fmla="*/ 571500 h 6709566"/>
                    <a:gd name="connsiteX85" fmla="*/ 994569 w 3413919"/>
                    <a:gd name="connsiteY85" fmla="*/ 479425 h 6709566"/>
                    <a:gd name="connsiteX86" fmla="*/ 918369 w 3413919"/>
                    <a:gd name="connsiteY86" fmla="*/ 450850 h 6709566"/>
                    <a:gd name="connsiteX87" fmla="*/ 877094 w 3413919"/>
                    <a:gd name="connsiteY87" fmla="*/ 352425 h 6709566"/>
                    <a:gd name="connsiteX88" fmla="*/ 765969 w 3413919"/>
                    <a:gd name="connsiteY88" fmla="*/ 260350 h 6709566"/>
                    <a:gd name="connsiteX89" fmla="*/ 632619 w 3413919"/>
                    <a:gd name="connsiteY89" fmla="*/ 193675 h 6709566"/>
                    <a:gd name="connsiteX90" fmla="*/ 588169 w 3413919"/>
                    <a:gd name="connsiteY90" fmla="*/ 114300 h 6709566"/>
                    <a:gd name="connsiteX91" fmla="*/ 435769 w 3413919"/>
                    <a:gd name="connsiteY91" fmla="*/ 0 h 6709566"/>
                    <a:gd name="connsiteX92" fmla="*/ 340519 w 3413919"/>
                    <a:gd name="connsiteY92" fmla="*/ 66675 h 6709566"/>
                    <a:gd name="connsiteX93" fmla="*/ 308769 w 3413919"/>
                    <a:gd name="connsiteY93" fmla="*/ 120649 h 6709566"/>
                    <a:gd name="connsiteX94" fmla="*/ 302419 w 3413919"/>
                    <a:gd name="connsiteY94" fmla="*/ 212724 h 6709566"/>
                    <a:gd name="connsiteX95" fmla="*/ 210344 w 3413919"/>
                    <a:gd name="connsiteY95" fmla="*/ 371473 h 6709566"/>
                    <a:gd name="connsiteX96" fmla="*/ 121444 w 3413919"/>
                    <a:gd name="connsiteY96" fmla="*/ 498474 h 6709566"/>
                    <a:gd name="connsiteX97" fmla="*/ 134144 w 3413919"/>
                    <a:gd name="connsiteY97" fmla="*/ 612773 h 6709566"/>
                    <a:gd name="connsiteX98" fmla="*/ 0 w 3413919"/>
                    <a:gd name="connsiteY9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16175 w 3413919"/>
                    <a:gd name="connsiteY35" fmla="*/ 5688010 h 6709566"/>
                    <a:gd name="connsiteX36" fmla="*/ 2375694 w 3413919"/>
                    <a:gd name="connsiteY36" fmla="*/ 5635622 h 6709566"/>
                    <a:gd name="connsiteX37" fmla="*/ 2339975 w 3413919"/>
                    <a:gd name="connsiteY37" fmla="*/ 5607047 h 6709566"/>
                    <a:gd name="connsiteX38" fmla="*/ 2285207 w 3413919"/>
                    <a:gd name="connsiteY38" fmla="*/ 5618953 h 6709566"/>
                    <a:gd name="connsiteX39" fmla="*/ 2261394 w 3413919"/>
                    <a:gd name="connsiteY39" fmla="*/ 5602285 h 6709566"/>
                    <a:gd name="connsiteX40" fmla="*/ 2254250 w 3413919"/>
                    <a:gd name="connsiteY40" fmla="*/ 5571328 h 6709566"/>
                    <a:gd name="connsiteX41" fmla="*/ 2209007 w 3413919"/>
                    <a:gd name="connsiteY41" fmla="*/ 5564185 h 6709566"/>
                    <a:gd name="connsiteX42" fmla="*/ 2194719 w 3413919"/>
                    <a:gd name="connsiteY42" fmla="*/ 5502272 h 6709566"/>
                    <a:gd name="connsiteX43" fmla="*/ 2144713 w 3413919"/>
                    <a:gd name="connsiteY43" fmla="*/ 5471316 h 6709566"/>
                    <a:gd name="connsiteX44" fmla="*/ 2139950 w 3413919"/>
                    <a:gd name="connsiteY44" fmla="*/ 5402260 h 6709566"/>
                    <a:gd name="connsiteX45" fmla="*/ 2106613 w 3413919"/>
                    <a:gd name="connsiteY45" fmla="*/ 5357016 h 6709566"/>
                    <a:gd name="connsiteX46" fmla="*/ 2070894 w 3413919"/>
                    <a:gd name="connsiteY46" fmla="*/ 5345110 h 6709566"/>
                    <a:gd name="connsiteX47" fmla="*/ 2032794 w 3413919"/>
                    <a:gd name="connsiteY47" fmla="*/ 5328441 h 6709566"/>
                    <a:gd name="connsiteX48" fmla="*/ 2051844 w 3413919"/>
                    <a:gd name="connsiteY48" fmla="*/ 5254622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7537 w 3413919"/>
                    <a:gd name="connsiteY52" fmla="*/ 4685507 h 6709566"/>
                    <a:gd name="connsiteX53" fmla="*/ 1982788 w 3413919"/>
                    <a:gd name="connsiteY53" fmla="*/ 4587876 h 6709566"/>
                    <a:gd name="connsiteX54" fmla="*/ 1982788 w 3413919"/>
                    <a:gd name="connsiteY54" fmla="*/ 4425951 h 6709566"/>
                    <a:gd name="connsiteX55" fmla="*/ 1923257 w 3413919"/>
                    <a:gd name="connsiteY55" fmla="*/ 4306887 h 6709566"/>
                    <a:gd name="connsiteX56" fmla="*/ 2028032 w 3413919"/>
                    <a:gd name="connsiteY56" fmla="*/ 4094956 h 6709566"/>
                    <a:gd name="connsiteX57" fmla="*/ 1992313 w 3413919"/>
                    <a:gd name="connsiteY57" fmla="*/ 4006849 h 6709566"/>
                    <a:gd name="connsiteX58" fmla="*/ 1887538 w 3413919"/>
                    <a:gd name="connsiteY58" fmla="*/ 3921125 h 6709566"/>
                    <a:gd name="connsiteX59" fmla="*/ 1955007 w 3413919"/>
                    <a:gd name="connsiteY59" fmla="*/ 3788569 h 6709566"/>
                    <a:gd name="connsiteX60" fmla="*/ 1905794 w 3413919"/>
                    <a:gd name="connsiteY60" fmla="*/ 3705225 h 6709566"/>
                    <a:gd name="connsiteX61" fmla="*/ 1959769 w 3413919"/>
                    <a:gd name="connsiteY61" fmla="*/ 3562350 h 6709566"/>
                    <a:gd name="connsiteX62" fmla="*/ 2004219 w 3413919"/>
                    <a:gd name="connsiteY62" fmla="*/ 3438525 h 6709566"/>
                    <a:gd name="connsiteX63" fmla="*/ 1947069 w 3413919"/>
                    <a:gd name="connsiteY63" fmla="*/ 3352800 h 6709566"/>
                    <a:gd name="connsiteX64" fmla="*/ 2061369 w 3413919"/>
                    <a:gd name="connsiteY64" fmla="*/ 3282950 h 6709566"/>
                    <a:gd name="connsiteX65" fmla="*/ 1991519 w 3413919"/>
                    <a:gd name="connsiteY65" fmla="*/ 3197225 h 6709566"/>
                    <a:gd name="connsiteX66" fmla="*/ 2070894 w 3413919"/>
                    <a:gd name="connsiteY66" fmla="*/ 3035300 h 6709566"/>
                    <a:gd name="connsiteX67" fmla="*/ 2124869 w 3413919"/>
                    <a:gd name="connsiteY67" fmla="*/ 2974975 h 6709566"/>
                    <a:gd name="connsiteX68" fmla="*/ 2191544 w 3413919"/>
                    <a:gd name="connsiteY68" fmla="*/ 2838450 h 6709566"/>
                    <a:gd name="connsiteX69" fmla="*/ 2334419 w 3413919"/>
                    <a:gd name="connsiteY69" fmla="*/ 2727325 h 6709566"/>
                    <a:gd name="connsiteX70" fmla="*/ 2401094 w 3413919"/>
                    <a:gd name="connsiteY70" fmla="*/ 2593975 h 6709566"/>
                    <a:gd name="connsiteX71" fmla="*/ 2410619 w 3413919"/>
                    <a:gd name="connsiteY71" fmla="*/ 2374900 h 6709566"/>
                    <a:gd name="connsiteX72" fmla="*/ 2391569 w 3413919"/>
                    <a:gd name="connsiteY72" fmla="*/ 2082800 h 6709566"/>
                    <a:gd name="connsiteX73" fmla="*/ 2337594 w 3413919"/>
                    <a:gd name="connsiteY73" fmla="*/ 1854200 h 6709566"/>
                    <a:gd name="connsiteX74" fmla="*/ 2216944 w 3413919"/>
                    <a:gd name="connsiteY74" fmla="*/ 1816100 h 6709566"/>
                    <a:gd name="connsiteX75" fmla="*/ 1893094 w 3413919"/>
                    <a:gd name="connsiteY75" fmla="*/ 1527175 h 6709566"/>
                    <a:gd name="connsiteX76" fmla="*/ 1696244 w 3413919"/>
                    <a:gd name="connsiteY76" fmla="*/ 1311275 h 6709566"/>
                    <a:gd name="connsiteX77" fmla="*/ 1648619 w 3413919"/>
                    <a:gd name="connsiteY77" fmla="*/ 1200150 h 6709566"/>
                    <a:gd name="connsiteX78" fmla="*/ 1626394 w 3413919"/>
                    <a:gd name="connsiteY78" fmla="*/ 1073150 h 6709566"/>
                    <a:gd name="connsiteX79" fmla="*/ 1572419 w 3413919"/>
                    <a:gd name="connsiteY79" fmla="*/ 920750 h 6709566"/>
                    <a:gd name="connsiteX80" fmla="*/ 1366044 w 3413919"/>
                    <a:gd name="connsiteY80" fmla="*/ 784225 h 6709566"/>
                    <a:gd name="connsiteX81" fmla="*/ 1273969 w 3413919"/>
                    <a:gd name="connsiteY81" fmla="*/ 742950 h 6709566"/>
                    <a:gd name="connsiteX82" fmla="*/ 1258094 w 3413919"/>
                    <a:gd name="connsiteY82" fmla="*/ 682625 h 6709566"/>
                    <a:gd name="connsiteX83" fmla="*/ 1013619 w 3413919"/>
                    <a:gd name="connsiteY83" fmla="*/ 571500 h 6709566"/>
                    <a:gd name="connsiteX84" fmla="*/ 994569 w 3413919"/>
                    <a:gd name="connsiteY84" fmla="*/ 479425 h 6709566"/>
                    <a:gd name="connsiteX85" fmla="*/ 918369 w 3413919"/>
                    <a:gd name="connsiteY85" fmla="*/ 450850 h 6709566"/>
                    <a:gd name="connsiteX86" fmla="*/ 877094 w 3413919"/>
                    <a:gd name="connsiteY86" fmla="*/ 352425 h 6709566"/>
                    <a:gd name="connsiteX87" fmla="*/ 765969 w 3413919"/>
                    <a:gd name="connsiteY87" fmla="*/ 260350 h 6709566"/>
                    <a:gd name="connsiteX88" fmla="*/ 632619 w 3413919"/>
                    <a:gd name="connsiteY88" fmla="*/ 193675 h 6709566"/>
                    <a:gd name="connsiteX89" fmla="*/ 588169 w 3413919"/>
                    <a:gd name="connsiteY89" fmla="*/ 114300 h 6709566"/>
                    <a:gd name="connsiteX90" fmla="*/ 435769 w 3413919"/>
                    <a:gd name="connsiteY90" fmla="*/ 0 h 6709566"/>
                    <a:gd name="connsiteX91" fmla="*/ 340519 w 3413919"/>
                    <a:gd name="connsiteY91" fmla="*/ 66675 h 6709566"/>
                    <a:gd name="connsiteX92" fmla="*/ 308769 w 3413919"/>
                    <a:gd name="connsiteY92" fmla="*/ 120649 h 6709566"/>
                    <a:gd name="connsiteX93" fmla="*/ 302419 w 3413919"/>
                    <a:gd name="connsiteY93" fmla="*/ 212724 h 6709566"/>
                    <a:gd name="connsiteX94" fmla="*/ 210344 w 3413919"/>
                    <a:gd name="connsiteY94" fmla="*/ 371473 h 6709566"/>
                    <a:gd name="connsiteX95" fmla="*/ 121444 w 3413919"/>
                    <a:gd name="connsiteY95" fmla="*/ 498474 h 6709566"/>
                    <a:gd name="connsiteX96" fmla="*/ 134144 w 3413919"/>
                    <a:gd name="connsiteY96" fmla="*/ 612773 h 6709566"/>
                    <a:gd name="connsiteX97" fmla="*/ 0 w 3413919"/>
                    <a:gd name="connsiteY9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75694 w 3413919"/>
                    <a:gd name="connsiteY36" fmla="*/ 5635622 h 6709566"/>
                    <a:gd name="connsiteX37" fmla="*/ 2339975 w 3413919"/>
                    <a:gd name="connsiteY37" fmla="*/ 5607047 h 6709566"/>
                    <a:gd name="connsiteX38" fmla="*/ 2285207 w 3413919"/>
                    <a:gd name="connsiteY38" fmla="*/ 5618953 h 6709566"/>
                    <a:gd name="connsiteX39" fmla="*/ 2261394 w 3413919"/>
                    <a:gd name="connsiteY39" fmla="*/ 5602285 h 6709566"/>
                    <a:gd name="connsiteX40" fmla="*/ 2254250 w 3413919"/>
                    <a:gd name="connsiteY40" fmla="*/ 5571328 h 6709566"/>
                    <a:gd name="connsiteX41" fmla="*/ 2209007 w 3413919"/>
                    <a:gd name="connsiteY41" fmla="*/ 5564185 h 6709566"/>
                    <a:gd name="connsiteX42" fmla="*/ 2194719 w 3413919"/>
                    <a:gd name="connsiteY42" fmla="*/ 5502272 h 6709566"/>
                    <a:gd name="connsiteX43" fmla="*/ 2144713 w 3413919"/>
                    <a:gd name="connsiteY43" fmla="*/ 5471316 h 6709566"/>
                    <a:gd name="connsiteX44" fmla="*/ 2139950 w 3413919"/>
                    <a:gd name="connsiteY44" fmla="*/ 5402260 h 6709566"/>
                    <a:gd name="connsiteX45" fmla="*/ 2106613 w 3413919"/>
                    <a:gd name="connsiteY45" fmla="*/ 5357016 h 6709566"/>
                    <a:gd name="connsiteX46" fmla="*/ 2070894 w 3413919"/>
                    <a:gd name="connsiteY46" fmla="*/ 5345110 h 6709566"/>
                    <a:gd name="connsiteX47" fmla="*/ 2032794 w 3413919"/>
                    <a:gd name="connsiteY47" fmla="*/ 5328441 h 6709566"/>
                    <a:gd name="connsiteX48" fmla="*/ 2051844 w 3413919"/>
                    <a:gd name="connsiteY48" fmla="*/ 5254622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7537 w 3413919"/>
                    <a:gd name="connsiteY52" fmla="*/ 4685507 h 6709566"/>
                    <a:gd name="connsiteX53" fmla="*/ 1982788 w 3413919"/>
                    <a:gd name="connsiteY53" fmla="*/ 4587876 h 6709566"/>
                    <a:gd name="connsiteX54" fmla="*/ 1982788 w 3413919"/>
                    <a:gd name="connsiteY54" fmla="*/ 4425951 h 6709566"/>
                    <a:gd name="connsiteX55" fmla="*/ 1923257 w 3413919"/>
                    <a:gd name="connsiteY55" fmla="*/ 4306887 h 6709566"/>
                    <a:gd name="connsiteX56" fmla="*/ 2028032 w 3413919"/>
                    <a:gd name="connsiteY56" fmla="*/ 4094956 h 6709566"/>
                    <a:gd name="connsiteX57" fmla="*/ 1992313 w 3413919"/>
                    <a:gd name="connsiteY57" fmla="*/ 4006849 h 6709566"/>
                    <a:gd name="connsiteX58" fmla="*/ 1887538 w 3413919"/>
                    <a:gd name="connsiteY58" fmla="*/ 3921125 h 6709566"/>
                    <a:gd name="connsiteX59" fmla="*/ 1955007 w 3413919"/>
                    <a:gd name="connsiteY59" fmla="*/ 3788569 h 6709566"/>
                    <a:gd name="connsiteX60" fmla="*/ 1905794 w 3413919"/>
                    <a:gd name="connsiteY60" fmla="*/ 3705225 h 6709566"/>
                    <a:gd name="connsiteX61" fmla="*/ 1959769 w 3413919"/>
                    <a:gd name="connsiteY61" fmla="*/ 3562350 h 6709566"/>
                    <a:gd name="connsiteX62" fmla="*/ 2004219 w 3413919"/>
                    <a:gd name="connsiteY62" fmla="*/ 3438525 h 6709566"/>
                    <a:gd name="connsiteX63" fmla="*/ 1947069 w 3413919"/>
                    <a:gd name="connsiteY63" fmla="*/ 3352800 h 6709566"/>
                    <a:gd name="connsiteX64" fmla="*/ 2061369 w 3413919"/>
                    <a:gd name="connsiteY64" fmla="*/ 3282950 h 6709566"/>
                    <a:gd name="connsiteX65" fmla="*/ 1991519 w 3413919"/>
                    <a:gd name="connsiteY65" fmla="*/ 3197225 h 6709566"/>
                    <a:gd name="connsiteX66" fmla="*/ 2070894 w 3413919"/>
                    <a:gd name="connsiteY66" fmla="*/ 3035300 h 6709566"/>
                    <a:gd name="connsiteX67" fmla="*/ 2124869 w 3413919"/>
                    <a:gd name="connsiteY67" fmla="*/ 2974975 h 6709566"/>
                    <a:gd name="connsiteX68" fmla="*/ 2191544 w 3413919"/>
                    <a:gd name="connsiteY68" fmla="*/ 2838450 h 6709566"/>
                    <a:gd name="connsiteX69" fmla="*/ 2334419 w 3413919"/>
                    <a:gd name="connsiteY69" fmla="*/ 2727325 h 6709566"/>
                    <a:gd name="connsiteX70" fmla="*/ 2401094 w 3413919"/>
                    <a:gd name="connsiteY70" fmla="*/ 2593975 h 6709566"/>
                    <a:gd name="connsiteX71" fmla="*/ 2410619 w 3413919"/>
                    <a:gd name="connsiteY71" fmla="*/ 2374900 h 6709566"/>
                    <a:gd name="connsiteX72" fmla="*/ 2391569 w 3413919"/>
                    <a:gd name="connsiteY72" fmla="*/ 2082800 h 6709566"/>
                    <a:gd name="connsiteX73" fmla="*/ 2337594 w 3413919"/>
                    <a:gd name="connsiteY73" fmla="*/ 1854200 h 6709566"/>
                    <a:gd name="connsiteX74" fmla="*/ 2216944 w 3413919"/>
                    <a:gd name="connsiteY74" fmla="*/ 1816100 h 6709566"/>
                    <a:gd name="connsiteX75" fmla="*/ 1893094 w 3413919"/>
                    <a:gd name="connsiteY75" fmla="*/ 1527175 h 6709566"/>
                    <a:gd name="connsiteX76" fmla="*/ 1696244 w 3413919"/>
                    <a:gd name="connsiteY76" fmla="*/ 1311275 h 6709566"/>
                    <a:gd name="connsiteX77" fmla="*/ 1648619 w 3413919"/>
                    <a:gd name="connsiteY77" fmla="*/ 1200150 h 6709566"/>
                    <a:gd name="connsiteX78" fmla="*/ 1626394 w 3413919"/>
                    <a:gd name="connsiteY78" fmla="*/ 1073150 h 6709566"/>
                    <a:gd name="connsiteX79" fmla="*/ 1572419 w 3413919"/>
                    <a:gd name="connsiteY79" fmla="*/ 920750 h 6709566"/>
                    <a:gd name="connsiteX80" fmla="*/ 1366044 w 3413919"/>
                    <a:gd name="connsiteY80" fmla="*/ 784225 h 6709566"/>
                    <a:gd name="connsiteX81" fmla="*/ 1273969 w 3413919"/>
                    <a:gd name="connsiteY81" fmla="*/ 742950 h 6709566"/>
                    <a:gd name="connsiteX82" fmla="*/ 1258094 w 3413919"/>
                    <a:gd name="connsiteY82" fmla="*/ 682625 h 6709566"/>
                    <a:gd name="connsiteX83" fmla="*/ 1013619 w 3413919"/>
                    <a:gd name="connsiteY83" fmla="*/ 571500 h 6709566"/>
                    <a:gd name="connsiteX84" fmla="*/ 994569 w 3413919"/>
                    <a:gd name="connsiteY84" fmla="*/ 479425 h 6709566"/>
                    <a:gd name="connsiteX85" fmla="*/ 918369 w 3413919"/>
                    <a:gd name="connsiteY85" fmla="*/ 450850 h 6709566"/>
                    <a:gd name="connsiteX86" fmla="*/ 877094 w 3413919"/>
                    <a:gd name="connsiteY86" fmla="*/ 352425 h 6709566"/>
                    <a:gd name="connsiteX87" fmla="*/ 765969 w 3413919"/>
                    <a:gd name="connsiteY87" fmla="*/ 260350 h 6709566"/>
                    <a:gd name="connsiteX88" fmla="*/ 632619 w 3413919"/>
                    <a:gd name="connsiteY88" fmla="*/ 193675 h 6709566"/>
                    <a:gd name="connsiteX89" fmla="*/ 588169 w 3413919"/>
                    <a:gd name="connsiteY89" fmla="*/ 114300 h 6709566"/>
                    <a:gd name="connsiteX90" fmla="*/ 435769 w 3413919"/>
                    <a:gd name="connsiteY90" fmla="*/ 0 h 6709566"/>
                    <a:gd name="connsiteX91" fmla="*/ 340519 w 3413919"/>
                    <a:gd name="connsiteY91" fmla="*/ 66675 h 6709566"/>
                    <a:gd name="connsiteX92" fmla="*/ 308769 w 3413919"/>
                    <a:gd name="connsiteY92" fmla="*/ 120649 h 6709566"/>
                    <a:gd name="connsiteX93" fmla="*/ 302419 w 3413919"/>
                    <a:gd name="connsiteY93" fmla="*/ 212724 h 6709566"/>
                    <a:gd name="connsiteX94" fmla="*/ 210344 w 3413919"/>
                    <a:gd name="connsiteY94" fmla="*/ 371473 h 6709566"/>
                    <a:gd name="connsiteX95" fmla="*/ 121444 w 3413919"/>
                    <a:gd name="connsiteY95" fmla="*/ 498474 h 6709566"/>
                    <a:gd name="connsiteX96" fmla="*/ 134144 w 3413919"/>
                    <a:gd name="connsiteY96" fmla="*/ 612773 h 6709566"/>
                    <a:gd name="connsiteX97" fmla="*/ 0 w 3413919"/>
                    <a:gd name="connsiteY9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9975 w 3413919"/>
                    <a:gd name="connsiteY37" fmla="*/ 5607047 h 6709566"/>
                    <a:gd name="connsiteX38" fmla="*/ 2285207 w 3413919"/>
                    <a:gd name="connsiteY38" fmla="*/ 5618953 h 6709566"/>
                    <a:gd name="connsiteX39" fmla="*/ 2261394 w 3413919"/>
                    <a:gd name="connsiteY39" fmla="*/ 5602285 h 6709566"/>
                    <a:gd name="connsiteX40" fmla="*/ 2254250 w 3413919"/>
                    <a:gd name="connsiteY40" fmla="*/ 5571328 h 6709566"/>
                    <a:gd name="connsiteX41" fmla="*/ 2209007 w 3413919"/>
                    <a:gd name="connsiteY41" fmla="*/ 5564185 h 6709566"/>
                    <a:gd name="connsiteX42" fmla="*/ 2194719 w 3413919"/>
                    <a:gd name="connsiteY42" fmla="*/ 5502272 h 6709566"/>
                    <a:gd name="connsiteX43" fmla="*/ 2144713 w 3413919"/>
                    <a:gd name="connsiteY43" fmla="*/ 5471316 h 6709566"/>
                    <a:gd name="connsiteX44" fmla="*/ 2139950 w 3413919"/>
                    <a:gd name="connsiteY44" fmla="*/ 5402260 h 6709566"/>
                    <a:gd name="connsiteX45" fmla="*/ 2106613 w 3413919"/>
                    <a:gd name="connsiteY45" fmla="*/ 5357016 h 6709566"/>
                    <a:gd name="connsiteX46" fmla="*/ 2070894 w 3413919"/>
                    <a:gd name="connsiteY46" fmla="*/ 5345110 h 6709566"/>
                    <a:gd name="connsiteX47" fmla="*/ 2032794 w 3413919"/>
                    <a:gd name="connsiteY47" fmla="*/ 5328441 h 6709566"/>
                    <a:gd name="connsiteX48" fmla="*/ 2051844 w 3413919"/>
                    <a:gd name="connsiteY48" fmla="*/ 5254622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7537 w 3413919"/>
                    <a:gd name="connsiteY52" fmla="*/ 4685507 h 6709566"/>
                    <a:gd name="connsiteX53" fmla="*/ 1982788 w 3413919"/>
                    <a:gd name="connsiteY53" fmla="*/ 4587876 h 6709566"/>
                    <a:gd name="connsiteX54" fmla="*/ 1982788 w 3413919"/>
                    <a:gd name="connsiteY54" fmla="*/ 4425951 h 6709566"/>
                    <a:gd name="connsiteX55" fmla="*/ 1923257 w 3413919"/>
                    <a:gd name="connsiteY55" fmla="*/ 4306887 h 6709566"/>
                    <a:gd name="connsiteX56" fmla="*/ 2028032 w 3413919"/>
                    <a:gd name="connsiteY56" fmla="*/ 4094956 h 6709566"/>
                    <a:gd name="connsiteX57" fmla="*/ 1992313 w 3413919"/>
                    <a:gd name="connsiteY57" fmla="*/ 4006849 h 6709566"/>
                    <a:gd name="connsiteX58" fmla="*/ 1887538 w 3413919"/>
                    <a:gd name="connsiteY58" fmla="*/ 3921125 h 6709566"/>
                    <a:gd name="connsiteX59" fmla="*/ 1955007 w 3413919"/>
                    <a:gd name="connsiteY59" fmla="*/ 3788569 h 6709566"/>
                    <a:gd name="connsiteX60" fmla="*/ 1905794 w 3413919"/>
                    <a:gd name="connsiteY60" fmla="*/ 3705225 h 6709566"/>
                    <a:gd name="connsiteX61" fmla="*/ 1959769 w 3413919"/>
                    <a:gd name="connsiteY61" fmla="*/ 3562350 h 6709566"/>
                    <a:gd name="connsiteX62" fmla="*/ 2004219 w 3413919"/>
                    <a:gd name="connsiteY62" fmla="*/ 3438525 h 6709566"/>
                    <a:gd name="connsiteX63" fmla="*/ 1947069 w 3413919"/>
                    <a:gd name="connsiteY63" fmla="*/ 3352800 h 6709566"/>
                    <a:gd name="connsiteX64" fmla="*/ 2061369 w 3413919"/>
                    <a:gd name="connsiteY64" fmla="*/ 3282950 h 6709566"/>
                    <a:gd name="connsiteX65" fmla="*/ 1991519 w 3413919"/>
                    <a:gd name="connsiteY65" fmla="*/ 3197225 h 6709566"/>
                    <a:gd name="connsiteX66" fmla="*/ 2070894 w 3413919"/>
                    <a:gd name="connsiteY66" fmla="*/ 3035300 h 6709566"/>
                    <a:gd name="connsiteX67" fmla="*/ 2124869 w 3413919"/>
                    <a:gd name="connsiteY67" fmla="*/ 2974975 h 6709566"/>
                    <a:gd name="connsiteX68" fmla="*/ 2191544 w 3413919"/>
                    <a:gd name="connsiteY68" fmla="*/ 2838450 h 6709566"/>
                    <a:gd name="connsiteX69" fmla="*/ 2334419 w 3413919"/>
                    <a:gd name="connsiteY69" fmla="*/ 2727325 h 6709566"/>
                    <a:gd name="connsiteX70" fmla="*/ 2401094 w 3413919"/>
                    <a:gd name="connsiteY70" fmla="*/ 2593975 h 6709566"/>
                    <a:gd name="connsiteX71" fmla="*/ 2410619 w 3413919"/>
                    <a:gd name="connsiteY71" fmla="*/ 2374900 h 6709566"/>
                    <a:gd name="connsiteX72" fmla="*/ 2391569 w 3413919"/>
                    <a:gd name="connsiteY72" fmla="*/ 2082800 h 6709566"/>
                    <a:gd name="connsiteX73" fmla="*/ 2337594 w 3413919"/>
                    <a:gd name="connsiteY73" fmla="*/ 1854200 h 6709566"/>
                    <a:gd name="connsiteX74" fmla="*/ 2216944 w 3413919"/>
                    <a:gd name="connsiteY74" fmla="*/ 1816100 h 6709566"/>
                    <a:gd name="connsiteX75" fmla="*/ 1893094 w 3413919"/>
                    <a:gd name="connsiteY75" fmla="*/ 1527175 h 6709566"/>
                    <a:gd name="connsiteX76" fmla="*/ 1696244 w 3413919"/>
                    <a:gd name="connsiteY76" fmla="*/ 1311275 h 6709566"/>
                    <a:gd name="connsiteX77" fmla="*/ 1648619 w 3413919"/>
                    <a:gd name="connsiteY77" fmla="*/ 1200150 h 6709566"/>
                    <a:gd name="connsiteX78" fmla="*/ 1626394 w 3413919"/>
                    <a:gd name="connsiteY78" fmla="*/ 1073150 h 6709566"/>
                    <a:gd name="connsiteX79" fmla="*/ 1572419 w 3413919"/>
                    <a:gd name="connsiteY79" fmla="*/ 920750 h 6709566"/>
                    <a:gd name="connsiteX80" fmla="*/ 1366044 w 3413919"/>
                    <a:gd name="connsiteY80" fmla="*/ 784225 h 6709566"/>
                    <a:gd name="connsiteX81" fmla="*/ 1273969 w 3413919"/>
                    <a:gd name="connsiteY81" fmla="*/ 742950 h 6709566"/>
                    <a:gd name="connsiteX82" fmla="*/ 1258094 w 3413919"/>
                    <a:gd name="connsiteY82" fmla="*/ 682625 h 6709566"/>
                    <a:gd name="connsiteX83" fmla="*/ 1013619 w 3413919"/>
                    <a:gd name="connsiteY83" fmla="*/ 571500 h 6709566"/>
                    <a:gd name="connsiteX84" fmla="*/ 994569 w 3413919"/>
                    <a:gd name="connsiteY84" fmla="*/ 479425 h 6709566"/>
                    <a:gd name="connsiteX85" fmla="*/ 918369 w 3413919"/>
                    <a:gd name="connsiteY85" fmla="*/ 450850 h 6709566"/>
                    <a:gd name="connsiteX86" fmla="*/ 877094 w 3413919"/>
                    <a:gd name="connsiteY86" fmla="*/ 352425 h 6709566"/>
                    <a:gd name="connsiteX87" fmla="*/ 765969 w 3413919"/>
                    <a:gd name="connsiteY87" fmla="*/ 260350 h 6709566"/>
                    <a:gd name="connsiteX88" fmla="*/ 632619 w 3413919"/>
                    <a:gd name="connsiteY88" fmla="*/ 193675 h 6709566"/>
                    <a:gd name="connsiteX89" fmla="*/ 588169 w 3413919"/>
                    <a:gd name="connsiteY89" fmla="*/ 114300 h 6709566"/>
                    <a:gd name="connsiteX90" fmla="*/ 435769 w 3413919"/>
                    <a:gd name="connsiteY90" fmla="*/ 0 h 6709566"/>
                    <a:gd name="connsiteX91" fmla="*/ 340519 w 3413919"/>
                    <a:gd name="connsiteY91" fmla="*/ 66675 h 6709566"/>
                    <a:gd name="connsiteX92" fmla="*/ 308769 w 3413919"/>
                    <a:gd name="connsiteY92" fmla="*/ 120649 h 6709566"/>
                    <a:gd name="connsiteX93" fmla="*/ 302419 w 3413919"/>
                    <a:gd name="connsiteY93" fmla="*/ 212724 h 6709566"/>
                    <a:gd name="connsiteX94" fmla="*/ 210344 w 3413919"/>
                    <a:gd name="connsiteY94" fmla="*/ 371473 h 6709566"/>
                    <a:gd name="connsiteX95" fmla="*/ 121444 w 3413919"/>
                    <a:gd name="connsiteY95" fmla="*/ 498474 h 6709566"/>
                    <a:gd name="connsiteX96" fmla="*/ 134144 w 3413919"/>
                    <a:gd name="connsiteY96" fmla="*/ 612773 h 6709566"/>
                    <a:gd name="connsiteX97" fmla="*/ 0 w 3413919"/>
                    <a:gd name="connsiteY9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85207 w 3413919"/>
                    <a:gd name="connsiteY38" fmla="*/ 5618953 h 6709566"/>
                    <a:gd name="connsiteX39" fmla="*/ 2261394 w 3413919"/>
                    <a:gd name="connsiteY39" fmla="*/ 5602285 h 6709566"/>
                    <a:gd name="connsiteX40" fmla="*/ 2254250 w 3413919"/>
                    <a:gd name="connsiteY40" fmla="*/ 5571328 h 6709566"/>
                    <a:gd name="connsiteX41" fmla="*/ 2209007 w 3413919"/>
                    <a:gd name="connsiteY41" fmla="*/ 5564185 h 6709566"/>
                    <a:gd name="connsiteX42" fmla="*/ 2194719 w 3413919"/>
                    <a:gd name="connsiteY42" fmla="*/ 5502272 h 6709566"/>
                    <a:gd name="connsiteX43" fmla="*/ 2144713 w 3413919"/>
                    <a:gd name="connsiteY43" fmla="*/ 5471316 h 6709566"/>
                    <a:gd name="connsiteX44" fmla="*/ 2139950 w 3413919"/>
                    <a:gd name="connsiteY44" fmla="*/ 5402260 h 6709566"/>
                    <a:gd name="connsiteX45" fmla="*/ 2106613 w 3413919"/>
                    <a:gd name="connsiteY45" fmla="*/ 5357016 h 6709566"/>
                    <a:gd name="connsiteX46" fmla="*/ 2070894 w 3413919"/>
                    <a:gd name="connsiteY46" fmla="*/ 5345110 h 6709566"/>
                    <a:gd name="connsiteX47" fmla="*/ 2032794 w 3413919"/>
                    <a:gd name="connsiteY47" fmla="*/ 5328441 h 6709566"/>
                    <a:gd name="connsiteX48" fmla="*/ 2051844 w 3413919"/>
                    <a:gd name="connsiteY48" fmla="*/ 5254622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7537 w 3413919"/>
                    <a:gd name="connsiteY52" fmla="*/ 4685507 h 6709566"/>
                    <a:gd name="connsiteX53" fmla="*/ 1982788 w 3413919"/>
                    <a:gd name="connsiteY53" fmla="*/ 4587876 h 6709566"/>
                    <a:gd name="connsiteX54" fmla="*/ 1982788 w 3413919"/>
                    <a:gd name="connsiteY54" fmla="*/ 4425951 h 6709566"/>
                    <a:gd name="connsiteX55" fmla="*/ 1923257 w 3413919"/>
                    <a:gd name="connsiteY55" fmla="*/ 4306887 h 6709566"/>
                    <a:gd name="connsiteX56" fmla="*/ 2028032 w 3413919"/>
                    <a:gd name="connsiteY56" fmla="*/ 4094956 h 6709566"/>
                    <a:gd name="connsiteX57" fmla="*/ 1992313 w 3413919"/>
                    <a:gd name="connsiteY57" fmla="*/ 4006849 h 6709566"/>
                    <a:gd name="connsiteX58" fmla="*/ 1887538 w 3413919"/>
                    <a:gd name="connsiteY58" fmla="*/ 3921125 h 6709566"/>
                    <a:gd name="connsiteX59" fmla="*/ 1955007 w 3413919"/>
                    <a:gd name="connsiteY59" fmla="*/ 3788569 h 6709566"/>
                    <a:gd name="connsiteX60" fmla="*/ 1905794 w 3413919"/>
                    <a:gd name="connsiteY60" fmla="*/ 3705225 h 6709566"/>
                    <a:gd name="connsiteX61" fmla="*/ 1959769 w 3413919"/>
                    <a:gd name="connsiteY61" fmla="*/ 3562350 h 6709566"/>
                    <a:gd name="connsiteX62" fmla="*/ 2004219 w 3413919"/>
                    <a:gd name="connsiteY62" fmla="*/ 3438525 h 6709566"/>
                    <a:gd name="connsiteX63" fmla="*/ 1947069 w 3413919"/>
                    <a:gd name="connsiteY63" fmla="*/ 3352800 h 6709566"/>
                    <a:gd name="connsiteX64" fmla="*/ 2061369 w 3413919"/>
                    <a:gd name="connsiteY64" fmla="*/ 3282950 h 6709566"/>
                    <a:gd name="connsiteX65" fmla="*/ 1991519 w 3413919"/>
                    <a:gd name="connsiteY65" fmla="*/ 3197225 h 6709566"/>
                    <a:gd name="connsiteX66" fmla="*/ 2070894 w 3413919"/>
                    <a:gd name="connsiteY66" fmla="*/ 3035300 h 6709566"/>
                    <a:gd name="connsiteX67" fmla="*/ 2124869 w 3413919"/>
                    <a:gd name="connsiteY67" fmla="*/ 2974975 h 6709566"/>
                    <a:gd name="connsiteX68" fmla="*/ 2191544 w 3413919"/>
                    <a:gd name="connsiteY68" fmla="*/ 2838450 h 6709566"/>
                    <a:gd name="connsiteX69" fmla="*/ 2334419 w 3413919"/>
                    <a:gd name="connsiteY69" fmla="*/ 2727325 h 6709566"/>
                    <a:gd name="connsiteX70" fmla="*/ 2401094 w 3413919"/>
                    <a:gd name="connsiteY70" fmla="*/ 2593975 h 6709566"/>
                    <a:gd name="connsiteX71" fmla="*/ 2410619 w 3413919"/>
                    <a:gd name="connsiteY71" fmla="*/ 2374900 h 6709566"/>
                    <a:gd name="connsiteX72" fmla="*/ 2391569 w 3413919"/>
                    <a:gd name="connsiteY72" fmla="*/ 2082800 h 6709566"/>
                    <a:gd name="connsiteX73" fmla="*/ 2337594 w 3413919"/>
                    <a:gd name="connsiteY73" fmla="*/ 1854200 h 6709566"/>
                    <a:gd name="connsiteX74" fmla="*/ 2216944 w 3413919"/>
                    <a:gd name="connsiteY74" fmla="*/ 1816100 h 6709566"/>
                    <a:gd name="connsiteX75" fmla="*/ 1893094 w 3413919"/>
                    <a:gd name="connsiteY75" fmla="*/ 1527175 h 6709566"/>
                    <a:gd name="connsiteX76" fmla="*/ 1696244 w 3413919"/>
                    <a:gd name="connsiteY76" fmla="*/ 1311275 h 6709566"/>
                    <a:gd name="connsiteX77" fmla="*/ 1648619 w 3413919"/>
                    <a:gd name="connsiteY77" fmla="*/ 1200150 h 6709566"/>
                    <a:gd name="connsiteX78" fmla="*/ 1626394 w 3413919"/>
                    <a:gd name="connsiteY78" fmla="*/ 1073150 h 6709566"/>
                    <a:gd name="connsiteX79" fmla="*/ 1572419 w 3413919"/>
                    <a:gd name="connsiteY79" fmla="*/ 920750 h 6709566"/>
                    <a:gd name="connsiteX80" fmla="*/ 1366044 w 3413919"/>
                    <a:gd name="connsiteY80" fmla="*/ 784225 h 6709566"/>
                    <a:gd name="connsiteX81" fmla="*/ 1273969 w 3413919"/>
                    <a:gd name="connsiteY81" fmla="*/ 742950 h 6709566"/>
                    <a:gd name="connsiteX82" fmla="*/ 1258094 w 3413919"/>
                    <a:gd name="connsiteY82" fmla="*/ 682625 h 6709566"/>
                    <a:gd name="connsiteX83" fmla="*/ 1013619 w 3413919"/>
                    <a:gd name="connsiteY83" fmla="*/ 571500 h 6709566"/>
                    <a:gd name="connsiteX84" fmla="*/ 994569 w 3413919"/>
                    <a:gd name="connsiteY84" fmla="*/ 479425 h 6709566"/>
                    <a:gd name="connsiteX85" fmla="*/ 918369 w 3413919"/>
                    <a:gd name="connsiteY85" fmla="*/ 450850 h 6709566"/>
                    <a:gd name="connsiteX86" fmla="*/ 877094 w 3413919"/>
                    <a:gd name="connsiteY86" fmla="*/ 352425 h 6709566"/>
                    <a:gd name="connsiteX87" fmla="*/ 765969 w 3413919"/>
                    <a:gd name="connsiteY87" fmla="*/ 260350 h 6709566"/>
                    <a:gd name="connsiteX88" fmla="*/ 632619 w 3413919"/>
                    <a:gd name="connsiteY88" fmla="*/ 193675 h 6709566"/>
                    <a:gd name="connsiteX89" fmla="*/ 588169 w 3413919"/>
                    <a:gd name="connsiteY89" fmla="*/ 114300 h 6709566"/>
                    <a:gd name="connsiteX90" fmla="*/ 435769 w 3413919"/>
                    <a:gd name="connsiteY90" fmla="*/ 0 h 6709566"/>
                    <a:gd name="connsiteX91" fmla="*/ 340519 w 3413919"/>
                    <a:gd name="connsiteY91" fmla="*/ 66675 h 6709566"/>
                    <a:gd name="connsiteX92" fmla="*/ 308769 w 3413919"/>
                    <a:gd name="connsiteY92" fmla="*/ 120649 h 6709566"/>
                    <a:gd name="connsiteX93" fmla="*/ 302419 w 3413919"/>
                    <a:gd name="connsiteY93" fmla="*/ 212724 h 6709566"/>
                    <a:gd name="connsiteX94" fmla="*/ 210344 w 3413919"/>
                    <a:gd name="connsiteY94" fmla="*/ 371473 h 6709566"/>
                    <a:gd name="connsiteX95" fmla="*/ 121444 w 3413919"/>
                    <a:gd name="connsiteY95" fmla="*/ 498474 h 6709566"/>
                    <a:gd name="connsiteX96" fmla="*/ 134144 w 3413919"/>
                    <a:gd name="connsiteY96" fmla="*/ 612773 h 6709566"/>
                    <a:gd name="connsiteX97" fmla="*/ 0 w 3413919"/>
                    <a:gd name="connsiteY9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85207 w 3413919"/>
                    <a:gd name="connsiteY38" fmla="*/ 5618953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54622 h 6709566"/>
                    <a:gd name="connsiteX48" fmla="*/ 2018506 w 3413919"/>
                    <a:gd name="connsiteY48" fmla="*/ 5061744 h 6709566"/>
                    <a:gd name="connsiteX49" fmla="*/ 1932781 w 3413919"/>
                    <a:gd name="connsiteY49" fmla="*/ 4966493 h 6709566"/>
                    <a:gd name="connsiteX50" fmla="*/ 1968501 w 3413919"/>
                    <a:gd name="connsiteY50" fmla="*/ 4783138 h 6709566"/>
                    <a:gd name="connsiteX51" fmla="*/ 1887537 w 3413919"/>
                    <a:gd name="connsiteY51" fmla="*/ 4685507 h 6709566"/>
                    <a:gd name="connsiteX52" fmla="*/ 1982788 w 3413919"/>
                    <a:gd name="connsiteY52" fmla="*/ 4587876 h 6709566"/>
                    <a:gd name="connsiteX53" fmla="*/ 1982788 w 3413919"/>
                    <a:gd name="connsiteY53" fmla="*/ 4425951 h 6709566"/>
                    <a:gd name="connsiteX54" fmla="*/ 1923257 w 3413919"/>
                    <a:gd name="connsiteY54" fmla="*/ 4306887 h 6709566"/>
                    <a:gd name="connsiteX55" fmla="*/ 2028032 w 3413919"/>
                    <a:gd name="connsiteY55" fmla="*/ 4094956 h 6709566"/>
                    <a:gd name="connsiteX56" fmla="*/ 1992313 w 3413919"/>
                    <a:gd name="connsiteY56" fmla="*/ 4006849 h 6709566"/>
                    <a:gd name="connsiteX57" fmla="*/ 1887538 w 3413919"/>
                    <a:gd name="connsiteY57" fmla="*/ 3921125 h 6709566"/>
                    <a:gd name="connsiteX58" fmla="*/ 1955007 w 3413919"/>
                    <a:gd name="connsiteY58" fmla="*/ 3788569 h 6709566"/>
                    <a:gd name="connsiteX59" fmla="*/ 1905794 w 3413919"/>
                    <a:gd name="connsiteY59" fmla="*/ 3705225 h 6709566"/>
                    <a:gd name="connsiteX60" fmla="*/ 1959769 w 3413919"/>
                    <a:gd name="connsiteY60" fmla="*/ 3562350 h 6709566"/>
                    <a:gd name="connsiteX61" fmla="*/ 2004219 w 3413919"/>
                    <a:gd name="connsiteY61" fmla="*/ 3438525 h 6709566"/>
                    <a:gd name="connsiteX62" fmla="*/ 1947069 w 3413919"/>
                    <a:gd name="connsiteY62" fmla="*/ 3352800 h 6709566"/>
                    <a:gd name="connsiteX63" fmla="*/ 2061369 w 3413919"/>
                    <a:gd name="connsiteY63" fmla="*/ 3282950 h 6709566"/>
                    <a:gd name="connsiteX64" fmla="*/ 1991519 w 3413919"/>
                    <a:gd name="connsiteY64" fmla="*/ 3197225 h 6709566"/>
                    <a:gd name="connsiteX65" fmla="*/ 2070894 w 3413919"/>
                    <a:gd name="connsiteY65" fmla="*/ 3035300 h 6709566"/>
                    <a:gd name="connsiteX66" fmla="*/ 2124869 w 3413919"/>
                    <a:gd name="connsiteY66" fmla="*/ 2974975 h 6709566"/>
                    <a:gd name="connsiteX67" fmla="*/ 2191544 w 3413919"/>
                    <a:gd name="connsiteY67" fmla="*/ 2838450 h 6709566"/>
                    <a:gd name="connsiteX68" fmla="*/ 2334419 w 3413919"/>
                    <a:gd name="connsiteY68" fmla="*/ 2727325 h 6709566"/>
                    <a:gd name="connsiteX69" fmla="*/ 2401094 w 3413919"/>
                    <a:gd name="connsiteY69" fmla="*/ 2593975 h 6709566"/>
                    <a:gd name="connsiteX70" fmla="*/ 2410619 w 3413919"/>
                    <a:gd name="connsiteY70" fmla="*/ 2374900 h 6709566"/>
                    <a:gd name="connsiteX71" fmla="*/ 2391569 w 3413919"/>
                    <a:gd name="connsiteY71" fmla="*/ 2082800 h 6709566"/>
                    <a:gd name="connsiteX72" fmla="*/ 2337594 w 3413919"/>
                    <a:gd name="connsiteY72" fmla="*/ 1854200 h 6709566"/>
                    <a:gd name="connsiteX73" fmla="*/ 2216944 w 3413919"/>
                    <a:gd name="connsiteY73" fmla="*/ 1816100 h 6709566"/>
                    <a:gd name="connsiteX74" fmla="*/ 1893094 w 3413919"/>
                    <a:gd name="connsiteY74" fmla="*/ 1527175 h 6709566"/>
                    <a:gd name="connsiteX75" fmla="*/ 1696244 w 3413919"/>
                    <a:gd name="connsiteY75" fmla="*/ 1311275 h 6709566"/>
                    <a:gd name="connsiteX76" fmla="*/ 1648619 w 3413919"/>
                    <a:gd name="connsiteY76" fmla="*/ 1200150 h 6709566"/>
                    <a:gd name="connsiteX77" fmla="*/ 1626394 w 3413919"/>
                    <a:gd name="connsiteY77" fmla="*/ 1073150 h 6709566"/>
                    <a:gd name="connsiteX78" fmla="*/ 1572419 w 3413919"/>
                    <a:gd name="connsiteY78" fmla="*/ 920750 h 6709566"/>
                    <a:gd name="connsiteX79" fmla="*/ 1366044 w 3413919"/>
                    <a:gd name="connsiteY79" fmla="*/ 784225 h 6709566"/>
                    <a:gd name="connsiteX80" fmla="*/ 1273969 w 3413919"/>
                    <a:gd name="connsiteY80" fmla="*/ 742950 h 6709566"/>
                    <a:gd name="connsiteX81" fmla="*/ 1258094 w 3413919"/>
                    <a:gd name="connsiteY81" fmla="*/ 682625 h 6709566"/>
                    <a:gd name="connsiteX82" fmla="*/ 1013619 w 3413919"/>
                    <a:gd name="connsiteY82" fmla="*/ 571500 h 6709566"/>
                    <a:gd name="connsiteX83" fmla="*/ 994569 w 3413919"/>
                    <a:gd name="connsiteY83" fmla="*/ 479425 h 6709566"/>
                    <a:gd name="connsiteX84" fmla="*/ 918369 w 3413919"/>
                    <a:gd name="connsiteY84" fmla="*/ 450850 h 6709566"/>
                    <a:gd name="connsiteX85" fmla="*/ 877094 w 3413919"/>
                    <a:gd name="connsiteY85" fmla="*/ 352425 h 6709566"/>
                    <a:gd name="connsiteX86" fmla="*/ 765969 w 3413919"/>
                    <a:gd name="connsiteY86" fmla="*/ 260350 h 6709566"/>
                    <a:gd name="connsiteX87" fmla="*/ 632619 w 3413919"/>
                    <a:gd name="connsiteY87" fmla="*/ 193675 h 6709566"/>
                    <a:gd name="connsiteX88" fmla="*/ 588169 w 3413919"/>
                    <a:gd name="connsiteY88" fmla="*/ 114300 h 6709566"/>
                    <a:gd name="connsiteX89" fmla="*/ 435769 w 3413919"/>
                    <a:gd name="connsiteY89" fmla="*/ 0 h 6709566"/>
                    <a:gd name="connsiteX90" fmla="*/ 340519 w 3413919"/>
                    <a:gd name="connsiteY90" fmla="*/ 66675 h 6709566"/>
                    <a:gd name="connsiteX91" fmla="*/ 308769 w 3413919"/>
                    <a:gd name="connsiteY91" fmla="*/ 120649 h 6709566"/>
                    <a:gd name="connsiteX92" fmla="*/ 302419 w 3413919"/>
                    <a:gd name="connsiteY92" fmla="*/ 212724 h 6709566"/>
                    <a:gd name="connsiteX93" fmla="*/ 210344 w 3413919"/>
                    <a:gd name="connsiteY93" fmla="*/ 371473 h 6709566"/>
                    <a:gd name="connsiteX94" fmla="*/ 121444 w 3413919"/>
                    <a:gd name="connsiteY94" fmla="*/ 498474 h 6709566"/>
                    <a:gd name="connsiteX95" fmla="*/ 134144 w 3413919"/>
                    <a:gd name="connsiteY95" fmla="*/ 612773 h 6709566"/>
                    <a:gd name="connsiteX96" fmla="*/ 0 w 3413919"/>
                    <a:gd name="connsiteY9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54622 h 6709566"/>
                    <a:gd name="connsiteX48" fmla="*/ 2018506 w 3413919"/>
                    <a:gd name="connsiteY48" fmla="*/ 5061744 h 6709566"/>
                    <a:gd name="connsiteX49" fmla="*/ 1932781 w 3413919"/>
                    <a:gd name="connsiteY49" fmla="*/ 4966493 h 6709566"/>
                    <a:gd name="connsiteX50" fmla="*/ 1968501 w 3413919"/>
                    <a:gd name="connsiteY50" fmla="*/ 4783138 h 6709566"/>
                    <a:gd name="connsiteX51" fmla="*/ 1887537 w 3413919"/>
                    <a:gd name="connsiteY51" fmla="*/ 4685507 h 6709566"/>
                    <a:gd name="connsiteX52" fmla="*/ 1982788 w 3413919"/>
                    <a:gd name="connsiteY52" fmla="*/ 4587876 h 6709566"/>
                    <a:gd name="connsiteX53" fmla="*/ 1982788 w 3413919"/>
                    <a:gd name="connsiteY53" fmla="*/ 4425951 h 6709566"/>
                    <a:gd name="connsiteX54" fmla="*/ 1923257 w 3413919"/>
                    <a:gd name="connsiteY54" fmla="*/ 4306887 h 6709566"/>
                    <a:gd name="connsiteX55" fmla="*/ 2028032 w 3413919"/>
                    <a:gd name="connsiteY55" fmla="*/ 4094956 h 6709566"/>
                    <a:gd name="connsiteX56" fmla="*/ 1992313 w 3413919"/>
                    <a:gd name="connsiteY56" fmla="*/ 4006849 h 6709566"/>
                    <a:gd name="connsiteX57" fmla="*/ 1887538 w 3413919"/>
                    <a:gd name="connsiteY57" fmla="*/ 3921125 h 6709566"/>
                    <a:gd name="connsiteX58" fmla="*/ 1955007 w 3413919"/>
                    <a:gd name="connsiteY58" fmla="*/ 3788569 h 6709566"/>
                    <a:gd name="connsiteX59" fmla="*/ 1905794 w 3413919"/>
                    <a:gd name="connsiteY59" fmla="*/ 3705225 h 6709566"/>
                    <a:gd name="connsiteX60" fmla="*/ 1959769 w 3413919"/>
                    <a:gd name="connsiteY60" fmla="*/ 3562350 h 6709566"/>
                    <a:gd name="connsiteX61" fmla="*/ 2004219 w 3413919"/>
                    <a:gd name="connsiteY61" fmla="*/ 3438525 h 6709566"/>
                    <a:gd name="connsiteX62" fmla="*/ 1947069 w 3413919"/>
                    <a:gd name="connsiteY62" fmla="*/ 3352800 h 6709566"/>
                    <a:gd name="connsiteX63" fmla="*/ 2061369 w 3413919"/>
                    <a:gd name="connsiteY63" fmla="*/ 3282950 h 6709566"/>
                    <a:gd name="connsiteX64" fmla="*/ 1991519 w 3413919"/>
                    <a:gd name="connsiteY64" fmla="*/ 3197225 h 6709566"/>
                    <a:gd name="connsiteX65" fmla="*/ 2070894 w 3413919"/>
                    <a:gd name="connsiteY65" fmla="*/ 3035300 h 6709566"/>
                    <a:gd name="connsiteX66" fmla="*/ 2124869 w 3413919"/>
                    <a:gd name="connsiteY66" fmla="*/ 2974975 h 6709566"/>
                    <a:gd name="connsiteX67" fmla="*/ 2191544 w 3413919"/>
                    <a:gd name="connsiteY67" fmla="*/ 2838450 h 6709566"/>
                    <a:gd name="connsiteX68" fmla="*/ 2334419 w 3413919"/>
                    <a:gd name="connsiteY68" fmla="*/ 2727325 h 6709566"/>
                    <a:gd name="connsiteX69" fmla="*/ 2401094 w 3413919"/>
                    <a:gd name="connsiteY69" fmla="*/ 2593975 h 6709566"/>
                    <a:gd name="connsiteX70" fmla="*/ 2410619 w 3413919"/>
                    <a:gd name="connsiteY70" fmla="*/ 2374900 h 6709566"/>
                    <a:gd name="connsiteX71" fmla="*/ 2391569 w 3413919"/>
                    <a:gd name="connsiteY71" fmla="*/ 2082800 h 6709566"/>
                    <a:gd name="connsiteX72" fmla="*/ 2337594 w 3413919"/>
                    <a:gd name="connsiteY72" fmla="*/ 1854200 h 6709566"/>
                    <a:gd name="connsiteX73" fmla="*/ 2216944 w 3413919"/>
                    <a:gd name="connsiteY73" fmla="*/ 1816100 h 6709566"/>
                    <a:gd name="connsiteX74" fmla="*/ 1893094 w 3413919"/>
                    <a:gd name="connsiteY74" fmla="*/ 1527175 h 6709566"/>
                    <a:gd name="connsiteX75" fmla="*/ 1696244 w 3413919"/>
                    <a:gd name="connsiteY75" fmla="*/ 1311275 h 6709566"/>
                    <a:gd name="connsiteX76" fmla="*/ 1648619 w 3413919"/>
                    <a:gd name="connsiteY76" fmla="*/ 1200150 h 6709566"/>
                    <a:gd name="connsiteX77" fmla="*/ 1626394 w 3413919"/>
                    <a:gd name="connsiteY77" fmla="*/ 1073150 h 6709566"/>
                    <a:gd name="connsiteX78" fmla="*/ 1572419 w 3413919"/>
                    <a:gd name="connsiteY78" fmla="*/ 920750 h 6709566"/>
                    <a:gd name="connsiteX79" fmla="*/ 1366044 w 3413919"/>
                    <a:gd name="connsiteY79" fmla="*/ 784225 h 6709566"/>
                    <a:gd name="connsiteX80" fmla="*/ 1273969 w 3413919"/>
                    <a:gd name="connsiteY80" fmla="*/ 742950 h 6709566"/>
                    <a:gd name="connsiteX81" fmla="*/ 1258094 w 3413919"/>
                    <a:gd name="connsiteY81" fmla="*/ 682625 h 6709566"/>
                    <a:gd name="connsiteX82" fmla="*/ 1013619 w 3413919"/>
                    <a:gd name="connsiteY82" fmla="*/ 571500 h 6709566"/>
                    <a:gd name="connsiteX83" fmla="*/ 994569 w 3413919"/>
                    <a:gd name="connsiteY83" fmla="*/ 479425 h 6709566"/>
                    <a:gd name="connsiteX84" fmla="*/ 918369 w 3413919"/>
                    <a:gd name="connsiteY84" fmla="*/ 450850 h 6709566"/>
                    <a:gd name="connsiteX85" fmla="*/ 877094 w 3413919"/>
                    <a:gd name="connsiteY85" fmla="*/ 352425 h 6709566"/>
                    <a:gd name="connsiteX86" fmla="*/ 765969 w 3413919"/>
                    <a:gd name="connsiteY86" fmla="*/ 260350 h 6709566"/>
                    <a:gd name="connsiteX87" fmla="*/ 632619 w 3413919"/>
                    <a:gd name="connsiteY87" fmla="*/ 193675 h 6709566"/>
                    <a:gd name="connsiteX88" fmla="*/ 588169 w 3413919"/>
                    <a:gd name="connsiteY88" fmla="*/ 114300 h 6709566"/>
                    <a:gd name="connsiteX89" fmla="*/ 435769 w 3413919"/>
                    <a:gd name="connsiteY89" fmla="*/ 0 h 6709566"/>
                    <a:gd name="connsiteX90" fmla="*/ 340519 w 3413919"/>
                    <a:gd name="connsiteY90" fmla="*/ 66675 h 6709566"/>
                    <a:gd name="connsiteX91" fmla="*/ 308769 w 3413919"/>
                    <a:gd name="connsiteY91" fmla="*/ 120649 h 6709566"/>
                    <a:gd name="connsiteX92" fmla="*/ 302419 w 3413919"/>
                    <a:gd name="connsiteY92" fmla="*/ 212724 h 6709566"/>
                    <a:gd name="connsiteX93" fmla="*/ 210344 w 3413919"/>
                    <a:gd name="connsiteY93" fmla="*/ 371473 h 6709566"/>
                    <a:gd name="connsiteX94" fmla="*/ 121444 w 3413919"/>
                    <a:gd name="connsiteY94" fmla="*/ 498474 h 6709566"/>
                    <a:gd name="connsiteX95" fmla="*/ 134144 w 3413919"/>
                    <a:gd name="connsiteY95" fmla="*/ 612773 h 6709566"/>
                    <a:gd name="connsiteX96" fmla="*/ 0 w 3413919"/>
                    <a:gd name="connsiteY9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18506 w 3413919"/>
                    <a:gd name="connsiteY48" fmla="*/ 5061744 h 6709566"/>
                    <a:gd name="connsiteX49" fmla="*/ 1932781 w 3413919"/>
                    <a:gd name="connsiteY49" fmla="*/ 4966493 h 6709566"/>
                    <a:gd name="connsiteX50" fmla="*/ 1968501 w 3413919"/>
                    <a:gd name="connsiteY50" fmla="*/ 4783138 h 6709566"/>
                    <a:gd name="connsiteX51" fmla="*/ 1887537 w 3413919"/>
                    <a:gd name="connsiteY51" fmla="*/ 4685507 h 6709566"/>
                    <a:gd name="connsiteX52" fmla="*/ 1982788 w 3413919"/>
                    <a:gd name="connsiteY52" fmla="*/ 4587876 h 6709566"/>
                    <a:gd name="connsiteX53" fmla="*/ 1982788 w 3413919"/>
                    <a:gd name="connsiteY53" fmla="*/ 4425951 h 6709566"/>
                    <a:gd name="connsiteX54" fmla="*/ 1923257 w 3413919"/>
                    <a:gd name="connsiteY54" fmla="*/ 4306887 h 6709566"/>
                    <a:gd name="connsiteX55" fmla="*/ 2028032 w 3413919"/>
                    <a:gd name="connsiteY55" fmla="*/ 4094956 h 6709566"/>
                    <a:gd name="connsiteX56" fmla="*/ 1992313 w 3413919"/>
                    <a:gd name="connsiteY56" fmla="*/ 4006849 h 6709566"/>
                    <a:gd name="connsiteX57" fmla="*/ 1887538 w 3413919"/>
                    <a:gd name="connsiteY57" fmla="*/ 3921125 h 6709566"/>
                    <a:gd name="connsiteX58" fmla="*/ 1955007 w 3413919"/>
                    <a:gd name="connsiteY58" fmla="*/ 3788569 h 6709566"/>
                    <a:gd name="connsiteX59" fmla="*/ 1905794 w 3413919"/>
                    <a:gd name="connsiteY59" fmla="*/ 3705225 h 6709566"/>
                    <a:gd name="connsiteX60" fmla="*/ 1959769 w 3413919"/>
                    <a:gd name="connsiteY60" fmla="*/ 3562350 h 6709566"/>
                    <a:gd name="connsiteX61" fmla="*/ 2004219 w 3413919"/>
                    <a:gd name="connsiteY61" fmla="*/ 3438525 h 6709566"/>
                    <a:gd name="connsiteX62" fmla="*/ 1947069 w 3413919"/>
                    <a:gd name="connsiteY62" fmla="*/ 3352800 h 6709566"/>
                    <a:gd name="connsiteX63" fmla="*/ 2061369 w 3413919"/>
                    <a:gd name="connsiteY63" fmla="*/ 3282950 h 6709566"/>
                    <a:gd name="connsiteX64" fmla="*/ 1991519 w 3413919"/>
                    <a:gd name="connsiteY64" fmla="*/ 3197225 h 6709566"/>
                    <a:gd name="connsiteX65" fmla="*/ 2070894 w 3413919"/>
                    <a:gd name="connsiteY65" fmla="*/ 3035300 h 6709566"/>
                    <a:gd name="connsiteX66" fmla="*/ 2124869 w 3413919"/>
                    <a:gd name="connsiteY66" fmla="*/ 2974975 h 6709566"/>
                    <a:gd name="connsiteX67" fmla="*/ 2191544 w 3413919"/>
                    <a:gd name="connsiteY67" fmla="*/ 2838450 h 6709566"/>
                    <a:gd name="connsiteX68" fmla="*/ 2334419 w 3413919"/>
                    <a:gd name="connsiteY68" fmla="*/ 2727325 h 6709566"/>
                    <a:gd name="connsiteX69" fmla="*/ 2401094 w 3413919"/>
                    <a:gd name="connsiteY69" fmla="*/ 2593975 h 6709566"/>
                    <a:gd name="connsiteX70" fmla="*/ 2410619 w 3413919"/>
                    <a:gd name="connsiteY70" fmla="*/ 2374900 h 6709566"/>
                    <a:gd name="connsiteX71" fmla="*/ 2391569 w 3413919"/>
                    <a:gd name="connsiteY71" fmla="*/ 2082800 h 6709566"/>
                    <a:gd name="connsiteX72" fmla="*/ 2337594 w 3413919"/>
                    <a:gd name="connsiteY72" fmla="*/ 1854200 h 6709566"/>
                    <a:gd name="connsiteX73" fmla="*/ 2216944 w 3413919"/>
                    <a:gd name="connsiteY73" fmla="*/ 1816100 h 6709566"/>
                    <a:gd name="connsiteX74" fmla="*/ 1893094 w 3413919"/>
                    <a:gd name="connsiteY74" fmla="*/ 1527175 h 6709566"/>
                    <a:gd name="connsiteX75" fmla="*/ 1696244 w 3413919"/>
                    <a:gd name="connsiteY75" fmla="*/ 1311275 h 6709566"/>
                    <a:gd name="connsiteX76" fmla="*/ 1648619 w 3413919"/>
                    <a:gd name="connsiteY76" fmla="*/ 1200150 h 6709566"/>
                    <a:gd name="connsiteX77" fmla="*/ 1626394 w 3413919"/>
                    <a:gd name="connsiteY77" fmla="*/ 1073150 h 6709566"/>
                    <a:gd name="connsiteX78" fmla="*/ 1572419 w 3413919"/>
                    <a:gd name="connsiteY78" fmla="*/ 920750 h 6709566"/>
                    <a:gd name="connsiteX79" fmla="*/ 1366044 w 3413919"/>
                    <a:gd name="connsiteY79" fmla="*/ 784225 h 6709566"/>
                    <a:gd name="connsiteX80" fmla="*/ 1273969 w 3413919"/>
                    <a:gd name="connsiteY80" fmla="*/ 742950 h 6709566"/>
                    <a:gd name="connsiteX81" fmla="*/ 1258094 w 3413919"/>
                    <a:gd name="connsiteY81" fmla="*/ 682625 h 6709566"/>
                    <a:gd name="connsiteX82" fmla="*/ 1013619 w 3413919"/>
                    <a:gd name="connsiteY82" fmla="*/ 571500 h 6709566"/>
                    <a:gd name="connsiteX83" fmla="*/ 994569 w 3413919"/>
                    <a:gd name="connsiteY83" fmla="*/ 479425 h 6709566"/>
                    <a:gd name="connsiteX84" fmla="*/ 918369 w 3413919"/>
                    <a:gd name="connsiteY84" fmla="*/ 450850 h 6709566"/>
                    <a:gd name="connsiteX85" fmla="*/ 877094 w 3413919"/>
                    <a:gd name="connsiteY85" fmla="*/ 352425 h 6709566"/>
                    <a:gd name="connsiteX86" fmla="*/ 765969 w 3413919"/>
                    <a:gd name="connsiteY86" fmla="*/ 260350 h 6709566"/>
                    <a:gd name="connsiteX87" fmla="*/ 632619 w 3413919"/>
                    <a:gd name="connsiteY87" fmla="*/ 193675 h 6709566"/>
                    <a:gd name="connsiteX88" fmla="*/ 588169 w 3413919"/>
                    <a:gd name="connsiteY88" fmla="*/ 114300 h 6709566"/>
                    <a:gd name="connsiteX89" fmla="*/ 435769 w 3413919"/>
                    <a:gd name="connsiteY89" fmla="*/ 0 h 6709566"/>
                    <a:gd name="connsiteX90" fmla="*/ 340519 w 3413919"/>
                    <a:gd name="connsiteY90" fmla="*/ 66675 h 6709566"/>
                    <a:gd name="connsiteX91" fmla="*/ 308769 w 3413919"/>
                    <a:gd name="connsiteY91" fmla="*/ 120649 h 6709566"/>
                    <a:gd name="connsiteX92" fmla="*/ 302419 w 3413919"/>
                    <a:gd name="connsiteY92" fmla="*/ 212724 h 6709566"/>
                    <a:gd name="connsiteX93" fmla="*/ 210344 w 3413919"/>
                    <a:gd name="connsiteY93" fmla="*/ 371473 h 6709566"/>
                    <a:gd name="connsiteX94" fmla="*/ 121444 w 3413919"/>
                    <a:gd name="connsiteY94" fmla="*/ 498474 h 6709566"/>
                    <a:gd name="connsiteX95" fmla="*/ 134144 w 3413919"/>
                    <a:gd name="connsiteY95" fmla="*/ 612773 h 6709566"/>
                    <a:gd name="connsiteX96" fmla="*/ 0 w 3413919"/>
                    <a:gd name="connsiteY96"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35175 w 3413919"/>
                    <a:gd name="connsiteY48" fmla="*/ 5123656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7537 w 3413919"/>
                    <a:gd name="connsiteY52" fmla="*/ 4685507 h 6709566"/>
                    <a:gd name="connsiteX53" fmla="*/ 1982788 w 3413919"/>
                    <a:gd name="connsiteY53" fmla="*/ 4587876 h 6709566"/>
                    <a:gd name="connsiteX54" fmla="*/ 1982788 w 3413919"/>
                    <a:gd name="connsiteY54" fmla="*/ 4425951 h 6709566"/>
                    <a:gd name="connsiteX55" fmla="*/ 1923257 w 3413919"/>
                    <a:gd name="connsiteY55" fmla="*/ 4306887 h 6709566"/>
                    <a:gd name="connsiteX56" fmla="*/ 2028032 w 3413919"/>
                    <a:gd name="connsiteY56" fmla="*/ 4094956 h 6709566"/>
                    <a:gd name="connsiteX57" fmla="*/ 1992313 w 3413919"/>
                    <a:gd name="connsiteY57" fmla="*/ 4006849 h 6709566"/>
                    <a:gd name="connsiteX58" fmla="*/ 1887538 w 3413919"/>
                    <a:gd name="connsiteY58" fmla="*/ 3921125 h 6709566"/>
                    <a:gd name="connsiteX59" fmla="*/ 1955007 w 3413919"/>
                    <a:gd name="connsiteY59" fmla="*/ 3788569 h 6709566"/>
                    <a:gd name="connsiteX60" fmla="*/ 1905794 w 3413919"/>
                    <a:gd name="connsiteY60" fmla="*/ 3705225 h 6709566"/>
                    <a:gd name="connsiteX61" fmla="*/ 1959769 w 3413919"/>
                    <a:gd name="connsiteY61" fmla="*/ 3562350 h 6709566"/>
                    <a:gd name="connsiteX62" fmla="*/ 2004219 w 3413919"/>
                    <a:gd name="connsiteY62" fmla="*/ 3438525 h 6709566"/>
                    <a:gd name="connsiteX63" fmla="*/ 1947069 w 3413919"/>
                    <a:gd name="connsiteY63" fmla="*/ 3352800 h 6709566"/>
                    <a:gd name="connsiteX64" fmla="*/ 2061369 w 3413919"/>
                    <a:gd name="connsiteY64" fmla="*/ 3282950 h 6709566"/>
                    <a:gd name="connsiteX65" fmla="*/ 1991519 w 3413919"/>
                    <a:gd name="connsiteY65" fmla="*/ 3197225 h 6709566"/>
                    <a:gd name="connsiteX66" fmla="*/ 2070894 w 3413919"/>
                    <a:gd name="connsiteY66" fmla="*/ 3035300 h 6709566"/>
                    <a:gd name="connsiteX67" fmla="*/ 2124869 w 3413919"/>
                    <a:gd name="connsiteY67" fmla="*/ 2974975 h 6709566"/>
                    <a:gd name="connsiteX68" fmla="*/ 2191544 w 3413919"/>
                    <a:gd name="connsiteY68" fmla="*/ 2838450 h 6709566"/>
                    <a:gd name="connsiteX69" fmla="*/ 2334419 w 3413919"/>
                    <a:gd name="connsiteY69" fmla="*/ 2727325 h 6709566"/>
                    <a:gd name="connsiteX70" fmla="*/ 2401094 w 3413919"/>
                    <a:gd name="connsiteY70" fmla="*/ 2593975 h 6709566"/>
                    <a:gd name="connsiteX71" fmla="*/ 2410619 w 3413919"/>
                    <a:gd name="connsiteY71" fmla="*/ 2374900 h 6709566"/>
                    <a:gd name="connsiteX72" fmla="*/ 2391569 w 3413919"/>
                    <a:gd name="connsiteY72" fmla="*/ 2082800 h 6709566"/>
                    <a:gd name="connsiteX73" fmla="*/ 2337594 w 3413919"/>
                    <a:gd name="connsiteY73" fmla="*/ 1854200 h 6709566"/>
                    <a:gd name="connsiteX74" fmla="*/ 2216944 w 3413919"/>
                    <a:gd name="connsiteY74" fmla="*/ 1816100 h 6709566"/>
                    <a:gd name="connsiteX75" fmla="*/ 1893094 w 3413919"/>
                    <a:gd name="connsiteY75" fmla="*/ 1527175 h 6709566"/>
                    <a:gd name="connsiteX76" fmla="*/ 1696244 w 3413919"/>
                    <a:gd name="connsiteY76" fmla="*/ 1311275 h 6709566"/>
                    <a:gd name="connsiteX77" fmla="*/ 1648619 w 3413919"/>
                    <a:gd name="connsiteY77" fmla="*/ 1200150 h 6709566"/>
                    <a:gd name="connsiteX78" fmla="*/ 1626394 w 3413919"/>
                    <a:gd name="connsiteY78" fmla="*/ 1073150 h 6709566"/>
                    <a:gd name="connsiteX79" fmla="*/ 1572419 w 3413919"/>
                    <a:gd name="connsiteY79" fmla="*/ 920750 h 6709566"/>
                    <a:gd name="connsiteX80" fmla="*/ 1366044 w 3413919"/>
                    <a:gd name="connsiteY80" fmla="*/ 784225 h 6709566"/>
                    <a:gd name="connsiteX81" fmla="*/ 1273969 w 3413919"/>
                    <a:gd name="connsiteY81" fmla="*/ 742950 h 6709566"/>
                    <a:gd name="connsiteX82" fmla="*/ 1258094 w 3413919"/>
                    <a:gd name="connsiteY82" fmla="*/ 682625 h 6709566"/>
                    <a:gd name="connsiteX83" fmla="*/ 1013619 w 3413919"/>
                    <a:gd name="connsiteY83" fmla="*/ 571500 h 6709566"/>
                    <a:gd name="connsiteX84" fmla="*/ 994569 w 3413919"/>
                    <a:gd name="connsiteY84" fmla="*/ 479425 h 6709566"/>
                    <a:gd name="connsiteX85" fmla="*/ 918369 w 3413919"/>
                    <a:gd name="connsiteY85" fmla="*/ 450850 h 6709566"/>
                    <a:gd name="connsiteX86" fmla="*/ 877094 w 3413919"/>
                    <a:gd name="connsiteY86" fmla="*/ 352425 h 6709566"/>
                    <a:gd name="connsiteX87" fmla="*/ 765969 w 3413919"/>
                    <a:gd name="connsiteY87" fmla="*/ 260350 h 6709566"/>
                    <a:gd name="connsiteX88" fmla="*/ 632619 w 3413919"/>
                    <a:gd name="connsiteY88" fmla="*/ 193675 h 6709566"/>
                    <a:gd name="connsiteX89" fmla="*/ 588169 w 3413919"/>
                    <a:gd name="connsiteY89" fmla="*/ 114300 h 6709566"/>
                    <a:gd name="connsiteX90" fmla="*/ 435769 w 3413919"/>
                    <a:gd name="connsiteY90" fmla="*/ 0 h 6709566"/>
                    <a:gd name="connsiteX91" fmla="*/ 340519 w 3413919"/>
                    <a:gd name="connsiteY91" fmla="*/ 66675 h 6709566"/>
                    <a:gd name="connsiteX92" fmla="*/ 308769 w 3413919"/>
                    <a:gd name="connsiteY92" fmla="*/ 120649 h 6709566"/>
                    <a:gd name="connsiteX93" fmla="*/ 302419 w 3413919"/>
                    <a:gd name="connsiteY93" fmla="*/ 212724 h 6709566"/>
                    <a:gd name="connsiteX94" fmla="*/ 210344 w 3413919"/>
                    <a:gd name="connsiteY94" fmla="*/ 371473 h 6709566"/>
                    <a:gd name="connsiteX95" fmla="*/ 121444 w 3413919"/>
                    <a:gd name="connsiteY95" fmla="*/ 498474 h 6709566"/>
                    <a:gd name="connsiteX96" fmla="*/ 134144 w 3413919"/>
                    <a:gd name="connsiteY96" fmla="*/ 612773 h 6709566"/>
                    <a:gd name="connsiteX97" fmla="*/ 0 w 3413919"/>
                    <a:gd name="connsiteY9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7537 w 3413919"/>
                    <a:gd name="connsiteY52" fmla="*/ 4685507 h 6709566"/>
                    <a:gd name="connsiteX53" fmla="*/ 1982788 w 3413919"/>
                    <a:gd name="connsiteY53" fmla="*/ 4587876 h 6709566"/>
                    <a:gd name="connsiteX54" fmla="*/ 1982788 w 3413919"/>
                    <a:gd name="connsiteY54" fmla="*/ 4425951 h 6709566"/>
                    <a:gd name="connsiteX55" fmla="*/ 1923257 w 3413919"/>
                    <a:gd name="connsiteY55" fmla="*/ 4306887 h 6709566"/>
                    <a:gd name="connsiteX56" fmla="*/ 2028032 w 3413919"/>
                    <a:gd name="connsiteY56" fmla="*/ 4094956 h 6709566"/>
                    <a:gd name="connsiteX57" fmla="*/ 1992313 w 3413919"/>
                    <a:gd name="connsiteY57" fmla="*/ 4006849 h 6709566"/>
                    <a:gd name="connsiteX58" fmla="*/ 1887538 w 3413919"/>
                    <a:gd name="connsiteY58" fmla="*/ 3921125 h 6709566"/>
                    <a:gd name="connsiteX59" fmla="*/ 1955007 w 3413919"/>
                    <a:gd name="connsiteY59" fmla="*/ 3788569 h 6709566"/>
                    <a:gd name="connsiteX60" fmla="*/ 1905794 w 3413919"/>
                    <a:gd name="connsiteY60" fmla="*/ 3705225 h 6709566"/>
                    <a:gd name="connsiteX61" fmla="*/ 1959769 w 3413919"/>
                    <a:gd name="connsiteY61" fmla="*/ 3562350 h 6709566"/>
                    <a:gd name="connsiteX62" fmla="*/ 2004219 w 3413919"/>
                    <a:gd name="connsiteY62" fmla="*/ 3438525 h 6709566"/>
                    <a:gd name="connsiteX63" fmla="*/ 1947069 w 3413919"/>
                    <a:gd name="connsiteY63" fmla="*/ 3352800 h 6709566"/>
                    <a:gd name="connsiteX64" fmla="*/ 2061369 w 3413919"/>
                    <a:gd name="connsiteY64" fmla="*/ 3282950 h 6709566"/>
                    <a:gd name="connsiteX65" fmla="*/ 1991519 w 3413919"/>
                    <a:gd name="connsiteY65" fmla="*/ 3197225 h 6709566"/>
                    <a:gd name="connsiteX66" fmla="*/ 2070894 w 3413919"/>
                    <a:gd name="connsiteY66" fmla="*/ 3035300 h 6709566"/>
                    <a:gd name="connsiteX67" fmla="*/ 2124869 w 3413919"/>
                    <a:gd name="connsiteY67" fmla="*/ 2974975 h 6709566"/>
                    <a:gd name="connsiteX68" fmla="*/ 2191544 w 3413919"/>
                    <a:gd name="connsiteY68" fmla="*/ 2838450 h 6709566"/>
                    <a:gd name="connsiteX69" fmla="*/ 2334419 w 3413919"/>
                    <a:gd name="connsiteY69" fmla="*/ 2727325 h 6709566"/>
                    <a:gd name="connsiteX70" fmla="*/ 2401094 w 3413919"/>
                    <a:gd name="connsiteY70" fmla="*/ 2593975 h 6709566"/>
                    <a:gd name="connsiteX71" fmla="*/ 2410619 w 3413919"/>
                    <a:gd name="connsiteY71" fmla="*/ 2374900 h 6709566"/>
                    <a:gd name="connsiteX72" fmla="*/ 2391569 w 3413919"/>
                    <a:gd name="connsiteY72" fmla="*/ 2082800 h 6709566"/>
                    <a:gd name="connsiteX73" fmla="*/ 2337594 w 3413919"/>
                    <a:gd name="connsiteY73" fmla="*/ 1854200 h 6709566"/>
                    <a:gd name="connsiteX74" fmla="*/ 2216944 w 3413919"/>
                    <a:gd name="connsiteY74" fmla="*/ 1816100 h 6709566"/>
                    <a:gd name="connsiteX75" fmla="*/ 1893094 w 3413919"/>
                    <a:gd name="connsiteY75" fmla="*/ 1527175 h 6709566"/>
                    <a:gd name="connsiteX76" fmla="*/ 1696244 w 3413919"/>
                    <a:gd name="connsiteY76" fmla="*/ 1311275 h 6709566"/>
                    <a:gd name="connsiteX77" fmla="*/ 1648619 w 3413919"/>
                    <a:gd name="connsiteY77" fmla="*/ 1200150 h 6709566"/>
                    <a:gd name="connsiteX78" fmla="*/ 1626394 w 3413919"/>
                    <a:gd name="connsiteY78" fmla="*/ 1073150 h 6709566"/>
                    <a:gd name="connsiteX79" fmla="*/ 1572419 w 3413919"/>
                    <a:gd name="connsiteY79" fmla="*/ 920750 h 6709566"/>
                    <a:gd name="connsiteX80" fmla="*/ 1366044 w 3413919"/>
                    <a:gd name="connsiteY80" fmla="*/ 784225 h 6709566"/>
                    <a:gd name="connsiteX81" fmla="*/ 1273969 w 3413919"/>
                    <a:gd name="connsiteY81" fmla="*/ 742950 h 6709566"/>
                    <a:gd name="connsiteX82" fmla="*/ 1258094 w 3413919"/>
                    <a:gd name="connsiteY82" fmla="*/ 682625 h 6709566"/>
                    <a:gd name="connsiteX83" fmla="*/ 1013619 w 3413919"/>
                    <a:gd name="connsiteY83" fmla="*/ 571500 h 6709566"/>
                    <a:gd name="connsiteX84" fmla="*/ 994569 w 3413919"/>
                    <a:gd name="connsiteY84" fmla="*/ 479425 h 6709566"/>
                    <a:gd name="connsiteX85" fmla="*/ 918369 w 3413919"/>
                    <a:gd name="connsiteY85" fmla="*/ 450850 h 6709566"/>
                    <a:gd name="connsiteX86" fmla="*/ 877094 w 3413919"/>
                    <a:gd name="connsiteY86" fmla="*/ 352425 h 6709566"/>
                    <a:gd name="connsiteX87" fmla="*/ 765969 w 3413919"/>
                    <a:gd name="connsiteY87" fmla="*/ 260350 h 6709566"/>
                    <a:gd name="connsiteX88" fmla="*/ 632619 w 3413919"/>
                    <a:gd name="connsiteY88" fmla="*/ 193675 h 6709566"/>
                    <a:gd name="connsiteX89" fmla="*/ 588169 w 3413919"/>
                    <a:gd name="connsiteY89" fmla="*/ 114300 h 6709566"/>
                    <a:gd name="connsiteX90" fmla="*/ 435769 w 3413919"/>
                    <a:gd name="connsiteY90" fmla="*/ 0 h 6709566"/>
                    <a:gd name="connsiteX91" fmla="*/ 340519 w 3413919"/>
                    <a:gd name="connsiteY91" fmla="*/ 66675 h 6709566"/>
                    <a:gd name="connsiteX92" fmla="*/ 308769 w 3413919"/>
                    <a:gd name="connsiteY92" fmla="*/ 120649 h 6709566"/>
                    <a:gd name="connsiteX93" fmla="*/ 302419 w 3413919"/>
                    <a:gd name="connsiteY93" fmla="*/ 212724 h 6709566"/>
                    <a:gd name="connsiteX94" fmla="*/ 210344 w 3413919"/>
                    <a:gd name="connsiteY94" fmla="*/ 371473 h 6709566"/>
                    <a:gd name="connsiteX95" fmla="*/ 121444 w 3413919"/>
                    <a:gd name="connsiteY95" fmla="*/ 498474 h 6709566"/>
                    <a:gd name="connsiteX96" fmla="*/ 134144 w 3413919"/>
                    <a:gd name="connsiteY96" fmla="*/ 612773 h 6709566"/>
                    <a:gd name="connsiteX97" fmla="*/ 0 w 3413919"/>
                    <a:gd name="connsiteY9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982788 w 3413919"/>
                    <a:gd name="connsiteY53" fmla="*/ 4587876 h 6709566"/>
                    <a:gd name="connsiteX54" fmla="*/ 1982788 w 3413919"/>
                    <a:gd name="connsiteY54" fmla="*/ 4425951 h 6709566"/>
                    <a:gd name="connsiteX55" fmla="*/ 1923257 w 3413919"/>
                    <a:gd name="connsiteY55" fmla="*/ 4306887 h 6709566"/>
                    <a:gd name="connsiteX56" fmla="*/ 2028032 w 3413919"/>
                    <a:gd name="connsiteY56" fmla="*/ 4094956 h 6709566"/>
                    <a:gd name="connsiteX57" fmla="*/ 1992313 w 3413919"/>
                    <a:gd name="connsiteY57" fmla="*/ 4006849 h 6709566"/>
                    <a:gd name="connsiteX58" fmla="*/ 1887538 w 3413919"/>
                    <a:gd name="connsiteY58" fmla="*/ 3921125 h 6709566"/>
                    <a:gd name="connsiteX59" fmla="*/ 1955007 w 3413919"/>
                    <a:gd name="connsiteY59" fmla="*/ 3788569 h 6709566"/>
                    <a:gd name="connsiteX60" fmla="*/ 1905794 w 3413919"/>
                    <a:gd name="connsiteY60" fmla="*/ 3705225 h 6709566"/>
                    <a:gd name="connsiteX61" fmla="*/ 1959769 w 3413919"/>
                    <a:gd name="connsiteY61" fmla="*/ 3562350 h 6709566"/>
                    <a:gd name="connsiteX62" fmla="*/ 2004219 w 3413919"/>
                    <a:gd name="connsiteY62" fmla="*/ 3438525 h 6709566"/>
                    <a:gd name="connsiteX63" fmla="*/ 1947069 w 3413919"/>
                    <a:gd name="connsiteY63" fmla="*/ 3352800 h 6709566"/>
                    <a:gd name="connsiteX64" fmla="*/ 2061369 w 3413919"/>
                    <a:gd name="connsiteY64" fmla="*/ 3282950 h 6709566"/>
                    <a:gd name="connsiteX65" fmla="*/ 1991519 w 3413919"/>
                    <a:gd name="connsiteY65" fmla="*/ 3197225 h 6709566"/>
                    <a:gd name="connsiteX66" fmla="*/ 2070894 w 3413919"/>
                    <a:gd name="connsiteY66" fmla="*/ 3035300 h 6709566"/>
                    <a:gd name="connsiteX67" fmla="*/ 2124869 w 3413919"/>
                    <a:gd name="connsiteY67" fmla="*/ 2974975 h 6709566"/>
                    <a:gd name="connsiteX68" fmla="*/ 2191544 w 3413919"/>
                    <a:gd name="connsiteY68" fmla="*/ 2838450 h 6709566"/>
                    <a:gd name="connsiteX69" fmla="*/ 2334419 w 3413919"/>
                    <a:gd name="connsiteY69" fmla="*/ 2727325 h 6709566"/>
                    <a:gd name="connsiteX70" fmla="*/ 2401094 w 3413919"/>
                    <a:gd name="connsiteY70" fmla="*/ 2593975 h 6709566"/>
                    <a:gd name="connsiteX71" fmla="*/ 2410619 w 3413919"/>
                    <a:gd name="connsiteY71" fmla="*/ 2374900 h 6709566"/>
                    <a:gd name="connsiteX72" fmla="*/ 2391569 w 3413919"/>
                    <a:gd name="connsiteY72" fmla="*/ 2082800 h 6709566"/>
                    <a:gd name="connsiteX73" fmla="*/ 2337594 w 3413919"/>
                    <a:gd name="connsiteY73" fmla="*/ 1854200 h 6709566"/>
                    <a:gd name="connsiteX74" fmla="*/ 2216944 w 3413919"/>
                    <a:gd name="connsiteY74" fmla="*/ 1816100 h 6709566"/>
                    <a:gd name="connsiteX75" fmla="*/ 1893094 w 3413919"/>
                    <a:gd name="connsiteY75" fmla="*/ 1527175 h 6709566"/>
                    <a:gd name="connsiteX76" fmla="*/ 1696244 w 3413919"/>
                    <a:gd name="connsiteY76" fmla="*/ 1311275 h 6709566"/>
                    <a:gd name="connsiteX77" fmla="*/ 1648619 w 3413919"/>
                    <a:gd name="connsiteY77" fmla="*/ 1200150 h 6709566"/>
                    <a:gd name="connsiteX78" fmla="*/ 1626394 w 3413919"/>
                    <a:gd name="connsiteY78" fmla="*/ 1073150 h 6709566"/>
                    <a:gd name="connsiteX79" fmla="*/ 1572419 w 3413919"/>
                    <a:gd name="connsiteY79" fmla="*/ 920750 h 6709566"/>
                    <a:gd name="connsiteX80" fmla="*/ 1366044 w 3413919"/>
                    <a:gd name="connsiteY80" fmla="*/ 784225 h 6709566"/>
                    <a:gd name="connsiteX81" fmla="*/ 1273969 w 3413919"/>
                    <a:gd name="connsiteY81" fmla="*/ 742950 h 6709566"/>
                    <a:gd name="connsiteX82" fmla="*/ 1258094 w 3413919"/>
                    <a:gd name="connsiteY82" fmla="*/ 682625 h 6709566"/>
                    <a:gd name="connsiteX83" fmla="*/ 1013619 w 3413919"/>
                    <a:gd name="connsiteY83" fmla="*/ 571500 h 6709566"/>
                    <a:gd name="connsiteX84" fmla="*/ 994569 w 3413919"/>
                    <a:gd name="connsiteY84" fmla="*/ 479425 h 6709566"/>
                    <a:gd name="connsiteX85" fmla="*/ 918369 w 3413919"/>
                    <a:gd name="connsiteY85" fmla="*/ 450850 h 6709566"/>
                    <a:gd name="connsiteX86" fmla="*/ 877094 w 3413919"/>
                    <a:gd name="connsiteY86" fmla="*/ 352425 h 6709566"/>
                    <a:gd name="connsiteX87" fmla="*/ 765969 w 3413919"/>
                    <a:gd name="connsiteY87" fmla="*/ 260350 h 6709566"/>
                    <a:gd name="connsiteX88" fmla="*/ 632619 w 3413919"/>
                    <a:gd name="connsiteY88" fmla="*/ 193675 h 6709566"/>
                    <a:gd name="connsiteX89" fmla="*/ 588169 w 3413919"/>
                    <a:gd name="connsiteY89" fmla="*/ 114300 h 6709566"/>
                    <a:gd name="connsiteX90" fmla="*/ 435769 w 3413919"/>
                    <a:gd name="connsiteY90" fmla="*/ 0 h 6709566"/>
                    <a:gd name="connsiteX91" fmla="*/ 340519 w 3413919"/>
                    <a:gd name="connsiteY91" fmla="*/ 66675 h 6709566"/>
                    <a:gd name="connsiteX92" fmla="*/ 308769 w 3413919"/>
                    <a:gd name="connsiteY92" fmla="*/ 120649 h 6709566"/>
                    <a:gd name="connsiteX93" fmla="*/ 302419 w 3413919"/>
                    <a:gd name="connsiteY93" fmla="*/ 212724 h 6709566"/>
                    <a:gd name="connsiteX94" fmla="*/ 210344 w 3413919"/>
                    <a:gd name="connsiteY94" fmla="*/ 371473 h 6709566"/>
                    <a:gd name="connsiteX95" fmla="*/ 121444 w 3413919"/>
                    <a:gd name="connsiteY95" fmla="*/ 498474 h 6709566"/>
                    <a:gd name="connsiteX96" fmla="*/ 134144 w 3413919"/>
                    <a:gd name="connsiteY96" fmla="*/ 612773 h 6709566"/>
                    <a:gd name="connsiteX97" fmla="*/ 0 w 3413919"/>
                    <a:gd name="connsiteY97"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925638 w 3413919"/>
                    <a:gd name="connsiteY53" fmla="*/ 4666456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28032 w 3413919"/>
                    <a:gd name="connsiteY57" fmla="*/ 4094956 h 6709566"/>
                    <a:gd name="connsiteX58" fmla="*/ 1992313 w 3413919"/>
                    <a:gd name="connsiteY58" fmla="*/ 4006849 h 6709566"/>
                    <a:gd name="connsiteX59" fmla="*/ 1887538 w 3413919"/>
                    <a:gd name="connsiteY59" fmla="*/ 3921125 h 6709566"/>
                    <a:gd name="connsiteX60" fmla="*/ 1955007 w 3413919"/>
                    <a:gd name="connsiteY60" fmla="*/ 3788569 h 6709566"/>
                    <a:gd name="connsiteX61" fmla="*/ 1905794 w 3413919"/>
                    <a:gd name="connsiteY61" fmla="*/ 3705225 h 6709566"/>
                    <a:gd name="connsiteX62" fmla="*/ 1959769 w 3413919"/>
                    <a:gd name="connsiteY62" fmla="*/ 3562350 h 6709566"/>
                    <a:gd name="connsiteX63" fmla="*/ 2004219 w 3413919"/>
                    <a:gd name="connsiteY63" fmla="*/ 3438525 h 6709566"/>
                    <a:gd name="connsiteX64" fmla="*/ 1947069 w 3413919"/>
                    <a:gd name="connsiteY64" fmla="*/ 3352800 h 6709566"/>
                    <a:gd name="connsiteX65" fmla="*/ 2061369 w 3413919"/>
                    <a:gd name="connsiteY65" fmla="*/ 3282950 h 6709566"/>
                    <a:gd name="connsiteX66" fmla="*/ 1991519 w 3413919"/>
                    <a:gd name="connsiteY66" fmla="*/ 3197225 h 6709566"/>
                    <a:gd name="connsiteX67" fmla="*/ 2070894 w 3413919"/>
                    <a:gd name="connsiteY67" fmla="*/ 3035300 h 6709566"/>
                    <a:gd name="connsiteX68" fmla="*/ 2124869 w 3413919"/>
                    <a:gd name="connsiteY68" fmla="*/ 2974975 h 6709566"/>
                    <a:gd name="connsiteX69" fmla="*/ 2191544 w 3413919"/>
                    <a:gd name="connsiteY69" fmla="*/ 2838450 h 6709566"/>
                    <a:gd name="connsiteX70" fmla="*/ 2334419 w 3413919"/>
                    <a:gd name="connsiteY70" fmla="*/ 2727325 h 6709566"/>
                    <a:gd name="connsiteX71" fmla="*/ 2401094 w 3413919"/>
                    <a:gd name="connsiteY71" fmla="*/ 2593975 h 6709566"/>
                    <a:gd name="connsiteX72" fmla="*/ 2410619 w 3413919"/>
                    <a:gd name="connsiteY72" fmla="*/ 2374900 h 6709566"/>
                    <a:gd name="connsiteX73" fmla="*/ 2391569 w 3413919"/>
                    <a:gd name="connsiteY73" fmla="*/ 2082800 h 6709566"/>
                    <a:gd name="connsiteX74" fmla="*/ 2337594 w 3413919"/>
                    <a:gd name="connsiteY74" fmla="*/ 1854200 h 6709566"/>
                    <a:gd name="connsiteX75" fmla="*/ 2216944 w 3413919"/>
                    <a:gd name="connsiteY75" fmla="*/ 1816100 h 6709566"/>
                    <a:gd name="connsiteX76" fmla="*/ 1893094 w 3413919"/>
                    <a:gd name="connsiteY76" fmla="*/ 1527175 h 6709566"/>
                    <a:gd name="connsiteX77" fmla="*/ 1696244 w 3413919"/>
                    <a:gd name="connsiteY77" fmla="*/ 1311275 h 6709566"/>
                    <a:gd name="connsiteX78" fmla="*/ 1648619 w 3413919"/>
                    <a:gd name="connsiteY78" fmla="*/ 1200150 h 6709566"/>
                    <a:gd name="connsiteX79" fmla="*/ 1626394 w 3413919"/>
                    <a:gd name="connsiteY79" fmla="*/ 1073150 h 6709566"/>
                    <a:gd name="connsiteX80" fmla="*/ 1572419 w 3413919"/>
                    <a:gd name="connsiteY80" fmla="*/ 920750 h 6709566"/>
                    <a:gd name="connsiteX81" fmla="*/ 1366044 w 3413919"/>
                    <a:gd name="connsiteY81" fmla="*/ 784225 h 6709566"/>
                    <a:gd name="connsiteX82" fmla="*/ 1273969 w 3413919"/>
                    <a:gd name="connsiteY82" fmla="*/ 742950 h 6709566"/>
                    <a:gd name="connsiteX83" fmla="*/ 1258094 w 3413919"/>
                    <a:gd name="connsiteY83" fmla="*/ 682625 h 6709566"/>
                    <a:gd name="connsiteX84" fmla="*/ 1013619 w 3413919"/>
                    <a:gd name="connsiteY84" fmla="*/ 571500 h 6709566"/>
                    <a:gd name="connsiteX85" fmla="*/ 994569 w 3413919"/>
                    <a:gd name="connsiteY85" fmla="*/ 479425 h 6709566"/>
                    <a:gd name="connsiteX86" fmla="*/ 918369 w 3413919"/>
                    <a:gd name="connsiteY86" fmla="*/ 450850 h 6709566"/>
                    <a:gd name="connsiteX87" fmla="*/ 877094 w 3413919"/>
                    <a:gd name="connsiteY87" fmla="*/ 352425 h 6709566"/>
                    <a:gd name="connsiteX88" fmla="*/ 765969 w 3413919"/>
                    <a:gd name="connsiteY88" fmla="*/ 260350 h 6709566"/>
                    <a:gd name="connsiteX89" fmla="*/ 632619 w 3413919"/>
                    <a:gd name="connsiteY89" fmla="*/ 193675 h 6709566"/>
                    <a:gd name="connsiteX90" fmla="*/ 588169 w 3413919"/>
                    <a:gd name="connsiteY90" fmla="*/ 114300 h 6709566"/>
                    <a:gd name="connsiteX91" fmla="*/ 435769 w 3413919"/>
                    <a:gd name="connsiteY91" fmla="*/ 0 h 6709566"/>
                    <a:gd name="connsiteX92" fmla="*/ 340519 w 3413919"/>
                    <a:gd name="connsiteY92" fmla="*/ 66675 h 6709566"/>
                    <a:gd name="connsiteX93" fmla="*/ 308769 w 3413919"/>
                    <a:gd name="connsiteY93" fmla="*/ 120649 h 6709566"/>
                    <a:gd name="connsiteX94" fmla="*/ 302419 w 3413919"/>
                    <a:gd name="connsiteY94" fmla="*/ 212724 h 6709566"/>
                    <a:gd name="connsiteX95" fmla="*/ 210344 w 3413919"/>
                    <a:gd name="connsiteY95" fmla="*/ 371473 h 6709566"/>
                    <a:gd name="connsiteX96" fmla="*/ 121444 w 3413919"/>
                    <a:gd name="connsiteY96" fmla="*/ 498474 h 6709566"/>
                    <a:gd name="connsiteX97" fmla="*/ 134144 w 3413919"/>
                    <a:gd name="connsiteY97" fmla="*/ 612773 h 6709566"/>
                    <a:gd name="connsiteX98" fmla="*/ 0 w 3413919"/>
                    <a:gd name="connsiteY9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28032 w 3413919"/>
                    <a:gd name="connsiteY57" fmla="*/ 4094956 h 6709566"/>
                    <a:gd name="connsiteX58" fmla="*/ 1992313 w 3413919"/>
                    <a:gd name="connsiteY58" fmla="*/ 4006849 h 6709566"/>
                    <a:gd name="connsiteX59" fmla="*/ 1887538 w 3413919"/>
                    <a:gd name="connsiteY59" fmla="*/ 3921125 h 6709566"/>
                    <a:gd name="connsiteX60" fmla="*/ 1955007 w 3413919"/>
                    <a:gd name="connsiteY60" fmla="*/ 3788569 h 6709566"/>
                    <a:gd name="connsiteX61" fmla="*/ 1905794 w 3413919"/>
                    <a:gd name="connsiteY61" fmla="*/ 3705225 h 6709566"/>
                    <a:gd name="connsiteX62" fmla="*/ 1959769 w 3413919"/>
                    <a:gd name="connsiteY62" fmla="*/ 3562350 h 6709566"/>
                    <a:gd name="connsiteX63" fmla="*/ 2004219 w 3413919"/>
                    <a:gd name="connsiteY63" fmla="*/ 3438525 h 6709566"/>
                    <a:gd name="connsiteX64" fmla="*/ 1947069 w 3413919"/>
                    <a:gd name="connsiteY64" fmla="*/ 3352800 h 6709566"/>
                    <a:gd name="connsiteX65" fmla="*/ 2061369 w 3413919"/>
                    <a:gd name="connsiteY65" fmla="*/ 3282950 h 6709566"/>
                    <a:gd name="connsiteX66" fmla="*/ 1991519 w 3413919"/>
                    <a:gd name="connsiteY66" fmla="*/ 3197225 h 6709566"/>
                    <a:gd name="connsiteX67" fmla="*/ 2070894 w 3413919"/>
                    <a:gd name="connsiteY67" fmla="*/ 3035300 h 6709566"/>
                    <a:gd name="connsiteX68" fmla="*/ 2124869 w 3413919"/>
                    <a:gd name="connsiteY68" fmla="*/ 2974975 h 6709566"/>
                    <a:gd name="connsiteX69" fmla="*/ 2191544 w 3413919"/>
                    <a:gd name="connsiteY69" fmla="*/ 2838450 h 6709566"/>
                    <a:gd name="connsiteX70" fmla="*/ 2334419 w 3413919"/>
                    <a:gd name="connsiteY70" fmla="*/ 2727325 h 6709566"/>
                    <a:gd name="connsiteX71" fmla="*/ 2401094 w 3413919"/>
                    <a:gd name="connsiteY71" fmla="*/ 2593975 h 6709566"/>
                    <a:gd name="connsiteX72" fmla="*/ 2410619 w 3413919"/>
                    <a:gd name="connsiteY72" fmla="*/ 2374900 h 6709566"/>
                    <a:gd name="connsiteX73" fmla="*/ 2391569 w 3413919"/>
                    <a:gd name="connsiteY73" fmla="*/ 2082800 h 6709566"/>
                    <a:gd name="connsiteX74" fmla="*/ 2337594 w 3413919"/>
                    <a:gd name="connsiteY74" fmla="*/ 1854200 h 6709566"/>
                    <a:gd name="connsiteX75" fmla="*/ 2216944 w 3413919"/>
                    <a:gd name="connsiteY75" fmla="*/ 1816100 h 6709566"/>
                    <a:gd name="connsiteX76" fmla="*/ 1893094 w 3413919"/>
                    <a:gd name="connsiteY76" fmla="*/ 1527175 h 6709566"/>
                    <a:gd name="connsiteX77" fmla="*/ 1696244 w 3413919"/>
                    <a:gd name="connsiteY77" fmla="*/ 1311275 h 6709566"/>
                    <a:gd name="connsiteX78" fmla="*/ 1648619 w 3413919"/>
                    <a:gd name="connsiteY78" fmla="*/ 1200150 h 6709566"/>
                    <a:gd name="connsiteX79" fmla="*/ 1626394 w 3413919"/>
                    <a:gd name="connsiteY79" fmla="*/ 1073150 h 6709566"/>
                    <a:gd name="connsiteX80" fmla="*/ 1572419 w 3413919"/>
                    <a:gd name="connsiteY80" fmla="*/ 920750 h 6709566"/>
                    <a:gd name="connsiteX81" fmla="*/ 1366044 w 3413919"/>
                    <a:gd name="connsiteY81" fmla="*/ 784225 h 6709566"/>
                    <a:gd name="connsiteX82" fmla="*/ 1273969 w 3413919"/>
                    <a:gd name="connsiteY82" fmla="*/ 742950 h 6709566"/>
                    <a:gd name="connsiteX83" fmla="*/ 1258094 w 3413919"/>
                    <a:gd name="connsiteY83" fmla="*/ 682625 h 6709566"/>
                    <a:gd name="connsiteX84" fmla="*/ 1013619 w 3413919"/>
                    <a:gd name="connsiteY84" fmla="*/ 571500 h 6709566"/>
                    <a:gd name="connsiteX85" fmla="*/ 994569 w 3413919"/>
                    <a:gd name="connsiteY85" fmla="*/ 479425 h 6709566"/>
                    <a:gd name="connsiteX86" fmla="*/ 918369 w 3413919"/>
                    <a:gd name="connsiteY86" fmla="*/ 450850 h 6709566"/>
                    <a:gd name="connsiteX87" fmla="*/ 877094 w 3413919"/>
                    <a:gd name="connsiteY87" fmla="*/ 352425 h 6709566"/>
                    <a:gd name="connsiteX88" fmla="*/ 765969 w 3413919"/>
                    <a:gd name="connsiteY88" fmla="*/ 260350 h 6709566"/>
                    <a:gd name="connsiteX89" fmla="*/ 632619 w 3413919"/>
                    <a:gd name="connsiteY89" fmla="*/ 193675 h 6709566"/>
                    <a:gd name="connsiteX90" fmla="*/ 588169 w 3413919"/>
                    <a:gd name="connsiteY90" fmla="*/ 114300 h 6709566"/>
                    <a:gd name="connsiteX91" fmla="*/ 435769 w 3413919"/>
                    <a:gd name="connsiteY91" fmla="*/ 0 h 6709566"/>
                    <a:gd name="connsiteX92" fmla="*/ 340519 w 3413919"/>
                    <a:gd name="connsiteY92" fmla="*/ 66675 h 6709566"/>
                    <a:gd name="connsiteX93" fmla="*/ 308769 w 3413919"/>
                    <a:gd name="connsiteY93" fmla="*/ 120649 h 6709566"/>
                    <a:gd name="connsiteX94" fmla="*/ 302419 w 3413919"/>
                    <a:gd name="connsiteY94" fmla="*/ 212724 h 6709566"/>
                    <a:gd name="connsiteX95" fmla="*/ 210344 w 3413919"/>
                    <a:gd name="connsiteY95" fmla="*/ 371473 h 6709566"/>
                    <a:gd name="connsiteX96" fmla="*/ 121444 w 3413919"/>
                    <a:gd name="connsiteY96" fmla="*/ 498474 h 6709566"/>
                    <a:gd name="connsiteX97" fmla="*/ 134144 w 3413919"/>
                    <a:gd name="connsiteY97" fmla="*/ 612773 h 6709566"/>
                    <a:gd name="connsiteX98" fmla="*/ 0 w 3413919"/>
                    <a:gd name="connsiteY9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8507 w 3413919"/>
                    <a:gd name="connsiteY57" fmla="*/ 4104481 h 6709566"/>
                    <a:gd name="connsiteX58" fmla="*/ 1992313 w 3413919"/>
                    <a:gd name="connsiteY58" fmla="*/ 4006849 h 6709566"/>
                    <a:gd name="connsiteX59" fmla="*/ 1887538 w 3413919"/>
                    <a:gd name="connsiteY59" fmla="*/ 3921125 h 6709566"/>
                    <a:gd name="connsiteX60" fmla="*/ 1955007 w 3413919"/>
                    <a:gd name="connsiteY60" fmla="*/ 3788569 h 6709566"/>
                    <a:gd name="connsiteX61" fmla="*/ 1905794 w 3413919"/>
                    <a:gd name="connsiteY61" fmla="*/ 3705225 h 6709566"/>
                    <a:gd name="connsiteX62" fmla="*/ 1959769 w 3413919"/>
                    <a:gd name="connsiteY62" fmla="*/ 3562350 h 6709566"/>
                    <a:gd name="connsiteX63" fmla="*/ 2004219 w 3413919"/>
                    <a:gd name="connsiteY63" fmla="*/ 3438525 h 6709566"/>
                    <a:gd name="connsiteX64" fmla="*/ 1947069 w 3413919"/>
                    <a:gd name="connsiteY64" fmla="*/ 3352800 h 6709566"/>
                    <a:gd name="connsiteX65" fmla="*/ 2061369 w 3413919"/>
                    <a:gd name="connsiteY65" fmla="*/ 3282950 h 6709566"/>
                    <a:gd name="connsiteX66" fmla="*/ 1991519 w 3413919"/>
                    <a:gd name="connsiteY66" fmla="*/ 3197225 h 6709566"/>
                    <a:gd name="connsiteX67" fmla="*/ 2070894 w 3413919"/>
                    <a:gd name="connsiteY67" fmla="*/ 3035300 h 6709566"/>
                    <a:gd name="connsiteX68" fmla="*/ 2124869 w 3413919"/>
                    <a:gd name="connsiteY68" fmla="*/ 2974975 h 6709566"/>
                    <a:gd name="connsiteX69" fmla="*/ 2191544 w 3413919"/>
                    <a:gd name="connsiteY69" fmla="*/ 2838450 h 6709566"/>
                    <a:gd name="connsiteX70" fmla="*/ 2334419 w 3413919"/>
                    <a:gd name="connsiteY70" fmla="*/ 2727325 h 6709566"/>
                    <a:gd name="connsiteX71" fmla="*/ 2401094 w 3413919"/>
                    <a:gd name="connsiteY71" fmla="*/ 2593975 h 6709566"/>
                    <a:gd name="connsiteX72" fmla="*/ 2410619 w 3413919"/>
                    <a:gd name="connsiteY72" fmla="*/ 2374900 h 6709566"/>
                    <a:gd name="connsiteX73" fmla="*/ 2391569 w 3413919"/>
                    <a:gd name="connsiteY73" fmla="*/ 2082800 h 6709566"/>
                    <a:gd name="connsiteX74" fmla="*/ 2337594 w 3413919"/>
                    <a:gd name="connsiteY74" fmla="*/ 1854200 h 6709566"/>
                    <a:gd name="connsiteX75" fmla="*/ 2216944 w 3413919"/>
                    <a:gd name="connsiteY75" fmla="*/ 1816100 h 6709566"/>
                    <a:gd name="connsiteX76" fmla="*/ 1893094 w 3413919"/>
                    <a:gd name="connsiteY76" fmla="*/ 1527175 h 6709566"/>
                    <a:gd name="connsiteX77" fmla="*/ 1696244 w 3413919"/>
                    <a:gd name="connsiteY77" fmla="*/ 1311275 h 6709566"/>
                    <a:gd name="connsiteX78" fmla="*/ 1648619 w 3413919"/>
                    <a:gd name="connsiteY78" fmla="*/ 1200150 h 6709566"/>
                    <a:gd name="connsiteX79" fmla="*/ 1626394 w 3413919"/>
                    <a:gd name="connsiteY79" fmla="*/ 1073150 h 6709566"/>
                    <a:gd name="connsiteX80" fmla="*/ 1572419 w 3413919"/>
                    <a:gd name="connsiteY80" fmla="*/ 920750 h 6709566"/>
                    <a:gd name="connsiteX81" fmla="*/ 1366044 w 3413919"/>
                    <a:gd name="connsiteY81" fmla="*/ 784225 h 6709566"/>
                    <a:gd name="connsiteX82" fmla="*/ 1273969 w 3413919"/>
                    <a:gd name="connsiteY82" fmla="*/ 742950 h 6709566"/>
                    <a:gd name="connsiteX83" fmla="*/ 1258094 w 3413919"/>
                    <a:gd name="connsiteY83" fmla="*/ 682625 h 6709566"/>
                    <a:gd name="connsiteX84" fmla="*/ 1013619 w 3413919"/>
                    <a:gd name="connsiteY84" fmla="*/ 571500 h 6709566"/>
                    <a:gd name="connsiteX85" fmla="*/ 994569 w 3413919"/>
                    <a:gd name="connsiteY85" fmla="*/ 479425 h 6709566"/>
                    <a:gd name="connsiteX86" fmla="*/ 918369 w 3413919"/>
                    <a:gd name="connsiteY86" fmla="*/ 450850 h 6709566"/>
                    <a:gd name="connsiteX87" fmla="*/ 877094 w 3413919"/>
                    <a:gd name="connsiteY87" fmla="*/ 352425 h 6709566"/>
                    <a:gd name="connsiteX88" fmla="*/ 765969 w 3413919"/>
                    <a:gd name="connsiteY88" fmla="*/ 260350 h 6709566"/>
                    <a:gd name="connsiteX89" fmla="*/ 632619 w 3413919"/>
                    <a:gd name="connsiteY89" fmla="*/ 193675 h 6709566"/>
                    <a:gd name="connsiteX90" fmla="*/ 588169 w 3413919"/>
                    <a:gd name="connsiteY90" fmla="*/ 114300 h 6709566"/>
                    <a:gd name="connsiteX91" fmla="*/ 435769 w 3413919"/>
                    <a:gd name="connsiteY91" fmla="*/ 0 h 6709566"/>
                    <a:gd name="connsiteX92" fmla="*/ 340519 w 3413919"/>
                    <a:gd name="connsiteY92" fmla="*/ 66675 h 6709566"/>
                    <a:gd name="connsiteX93" fmla="*/ 308769 w 3413919"/>
                    <a:gd name="connsiteY93" fmla="*/ 120649 h 6709566"/>
                    <a:gd name="connsiteX94" fmla="*/ 302419 w 3413919"/>
                    <a:gd name="connsiteY94" fmla="*/ 212724 h 6709566"/>
                    <a:gd name="connsiteX95" fmla="*/ 210344 w 3413919"/>
                    <a:gd name="connsiteY95" fmla="*/ 371473 h 6709566"/>
                    <a:gd name="connsiteX96" fmla="*/ 121444 w 3413919"/>
                    <a:gd name="connsiteY96" fmla="*/ 498474 h 6709566"/>
                    <a:gd name="connsiteX97" fmla="*/ 134144 w 3413919"/>
                    <a:gd name="connsiteY97" fmla="*/ 612773 h 6709566"/>
                    <a:gd name="connsiteX98" fmla="*/ 0 w 3413919"/>
                    <a:gd name="connsiteY98"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1989932 w 3413919"/>
                    <a:gd name="connsiteY57" fmla="*/ 4214019 h 6709566"/>
                    <a:gd name="connsiteX58" fmla="*/ 2018507 w 3413919"/>
                    <a:gd name="connsiteY58" fmla="*/ 4104481 h 6709566"/>
                    <a:gd name="connsiteX59" fmla="*/ 1992313 w 3413919"/>
                    <a:gd name="connsiteY59" fmla="*/ 4006849 h 6709566"/>
                    <a:gd name="connsiteX60" fmla="*/ 1887538 w 3413919"/>
                    <a:gd name="connsiteY60" fmla="*/ 3921125 h 6709566"/>
                    <a:gd name="connsiteX61" fmla="*/ 1955007 w 3413919"/>
                    <a:gd name="connsiteY61" fmla="*/ 3788569 h 6709566"/>
                    <a:gd name="connsiteX62" fmla="*/ 1905794 w 3413919"/>
                    <a:gd name="connsiteY62" fmla="*/ 3705225 h 6709566"/>
                    <a:gd name="connsiteX63" fmla="*/ 1959769 w 3413919"/>
                    <a:gd name="connsiteY63" fmla="*/ 3562350 h 6709566"/>
                    <a:gd name="connsiteX64" fmla="*/ 2004219 w 3413919"/>
                    <a:gd name="connsiteY64" fmla="*/ 3438525 h 6709566"/>
                    <a:gd name="connsiteX65" fmla="*/ 1947069 w 3413919"/>
                    <a:gd name="connsiteY65" fmla="*/ 3352800 h 6709566"/>
                    <a:gd name="connsiteX66" fmla="*/ 2061369 w 3413919"/>
                    <a:gd name="connsiteY66" fmla="*/ 3282950 h 6709566"/>
                    <a:gd name="connsiteX67" fmla="*/ 1991519 w 3413919"/>
                    <a:gd name="connsiteY67" fmla="*/ 3197225 h 6709566"/>
                    <a:gd name="connsiteX68" fmla="*/ 2070894 w 3413919"/>
                    <a:gd name="connsiteY68" fmla="*/ 3035300 h 6709566"/>
                    <a:gd name="connsiteX69" fmla="*/ 2124869 w 3413919"/>
                    <a:gd name="connsiteY69" fmla="*/ 2974975 h 6709566"/>
                    <a:gd name="connsiteX70" fmla="*/ 2191544 w 3413919"/>
                    <a:gd name="connsiteY70" fmla="*/ 2838450 h 6709566"/>
                    <a:gd name="connsiteX71" fmla="*/ 2334419 w 3413919"/>
                    <a:gd name="connsiteY71" fmla="*/ 2727325 h 6709566"/>
                    <a:gd name="connsiteX72" fmla="*/ 2401094 w 3413919"/>
                    <a:gd name="connsiteY72" fmla="*/ 2593975 h 6709566"/>
                    <a:gd name="connsiteX73" fmla="*/ 2410619 w 3413919"/>
                    <a:gd name="connsiteY73" fmla="*/ 2374900 h 6709566"/>
                    <a:gd name="connsiteX74" fmla="*/ 2391569 w 3413919"/>
                    <a:gd name="connsiteY74" fmla="*/ 2082800 h 6709566"/>
                    <a:gd name="connsiteX75" fmla="*/ 2337594 w 3413919"/>
                    <a:gd name="connsiteY75" fmla="*/ 1854200 h 6709566"/>
                    <a:gd name="connsiteX76" fmla="*/ 2216944 w 3413919"/>
                    <a:gd name="connsiteY76" fmla="*/ 1816100 h 6709566"/>
                    <a:gd name="connsiteX77" fmla="*/ 1893094 w 3413919"/>
                    <a:gd name="connsiteY77" fmla="*/ 1527175 h 6709566"/>
                    <a:gd name="connsiteX78" fmla="*/ 1696244 w 3413919"/>
                    <a:gd name="connsiteY78" fmla="*/ 1311275 h 6709566"/>
                    <a:gd name="connsiteX79" fmla="*/ 1648619 w 3413919"/>
                    <a:gd name="connsiteY79" fmla="*/ 1200150 h 6709566"/>
                    <a:gd name="connsiteX80" fmla="*/ 1626394 w 3413919"/>
                    <a:gd name="connsiteY80" fmla="*/ 1073150 h 6709566"/>
                    <a:gd name="connsiteX81" fmla="*/ 1572419 w 3413919"/>
                    <a:gd name="connsiteY81" fmla="*/ 920750 h 6709566"/>
                    <a:gd name="connsiteX82" fmla="*/ 1366044 w 3413919"/>
                    <a:gd name="connsiteY82" fmla="*/ 784225 h 6709566"/>
                    <a:gd name="connsiteX83" fmla="*/ 1273969 w 3413919"/>
                    <a:gd name="connsiteY83" fmla="*/ 742950 h 6709566"/>
                    <a:gd name="connsiteX84" fmla="*/ 1258094 w 3413919"/>
                    <a:gd name="connsiteY84" fmla="*/ 682625 h 6709566"/>
                    <a:gd name="connsiteX85" fmla="*/ 1013619 w 3413919"/>
                    <a:gd name="connsiteY85" fmla="*/ 571500 h 6709566"/>
                    <a:gd name="connsiteX86" fmla="*/ 994569 w 3413919"/>
                    <a:gd name="connsiteY86" fmla="*/ 479425 h 6709566"/>
                    <a:gd name="connsiteX87" fmla="*/ 918369 w 3413919"/>
                    <a:gd name="connsiteY87" fmla="*/ 450850 h 6709566"/>
                    <a:gd name="connsiteX88" fmla="*/ 877094 w 3413919"/>
                    <a:gd name="connsiteY88" fmla="*/ 352425 h 6709566"/>
                    <a:gd name="connsiteX89" fmla="*/ 765969 w 3413919"/>
                    <a:gd name="connsiteY89" fmla="*/ 260350 h 6709566"/>
                    <a:gd name="connsiteX90" fmla="*/ 632619 w 3413919"/>
                    <a:gd name="connsiteY90" fmla="*/ 193675 h 6709566"/>
                    <a:gd name="connsiteX91" fmla="*/ 588169 w 3413919"/>
                    <a:gd name="connsiteY91" fmla="*/ 114300 h 6709566"/>
                    <a:gd name="connsiteX92" fmla="*/ 435769 w 3413919"/>
                    <a:gd name="connsiteY92" fmla="*/ 0 h 6709566"/>
                    <a:gd name="connsiteX93" fmla="*/ 340519 w 3413919"/>
                    <a:gd name="connsiteY93" fmla="*/ 66675 h 6709566"/>
                    <a:gd name="connsiteX94" fmla="*/ 308769 w 3413919"/>
                    <a:gd name="connsiteY94" fmla="*/ 120649 h 6709566"/>
                    <a:gd name="connsiteX95" fmla="*/ 302419 w 3413919"/>
                    <a:gd name="connsiteY95" fmla="*/ 212724 h 6709566"/>
                    <a:gd name="connsiteX96" fmla="*/ 210344 w 3413919"/>
                    <a:gd name="connsiteY96" fmla="*/ 371473 h 6709566"/>
                    <a:gd name="connsiteX97" fmla="*/ 121444 w 3413919"/>
                    <a:gd name="connsiteY97" fmla="*/ 498474 h 6709566"/>
                    <a:gd name="connsiteX98" fmla="*/ 134144 w 3413919"/>
                    <a:gd name="connsiteY98" fmla="*/ 612773 h 6709566"/>
                    <a:gd name="connsiteX99" fmla="*/ 0 w 3413919"/>
                    <a:gd name="connsiteY9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2018507 w 3413919"/>
                    <a:gd name="connsiteY58" fmla="*/ 4104481 h 6709566"/>
                    <a:gd name="connsiteX59" fmla="*/ 1992313 w 3413919"/>
                    <a:gd name="connsiteY59" fmla="*/ 4006849 h 6709566"/>
                    <a:gd name="connsiteX60" fmla="*/ 1887538 w 3413919"/>
                    <a:gd name="connsiteY60" fmla="*/ 3921125 h 6709566"/>
                    <a:gd name="connsiteX61" fmla="*/ 1955007 w 3413919"/>
                    <a:gd name="connsiteY61" fmla="*/ 3788569 h 6709566"/>
                    <a:gd name="connsiteX62" fmla="*/ 1905794 w 3413919"/>
                    <a:gd name="connsiteY62" fmla="*/ 3705225 h 6709566"/>
                    <a:gd name="connsiteX63" fmla="*/ 1959769 w 3413919"/>
                    <a:gd name="connsiteY63" fmla="*/ 3562350 h 6709566"/>
                    <a:gd name="connsiteX64" fmla="*/ 2004219 w 3413919"/>
                    <a:gd name="connsiteY64" fmla="*/ 3438525 h 6709566"/>
                    <a:gd name="connsiteX65" fmla="*/ 1947069 w 3413919"/>
                    <a:gd name="connsiteY65" fmla="*/ 3352800 h 6709566"/>
                    <a:gd name="connsiteX66" fmla="*/ 2061369 w 3413919"/>
                    <a:gd name="connsiteY66" fmla="*/ 3282950 h 6709566"/>
                    <a:gd name="connsiteX67" fmla="*/ 1991519 w 3413919"/>
                    <a:gd name="connsiteY67" fmla="*/ 3197225 h 6709566"/>
                    <a:gd name="connsiteX68" fmla="*/ 2070894 w 3413919"/>
                    <a:gd name="connsiteY68" fmla="*/ 3035300 h 6709566"/>
                    <a:gd name="connsiteX69" fmla="*/ 2124869 w 3413919"/>
                    <a:gd name="connsiteY69" fmla="*/ 2974975 h 6709566"/>
                    <a:gd name="connsiteX70" fmla="*/ 2191544 w 3413919"/>
                    <a:gd name="connsiteY70" fmla="*/ 2838450 h 6709566"/>
                    <a:gd name="connsiteX71" fmla="*/ 2334419 w 3413919"/>
                    <a:gd name="connsiteY71" fmla="*/ 2727325 h 6709566"/>
                    <a:gd name="connsiteX72" fmla="*/ 2401094 w 3413919"/>
                    <a:gd name="connsiteY72" fmla="*/ 2593975 h 6709566"/>
                    <a:gd name="connsiteX73" fmla="*/ 2410619 w 3413919"/>
                    <a:gd name="connsiteY73" fmla="*/ 2374900 h 6709566"/>
                    <a:gd name="connsiteX74" fmla="*/ 2391569 w 3413919"/>
                    <a:gd name="connsiteY74" fmla="*/ 2082800 h 6709566"/>
                    <a:gd name="connsiteX75" fmla="*/ 2337594 w 3413919"/>
                    <a:gd name="connsiteY75" fmla="*/ 1854200 h 6709566"/>
                    <a:gd name="connsiteX76" fmla="*/ 2216944 w 3413919"/>
                    <a:gd name="connsiteY76" fmla="*/ 1816100 h 6709566"/>
                    <a:gd name="connsiteX77" fmla="*/ 1893094 w 3413919"/>
                    <a:gd name="connsiteY77" fmla="*/ 1527175 h 6709566"/>
                    <a:gd name="connsiteX78" fmla="*/ 1696244 w 3413919"/>
                    <a:gd name="connsiteY78" fmla="*/ 1311275 h 6709566"/>
                    <a:gd name="connsiteX79" fmla="*/ 1648619 w 3413919"/>
                    <a:gd name="connsiteY79" fmla="*/ 1200150 h 6709566"/>
                    <a:gd name="connsiteX80" fmla="*/ 1626394 w 3413919"/>
                    <a:gd name="connsiteY80" fmla="*/ 1073150 h 6709566"/>
                    <a:gd name="connsiteX81" fmla="*/ 1572419 w 3413919"/>
                    <a:gd name="connsiteY81" fmla="*/ 920750 h 6709566"/>
                    <a:gd name="connsiteX82" fmla="*/ 1366044 w 3413919"/>
                    <a:gd name="connsiteY82" fmla="*/ 784225 h 6709566"/>
                    <a:gd name="connsiteX83" fmla="*/ 1273969 w 3413919"/>
                    <a:gd name="connsiteY83" fmla="*/ 742950 h 6709566"/>
                    <a:gd name="connsiteX84" fmla="*/ 1258094 w 3413919"/>
                    <a:gd name="connsiteY84" fmla="*/ 682625 h 6709566"/>
                    <a:gd name="connsiteX85" fmla="*/ 1013619 w 3413919"/>
                    <a:gd name="connsiteY85" fmla="*/ 571500 h 6709566"/>
                    <a:gd name="connsiteX86" fmla="*/ 994569 w 3413919"/>
                    <a:gd name="connsiteY86" fmla="*/ 479425 h 6709566"/>
                    <a:gd name="connsiteX87" fmla="*/ 918369 w 3413919"/>
                    <a:gd name="connsiteY87" fmla="*/ 450850 h 6709566"/>
                    <a:gd name="connsiteX88" fmla="*/ 877094 w 3413919"/>
                    <a:gd name="connsiteY88" fmla="*/ 352425 h 6709566"/>
                    <a:gd name="connsiteX89" fmla="*/ 765969 w 3413919"/>
                    <a:gd name="connsiteY89" fmla="*/ 260350 h 6709566"/>
                    <a:gd name="connsiteX90" fmla="*/ 632619 w 3413919"/>
                    <a:gd name="connsiteY90" fmla="*/ 193675 h 6709566"/>
                    <a:gd name="connsiteX91" fmla="*/ 588169 w 3413919"/>
                    <a:gd name="connsiteY91" fmla="*/ 114300 h 6709566"/>
                    <a:gd name="connsiteX92" fmla="*/ 435769 w 3413919"/>
                    <a:gd name="connsiteY92" fmla="*/ 0 h 6709566"/>
                    <a:gd name="connsiteX93" fmla="*/ 340519 w 3413919"/>
                    <a:gd name="connsiteY93" fmla="*/ 66675 h 6709566"/>
                    <a:gd name="connsiteX94" fmla="*/ 308769 w 3413919"/>
                    <a:gd name="connsiteY94" fmla="*/ 120649 h 6709566"/>
                    <a:gd name="connsiteX95" fmla="*/ 302419 w 3413919"/>
                    <a:gd name="connsiteY95" fmla="*/ 212724 h 6709566"/>
                    <a:gd name="connsiteX96" fmla="*/ 210344 w 3413919"/>
                    <a:gd name="connsiteY96" fmla="*/ 371473 h 6709566"/>
                    <a:gd name="connsiteX97" fmla="*/ 121444 w 3413919"/>
                    <a:gd name="connsiteY97" fmla="*/ 498474 h 6709566"/>
                    <a:gd name="connsiteX98" fmla="*/ 134144 w 3413919"/>
                    <a:gd name="connsiteY98" fmla="*/ 612773 h 6709566"/>
                    <a:gd name="connsiteX99" fmla="*/ 0 w 3413919"/>
                    <a:gd name="connsiteY99"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2023269 w 3413919"/>
                    <a:gd name="connsiteY58" fmla="*/ 4147344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9769 w 3413919"/>
                    <a:gd name="connsiteY64" fmla="*/ 3562350 h 6709566"/>
                    <a:gd name="connsiteX65" fmla="*/ 2004219 w 3413919"/>
                    <a:gd name="connsiteY65" fmla="*/ 3438525 h 6709566"/>
                    <a:gd name="connsiteX66" fmla="*/ 1947069 w 3413919"/>
                    <a:gd name="connsiteY66" fmla="*/ 3352800 h 6709566"/>
                    <a:gd name="connsiteX67" fmla="*/ 2061369 w 3413919"/>
                    <a:gd name="connsiteY67" fmla="*/ 3282950 h 6709566"/>
                    <a:gd name="connsiteX68" fmla="*/ 1991519 w 3413919"/>
                    <a:gd name="connsiteY68" fmla="*/ 3197225 h 6709566"/>
                    <a:gd name="connsiteX69" fmla="*/ 2070894 w 3413919"/>
                    <a:gd name="connsiteY69" fmla="*/ 3035300 h 6709566"/>
                    <a:gd name="connsiteX70" fmla="*/ 2124869 w 3413919"/>
                    <a:gd name="connsiteY70" fmla="*/ 2974975 h 6709566"/>
                    <a:gd name="connsiteX71" fmla="*/ 2191544 w 3413919"/>
                    <a:gd name="connsiteY71" fmla="*/ 2838450 h 6709566"/>
                    <a:gd name="connsiteX72" fmla="*/ 2334419 w 3413919"/>
                    <a:gd name="connsiteY72" fmla="*/ 2727325 h 6709566"/>
                    <a:gd name="connsiteX73" fmla="*/ 2401094 w 3413919"/>
                    <a:gd name="connsiteY73" fmla="*/ 2593975 h 6709566"/>
                    <a:gd name="connsiteX74" fmla="*/ 2410619 w 3413919"/>
                    <a:gd name="connsiteY74" fmla="*/ 2374900 h 6709566"/>
                    <a:gd name="connsiteX75" fmla="*/ 2391569 w 3413919"/>
                    <a:gd name="connsiteY75" fmla="*/ 2082800 h 6709566"/>
                    <a:gd name="connsiteX76" fmla="*/ 2337594 w 3413919"/>
                    <a:gd name="connsiteY76" fmla="*/ 1854200 h 6709566"/>
                    <a:gd name="connsiteX77" fmla="*/ 2216944 w 3413919"/>
                    <a:gd name="connsiteY77" fmla="*/ 1816100 h 6709566"/>
                    <a:gd name="connsiteX78" fmla="*/ 1893094 w 3413919"/>
                    <a:gd name="connsiteY78" fmla="*/ 1527175 h 6709566"/>
                    <a:gd name="connsiteX79" fmla="*/ 1696244 w 3413919"/>
                    <a:gd name="connsiteY79" fmla="*/ 1311275 h 6709566"/>
                    <a:gd name="connsiteX80" fmla="*/ 1648619 w 3413919"/>
                    <a:gd name="connsiteY80" fmla="*/ 1200150 h 6709566"/>
                    <a:gd name="connsiteX81" fmla="*/ 1626394 w 3413919"/>
                    <a:gd name="connsiteY81" fmla="*/ 1073150 h 6709566"/>
                    <a:gd name="connsiteX82" fmla="*/ 1572419 w 3413919"/>
                    <a:gd name="connsiteY82" fmla="*/ 920750 h 6709566"/>
                    <a:gd name="connsiteX83" fmla="*/ 1366044 w 3413919"/>
                    <a:gd name="connsiteY83" fmla="*/ 784225 h 6709566"/>
                    <a:gd name="connsiteX84" fmla="*/ 1273969 w 3413919"/>
                    <a:gd name="connsiteY84" fmla="*/ 742950 h 6709566"/>
                    <a:gd name="connsiteX85" fmla="*/ 1258094 w 3413919"/>
                    <a:gd name="connsiteY85" fmla="*/ 682625 h 6709566"/>
                    <a:gd name="connsiteX86" fmla="*/ 1013619 w 3413919"/>
                    <a:gd name="connsiteY86" fmla="*/ 571500 h 6709566"/>
                    <a:gd name="connsiteX87" fmla="*/ 994569 w 3413919"/>
                    <a:gd name="connsiteY87" fmla="*/ 479425 h 6709566"/>
                    <a:gd name="connsiteX88" fmla="*/ 918369 w 3413919"/>
                    <a:gd name="connsiteY88" fmla="*/ 450850 h 6709566"/>
                    <a:gd name="connsiteX89" fmla="*/ 877094 w 3413919"/>
                    <a:gd name="connsiteY89" fmla="*/ 352425 h 6709566"/>
                    <a:gd name="connsiteX90" fmla="*/ 765969 w 3413919"/>
                    <a:gd name="connsiteY90" fmla="*/ 260350 h 6709566"/>
                    <a:gd name="connsiteX91" fmla="*/ 632619 w 3413919"/>
                    <a:gd name="connsiteY91" fmla="*/ 193675 h 6709566"/>
                    <a:gd name="connsiteX92" fmla="*/ 588169 w 3413919"/>
                    <a:gd name="connsiteY92" fmla="*/ 114300 h 6709566"/>
                    <a:gd name="connsiteX93" fmla="*/ 435769 w 3413919"/>
                    <a:gd name="connsiteY93" fmla="*/ 0 h 6709566"/>
                    <a:gd name="connsiteX94" fmla="*/ 340519 w 3413919"/>
                    <a:gd name="connsiteY94" fmla="*/ 66675 h 6709566"/>
                    <a:gd name="connsiteX95" fmla="*/ 308769 w 3413919"/>
                    <a:gd name="connsiteY95" fmla="*/ 120649 h 6709566"/>
                    <a:gd name="connsiteX96" fmla="*/ 302419 w 3413919"/>
                    <a:gd name="connsiteY96" fmla="*/ 212724 h 6709566"/>
                    <a:gd name="connsiteX97" fmla="*/ 210344 w 3413919"/>
                    <a:gd name="connsiteY97" fmla="*/ 371473 h 6709566"/>
                    <a:gd name="connsiteX98" fmla="*/ 121444 w 3413919"/>
                    <a:gd name="connsiteY98" fmla="*/ 498474 h 6709566"/>
                    <a:gd name="connsiteX99" fmla="*/ 134144 w 3413919"/>
                    <a:gd name="connsiteY99" fmla="*/ 612773 h 6709566"/>
                    <a:gd name="connsiteX100" fmla="*/ 0 w 3413919"/>
                    <a:gd name="connsiteY10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9769 w 3413919"/>
                    <a:gd name="connsiteY64" fmla="*/ 3562350 h 6709566"/>
                    <a:gd name="connsiteX65" fmla="*/ 2004219 w 3413919"/>
                    <a:gd name="connsiteY65" fmla="*/ 3438525 h 6709566"/>
                    <a:gd name="connsiteX66" fmla="*/ 1947069 w 3413919"/>
                    <a:gd name="connsiteY66" fmla="*/ 3352800 h 6709566"/>
                    <a:gd name="connsiteX67" fmla="*/ 2061369 w 3413919"/>
                    <a:gd name="connsiteY67" fmla="*/ 3282950 h 6709566"/>
                    <a:gd name="connsiteX68" fmla="*/ 1991519 w 3413919"/>
                    <a:gd name="connsiteY68" fmla="*/ 3197225 h 6709566"/>
                    <a:gd name="connsiteX69" fmla="*/ 2070894 w 3413919"/>
                    <a:gd name="connsiteY69" fmla="*/ 3035300 h 6709566"/>
                    <a:gd name="connsiteX70" fmla="*/ 2124869 w 3413919"/>
                    <a:gd name="connsiteY70" fmla="*/ 2974975 h 6709566"/>
                    <a:gd name="connsiteX71" fmla="*/ 2191544 w 3413919"/>
                    <a:gd name="connsiteY71" fmla="*/ 2838450 h 6709566"/>
                    <a:gd name="connsiteX72" fmla="*/ 2334419 w 3413919"/>
                    <a:gd name="connsiteY72" fmla="*/ 2727325 h 6709566"/>
                    <a:gd name="connsiteX73" fmla="*/ 2401094 w 3413919"/>
                    <a:gd name="connsiteY73" fmla="*/ 2593975 h 6709566"/>
                    <a:gd name="connsiteX74" fmla="*/ 2410619 w 3413919"/>
                    <a:gd name="connsiteY74" fmla="*/ 2374900 h 6709566"/>
                    <a:gd name="connsiteX75" fmla="*/ 2391569 w 3413919"/>
                    <a:gd name="connsiteY75" fmla="*/ 2082800 h 6709566"/>
                    <a:gd name="connsiteX76" fmla="*/ 2337594 w 3413919"/>
                    <a:gd name="connsiteY76" fmla="*/ 1854200 h 6709566"/>
                    <a:gd name="connsiteX77" fmla="*/ 2216944 w 3413919"/>
                    <a:gd name="connsiteY77" fmla="*/ 1816100 h 6709566"/>
                    <a:gd name="connsiteX78" fmla="*/ 1893094 w 3413919"/>
                    <a:gd name="connsiteY78" fmla="*/ 1527175 h 6709566"/>
                    <a:gd name="connsiteX79" fmla="*/ 1696244 w 3413919"/>
                    <a:gd name="connsiteY79" fmla="*/ 1311275 h 6709566"/>
                    <a:gd name="connsiteX80" fmla="*/ 1648619 w 3413919"/>
                    <a:gd name="connsiteY80" fmla="*/ 1200150 h 6709566"/>
                    <a:gd name="connsiteX81" fmla="*/ 1626394 w 3413919"/>
                    <a:gd name="connsiteY81" fmla="*/ 1073150 h 6709566"/>
                    <a:gd name="connsiteX82" fmla="*/ 1572419 w 3413919"/>
                    <a:gd name="connsiteY82" fmla="*/ 920750 h 6709566"/>
                    <a:gd name="connsiteX83" fmla="*/ 1366044 w 3413919"/>
                    <a:gd name="connsiteY83" fmla="*/ 784225 h 6709566"/>
                    <a:gd name="connsiteX84" fmla="*/ 1273969 w 3413919"/>
                    <a:gd name="connsiteY84" fmla="*/ 742950 h 6709566"/>
                    <a:gd name="connsiteX85" fmla="*/ 1258094 w 3413919"/>
                    <a:gd name="connsiteY85" fmla="*/ 682625 h 6709566"/>
                    <a:gd name="connsiteX86" fmla="*/ 1013619 w 3413919"/>
                    <a:gd name="connsiteY86" fmla="*/ 571500 h 6709566"/>
                    <a:gd name="connsiteX87" fmla="*/ 994569 w 3413919"/>
                    <a:gd name="connsiteY87" fmla="*/ 479425 h 6709566"/>
                    <a:gd name="connsiteX88" fmla="*/ 918369 w 3413919"/>
                    <a:gd name="connsiteY88" fmla="*/ 450850 h 6709566"/>
                    <a:gd name="connsiteX89" fmla="*/ 877094 w 3413919"/>
                    <a:gd name="connsiteY89" fmla="*/ 352425 h 6709566"/>
                    <a:gd name="connsiteX90" fmla="*/ 765969 w 3413919"/>
                    <a:gd name="connsiteY90" fmla="*/ 260350 h 6709566"/>
                    <a:gd name="connsiteX91" fmla="*/ 632619 w 3413919"/>
                    <a:gd name="connsiteY91" fmla="*/ 193675 h 6709566"/>
                    <a:gd name="connsiteX92" fmla="*/ 588169 w 3413919"/>
                    <a:gd name="connsiteY92" fmla="*/ 114300 h 6709566"/>
                    <a:gd name="connsiteX93" fmla="*/ 435769 w 3413919"/>
                    <a:gd name="connsiteY93" fmla="*/ 0 h 6709566"/>
                    <a:gd name="connsiteX94" fmla="*/ 340519 w 3413919"/>
                    <a:gd name="connsiteY94" fmla="*/ 66675 h 6709566"/>
                    <a:gd name="connsiteX95" fmla="*/ 308769 w 3413919"/>
                    <a:gd name="connsiteY95" fmla="*/ 120649 h 6709566"/>
                    <a:gd name="connsiteX96" fmla="*/ 302419 w 3413919"/>
                    <a:gd name="connsiteY96" fmla="*/ 212724 h 6709566"/>
                    <a:gd name="connsiteX97" fmla="*/ 210344 w 3413919"/>
                    <a:gd name="connsiteY97" fmla="*/ 371473 h 6709566"/>
                    <a:gd name="connsiteX98" fmla="*/ 121444 w 3413919"/>
                    <a:gd name="connsiteY98" fmla="*/ 498474 h 6709566"/>
                    <a:gd name="connsiteX99" fmla="*/ 134144 w 3413919"/>
                    <a:gd name="connsiteY99" fmla="*/ 612773 h 6709566"/>
                    <a:gd name="connsiteX100" fmla="*/ 0 w 3413919"/>
                    <a:gd name="connsiteY10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4219 w 3413919"/>
                    <a:gd name="connsiteY65" fmla="*/ 3438525 h 6709566"/>
                    <a:gd name="connsiteX66" fmla="*/ 1947069 w 3413919"/>
                    <a:gd name="connsiteY66" fmla="*/ 3352800 h 6709566"/>
                    <a:gd name="connsiteX67" fmla="*/ 2061369 w 3413919"/>
                    <a:gd name="connsiteY67" fmla="*/ 3282950 h 6709566"/>
                    <a:gd name="connsiteX68" fmla="*/ 1991519 w 3413919"/>
                    <a:gd name="connsiteY68" fmla="*/ 3197225 h 6709566"/>
                    <a:gd name="connsiteX69" fmla="*/ 2070894 w 3413919"/>
                    <a:gd name="connsiteY69" fmla="*/ 3035300 h 6709566"/>
                    <a:gd name="connsiteX70" fmla="*/ 2124869 w 3413919"/>
                    <a:gd name="connsiteY70" fmla="*/ 2974975 h 6709566"/>
                    <a:gd name="connsiteX71" fmla="*/ 2191544 w 3413919"/>
                    <a:gd name="connsiteY71" fmla="*/ 2838450 h 6709566"/>
                    <a:gd name="connsiteX72" fmla="*/ 2334419 w 3413919"/>
                    <a:gd name="connsiteY72" fmla="*/ 2727325 h 6709566"/>
                    <a:gd name="connsiteX73" fmla="*/ 2401094 w 3413919"/>
                    <a:gd name="connsiteY73" fmla="*/ 2593975 h 6709566"/>
                    <a:gd name="connsiteX74" fmla="*/ 2410619 w 3413919"/>
                    <a:gd name="connsiteY74" fmla="*/ 2374900 h 6709566"/>
                    <a:gd name="connsiteX75" fmla="*/ 2391569 w 3413919"/>
                    <a:gd name="connsiteY75" fmla="*/ 2082800 h 6709566"/>
                    <a:gd name="connsiteX76" fmla="*/ 2337594 w 3413919"/>
                    <a:gd name="connsiteY76" fmla="*/ 1854200 h 6709566"/>
                    <a:gd name="connsiteX77" fmla="*/ 2216944 w 3413919"/>
                    <a:gd name="connsiteY77" fmla="*/ 1816100 h 6709566"/>
                    <a:gd name="connsiteX78" fmla="*/ 1893094 w 3413919"/>
                    <a:gd name="connsiteY78" fmla="*/ 1527175 h 6709566"/>
                    <a:gd name="connsiteX79" fmla="*/ 1696244 w 3413919"/>
                    <a:gd name="connsiteY79" fmla="*/ 1311275 h 6709566"/>
                    <a:gd name="connsiteX80" fmla="*/ 1648619 w 3413919"/>
                    <a:gd name="connsiteY80" fmla="*/ 1200150 h 6709566"/>
                    <a:gd name="connsiteX81" fmla="*/ 1626394 w 3413919"/>
                    <a:gd name="connsiteY81" fmla="*/ 1073150 h 6709566"/>
                    <a:gd name="connsiteX82" fmla="*/ 1572419 w 3413919"/>
                    <a:gd name="connsiteY82" fmla="*/ 920750 h 6709566"/>
                    <a:gd name="connsiteX83" fmla="*/ 1366044 w 3413919"/>
                    <a:gd name="connsiteY83" fmla="*/ 784225 h 6709566"/>
                    <a:gd name="connsiteX84" fmla="*/ 1273969 w 3413919"/>
                    <a:gd name="connsiteY84" fmla="*/ 742950 h 6709566"/>
                    <a:gd name="connsiteX85" fmla="*/ 1258094 w 3413919"/>
                    <a:gd name="connsiteY85" fmla="*/ 682625 h 6709566"/>
                    <a:gd name="connsiteX86" fmla="*/ 1013619 w 3413919"/>
                    <a:gd name="connsiteY86" fmla="*/ 571500 h 6709566"/>
                    <a:gd name="connsiteX87" fmla="*/ 994569 w 3413919"/>
                    <a:gd name="connsiteY87" fmla="*/ 479425 h 6709566"/>
                    <a:gd name="connsiteX88" fmla="*/ 918369 w 3413919"/>
                    <a:gd name="connsiteY88" fmla="*/ 450850 h 6709566"/>
                    <a:gd name="connsiteX89" fmla="*/ 877094 w 3413919"/>
                    <a:gd name="connsiteY89" fmla="*/ 352425 h 6709566"/>
                    <a:gd name="connsiteX90" fmla="*/ 765969 w 3413919"/>
                    <a:gd name="connsiteY90" fmla="*/ 260350 h 6709566"/>
                    <a:gd name="connsiteX91" fmla="*/ 632619 w 3413919"/>
                    <a:gd name="connsiteY91" fmla="*/ 193675 h 6709566"/>
                    <a:gd name="connsiteX92" fmla="*/ 588169 w 3413919"/>
                    <a:gd name="connsiteY92" fmla="*/ 114300 h 6709566"/>
                    <a:gd name="connsiteX93" fmla="*/ 435769 w 3413919"/>
                    <a:gd name="connsiteY93" fmla="*/ 0 h 6709566"/>
                    <a:gd name="connsiteX94" fmla="*/ 340519 w 3413919"/>
                    <a:gd name="connsiteY94" fmla="*/ 66675 h 6709566"/>
                    <a:gd name="connsiteX95" fmla="*/ 308769 w 3413919"/>
                    <a:gd name="connsiteY95" fmla="*/ 120649 h 6709566"/>
                    <a:gd name="connsiteX96" fmla="*/ 302419 w 3413919"/>
                    <a:gd name="connsiteY96" fmla="*/ 212724 h 6709566"/>
                    <a:gd name="connsiteX97" fmla="*/ 210344 w 3413919"/>
                    <a:gd name="connsiteY97" fmla="*/ 371473 h 6709566"/>
                    <a:gd name="connsiteX98" fmla="*/ 121444 w 3413919"/>
                    <a:gd name="connsiteY98" fmla="*/ 498474 h 6709566"/>
                    <a:gd name="connsiteX99" fmla="*/ 134144 w 3413919"/>
                    <a:gd name="connsiteY99" fmla="*/ 612773 h 6709566"/>
                    <a:gd name="connsiteX100" fmla="*/ 0 w 3413919"/>
                    <a:gd name="connsiteY10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11363 w 3413919"/>
                    <a:gd name="connsiteY65" fmla="*/ 3445669 h 6709566"/>
                    <a:gd name="connsiteX66" fmla="*/ 1947069 w 3413919"/>
                    <a:gd name="connsiteY66" fmla="*/ 3352800 h 6709566"/>
                    <a:gd name="connsiteX67" fmla="*/ 2061369 w 3413919"/>
                    <a:gd name="connsiteY67" fmla="*/ 3282950 h 6709566"/>
                    <a:gd name="connsiteX68" fmla="*/ 1991519 w 3413919"/>
                    <a:gd name="connsiteY68" fmla="*/ 3197225 h 6709566"/>
                    <a:gd name="connsiteX69" fmla="*/ 2070894 w 3413919"/>
                    <a:gd name="connsiteY69" fmla="*/ 3035300 h 6709566"/>
                    <a:gd name="connsiteX70" fmla="*/ 2124869 w 3413919"/>
                    <a:gd name="connsiteY70" fmla="*/ 2974975 h 6709566"/>
                    <a:gd name="connsiteX71" fmla="*/ 2191544 w 3413919"/>
                    <a:gd name="connsiteY71" fmla="*/ 2838450 h 6709566"/>
                    <a:gd name="connsiteX72" fmla="*/ 2334419 w 3413919"/>
                    <a:gd name="connsiteY72" fmla="*/ 2727325 h 6709566"/>
                    <a:gd name="connsiteX73" fmla="*/ 2401094 w 3413919"/>
                    <a:gd name="connsiteY73" fmla="*/ 2593975 h 6709566"/>
                    <a:gd name="connsiteX74" fmla="*/ 2410619 w 3413919"/>
                    <a:gd name="connsiteY74" fmla="*/ 2374900 h 6709566"/>
                    <a:gd name="connsiteX75" fmla="*/ 2391569 w 3413919"/>
                    <a:gd name="connsiteY75" fmla="*/ 2082800 h 6709566"/>
                    <a:gd name="connsiteX76" fmla="*/ 2337594 w 3413919"/>
                    <a:gd name="connsiteY76" fmla="*/ 1854200 h 6709566"/>
                    <a:gd name="connsiteX77" fmla="*/ 2216944 w 3413919"/>
                    <a:gd name="connsiteY77" fmla="*/ 1816100 h 6709566"/>
                    <a:gd name="connsiteX78" fmla="*/ 1893094 w 3413919"/>
                    <a:gd name="connsiteY78" fmla="*/ 1527175 h 6709566"/>
                    <a:gd name="connsiteX79" fmla="*/ 1696244 w 3413919"/>
                    <a:gd name="connsiteY79" fmla="*/ 1311275 h 6709566"/>
                    <a:gd name="connsiteX80" fmla="*/ 1648619 w 3413919"/>
                    <a:gd name="connsiteY80" fmla="*/ 1200150 h 6709566"/>
                    <a:gd name="connsiteX81" fmla="*/ 1626394 w 3413919"/>
                    <a:gd name="connsiteY81" fmla="*/ 1073150 h 6709566"/>
                    <a:gd name="connsiteX82" fmla="*/ 1572419 w 3413919"/>
                    <a:gd name="connsiteY82" fmla="*/ 920750 h 6709566"/>
                    <a:gd name="connsiteX83" fmla="*/ 1366044 w 3413919"/>
                    <a:gd name="connsiteY83" fmla="*/ 784225 h 6709566"/>
                    <a:gd name="connsiteX84" fmla="*/ 1273969 w 3413919"/>
                    <a:gd name="connsiteY84" fmla="*/ 742950 h 6709566"/>
                    <a:gd name="connsiteX85" fmla="*/ 1258094 w 3413919"/>
                    <a:gd name="connsiteY85" fmla="*/ 682625 h 6709566"/>
                    <a:gd name="connsiteX86" fmla="*/ 1013619 w 3413919"/>
                    <a:gd name="connsiteY86" fmla="*/ 571500 h 6709566"/>
                    <a:gd name="connsiteX87" fmla="*/ 994569 w 3413919"/>
                    <a:gd name="connsiteY87" fmla="*/ 479425 h 6709566"/>
                    <a:gd name="connsiteX88" fmla="*/ 918369 w 3413919"/>
                    <a:gd name="connsiteY88" fmla="*/ 450850 h 6709566"/>
                    <a:gd name="connsiteX89" fmla="*/ 877094 w 3413919"/>
                    <a:gd name="connsiteY89" fmla="*/ 352425 h 6709566"/>
                    <a:gd name="connsiteX90" fmla="*/ 765969 w 3413919"/>
                    <a:gd name="connsiteY90" fmla="*/ 260350 h 6709566"/>
                    <a:gd name="connsiteX91" fmla="*/ 632619 w 3413919"/>
                    <a:gd name="connsiteY91" fmla="*/ 193675 h 6709566"/>
                    <a:gd name="connsiteX92" fmla="*/ 588169 w 3413919"/>
                    <a:gd name="connsiteY92" fmla="*/ 114300 h 6709566"/>
                    <a:gd name="connsiteX93" fmla="*/ 435769 w 3413919"/>
                    <a:gd name="connsiteY93" fmla="*/ 0 h 6709566"/>
                    <a:gd name="connsiteX94" fmla="*/ 340519 w 3413919"/>
                    <a:gd name="connsiteY94" fmla="*/ 66675 h 6709566"/>
                    <a:gd name="connsiteX95" fmla="*/ 308769 w 3413919"/>
                    <a:gd name="connsiteY95" fmla="*/ 120649 h 6709566"/>
                    <a:gd name="connsiteX96" fmla="*/ 302419 w 3413919"/>
                    <a:gd name="connsiteY96" fmla="*/ 212724 h 6709566"/>
                    <a:gd name="connsiteX97" fmla="*/ 210344 w 3413919"/>
                    <a:gd name="connsiteY97" fmla="*/ 371473 h 6709566"/>
                    <a:gd name="connsiteX98" fmla="*/ 121444 w 3413919"/>
                    <a:gd name="connsiteY98" fmla="*/ 498474 h 6709566"/>
                    <a:gd name="connsiteX99" fmla="*/ 134144 w 3413919"/>
                    <a:gd name="connsiteY99" fmla="*/ 612773 h 6709566"/>
                    <a:gd name="connsiteX100" fmla="*/ 0 w 3413919"/>
                    <a:gd name="connsiteY100"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1980407 w 3413919"/>
                    <a:gd name="connsiteY65" fmla="*/ 3509169 h 6709566"/>
                    <a:gd name="connsiteX66" fmla="*/ 2011363 w 3413919"/>
                    <a:gd name="connsiteY66" fmla="*/ 3445669 h 6709566"/>
                    <a:gd name="connsiteX67" fmla="*/ 1947069 w 3413919"/>
                    <a:gd name="connsiteY67" fmla="*/ 3352800 h 6709566"/>
                    <a:gd name="connsiteX68" fmla="*/ 2061369 w 3413919"/>
                    <a:gd name="connsiteY68" fmla="*/ 3282950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91569 w 3413919"/>
                    <a:gd name="connsiteY76" fmla="*/ 2082800 h 6709566"/>
                    <a:gd name="connsiteX77" fmla="*/ 2337594 w 3413919"/>
                    <a:gd name="connsiteY77" fmla="*/ 1854200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32619 w 3413919"/>
                    <a:gd name="connsiteY92" fmla="*/ 193675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61369 w 3413919"/>
                    <a:gd name="connsiteY68" fmla="*/ 3282950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91569 w 3413919"/>
                    <a:gd name="connsiteY76" fmla="*/ 2082800 h 6709566"/>
                    <a:gd name="connsiteX77" fmla="*/ 2337594 w 3413919"/>
                    <a:gd name="connsiteY77" fmla="*/ 1854200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32619 w 3413919"/>
                    <a:gd name="connsiteY92" fmla="*/ 193675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91569 w 3413919"/>
                    <a:gd name="connsiteY76" fmla="*/ 2082800 h 6709566"/>
                    <a:gd name="connsiteX77" fmla="*/ 2337594 w 3413919"/>
                    <a:gd name="connsiteY77" fmla="*/ 1854200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32619 w 3413919"/>
                    <a:gd name="connsiteY92" fmla="*/ 193675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91569 w 3413919"/>
                    <a:gd name="connsiteY76" fmla="*/ 2082800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32619 w 3413919"/>
                    <a:gd name="connsiteY92" fmla="*/ 193675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32619 w 3413919"/>
                    <a:gd name="connsiteY92" fmla="*/ 193675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09566 h 6709566"/>
                    <a:gd name="connsiteX1" fmla="*/ 3413919 w 3413919"/>
                    <a:gd name="connsiteY1" fmla="*/ 6709566 h 6709566"/>
                    <a:gd name="connsiteX2" fmla="*/ 3390107 w 3413919"/>
                    <a:gd name="connsiteY2" fmla="*/ 6669085 h 6709566"/>
                    <a:gd name="connsiteX3" fmla="*/ 3371057 w 3413919"/>
                    <a:gd name="connsiteY3" fmla="*/ 6609553 h 6709566"/>
                    <a:gd name="connsiteX4" fmla="*/ 3354388 w 3413919"/>
                    <a:gd name="connsiteY4" fmla="*/ 6564310 h 6709566"/>
                    <a:gd name="connsiteX5" fmla="*/ 3335338 w 3413919"/>
                    <a:gd name="connsiteY5" fmla="*/ 6504778 h 6709566"/>
                    <a:gd name="connsiteX6" fmla="*/ 3325813 w 3413919"/>
                    <a:gd name="connsiteY6" fmla="*/ 6409528 h 6709566"/>
                    <a:gd name="connsiteX7" fmla="*/ 3292475 w 3413919"/>
                    <a:gd name="connsiteY7" fmla="*/ 6369047 h 6709566"/>
                    <a:gd name="connsiteX8" fmla="*/ 3275807 w 3413919"/>
                    <a:gd name="connsiteY8" fmla="*/ 6299991 h 6709566"/>
                    <a:gd name="connsiteX9" fmla="*/ 3268663 w 3413919"/>
                    <a:gd name="connsiteY9" fmla="*/ 6211885 h 6709566"/>
                    <a:gd name="connsiteX10" fmla="*/ 3247232 w 3413919"/>
                    <a:gd name="connsiteY10" fmla="*/ 6159497 h 6709566"/>
                    <a:gd name="connsiteX11" fmla="*/ 3175794 w 3413919"/>
                    <a:gd name="connsiteY11" fmla="*/ 6149972 h 6709566"/>
                    <a:gd name="connsiteX12" fmla="*/ 3161507 w 3413919"/>
                    <a:gd name="connsiteY12" fmla="*/ 6095203 h 6709566"/>
                    <a:gd name="connsiteX13" fmla="*/ 3161507 w 3413919"/>
                    <a:gd name="connsiteY13" fmla="*/ 6038053 h 6709566"/>
                    <a:gd name="connsiteX14" fmla="*/ 3099594 w 3413919"/>
                    <a:gd name="connsiteY14" fmla="*/ 6047578 h 6709566"/>
                    <a:gd name="connsiteX15" fmla="*/ 3071019 w 3413919"/>
                    <a:gd name="connsiteY15" fmla="*/ 6064247 h 6709566"/>
                    <a:gd name="connsiteX16" fmla="*/ 3018632 w 3413919"/>
                    <a:gd name="connsiteY16" fmla="*/ 6035672 h 6709566"/>
                    <a:gd name="connsiteX17" fmla="*/ 2982913 w 3413919"/>
                    <a:gd name="connsiteY17" fmla="*/ 6021385 h 6709566"/>
                    <a:gd name="connsiteX18" fmla="*/ 2911475 w 3413919"/>
                    <a:gd name="connsiteY18" fmla="*/ 6038053 h 6709566"/>
                    <a:gd name="connsiteX19" fmla="*/ 2878138 w 3413919"/>
                    <a:gd name="connsiteY19" fmla="*/ 6059485 h 6709566"/>
                    <a:gd name="connsiteX20" fmla="*/ 2828132 w 3413919"/>
                    <a:gd name="connsiteY20" fmla="*/ 6045197 h 6709566"/>
                    <a:gd name="connsiteX21" fmla="*/ 2763838 w 3413919"/>
                    <a:gd name="connsiteY21" fmla="*/ 5966616 h 6709566"/>
                    <a:gd name="connsiteX22" fmla="*/ 2737644 w 3413919"/>
                    <a:gd name="connsiteY22" fmla="*/ 5942803 h 6709566"/>
                    <a:gd name="connsiteX23" fmla="*/ 2687638 w 3413919"/>
                    <a:gd name="connsiteY23" fmla="*/ 5916610 h 6709566"/>
                    <a:gd name="connsiteX24" fmla="*/ 2680494 w 3413919"/>
                    <a:gd name="connsiteY24" fmla="*/ 5878510 h 6709566"/>
                    <a:gd name="connsiteX25" fmla="*/ 2642394 w 3413919"/>
                    <a:gd name="connsiteY25" fmla="*/ 5840410 h 6709566"/>
                    <a:gd name="connsiteX26" fmla="*/ 2640013 w 3413919"/>
                    <a:gd name="connsiteY26" fmla="*/ 5790403 h 6709566"/>
                    <a:gd name="connsiteX27" fmla="*/ 2625725 w 3413919"/>
                    <a:gd name="connsiteY27" fmla="*/ 5766591 h 6709566"/>
                    <a:gd name="connsiteX28" fmla="*/ 2580482 w 3413919"/>
                    <a:gd name="connsiteY28" fmla="*/ 5814216 h 6709566"/>
                    <a:gd name="connsiteX29" fmla="*/ 2551907 w 3413919"/>
                    <a:gd name="connsiteY29" fmla="*/ 5838028 h 6709566"/>
                    <a:gd name="connsiteX30" fmla="*/ 2497138 w 3413919"/>
                    <a:gd name="connsiteY30" fmla="*/ 5847553 h 6709566"/>
                    <a:gd name="connsiteX31" fmla="*/ 2506663 w 3413919"/>
                    <a:gd name="connsiteY31" fmla="*/ 5809453 h 6709566"/>
                    <a:gd name="connsiteX32" fmla="*/ 2566194 w 3413919"/>
                    <a:gd name="connsiteY32" fmla="*/ 5768972 h 6709566"/>
                    <a:gd name="connsiteX33" fmla="*/ 2549525 w 3413919"/>
                    <a:gd name="connsiteY33" fmla="*/ 5740397 h 6709566"/>
                    <a:gd name="connsiteX34" fmla="*/ 2466182 w 3413919"/>
                    <a:gd name="connsiteY34" fmla="*/ 5733253 h 6709566"/>
                    <a:gd name="connsiteX35" fmla="*/ 2432844 w 3413919"/>
                    <a:gd name="connsiteY35" fmla="*/ 5688010 h 6709566"/>
                    <a:gd name="connsiteX36" fmla="*/ 2387601 w 3413919"/>
                    <a:gd name="connsiteY36" fmla="*/ 5640385 h 6709566"/>
                    <a:gd name="connsiteX37" fmla="*/ 2330450 w 3413919"/>
                    <a:gd name="connsiteY37" fmla="*/ 5652291 h 6709566"/>
                    <a:gd name="connsiteX38" fmla="*/ 2292351 w 3413919"/>
                    <a:gd name="connsiteY38" fmla="*/ 5611809 h 6709566"/>
                    <a:gd name="connsiteX39" fmla="*/ 2254250 w 3413919"/>
                    <a:gd name="connsiteY39" fmla="*/ 5571328 h 6709566"/>
                    <a:gd name="connsiteX40" fmla="*/ 2209007 w 3413919"/>
                    <a:gd name="connsiteY40" fmla="*/ 5564185 h 6709566"/>
                    <a:gd name="connsiteX41" fmla="*/ 2194719 w 3413919"/>
                    <a:gd name="connsiteY41" fmla="*/ 5502272 h 6709566"/>
                    <a:gd name="connsiteX42" fmla="*/ 2144713 w 3413919"/>
                    <a:gd name="connsiteY42" fmla="*/ 5471316 h 6709566"/>
                    <a:gd name="connsiteX43" fmla="*/ 2139950 w 3413919"/>
                    <a:gd name="connsiteY43" fmla="*/ 5402260 h 6709566"/>
                    <a:gd name="connsiteX44" fmla="*/ 2106613 w 3413919"/>
                    <a:gd name="connsiteY44" fmla="*/ 5357016 h 6709566"/>
                    <a:gd name="connsiteX45" fmla="*/ 2070894 w 3413919"/>
                    <a:gd name="connsiteY45" fmla="*/ 5345110 h 6709566"/>
                    <a:gd name="connsiteX46" fmla="*/ 2032794 w 3413919"/>
                    <a:gd name="connsiteY46" fmla="*/ 5328441 h 6709566"/>
                    <a:gd name="connsiteX47" fmla="*/ 2051844 w 3413919"/>
                    <a:gd name="connsiteY47" fmla="*/ 5237953 h 6709566"/>
                    <a:gd name="connsiteX48" fmla="*/ 2008981 w 3413919"/>
                    <a:gd name="connsiteY48" fmla="*/ 5149849 h 6709566"/>
                    <a:gd name="connsiteX49" fmla="*/ 2018506 w 3413919"/>
                    <a:gd name="connsiteY49" fmla="*/ 5061744 h 6709566"/>
                    <a:gd name="connsiteX50" fmla="*/ 1932781 w 3413919"/>
                    <a:gd name="connsiteY50" fmla="*/ 4966493 h 6709566"/>
                    <a:gd name="connsiteX51" fmla="*/ 1968501 w 3413919"/>
                    <a:gd name="connsiteY51" fmla="*/ 4783138 h 6709566"/>
                    <a:gd name="connsiteX52" fmla="*/ 1880394 w 3413919"/>
                    <a:gd name="connsiteY52" fmla="*/ 4711701 h 6709566"/>
                    <a:gd name="connsiteX53" fmla="*/ 1889919 w 3413919"/>
                    <a:gd name="connsiteY53" fmla="*/ 4630738 h 6709566"/>
                    <a:gd name="connsiteX54" fmla="*/ 1982788 w 3413919"/>
                    <a:gd name="connsiteY54" fmla="*/ 4587876 h 6709566"/>
                    <a:gd name="connsiteX55" fmla="*/ 1982788 w 3413919"/>
                    <a:gd name="connsiteY55" fmla="*/ 4425951 h 6709566"/>
                    <a:gd name="connsiteX56" fmla="*/ 1923257 w 3413919"/>
                    <a:gd name="connsiteY56" fmla="*/ 4306887 h 6709566"/>
                    <a:gd name="connsiteX57" fmla="*/ 2011363 w 3413919"/>
                    <a:gd name="connsiteY57" fmla="*/ 4214019 h 6709566"/>
                    <a:gd name="connsiteX58" fmla="*/ 1987550 w 3413919"/>
                    <a:gd name="connsiteY58" fmla="*/ 4152107 h 6709566"/>
                    <a:gd name="connsiteX59" fmla="*/ 2018507 w 3413919"/>
                    <a:gd name="connsiteY59" fmla="*/ 4104481 h 6709566"/>
                    <a:gd name="connsiteX60" fmla="*/ 1992313 w 3413919"/>
                    <a:gd name="connsiteY60" fmla="*/ 4006849 h 6709566"/>
                    <a:gd name="connsiteX61" fmla="*/ 1887538 w 3413919"/>
                    <a:gd name="connsiteY61" fmla="*/ 3921125 h 6709566"/>
                    <a:gd name="connsiteX62" fmla="*/ 1955007 w 3413919"/>
                    <a:gd name="connsiteY62" fmla="*/ 3788569 h 6709566"/>
                    <a:gd name="connsiteX63" fmla="*/ 1905794 w 3413919"/>
                    <a:gd name="connsiteY63" fmla="*/ 3705225 h 6709566"/>
                    <a:gd name="connsiteX64" fmla="*/ 1950244 w 3413919"/>
                    <a:gd name="connsiteY64" fmla="*/ 3550443 h 6709566"/>
                    <a:gd name="connsiteX65" fmla="*/ 2006601 w 3413919"/>
                    <a:gd name="connsiteY65" fmla="*/ 3525838 h 6709566"/>
                    <a:gd name="connsiteX66" fmla="*/ 2011363 w 3413919"/>
                    <a:gd name="connsiteY66" fmla="*/ 3445669 h 6709566"/>
                    <a:gd name="connsiteX67" fmla="*/ 1947069 w 3413919"/>
                    <a:gd name="connsiteY67" fmla="*/ 3352800 h 6709566"/>
                    <a:gd name="connsiteX68" fmla="*/ 2051844 w 3413919"/>
                    <a:gd name="connsiteY68" fmla="*/ 3261519 h 6709566"/>
                    <a:gd name="connsiteX69" fmla="*/ 1991519 w 3413919"/>
                    <a:gd name="connsiteY69" fmla="*/ 3197225 h 6709566"/>
                    <a:gd name="connsiteX70" fmla="*/ 2070894 w 3413919"/>
                    <a:gd name="connsiteY70" fmla="*/ 3035300 h 6709566"/>
                    <a:gd name="connsiteX71" fmla="*/ 2124869 w 3413919"/>
                    <a:gd name="connsiteY71" fmla="*/ 2974975 h 6709566"/>
                    <a:gd name="connsiteX72" fmla="*/ 2191544 w 3413919"/>
                    <a:gd name="connsiteY72" fmla="*/ 2838450 h 6709566"/>
                    <a:gd name="connsiteX73" fmla="*/ 2334419 w 3413919"/>
                    <a:gd name="connsiteY73" fmla="*/ 2727325 h 6709566"/>
                    <a:gd name="connsiteX74" fmla="*/ 2401094 w 3413919"/>
                    <a:gd name="connsiteY74" fmla="*/ 2593975 h 6709566"/>
                    <a:gd name="connsiteX75" fmla="*/ 2410619 w 3413919"/>
                    <a:gd name="connsiteY75" fmla="*/ 2374900 h 6709566"/>
                    <a:gd name="connsiteX76" fmla="*/ 2379663 w 3413919"/>
                    <a:gd name="connsiteY76" fmla="*/ 2097088 h 6709566"/>
                    <a:gd name="connsiteX77" fmla="*/ 2320925 w 3413919"/>
                    <a:gd name="connsiteY77" fmla="*/ 1866106 h 6709566"/>
                    <a:gd name="connsiteX78" fmla="*/ 2216944 w 3413919"/>
                    <a:gd name="connsiteY78" fmla="*/ 1816100 h 6709566"/>
                    <a:gd name="connsiteX79" fmla="*/ 1893094 w 3413919"/>
                    <a:gd name="connsiteY79" fmla="*/ 1527175 h 6709566"/>
                    <a:gd name="connsiteX80" fmla="*/ 1696244 w 3413919"/>
                    <a:gd name="connsiteY80" fmla="*/ 1311275 h 6709566"/>
                    <a:gd name="connsiteX81" fmla="*/ 1648619 w 3413919"/>
                    <a:gd name="connsiteY81" fmla="*/ 1200150 h 6709566"/>
                    <a:gd name="connsiteX82" fmla="*/ 1626394 w 3413919"/>
                    <a:gd name="connsiteY82" fmla="*/ 1073150 h 6709566"/>
                    <a:gd name="connsiteX83" fmla="*/ 1572419 w 3413919"/>
                    <a:gd name="connsiteY83" fmla="*/ 920750 h 6709566"/>
                    <a:gd name="connsiteX84" fmla="*/ 1366044 w 3413919"/>
                    <a:gd name="connsiteY84" fmla="*/ 784225 h 6709566"/>
                    <a:gd name="connsiteX85" fmla="*/ 1273969 w 3413919"/>
                    <a:gd name="connsiteY85" fmla="*/ 742950 h 6709566"/>
                    <a:gd name="connsiteX86" fmla="*/ 1258094 w 3413919"/>
                    <a:gd name="connsiteY86" fmla="*/ 682625 h 6709566"/>
                    <a:gd name="connsiteX87" fmla="*/ 1013619 w 3413919"/>
                    <a:gd name="connsiteY87" fmla="*/ 571500 h 6709566"/>
                    <a:gd name="connsiteX88" fmla="*/ 994569 w 3413919"/>
                    <a:gd name="connsiteY88" fmla="*/ 479425 h 6709566"/>
                    <a:gd name="connsiteX89" fmla="*/ 918369 w 3413919"/>
                    <a:gd name="connsiteY89" fmla="*/ 450850 h 6709566"/>
                    <a:gd name="connsiteX90" fmla="*/ 877094 w 3413919"/>
                    <a:gd name="connsiteY90" fmla="*/ 352425 h 6709566"/>
                    <a:gd name="connsiteX91" fmla="*/ 765969 w 3413919"/>
                    <a:gd name="connsiteY91" fmla="*/ 260350 h 6709566"/>
                    <a:gd name="connsiteX92" fmla="*/ 625475 w 3413919"/>
                    <a:gd name="connsiteY92" fmla="*/ 207962 h 6709566"/>
                    <a:gd name="connsiteX93" fmla="*/ 588169 w 3413919"/>
                    <a:gd name="connsiteY93" fmla="*/ 114300 h 6709566"/>
                    <a:gd name="connsiteX94" fmla="*/ 435769 w 3413919"/>
                    <a:gd name="connsiteY94" fmla="*/ 0 h 6709566"/>
                    <a:gd name="connsiteX95" fmla="*/ 340519 w 3413919"/>
                    <a:gd name="connsiteY95" fmla="*/ 66675 h 6709566"/>
                    <a:gd name="connsiteX96" fmla="*/ 308769 w 3413919"/>
                    <a:gd name="connsiteY96" fmla="*/ 120649 h 6709566"/>
                    <a:gd name="connsiteX97" fmla="*/ 302419 w 3413919"/>
                    <a:gd name="connsiteY97" fmla="*/ 212724 h 6709566"/>
                    <a:gd name="connsiteX98" fmla="*/ 210344 w 3413919"/>
                    <a:gd name="connsiteY98" fmla="*/ 371473 h 6709566"/>
                    <a:gd name="connsiteX99" fmla="*/ 121444 w 3413919"/>
                    <a:gd name="connsiteY99" fmla="*/ 498474 h 6709566"/>
                    <a:gd name="connsiteX100" fmla="*/ 134144 w 3413919"/>
                    <a:gd name="connsiteY100" fmla="*/ 612773 h 6709566"/>
                    <a:gd name="connsiteX101" fmla="*/ 0 w 3413919"/>
                    <a:gd name="connsiteY101" fmla="*/ 726278 h 6709566"/>
                    <a:gd name="connsiteX0" fmla="*/ 3413919 w 3413919"/>
                    <a:gd name="connsiteY0" fmla="*/ 6711487 h 6711487"/>
                    <a:gd name="connsiteX1" fmla="*/ 3413919 w 3413919"/>
                    <a:gd name="connsiteY1" fmla="*/ 6711487 h 6711487"/>
                    <a:gd name="connsiteX2" fmla="*/ 3390107 w 3413919"/>
                    <a:gd name="connsiteY2" fmla="*/ 6671006 h 6711487"/>
                    <a:gd name="connsiteX3" fmla="*/ 3371057 w 3413919"/>
                    <a:gd name="connsiteY3" fmla="*/ 6611474 h 6711487"/>
                    <a:gd name="connsiteX4" fmla="*/ 3354388 w 3413919"/>
                    <a:gd name="connsiteY4" fmla="*/ 6566231 h 6711487"/>
                    <a:gd name="connsiteX5" fmla="*/ 3335338 w 3413919"/>
                    <a:gd name="connsiteY5" fmla="*/ 6506699 h 6711487"/>
                    <a:gd name="connsiteX6" fmla="*/ 3325813 w 3413919"/>
                    <a:gd name="connsiteY6" fmla="*/ 6411449 h 6711487"/>
                    <a:gd name="connsiteX7" fmla="*/ 3292475 w 3413919"/>
                    <a:gd name="connsiteY7" fmla="*/ 6370968 h 6711487"/>
                    <a:gd name="connsiteX8" fmla="*/ 3275807 w 3413919"/>
                    <a:gd name="connsiteY8" fmla="*/ 6301912 h 6711487"/>
                    <a:gd name="connsiteX9" fmla="*/ 3268663 w 3413919"/>
                    <a:gd name="connsiteY9" fmla="*/ 6213806 h 6711487"/>
                    <a:gd name="connsiteX10" fmla="*/ 3247232 w 3413919"/>
                    <a:gd name="connsiteY10" fmla="*/ 6161418 h 6711487"/>
                    <a:gd name="connsiteX11" fmla="*/ 3175794 w 3413919"/>
                    <a:gd name="connsiteY11" fmla="*/ 6151893 h 6711487"/>
                    <a:gd name="connsiteX12" fmla="*/ 3161507 w 3413919"/>
                    <a:gd name="connsiteY12" fmla="*/ 6097124 h 6711487"/>
                    <a:gd name="connsiteX13" fmla="*/ 3161507 w 3413919"/>
                    <a:gd name="connsiteY13" fmla="*/ 6039974 h 6711487"/>
                    <a:gd name="connsiteX14" fmla="*/ 3099594 w 3413919"/>
                    <a:gd name="connsiteY14" fmla="*/ 6049499 h 6711487"/>
                    <a:gd name="connsiteX15" fmla="*/ 3071019 w 3413919"/>
                    <a:gd name="connsiteY15" fmla="*/ 6066168 h 6711487"/>
                    <a:gd name="connsiteX16" fmla="*/ 3018632 w 3413919"/>
                    <a:gd name="connsiteY16" fmla="*/ 6037593 h 6711487"/>
                    <a:gd name="connsiteX17" fmla="*/ 2982913 w 3413919"/>
                    <a:gd name="connsiteY17" fmla="*/ 6023306 h 6711487"/>
                    <a:gd name="connsiteX18" fmla="*/ 2911475 w 3413919"/>
                    <a:gd name="connsiteY18" fmla="*/ 6039974 h 6711487"/>
                    <a:gd name="connsiteX19" fmla="*/ 2878138 w 3413919"/>
                    <a:gd name="connsiteY19" fmla="*/ 6061406 h 6711487"/>
                    <a:gd name="connsiteX20" fmla="*/ 2828132 w 3413919"/>
                    <a:gd name="connsiteY20" fmla="*/ 6047118 h 6711487"/>
                    <a:gd name="connsiteX21" fmla="*/ 2763838 w 3413919"/>
                    <a:gd name="connsiteY21" fmla="*/ 5968537 h 6711487"/>
                    <a:gd name="connsiteX22" fmla="*/ 2737644 w 3413919"/>
                    <a:gd name="connsiteY22" fmla="*/ 5944724 h 6711487"/>
                    <a:gd name="connsiteX23" fmla="*/ 2687638 w 3413919"/>
                    <a:gd name="connsiteY23" fmla="*/ 5918531 h 6711487"/>
                    <a:gd name="connsiteX24" fmla="*/ 2680494 w 3413919"/>
                    <a:gd name="connsiteY24" fmla="*/ 5880431 h 6711487"/>
                    <a:gd name="connsiteX25" fmla="*/ 2642394 w 3413919"/>
                    <a:gd name="connsiteY25" fmla="*/ 5842331 h 6711487"/>
                    <a:gd name="connsiteX26" fmla="*/ 2640013 w 3413919"/>
                    <a:gd name="connsiteY26" fmla="*/ 5792324 h 6711487"/>
                    <a:gd name="connsiteX27" fmla="*/ 2625725 w 3413919"/>
                    <a:gd name="connsiteY27" fmla="*/ 5768512 h 6711487"/>
                    <a:gd name="connsiteX28" fmla="*/ 2580482 w 3413919"/>
                    <a:gd name="connsiteY28" fmla="*/ 5816137 h 6711487"/>
                    <a:gd name="connsiteX29" fmla="*/ 2551907 w 3413919"/>
                    <a:gd name="connsiteY29" fmla="*/ 5839949 h 6711487"/>
                    <a:gd name="connsiteX30" fmla="*/ 2497138 w 3413919"/>
                    <a:gd name="connsiteY30" fmla="*/ 5849474 h 6711487"/>
                    <a:gd name="connsiteX31" fmla="*/ 2506663 w 3413919"/>
                    <a:gd name="connsiteY31" fmla="*/ 5811374 h 6711487"/>
                    <a:gd name="connsiteX32" fmla="*/ 2566194 w 3413919"/>
                    <a:gd name="connsiteY32" fmla="*/ 5770893 h 6711487"/>
                    <a:gd name="connsiteX33" fmla="*/ 2549525 w 3413919"/>
                    <a:gd name="connsiteY33" fmla="*/ 5742318 h 6711487"/>
                    <a:gd name="connsiteX34" fmla="*/ 2466182 w 3413919"/>
                    <a:gd name="connsiteY34" fmla="*/ 5735174 h 6711487"/>
                    <a:gd name="connsiteX35" fmla="*/ 2432844 w 3413919"/>
                    <a:gd name="connsiteY35" fmla="*/ 5689931 h 6711487"/>
                    <a:gd name="connsiteX36" fmla="*/ 2387601 w 3413919"/>
                    <a:gd name="connsiteY36" fmla="*/ 5642306 h 6711487"/>
                    <a:gd name="connsiteX37" fmla="*/ 2330450 w 3413919"/>
                    <a:gd name="connsiteY37" fmla="*/ 5654212 h 6711487"/>
                    <a:gd name="connsiteX38" fmla="*/ 2292351 w 3413919"/>
                    <a:gd name="connsiteY38" fmla="*/ 5613730 h 6711487"/>
                    <a:gd name="connsiteX39" fmla="*/ 2254250 w 3413919"/>
                    <a:gd name="connsiteY39" fmla="*/ 5573249 h 6711487"/>
                    <a:gd name="connsiteX40" fmla="*/ 2209007 w 3413919"/>
                    <a:gd name="connsiteY40" fmla="*/ 5566106 h 6711487"/>
                    <a:gd name="connsiteX41" fmla="*/ 2194719 w 3413919"/>
                    <a:gd name="connsiteY41" fmla="*/ 5504193 h 6711487"/>
                    <a:gd name="connsiteX42" fmla="*/ 2144713 w 3413919"/>
                    <a:gd name="connsiteY42" fmla="*/ 5473237 h 6711487"/>
                    <a:gd name="connsiteX43" fmla="*/ 2139950 w 3413919"/>
                    <a:gd name="connsiteY43" fmla="*/ 5404181 h 6711487"/>
                    <a:gd name="connsiteX44" fmla="*/ 2106613 w 3413919"/>
                    <a:gd name="connsiteY44" fmla="*/ 5358937 h 6711487"/>
                    <a:gd name="connsiteX45" fmla="*/ 2070894 w 3413919"/>
                    <a:gd name="connsiteY45" fmla="*/ 5347031 h 6711487"/>
                    <a:gd name="connsiteX46" fmla="*/ 2032794 w 3413919"/>
                    <a:gd name="connsiteY46" fmla="*/ 5330362 h 6711487"/>
                    <a:gd name="connsiteX47" fmla="*/ 2051844 w 3413919"/>
                    <a:gd name="connsiteY47" fmla="*/ 5239874 h 6711487"/>
                    <a:gd name="connsiteX48" fmla="*/ 2008981 w 3413919"/>
                    <a:gd name="connsiteY48" fmla="*/ 5151770 h 6711487"/>
                    <a:gd name="connsiteX49" fmla="*/ 2018506 w 3413919"/>
                    <a:gd name="connsiteY49" fmla="*/ 5063665 h 6711487"/>
                    <a:gd name="connsiteX50" fmla="*/ 1932781 w 3413919"/>
                    <a:gd name="connsiteY50" fmla="*/ 4968414 h 6711487"/>
                    <a:gd name="connsiteX51" fmla="*/ 1968501 w 3413919"/>
                    <a:gd name="connsiteY51" fmla="*/ 4785059 h 6711487"/>
                    <a:gd name="connsiteX52" fmla="*/ 1880394 w 3413919"/>
                    <a:gd name="connsiteY52" fmla="*/ 4713622 h 6711487"/>
                    <a:gd name="connsiteX53" fmla="*/ 1889919 w 3413919"/>
                    <a:gd name="connsiteY53" fmla="*/ 4632659 h 6711487"/>
                    <a:gd name="connsiteX54" fmla="*/ 1982788 w 3413919"/>
                    <a:gd name="connsiteY54" fmla="*/ 4589797 h 6711487"/>
                    <a:gd name="connsiteX55" fmla="*/ 1982788 w 3413919"/>
                    <a:gd name="connsiteY55" fmla="*/ 4427872 h 6711487"/>
                    <a:gd name="connsiteX56" fmla="*/ 1923257 w 3413919"/>
                    <a:gd name="connsiteY56" fmla="*/ 4308808 h 6711487"/>
                    <a:gd name="connsiteX57" fmla="*/ 2011363 w 3413919"/>
                    <a:gd name="connsiteY57" fmla="*/ 4215940 h 6711487"/>
                    <a:gd name="connsiteX58" fmla="*/ 1987550 w 3413919"/>
                    <a:gd name="connsiteY58" fmla="*/ 4154028 h 6711487"/>
                    <a:gd name="connsiteX59" fmla="*/ 2018507 w 3413919"/>
                    <a:gd name="connsiteY59" fmla="*/ 4106402 h 6711487"/>
                    <a:gd name="connsiteX60" fmla="*/ 1992313 w 3413919"/>
                    <a:gd name="connsiteY60" fmla="*/ 4008770 h 6711487"/>
                    <a:gd name="connsiteX61" fmla="*/ 1887538 w 3413919"/>
                    <a:gd name="connsiteY61" fmla="*/ 3923046 h 6711487"/>
                    <a:gd name="connsiteX62" fmla="*/ 1955007 w 3413919"/>
                    <a:gd name="connsiteY62" fmla="*/ 3790490 h 6711487"/>
                    <a:gd name="connsiteX63" fmla="*/ 1905794 w 3413919"/>
                    <a:gd name="connsiteY63" fmla="*/ 3707146 h 6711487"/>
                    <a:gd name="connsiteX64" fmla="*/ 1950244 w 3413919"/>
                    <a:gd name="connsiteY64" fmla="*/ 3552364 h 6711487"/>
                    <a:gd name="connsiteX65" fmla="*/ 2006601 w 3413919"/>
                    <a:gd name="connsiteY65" fmla="*/ 3527759 h 6711487"/>
                    <a:gd name="connsiteX66" fmla="*/ 2011363 w 3413919"/>
                    <a:gd name="connsiteY66" fmla="*/ 3447590 h 6711487"/>
                    <a:gd name="connsiteX67" fmla="*/ 1947069 w 3413919"/>
                    <a:gd name="connsiteY67" fmla="*/ 3354721 h 6711487"/>
                    <a:gd name="connsiteX68" fmla="*/ 2051844 w 3413919"/>
                    <a:gd name="connsiteY68" fmla="*/ 3263440 h 6711487"/>
                    <a:gd name="connsiteX69" fmla="*/ 1991519 w 3413919"/>
                    <a:gd name="connsiteY69" fmla="*/ 3199146 h 6711487"/>
                    <a:gd name="connsiteX70" fmla="*/ 2070894 w 3413919"/>
                    <a:gd name="connsiteY70" fmla="*/ 3037221 h 6711487"/>
                    <a:gd name="connsiteX71" fmla="*/ 2124869 w 3413919"/>
                    <a:gd name="connsiteY71" fmla="*/ 2976896 h 6711487"/>
                    <a:gd name="connsiteX72" fmla="*/ 2191544 w 3413919"/>
                    <a:gd name="connsiteY72" fmla="*/ 2840371 h 6711487"/>
                    <a:gd name="connsiteX73" fmla="*/ 2334419 w 3413919"/>
                    <a:gd name="connsiteY73" fmla="*/ 2729246 h 6711487"/>
                    <a:gd name="connsiteX74" fmla="*/ 2401094 w 3413919"/>
                    <a:gd name="connsiteY74" fmla="*/ 2595896 h 6711487"/>
                    <a:gd name="connsiteX75" fmla="*/ 2410619 w 3413919"/>
                    <a:gd name="connsiteY75" fmla="*/ 2376821 h 6711487"/>
                    <a:gd name="connsiteX76" fmla="*/ 2379663 w 3413919"/>
                    <a:gd name="connsiteY76" fmla="*/ 2099009 h 6711487"/>
                    <a:gd name="connsiteX77" fmla="*/ 2320925 w 3413919"/>
                    <a:gd name="connsiteY77" fmla="*/ 1868027 h 6711487"/>
                    <a:gd name="connsiteX78" fmla="*/ 2216944 w 3413919"/>
                    <a:gd name="connsiteY78" fmla="*/ 1818021 h 6711487"/>
                    <a:gd name="connsiteX79" fmla="*/ 1893094 w 3413919"/>
                    <a:gd name="connsiteY79" fmla="*/ 1529096 h 6711487"/>
                    <a:gd name="connsiteX80" fmla="*/ 1696244 w 3413919"/>
                    <a:gd name="connsiteY80" fmla="*/ 1313196 h 6711487"/>
                    <a:gd name="connsiteX81" fmla="*/ 1648619 w 3413919"/>
                    <a:gd name="connsiteY81" fmla="*/ 1202071 h 6711487"/>
                    <a:gd name="connsiteX82" fmla="*/ 1626394 w 3413919"/>
                    <a:gd name="connsiteY82" fmla="*/ 1075071 h 6711487"/>
                    <a:gd name="connsiteX83" fmla="*/ 1572419 w 3413919"/>
                    <a:gd name="connsiteY83" fmla="*/ 922671 h 6711487"/>
                    <a:gd name="connsiteX84" fmla="*/ 1366044 w 3413919"/>
                    <a:gd name="connsiteY84" fmla="*/ 786146 h 6711487"/>
                    <a:gd name="connsiteX85" fmla="*/ 1273969 w 3413919"/>
                    <a:gd name="connsiteY85" fmla="*/ 744871 h 6711487"/>
                    <a:gd name="connsiteX86" fmla="*/ 1258094 w 3413919"/>
                    <a:gd name="connsiteY86" fmla="*/ 684546 h 6711487"/>
                    <a:gd name="connsiteX87" fmla="*/ 1013619 w 3413919"/>
                    <a:gd name="connsiteY87" fmla="*/ 573421 h 6711487"/>
                    <a:gd name="connsiteX88" fmla="*/ 994569 w 3413919"/>
                    <a:gd name="connsiteY88" fmla="*/ 481346 h 6711487"/>
                    <a:gd name="connsiteX89" fmla="*/ 918369 w 3413919"/>
                    <a:gd name="connsiteY89" fmla="*/ 452771 h 6711487"/>
                    <a:gd name="connsiteX90" fmla="*/ 877094 w 3413919"/>
                    <a:gd name="connsiteY90" fmla="*/ 354346 h 6711487"/>
                    <a:gd name="connsiteX91" fmla="*/ 765969 w 3413919"/>
                    <a:gd name="connsiteY91" fmla="*/ 262271 h 6711487"/>
                    <a:gd name="connsiteX92" fmla="*/ 625475 w 3413919"/>
                    <a:gd name="connsiteY92" fmla="*/ 209883 h 6711487"/>
                    <a:gd name="connsiteX93" fmla="*/ 588169 w 3413919"/>
                    <a:gd name="connsiteY93" fmla="*/ 116221 h 6711487"/>
                    <a:gd name="connsiteX94" fmla="*/ 435769 w 3413919"/>
                    <a:gd name="connsiteY94" fmla="*/ 1921 h 6711487"/>
                    <a:gd name="connsiteX95" fmla="*/ 340519 w 3413919"/>
                    <a:gd name="connsiteY95" fmla="*/ 68596 h 6711487"/>
                    <a:gd name="connsiteX96" fmla="*/ 308769 w 3413919"/>
                    <a:gd name="connsiteY96" fmla="*/ 122570 h 6711487"/>
                    <a:gd name="connsiteX97" fmla="*/ 302419 w 3413919"/>
                    <a:gd name="connsiteY97" fmla="*/ 214645 h 6711487"/>
                    <a:gd name="connsiteX98" fmla="*/ 210344 w 3413919"/>
                    <a:gd name="connsiteY98" fmla="*/ 373394 h 6711487"/>
                    <a:gd name="connsiteX99" fmla="*/ 121444 w 3413919"/>
                    <a:gd name="connsiteY99" fmla="*/ 500395 h 6711487"/>
                    <a:gd name="connsiteX100" fmla="*/ 134144 w 3413919"/>
                    <a:gd name="connsiteY100" fmla="*/ 614694 h 6711487"/>
                    <a:gd name="connsiteX101" fmla="*/ 0 w 3413919"/>
                    <a:gd name="connsiteY101" fmla="*/ 728199 h 6711487"/>
                    <a:gd name="connsiteX0" fmla="*/ 3413919 w 3413919"/>
                    <a:gd name="connsiteY0" fmla="*/ 6711487 h 6711487"/>
                    <a:gd name="connsiteX1" fmla="*/ 3413919 w 3413919"/>
                    <a:gd name="connsiteY1" fmla="*/ 6711487 h 6711487"/>
                    <a:gd name="connsiteX2" fmla="*/ 3390107 w 3413919"/>
                    <a:gd name="connsiteY2" fmla="*/ 6671006 h 6711487"/>
                    <a:gd name="connsiteX3" fmla="*/ 3371057 w 3413919"/>
                    <a:gd name="connsiteY3" fmla="*/ 6611474 h 6711487"/>
                    <a:gd name="connsiteX4" fmla="*/ 3354388 w 3413919"/>
                    <a:gd name="connsiteY4" fmla="*/ 6566231 h 6711487"/>
                    <a:gd name="connsiteX5" fmla="*/ 3335338 w 3413919"/>
                    <a:gd name="connsiteY5" fmla="*/ 6506699 h 6711487"/>
                    <a:gd name="connsiteX6" fmla="*/ 3325813 w 3413919"/>
                    <a:gd name="connsiteY6" fmla="*/ 6411449 h 6711487"/>
                    <a:gd name="connsiteX7" fmla="*/ 3292475 w 3413919"/>
                    <a:gd name="connsiteY7" fmla="*/ 6370968 h 6711487"/>
                    <a:gd name="connsiteX8" fmla="*/ 3275807 w 3413919"/>
                    <a:gd name="connsiteY8" fmla="*/ 6301912 h 6711487"/>
                    <a:gd name="connsiteX9" fmla="*/ 3268663 w 3413919"/>
                    <a:gd name="connsiteY9" fmla="*/ 6213806 h 6711487"/>
                    <a:gd name="connsiteX10" fmla="*/ 3247232 w 3413919"/>
                    <a:gd name="connsiteY10" fmla="*/ 6161418 h 6711487"/>
                    <a:gd name="connsiteX11" fmla="*/ 3175794 w 3413919"/>
                    <a:gd name="connsiteY11" fmla="*/ 6151893 h 6711487"/>
                    <a:gd name="connsiteX12" fmla="*/ 3161507 w 3413919"/>
                    <a:gd name="connsiteY12" fmla="*/ 6097124 h 6711487"/>
                    <a:gd name="connsiteX13" fmla="*/ 3161507 w 3413919"/>
                    <a:gd name="connsiteY13" fmla="*/ 6039974 h 6711487"/>
                    <a:gd name="connsiteX14" fmla="*/ 3099594 w 3413919"/>
                    <a:gd name="connsiteY14" fmla="*/ 6049499 h 6711487"/>
                    <a:gd name="connsiteX15" fmla="*/ 3071019 w 3413919"/>
                    <a:gd name="connsiteY15" fmla="*/ 6066168 h 6711487"/>
                    <a:gd name="connsiteX16" fmla="*/ 3018632 w 3413919"/>
                    <a:gd name="connsiteY16" fmla="*/ 6037593 h 6711487"/>
                    <a:gd name="connsiteX17" fmla="*/ 2982913 w 3413919"/>
                    <a:gd name="connsiteY17" fmla="*/ 6023306 h 6711487"/>
                    <a:gd name="connsiteX18" fmla="*/ 2911475 w 3413919"/>
                    <a:gd name="connsiteY18" fmla="*/ 6039974 h 6711487"/>
                    <a:gd name="connsiteX19" fmla="*/ 2878138 w 3413919"/>
                    <a:gd name="connsiteY19" fmla="*/ 6061406 h 6711487"/>
                    <a:gd name="connsiteX20" fmla="*/ 2828132 w 3413919"/>
                    <a:gd name="connsiteY20" fmla="*/ 6047118 h 6711487"/>
                    <a:gd name="connsiteX21" fmla="*/ 2763838 w 3413919"/>
                    <a:gd name="connsiteY21" fmla="*/ 5968537 h 6711487"/>
                    <a:gd name="connsiteX22" fmla="*/ 2737644 w 3413919"/>
                    <a:gd name="connsiteY22" fmla="*/ 5944724 h 6711487"/>
                    <a:gd name="connsiteX23" fmla="*/ 2687638 w 3413919"/>
                    <a:gd name="connsiteY23" fmla="*/ 5918531 h 6711487"/>
                    <a:gd name="connsiteX24" fmla="*/ 2680494 w 3413919"/>
                    <a:gd name="connsiteY24" fmla="*/ 5880431 h 6711487"/>
                    <a:gd name="connsiteX25" fmla="*/ 2642394 w 3413919"/>
                    <a:gd name="connsiteY25" fmla="*/ 5842331 h 6711487"/>
                    <a:gd name="connsiteX26" fmla="*/ 2640013 w 3413919"/>
                    <a:gd name="connsiteY26" fmla="*/ 5792324 h 6711487"/>
                    <a:gd name="connsiteX27" fmla="*/ 2625725 w 3413919"/>
                    <a:gd name="connsiteY27" fmla="*/ 5768512 h 6711487"/>
                    <a:gd name="connsiteX28" fmla="*/ 2580482 w 3413919"/>
                    <a:gd name="connsiteY28" fmla="*/ 5816137 h 6711487"/>
                    <a:gd name="connsiteX29" fmla="*/ 2551907 w 3413919"/>
                    <a:gd name="connsiteY29" fmla="*/ 5839949 h 6711487"/>
                    <a:gd name="connsiteX30" fmla="*/ 2497138 w 3413919"/>
                    <a:gd name="connsiteY30" fmla="*/ 5849474 h 6711487"/>
                    <a:gd name="connsiteX31" fmla="*/ 2506663 w 3413919"/>
                    <a:gd name="connsiteY31" fmla="*/ 5811374 h 6711487"/>
                    <a:gd name="connsiteX32" fmla="*/ 2566194 w 3413919"/>
                    <a:gd name="connsiteY32" fmla="*/ 5770893 h 6711487"/>
                    <a:gd name="connsiteX33" fmla="*/ 2549525 w 3413919"/>
                    <a:gd name="connsiteY33" fmla="*/ 5742318 h 6711487"/>
                    <a:gd name="connsiteX34" fmla="*/ 2466182 w 3413919"/>
                    <a:gd name="connsiteY34" fmla="*/ 5735174 h 6711487"/>
                    <a:gd name="connsiteX35" fmla="*/ 2432844 w 3413919"/>
                    <a:gd name="connsiteY35" fmla="*/ 5689931 h 6711487"/>
                    <a:gd name="connsiteX36" fmla="*/ 2387601 w 3413919"/>
                    <a:gd name="connsiteY36" fmla="*/ 5642306 h 6711487"/>
                    <a:gd name="connsiteX37" fmla="*/ 2330450 w 3413919"/>
                    <a:gd name="connsiteY37" fmla="*/ 5654212 h 6711487"/>
                    <a:gd name="connsiteX38" fmla="*/ 2292351 w 3413919"/>
                    <a:gd name="connsiteY38" fmla="*/ 5613730 h 6711487"/>
                    <a:gd name="connsiteX39" fmla="*/ 2254250 w 3413919"/>
                    <a:gd name="connsiteY39" fmla="*/ 5573249 h 6711487"/>
                    <a:gd name="connsiteX40" fmla="*/ 2209007 w 3413919"/>
                    <a:gd name="connsiteY40" fmla="*/ 5566106 h 6711487"/>
                    <a:gd name="connsiteX41" fmla="*/ 2194719 w 3413919"/>
                    <a:gd name="connsiteY41" fmla="*/ 5504193 h 6711487"/>
                    <a:gd name="connsiteX42" fmla="*/ 2144713 w 3413919"/>
                    <a:gd name="connsiteY42" fmla="*/ 5473237 h 6711487"/>
                    <a:gd name="connsiteX43" fmla="*/ 2139950 w 3413919"/>
                    <a:gd name="connsiteY43" fmla="*/ 5404181 h 6711487"/>
                    <a:gd name="connsiteX44" fmla="*/ 2106613 w 3413919"/>
                    <a:gd name="connsiteY44" fmla="*/ 5358937 h 6711487"/>
                    <a:gd name="connsiteX45" fmla="*/ 2070894 w 3413919"/>
                    <a:gd name="connsiteY45" fmla="*/ 5347031 h 6711487"/>
                    <a:gd name="connsiteX46" fmla="*/ 2032794 w 3413919"/>
                    <a:gd name="connsiteY46" fmla="*/ 5330362 h 6711487"/>
                    <a:gd name="connsiteX47" fmla="*/ 2051844 w 3413919"/>
                    <a:gd name="connsiteY47" fmla="*/ 5239874 h 6711487"/>
                    <a:gd name="connsiteX48" fmla="*/ 2008981 w 3413919"/>
                    <a:gd name="connsiteY48" fmla="*/ 5151770 h 6711487"/>
                    <a:gd name="connsiteX49" fmla="*/ 2018506 w 3413919"/>
                    <a:gd name="connsiteY49" fmla="*/ 5063665 h 6711487"/>
                    <a:gd name="connsiteX50" fmla="*/ 1932781 w 3413919"/>
                    <a:gd name="connsiteY50" fmla="*/ 4968414 h 6711487"/>
                    <a:gd name="connsiteX51" fmla="*/ 1968501 w 3413919"/>
                    <a:gd name="connsiteY51" fmla="*/ 4785059 h 6711487"/>
                    <a:gd name="connsiteX52" fmla="*/ 1880394 w 3413919"/>
                    <a:gd name="connsiteY52" fmla="*/ 4713622 h 6711487"/>
                    <a:gd name="connsiteX53" fmla="*/ 1889919 w 3413919"/>
                    <a:gd name="connsiteY53" fmla="*/ 4632659 h 6711487"/>
                    <a:gd name="connsiteX54" fmla="*/ 1982788 w 3413919"/>
                    <a:gd name="connsiteY54" fmla="*/ 4589797 h 6711487"/>
                    <a:gd name="connsiteX55" fmla="*/ 1982788 w 3413919"/>
                    <a:gd name="connsiteY55" fmla="*/ 4427872 h 6711487"/>
                    <a:gd name="connsiteX56" fmla="*/ 1923257 w 3413919"/>
                    <a:gd name="connsiteY56" fmla="*/ 4308808 h 6711487"/>
                    <a:gd name="connsiteX57" fmla="*/ 2011363 w 3413919"/>
                    <a:gd name="connsiteY57" fmla="*/ 4215940 h 6711487"/>
                    <a:gd name="connsiteX58" fmla="*/ 1987550 w 3413919"/>
                    <a:gd name="connsiteY58" fmla="*/ 4154028 h 6711487"/>
                    <a:gd name="connsiteX59" fmla="*/ 2018507 w 3413919"/>
                    <a:gd name="connsiteY59" fmla="*/ 4106402 h 6711487"/>
                    <a:gd name="connsiteX60" fmla="*/ 1992313 w 3413919"/>
                    <a:gd name="connsiteY60" fmla="*/ 4008770 h 6711487"/>
                    <a:gd name="connsiteX61" fmla="*/ 1887538 w 3413919"/>
                    <a:gd name="connsiteY61" fmla="*/ 3923046 h 6711487"/>
                    <a:gd name="connsiteX62" fmla="*/ 1955007 w 3413919"/>
                    <a:gd name="connsiteY62" fmla="*/ 3790490 h 6711487"/>
                    <a:gd name="connsiteX63" fmla="*/ 1905794 w 3413919"/>
                    <a:gd name="connsiteY63" fmla="*/ 3707146 h 6711487"/>
                    <a:gd name="connsiteX64" fmla="*/ 1950244 w 3413919"/>
                    <a:gd name="connsiteY64" fmla="*/ 3552364 h 6711487"/>
                    <a:gd name="connsiteX65" fmla="*/ 2006601 w 3413919"/>
                    <a:gd name="connsiteY65" fmla="*/ 3527759 h 6711487"/>
                    <a:gd name="connsiteX66" fmla="*/ 2011363 w 3413919"/>
                    <a:gd name="connsiteY66" fmla="*/ 3447590 h 6711487"/>
                    <a:gd name="connsiteX67" fmla="*/ 1947069 w 3413919"/>
                    <a:gd name="connsiteY67" fmla="*/ 3354721 h 6711487"/>
                    <a:gd name="connsiteX68" fmla="*/ 2051844 w 3413919"/>
                    <a:gd name="connsiteY68" fmla="*/ 3263440 h 6711487"/>
                    <a:gd name="connsiteX69" fmla="*/ 1991519 w 3413919"/>
                    <a:gd name="connsiteY69" fmla="*/ 3199146 h 6711487"/>
                    <a:gd name="connsiteX70" fmla="*/ 2070894 w 3413919"/>
                    <a:gd name="connsiteY70" fmla="*/ 3037221 h 6711487"/>
                    <a:gd name="connsiteX71" fmla="*/ 2124869 w 3413919"/>
                    <a:gd name="connsiteY71" fmla="*/ 2976896 h 6711487"/>
                    <a:gd name="connsiteX72" fmla="*/ 2191544 w 3413919"/>
                    <a:gd name="connsiteY72" fmla="*/ 2840371 h 6711487"/>
                    <a:gd name="connsiteX73" fmla="*/ 2334419 w 3413919"/>
                    <a:gd name="connsiteY73" fmla="*/ 2729246 h 6711487"/>
                    <a:gd name="connsiteX74" fmla="*/ 2401094 w 3413919"/>
                    <a:gd name="connsiteY74" fmla="*/ 2595896 h 6711487"/>
                    <a:gd name="connsiteX75" fmla="*/ 2410619 w 3413919"/>
                    <a:gd name="connsiteY75" fmla="*/ 2376821 h 6711487"/>
                    <a:gd name="connsiteX76" fmla="*/ 2379663 w 3413919"/>
                    <a:gd name="connsiteY76" fmla="*/ 2099009 h 6711487"/>
                    <a:gd name="connsiteX77" fmla="*/ 2320925 w 3413919"/>
                    <a:gd name="connsiteY77" fmla="*/ 1868027 h 6711487"/>
                    <a:gd name="connsiteX78" fmla="*/ 2216944 w 3413919"/>
                    <a:gd name="connsiteY78" fmla="*/ 1818021 h 6711487"/>
                    <a:gd name="connsiteX79" fmla="*/ 1893094 w 3413919"/>
                    <a:gd name="connsiteY79" fmla="*/ 1529096 h 6711487"/>
                    <a:gd name="connsiteX80" fmla="*/ 1696244 w 3413919"/>
                    <a:gd name="connsiteY80" fmla="*/ 1313196 h 6711487"/>
                    <a:gd name="connsiteX81" fmla="*/ 1648619 w 3413919"/>
                    <a:gd name="connsiteY81" fmla="*/ 1202071 h 6711487"/>
                    <a:gd name="connsiteX82" fmla="*/ 1626394 w 3413919"/>
                    <a:gd name="connsiteY82" fmla="*/ 1075071 h 6711487"/>
                    <a:gd name="connsiteX83" fmla="*/ 1572419 w 3413919"/>
                    <a:gd name="connsiteY83" fmla="*/ 922671 h 6711487"/>
                    <a:gd name="connsiteX84" fmla="*/ 1366044 w 3413919"/>
                    <a:gd name="connsiteY84" fmla="*/ 786146 h 6711487"/>
                    <a:gd name="connsiteX85" fmla="*/ 1273969 w 3413919"/>
                    <a:gd name="connsiteY85" fmla="*/ 744871 h 6711487"/>
                    <a:gd name="connsiteX86" fmla="*/ 1258094 w 3413919"/>
                    <a:gd name="connsiteY86" fmla="*/ 684546 h 6711487"/>
                    <a:gd name="connsiteX87" fmla="*/ 1013619 w 3413919"/>
                    <a:gd name="connsiteY87" fmla="*/ 573421 h 6711487"/>
                    <a:gd name="connsiteX88" fmla="*/ 994569 w 3413919"/>
                    <a:gd name="connsiteY88" fmla="*/ 481346 h 6711487"/>
                    <a:gd name="connsiteX89" fmla="*/ 918369 w 3413919"/>
                    <a:gd name="connsiteY89" fmla="*/ 452771 h 6711487"/>
                    <a:gd name="connsiteX90" fmla="*/ 877094 w 3413919"/>
                    <a:gd name="connsiteY90" fmla="*/ 354346 h 6711487"/>
                    <a:gd name="connsiteX91" fmla="*/ 765969 w 3413919"/>
                    <a:gd name="connsiteY91" fmla="*/ 262271 h 6711487"/>
                    <a:gd name="connsiteX92" fmla="*/ 625475 w 3413919"/>
                    <a:gd name="connsiteY92" fmla="*/ 209883 h 6711487"/>
                    <a:gd name="connsiteX93" fmla="*/ 588169 w 3413919"/>
                    <a:gd name="connsiteY93" fmla="*/ 116221 h 6711487"/>
                    <a:gd name="connsiteX94" fmla="*/ 435769 w 3413919"/>
                    <a:gd name="connsiteY94" fmla="*/ 1921 h 6711487"/>
                    <a:gd name="connsiteX95" fmla="*/ 340519 w 3413919"/>
                    <a:gd name="connsiteY95" fmla="*/ 68596 h 6711487"/>
                    <a:gd name="connsiteX96" fmla="*/ 308769 w 3413919"/>
                    <a:gd name="connsiteY96" fmla="*/ 122570 h 6711487"/>
                    <a:gd name="connsiteX97" fmla="*/ 302419 w 3413919"/>
                    <a:gd name="connsiteY97" fmla="*/ 214645 h 6711487"/>
                    <a:gd name="connsiteX98" fmla="*/ 210344 w 3413919"/>
                    <a:gd name="connsiteY98" fmla="*/ 373394 h 6711487"/>
                    <a:gd name="connsiteX99" fmla="*/ 121444 w 3413919"/>
                    <a:gd name="connsiteY99" fmla="*/ 500395 h 6711487"/>
                    <a:gd name="connsiteX100" fmla="*/ 134144 w 3413919"/>
                    <a:gd name="connsiteY100" fmla="*/ 614694 h 6711487"/>
                    <a:gd name="connsiteX101" fmla="*/ 0 w 3413919"/>
                    <a:gd name="connsiteY101" fmla="*/ 728199 h 6711487"/>
                    <a:gd name="connsiteX0" fmla="*/ 3413919 w 3413919"/>
                    <a:gd name="connsiteY0" fmla="*/ 6711487 h 6711487"/>
                    <a:gd name="connsiteX1" fmla="*/ 3413919 w 3413919"/>
                    <a:gd name="connsiteY1" fmla="*/ 6711487 h 6711487"/>
                    <a:gd name="connsiteX2" fmla="*/ 3390107 w 3413919"/>
                    <a:gd name="connsiteY2" fmla="*/ 6671006 h 6711487"/>
                    <a:gd name="connsiteX3" fmla="*/ 3371057 w 3413919"/>
                    <a:gd name="connsiteY3" fmla="*/ 6611474 h 6711487"/>
                    <a:gd name="connsiteX4" fmla="*/ 3354388 w 3413919"/>
                    <a:gd name="connsiteY4" fmla="*/ 6566231 h 6711487"/>
                    <a:gd name="connsiteX5" fmla="*/ 3335338 w 3413919"/>
                    <a:gd name="connsiteY5" fmla="*/ 6506699 h 6711487"/>
                    <a:gd name="connsiteX6" fmla="*/ 3325813 w 3413919"/>
                    <a:gd name="connsiteY6" fmla="*/ 6411449 h 6711487"/>
                    <a:gd name="connsiteX7" fmla="*/ 3292475 w 3413919"/>
                    <a:gd name="connsiteY7" fmla="*/ 6370968 h 6711487"/>
                    <a:gd name="connsiteX8" fmla="*/ 3275807 w 3413919"/>
                    <a:gd name="connsiteY8" fmla="*/ 6301912 h 6711487"/>
                    <a:gd name="connsiteX9" fmla="*/ 3268663 w 3413919"/>
                    <a:gd name="connsiteY9" fmla="*/ 6213806 h 6711487"/>
                    <a:gd name="connsiteX10" fmla="*/ 3247232 w 3413919"/>
                    <a:gd name="connsiteY10" fmla="*/ 6161418 h 6711487"/>
                    <a:gd name="connsiteX11" fmla="*/ 3175794 w 3413919"/>
                    <a:gd name="connsiteY11" fmla="*/ 6151893 h 6711487"/>
                    <a:gd name="connsiteX12" fmla="*/ 3161507 w 3413919"/>
                    <a:gd name="connsiteY12" fmla="*/ 6097124 h 6711487"/>
                    <a:gd name="connsiteX13" fmla="*/ 3161507 w 3413919"/>
                    <a:gd name="connsiteY13" fmla="*/ 6039974 h 6711487"/>
                    <a:gd name="connsiteX14" fmla="*/ 3099594 w 3413919"/>
                    <a:gd name="connsiteY14" fmla="*/ 6049499 h 6711487"/>
                    <a:gd name="connsiteX15" fmla="*/ 3071019 w 3413919"/>
                    <a:gd name="connsiteY15" fmla="*/ 6066168 h 6711487"/>
                    <a:gd name="connsiteX16" fmla="*/ 3018632 w 3413919"/>
                    <a:gd name="connsiteY16" fmla="*/ 6037593 h 6711487"/>
                    <a:gd name="connsiteX17" fmla="*/ 2982913 w 3413919"/>
                    <a:gd name="connsiteY17" fmla="*/ 6023306 h 6711487"/>
                    <a:gd name="connsiteX18" fmla="*/ 2911475 w 3413919"/>
                    <a:gd name="connsiteY18" fmla="*/ 6039974 h 6711487"/>
                    <a:gd name="connsiteX19" fmla="*/ 2878138 w 3413919"/>
                    <a:gd name="connsiteY19" fmla="*/ 6061406 h 6711487"/>
                    <a:gd name="connsiteX20" fmla="*/ 2828132 w 3413919"/>
                    <a:gd name="connsiteY20" fmla="*/ 6047118 h 6711487"/>
                    <a:gd name="connsiteX21" fmla="*/ 2763838 w 3413919"/>
                    <a:gd name="connsiteY21" fmla="*/ 5968537 h 6711487"/>
                    <a:gd name="connsiteX22" fmla="*/ 2737644 w 3413919"/>
                    <a:gd name="connsiteY22" fmla="*/ 5944724 h 6711487"/>
                    <a:gd name="connsiteX23" fmla="*/ 2687638 w 3413919"/>
                    <a:gd name="connsiteY23" fmla="*/ 5918531 h 6711487"/>
                    <a:gd name="connsiteX24" fmla="*/ 2680494 w 3413919"/>
                    <a:gd name="connsiteY24" fmla="*/ 5880431 h 6711487"/>
                    <a:gd name="connsiteX25" fmla="*/ 2642394 w 3413919"/>
                    <a:gd name="connsiteY25" fmla="*/ 5842331 h 6711487"/>
                    <a:gd name="connsiteX26" fmla="*/ 2640013 w 3413919"/>
                    <a:gd name="connsiteY26" fmla="*/ 5792324 h 6711487"/>
                    <a:gd name="connsiteX27" fmla="*/ 2625725 w 3413919"/>
                    <a:gd name="connsiteY27" fmla="*/ 5768512 h 6711487"/>
                    <a:gd name="connsiteX28" fmla="*/ 2580482 w 3413919"/>
                    <a:gd name="connsiteY28" fmla="*/ 5816137 h 6711487"/>
                    <a:gd name="connsiteX29" fmla="*/ 2551907 w 3413919"/>
                    <a:gd name="connsiteY29" fmla="*/ 5839949 h 6711487"/>
                    <a:gd name="connsiteX30" fmla="*/ 2497138 w 3413919"/>
                    <a:gd name="connsiteY30" fmla="*/ 5849474 h 6711487"/>
                    <a:gd name="connsiteX31" fmla="*/ 2506663 w 3413919"/>
                    <a:gd name="connsiteY31" fmla="*/ 5811374 h 6711487"/>
                    <a:gd name="connsiteX32" fmla="*/ 2566194 w 3413919"/>
                    <a:gd name="connsiteY32" fmla="*/ 5770893 h 6711487"/>
                    <a:gd name="connsiteX33" fmla="*/ 2549525 w 3413919"/>
                    <a:gd name="connsiteY33" fmla="*/ 5742318 h 6711487"/>
                    <a:gd name="connsiteX34" fmla="*/ 2466182 w 3413919"/>
                    <a:gd name="connsiteY34" fmla="*/ 5735174 h 6711487"/>
                    <a:gd name="connsiteX35" fmla="*/ 2432844 w 3413919"/>
                    <a:gd name="connsiteY35" fmla="*/ 5689931 h 6711487"/>
                    <a:gd name="connsiteX36" fmla="*/ 2387601 w 3413919"/>
                    <a:gd name="connsiteY36" fmla="*/ 5642306 h 6711487"/>
                    <a:gd name="connsiteX37" fmla="*/ 2330450 w 3413919"/>
                    <a:gd name="connsiteY37" fmla="*/ 5654212 h 6711487"/>
                    <a:gd name="connsiteX38" fmla="*/ 2292351 w 3413919"/>
                    <a:gd name="connsiteY38" fmla="*/ 5613730 h 6711487"/>
                    <a:gd name="connsiteX39" fmla="*/ 2254250 w 3413919"/>
                    <a:gd name="connsiteY39" fmla="*/ 5573249 h 6711487"/>
                    <a:gd name="connsiteX40" fmla="*/ 2209007 w 3413919"/>
                    <a:gd name="connsiteY40" fmla="*/ 5566106 h 6711487"/>
                    <a:gd name="connsiteX41" fmla="*/ 2194719 w 3413919"/>
                    <a:gd name="connsiteY41" fmla="*/ 5504193 h 6711487"/>
                    <a:gd name="connsiteX42" fmla="*/ 2144713 w 3413919"/>
                    <a:gd name="connsiteY42" fmla="*/ 5473237 h 6711487"/>
                    <a:gd name="connsiteX43" fmla="*/ 2139950 w 3413919"/>
                    <a:gd name="connsiteY43" fmla="*/ 5404181 h 6711487"/>
                    <a:gd name="connsiteX44" fmla="*/ 2106613 w 3413919"/>
                    <a:gd name="connsiteY44" fmla="*/ 5358937 h 6711487"/>
                    <a:gd name="connsiteX45" fmla="*/ 2070894 w 3413919"/>
                    <a:gd name="connsiteY45" fmla="*/ 5347031 h 6711487"/>
                    <a:gd name="connsiteX46" fmla="*/ 2032794 w 3413919"/>
                    <a:gd name="connsiteY46" fmla="*/ 5330362 h 6711487"/>
                    <a:gd name="connsiteX47" fmla="*/ 2051844 w 3413919"/>
                    <a:gd name="connsiteY47" fmla="*/ 5239874 h 6711487"/>
                    <a:gd name="connsiteX48" fmla="*/ 2008981 w 3413919"/>
                    <a:gd name="connsiteY48" fmla="*/ 5151770 h 6711487"/>
                    <a:gd name="connsiteX49" fmla="*/ 2018506 w 3413919"/>
                    <a:gd name="connsiteY49" fmla="*/ 5063665 h 6711487"/>
                    <a:gd name="connsiteX50" fmla="*/ 1932781 w 3413919"/>
                    <a:gd name="connsiteY50" fmla="*/ 4968414 h 6711487"/>
                    <a:gd name="connsiteX51" fmla="*/ 1968501 w 3413919"/>
                    <a:gd name="connsiteY51" fmla="*/ 4785059 h 6711487"/>
                    <a:gd name="connsiteX52" fmla="*/ 1880394 w 3413919"/>
                    <a:gd name="connsiteY52" fmla="*/ 4713622 h 6711487"/>
                    <a:gd name="connsiteX53" fmla="*/ 1889919 w 3413919"/>
                    <a:gd name="connsiteY53" fmla="*/ 4632659 h 6711487"/>
                    <a:gd name="connsiteX54" fmla="*/ 1982788 w 3413919"/>
                    <a:gd name="connsiteY54" fmla="*/ 4589797 h 6711487"/>
                    <a:gd name="connsiteX55" fmla="*/ 1982788 w 3413919"/>
                    <a:gd name="connsiteY55" fmla="*/ 4427872 h 6711487"/>
                    <a:gd name="connsiteX56" fmla="*/ 1923257 w 3413919"/>
                    <a:gd name="connsiteY56" fmla="*/ 4308808 h 6711487"/>
                    <a:gd name="connsiteX57" fmla="*/ 2011363 w 3413919"/>
                    <a:gd name="connsiteY57" fmla="*/ 4215940 h 6711487"/>
                    <a:gd name="connsiteX58" fmla="*/ 1987550 w 3413919"/>
                    <a:gd name="connsiteY58" fmla="*/ 4154028 h 6711487"/>
                    <a:gd name="connsiteX59" fmla="*/ 2018507 w 3413919"/>
                    <a:gd name="connsiteY59" fmla="*/ 4106402 h 6711487"/>
                    <a:gd name="connsiteX60" fmla="*/ 1992313 w 3413919"/>
                    <a:gd name="connsiteY60" fmla="*/ 4008770 h 6711487"/>
                    <a:gd name="connsiteX61" fmla="*/ 1887538 w 3413919"/>
                    <a:gd name="connsiteY61" fmla="*/ 3923046 h 6711487"/>
                    <a:gd name="connsiteX62" fmla="*/ 1955007 w 3413919"/>
                    <a:gd name="connsiteY62" fmla="*/ 3790490 h 6711487"/>
                    <a:gd name="connsiteX63" fmla="*/ 1905794 w 3413919"/>
                    <a:gd name="connsiteY63" fmla="*/ 3707146 h 6711487"/>
                    <a:gd name="connsiteX64" fmla="*/ 1950244 w 3413919"/>
                    <a:gd name="connsiteY64" fmla="*/ 3552364 h 6711487"/>
                    <a:gd name="connsiteX65" fmla="*/ 2006601 w 3413919"/>
                    <a:gd name="connsiteY65" fmla="*/ 3527759 h 6711487"/>
                    <a:gd name="connsiteX66" fmla="*/ 2011363 w 3413919"/>
                    <a:gd name="connsiteY66" fmla="*/ 3447590 h 6711487"/>
                    <a:gd name="connsiteX67" fmla="*/ 1947069 w 3413919"/>
                    <a:gd name="connsiteY67" fmla="*/ 3354721 h 6711487"/>
                    <a:gd name="connsiteX68" fmla="*/ 2051844 w 3413919"/>
                    <a:gd name="connsiteY68" fmla="*/ 3263440 h 6711487"/>
                    <a:gd name="connsiteX69" fmla="*/ 1991519 w 3413919"/>
                    <a:gd name="connsiteY69" fmla="*/ 3199146 h 6711487"/>
                    <a:gd name="connsiteX70" fmla="*/ 2070894 w 3413919"/>
                    <a:gd name="connsiteY70" fmla="*/ 3037221 h 6711487"/>
                    <a:gd name="connsiteX71" fmla="*/ 2124869 w 3413919"/>
                    <a:gd name="connsiteY71" fmla="*/ 2976896 h 6711487"/>
                    <a:gd name="connsiteX72" fmla="*/ 2191544 w 3413919"/>
                    <a:gd name="connsiteY72" fmla="*/ 2840371 h 6711487"/>
                    <a:gd name="connsiteX73" fmla="*/ 2334419 w 3413919"/>
                    <a:gd name="connsiteY73" fmla="*/ 2729246 h 6711487"/>
                    <a:gd name="connsiteX74" fmla="*/ 2401094 w 3413919"/>
                    <a:gd name="connsiteY74" fmla="*/ 2595896 h 6711487"/>
                    <a:gd name="connsiteX75" fmla="*/ 2410619 w 3413919"/>
                    <a:gd name="connsiteY75" fmla="*/ 2376821 h 6711487"/>
                    <a:gd name="connsiteX76" fmla="*/ 2379663 w 3413919"/>
                    <a:gd name="connsiteY76" fmla="*/ 2099009 h 6711487"/>
                    <a:gd name="connsiteX77" fmla="*/ 2320925 w 3413919"/>
                    <a:gd name="connsiteY77" fmla="*/ 1868027 h 6711487"/>
                    <a:gd name="connsiteX78" fmla="*/ 2216944 w 3413919"/>
                    <a:gd name="connsiteY78" fmla="*/ 1818021 h 6711487"/>
                    <a:gd name="connsiteX79" fmla="*/ 1893094 w 3413919"/>
                    <a:gd name="connsiteY79" fmla="*/ 1529096 h 6711487"/>
                    <a:gd name="connsiteX80" fmla="*/ 1696244 w 3413919"/>
                    <a:gd name="connsiteY80" fmla="*/ 1313196 h 6711487"/>
                    <a:gd name="connsiteX81" fmla="*/ 1648619 w 3413919"/>
                    <a:gd name="connsiteY81" fmla="*/ 1202071 h 6711487"/>
                    <a:gd name="connsiteX82" fmla="*/ 1626394 w 3413919"/>
                    <a:gd name="connsiteY82" fmla="*/ 1075071 h 6711487"/>
                    <a:gd name="connsiteX83" fmla="*/ 1572419 w 3413919"/>
                    <a:gd name="connsiteY83" fmla="*/ 922671 h 6711487"/>
                    <a:gd name="connsiteX84" fmla="*/ 1366044 w 3413919"/>
                    <a:gd name="connsiteY84" fmla="*/ 786146 h 6711487"/>
                    <a:gd name="connsiteX85" fmla="*/ 1273969 w 3413919"/>
                    <a:gd name="connsiteY85" fmla="*/ 744871 h 6711487"/>
                    <a:gd name="connsiteX86" fmla="*/ 1258094 w 3413919"/>
                    <a:gd name="connsiteY86" fmla="*/ 684546 h 6711487"/>
                    <a:gd name="connsiteX87" fmla="*/ 1013619 w 3413919"/>
                    <a:gd name="connsiteY87" fmla="*/ 573421 h 6711487"/>
                    <a:gd name="connsiteX88" fmla="*/ 994569 w 3413919"/>
                    <a:gd name="connsiteY88" fmla="*/ 481346 h 6711487"/>
                    <a:gd name="connsiteX89" fmla="*/ 918369 w 3413919"/>
                    <a:gd name="connsiteY89" fmla="*/ 452771 h 6711487"/>
                    <a:gd name="connsiteX90" fmla="*/ 877094 w 3413919"/>
                    <a:gd name="connsiteY90" fmla="*/ 354346 h 6711487"/>
                    <a:gd name="connsiteX91" fmla="*/ 765969 w 3413919"/>
                    <a:gd name="connsiteY91" fmla="*/ 262271 h 6711487"/>
                    <a:gd name="connsiteX92" fmla="*/ 625475 w 3413919"/>
                    <a:gd name="connsiteY92" fmla="*/ 209883 h 6711487"/>
                    <a:gd name="connsiteX93" fmla="*/ 588169 w 3413919"/>
                    <a:gd name="connsiteY93" fmla="*/ 116221 h 6711487"/>
                    <a:gd name="connsiteX94" fmla="*/ 435769 w 3413919"/>
                    <a:gd name="connsiteY94" fmla="*/ 1921 h 6711487"/>
                    <a:gd name="connsiteX95" fmla="*/ 340519 w 3413919"/>
                    <a:gd name="connsiteY95" fmla="*/ 68596 h 6711487"/>
                    <a:gd name="connsiteX96" fmla="*/ 308769 w 3413919"/>
                    <a:gd name="connsiteY96" fmla="*/ 122570 h 6711487"/>
                    <a:gd name="connsiteX97" fmla="*/ 302419 w 3413919"/>
                    <a:gd name="connsiteY97" fmla="*/ 214645 h 6711487"/>
                    <a:gd name="connsiteX98" fmla="*/ 210344 w 3413919"/>
                    <a:gd name="connsiteY98" fmla="*/ 373394 h 6711487"/>
                    <a:gd name="connsiteX99" fmla="*/ 121444 w 3413919"/>
                    <a:gd name="connsiteY99" fmla="*/ 500395 h 6711487"/>
                    <a:gd name="connsiteX100" fmla="*/ 134144 w 3413919"/>
                    <a:gd name="connsiteY100" fmla="*/ 614694 h 6711487"/>
                    <a:gd name="connsiteX101" fmla="*/ 0 w 3413919"/>
                    <a:gd name="connsiteY101" fmla="*/ 728199 h 6711487"/>
                    <a:gd name="connsiteX0" fmla="*/ 3413919 w 3413919"/>
                    <a:gd name="connsiteY0" fmla="*/ 6711487 h 6711487"/>
                    <a:gd name="connsiteX1" fmla="*/ 3413919 w 3413919"/>
                    <a:gd name="connsiteY1" fmla="*/ 6711487 h 6711487"/>
                    <a:gd name="connsiteX2" fmla="*/ 3390107 w 3413919"/>
                    <a:gd name="connsiteY2" fmla="*/ 6671006 h 6711487"/>
                    <a:gd name="connsiteX3" fmla="*/ 3371057 w 3413919"/>
                    <a:gd name="connsiteY3" fmla="*/ 6611474 h 6711487"/>
                    <a:gd name="connsiteX4" fmla="*/ 3354388 w 3413919"/>
                    <a:gd name="connsiteY4" fmla="*/ 6566231 h 6711487"/>
                    <a:gd name="connsiteX5" fmla="*/ 3335338 w 3413919"/>
                    <a:gd name="connsiteY5" fmla="*/ 6506699 h 6711487"/>
                    <a:gd name="connsiteX6" fmla="*/ 3325813 w 3413919"/>
                    <a:gd name="connsiteY6" fmla="*/ 6411449 h 6711487"/>
                    <a:gd name="connsiteX7" fmla="*/ 3292475 w 3413919"/>
                    <a:gd name="connsiteY7" fmla="*/ 6370968 h 6711487"/>
                    <a:gd name="connsiteX8" fmla="*/ 3275807 w 3413919"/>
                    <a:gd name="connsiteY8" fmla="*/ 6301912 h 6711487"/>
                    <a:gd name="connsiteX9" fmla="*/ 3268663 w 3413919"/>
                    <a:gd name="connsiteY9" fmla="*/ 6213806 h 6711487"/>
                    <a:gd name="connsiteX10" fmla="*/ 3247232 w 3413919"/>
                    <a:gd name="connsiteY10" fmla="*/ 6161418 h 6711487"/>
                    <a:gd name="connsiteX11" fmla="*/ 3175794 w 3413919"/>
                    <a:gd name="connsiteY11" fmla="*/ 6151893 h 6711487"/>
                    <a:gd name="connsiteX12" fmla="*/ 3161507 w 3413919"/>
                    <a:gd name="connsiteY12" fmla="*/ 6097124 h 6711487"/>
                    <a:gd name="connsiteX13" fmla="*/ 3161507 w 3413919"/>
                    <a:gd name="connsiteY13" fmla="*/ 6039974 h 6711487"/>
                    <a:gd name="connsiteX14" fmla="*/ 3099594 w 3413919"/>
                    <a:gd name="connsiteY14" fmla="*/ 6049499 h 6711487"/>
                    <a:gd name="connsiteX15" fmla="*/ 3071019 w 3413919"/>
                    <a:gd name="connsiteY15" fmla="*/ 6066168 h 6711487"/>
                    <a:gd name="connsiteX16" fmla="*/ 3018632 w 3413919"/>
                    <a:gd name="connsiteY16" fmla="*/ 6037593 h 6711487"/>
                    <a:gd name="connsiteX17" fmla="*/ 2982913 w 3413919"/>
                    <a:gd name="connsiteY17" fmla="*/ 6023306 h 6711487"/>
                    <a:gd name="connsiteX18" fmla="*/ 2911475 w 3413919"/>
                    <a:gd name="connsiteY18" fmla="*/ 6039974 h 6711487"/>
                    <a:gd name="connsiteX19" fmla="*/ 2878138 w 3413919"/>
                    <a:gd name="connsiteY19" fmla="*/ 6061406 h 6711487"/>
                    <a:gd name="connsiteX20" fmla="*/ 2828132 w 3413919"/>
                    <a:gd name="connsiteY20" fmla="*/ 6047118 h 6711487"/>
                    <a:gd name="connsiteX21" fmla="*/ 2763838 w 3413919"/>
                    <a:gd name="connsiteY21" fmla="*/ 5968537 h 6711487"/>
                    <a:gd name="connsiteX22" fmla="*/ 2737644 w 3413919"/>
                    <a:gd name="connsiteY22" fmla="*/ 5944724 h 6711487"/>
                    <a:gd name="connsiteX23" fmla="*/ 2687638 w 3413919"/>
                    <a:gd name="connsiteY23" fmla="*/ 5918531 h 6711487"/>
                    <a:gd name="connsiteX24" fmla="*/ 2680494 w 3413919"/>
                    <a:gd name="connsiteY24" fmla="*/ 5880431 h 6711487"/>
                    <a:gd name="connsiteX25" fmla="*/ 2642394 w 3413919"/>
                    <a:gd name="connsiteY25" fmla="*/ 5842331 h 6711487"/>
                    <a:gd name="connsiteX26" fmla="*/ 2640013 w 3413919"/>
                    <a:gd name="connsiteY26" fmla="*/ 5792324 h 6711487"/>
                    <a:gd name="connsiteX27" fmla="*/ 2625725 w 3413919"/>
                    <a:gd name="connsiteY27" fmla="*/ 5768512 h 6711487"/>
                    <a:gd name="connsiteX28" fmla="*/ 2580482 w 3413919"/>
                    <a:gd name="connsiteY28" fmla="*/ 5816137 h 6711487"/>
                    <a:gd name="connsiteX29" fmla="*/ 2551907 w 3413919"/>
                    <a:gd name="connsiteY29" fmla="*/ 5839949 h 6711487"/>
                    <a:gd name="connsiteX30" fmla="*/ 2497138 w 3413919"/>
                    <a:gd name="connsiteY30" fmla="*/ 5849474 h 6711487"/>
                    <a:gd name="connsiteX31" fmla="*/ 2506663 w 3413919"/>
                    <a:gd name="connsiteY31" fmla="*/ 5811374 h 6711487"/>
                    <a:gd name="connsiteX32" fmla="*/ 2566194 w 3413919"/>
                    <a:gd name="connsiteY32" fmla="*/ 5770893 h 6711487"/>
                    <a:gd name="connsiteX33" fmla="*/ 2549525 w 3413919"/>
                    <a:gd name="connsiteY33" fmla="*/ 5742318 h 6711487"/>
                    <a:gd name="connsiteX34" fmla="*/ 2466182 w 3413919"/>
                    <a:gd name="connsiteY34" fmla="*/ 5735174 h 6711487"/>
                    <a:gd name="connsiteX35" fmla="*/ 2432844 w 3413919"/>
                    <a:gd name="connsiteY35" fmla="*/ 5689931 h 6711487"/>
                    <a:gd name="connsiteX36" fmla="*/ 2387601 w 3413919"/>
                    <a:gd name="connsiteY36" fmla="*/ 5642306 h 6711487"/>
                    <a:gd name="connsiteX37" fmla="*/ 2330450 w 3413919"/>
                    <a:gd name="connsiteY37" fmla="*/ 5654212 h 6711487"/>
                    <a:gd name="connsiteX38" fmla="*/ 2292351 w 3413919"/>
                    <a:gd name="connsiteY38" fmla="*/ 5613730 h 6711487"/>
                    <a:gd name="connsiteX39" fmla="*/ 2254250 w 3413919"/>
                    <a:gd name="connsiteY39" fmla="*/ 5573249 h 6711487"/>
                    <a:gd name="connsiteX40" fmla="*/ 2209007 w 3413919"/>
                    <a:gd name="connsiteY40" fmla="*/ 5566106 h 6711487"/>
                    <a:gd name="connsiteX41" fmla="*/ 2194719 w 3413919"/>
                    <a:gd name="connsiteY41" fmla="*/ 5504193 h 6711487"/>
                    <a:gd name="connsiteX42" fmla="*/ 2144713 w 3413919"/>
                    <a:gd name="connsiteY42" fmla="*/ 5473237 h 6711487"/>
                    <a:gd name="connsiteX43" fmla="*/ 2139950 w 3413919"/>
                    <a:gd name="connsiteY43" fmla="*/ 5404181 h 6711487"/>
                    <a:gd name="connsiteX44" fmla="*/ 2106613 w 3413919"/>
                    <a:gd name="connsiteY44" fmla="*/ 5358937 h 6711487"/>
                    <a:gd name="connsiteX45" fmla="*/ 2070894 w 3413919"/>
                    <a:gd name="connsiteY45" fmla="*/ 5347031 h 6711487"/>
                    <a:gd name="connsiteX46" fmla="*/ 2032794 w 3413919"/>
                    <a:gd name="connsiteY46" fmla="*/ 5330362 h 6711487"/>
                    <a:gd name="connsiteX47" fmla="*/ 2051844 w 3413919"/>
                    <a:gd name="connsiteY47" fmla="*/ 5239874 h 6711487"/>
                    <a:gd name="connsiteX48" fmla="*/ 2008981 w 3413919"/>
                    <a:gd name="connsiteY48" fmla="*/ 5151770 h 6711487"/>
                    <a:gd name="connsiteX49" fmla="*/ 2018506 w 3413919"/>
                    <a:gd name="connsiteY49" fmla="*/ 5063665 h 6711487"/>
                    <a:gd name="connsiteX50" fmla="*/ 1932781 w 3413919"/>
                    <a:gd name="connsiteY50" fmla="*/ 4968414 h 6711487"/>
                    <a:gd name="connsiteX51" fmla="*/ 1968501 w 3413919"/>
                    <a:gd name="connsiteY51" fmla="*/ 4785059 h 6711487"/>
                    <a:gd name="connsiteX52" fmla="*/ 1880394 w 3413919"/>
                    <a:gd name="connsiteY52" fmla="*/ 4713622 h 6711487"/>
                    <a:gd name="connsiteX53" fmla="*/ 1889919 w 3413919"/>
                    <a:gd name="connsiteY53" fmla="*/ 4632659 h 6711487"/>
                    <a:gd name="connsiteX54" fmla="*/ 1982788 w 3413919"/>
                    <a:gd name="connsiteY54" fmla="*/ 4589797 h 6711487"/>
                    <a:gd name="connsiteX55" fmla="*/ 1982788 w 3413919"/>
                    <a:gd name="connsiteY55" fmla="*/ 4427872 h 6711487"/>
                    <a:gd name="connsiteX56" fmla="*/ 1923257 w 3413919"/>
                    <a:gd name="connsiteY56" fmla="*/ 4308808 h 6711487"/>
                    <a:gd name="connsiteX57" fmla="*/ 2011363 w 3413919"/>
                    <a:gd name="connsiteY57" fmla="*/ 4215940 h 6711487"/>
                    <a:gd name="connsiteX58" fmla="*/ 1987550 w 3413919"/>
                    <a:gd name="connsiteY58" fmla="*/ 4154028 h 6711487"/>
                    <a:gd name="connsiteX59" fmla="*/ 2018507 w 3413919"/>
                    <a:gd name="connsiteY59" fmla="*/ 4106402 h 6711487"/>
                    <a:gd name="connsiteX60" fmla="*/ 1992313 w 3413919"/>
                    <a:gd name="connsiteY60" fmla="*/ 4008770 h 6711487"/>
                    <a:gd name="connsiteX61" fmla="*/ 1887538 w 3413919"/>
                    <a:gd name="connsiteY61" fmla="*/ 3923046 h 6711487"/>
                    <a:gd name="connsiteX62" fmla="*/ 1955007 w 3413919"/>
                    <a:gd name="connsiteY62" fmla="*/ 3790490 h 6711487"/>
                    <a:gd name="connsiteX63" fmla="*/ 1905794 w 3413919"/>
                    <a:gd name="connsiteY63" fmla="*/ 3707146 h 6711487"/>
                    <a:gd name="connsiteX64" fmla="*/ 1950244 w 3413919"/>
                    <a:gd name="connsiteY64" fmla="*/ 3552364 h 6711487"/>
                    <a:gd name="connsiteX65" fmla="*/ 2006601 w 3413919"/>
                    <a:gd name="connsiteY65" fmla="*/ 3527759 h 6711487"/>
                    <a:gd name="connsiteX66" fmla="*/ 2011363 w 3413919"/>
                    <a:gd name="connsiteY66" fmla="*/ 3447590 h 6711487"/>
                    <a:gd name="connsiteX67" fmla="*/ 1947069 w 3413919"/>
                    <a:gd name="connsiteY67" fmla="*/ 3354721 h 6711487"/>
                    <a:gd name="connsiteX68" fmla="*/ 2051844 w 3413919"/>
                    <a:gd name="connsiteY68" fmla="*/ 3263440 h 6711487"/>
                    <a:gd name="connsiteX69" fmla="*/ 1991519 w 3413919"/>
                    <a:gd name="connsiteY69" fmla="*/ 3199146 h 6711487"/>
                    <a:gd name="connsiteX70" fmla="*/ 2070894 w 3413919"/>
                    <a:gd name="connsiteY70" fmla="*/ 3037221 h 6711487"/>
                    <a:gd name="connsiteX71" fmla="*/ 2124869 w 3413919"/>
                    <a:gd name="connsiteY71" fmla="*/ 2976896 h 6711487"/>
                    <a:gd name="connsiteX72" fmla="*/ 2191544 w 3413919"/>
                    <a:gd name="connsiteY72" fmla="*/ 2840371 h 6711487"/>
                    <a:gd name="connsiteX73" fmla="*/ 2334419 w 3413919"/>
                    <a:gd name="connsiteY73" fmla="*/ 2729246 h 6711487"/>
                    <a:gd name="connsiteX74" fmla="*/ 2401094 w 3413919"/>
                    <a:gd name="connsiteY74" fmla="*/ 2595896 h 6711487"/>
                    <a:gd name="connsiteX75" fmla="*/ 2410619 w 3413919"/>
                    <a:gd name="connsiteY75" fmla="*/ 2376821 h 6711487"/>
                    <a:gd name="connsiteX76" fmla="*/ 2379663 w 3413919"/>
                    <a:gd name="connsiteY76" fmla="*/ 2099009 h 6711487"/>
                    <a:gd name="connsiteX77" fmla="*/ 2320925 w 3413919"/>
                    <a:gd name="connsiteY77" fmla="*/ 1868027 h 6711487"/>
                    <a:gd name="connsiteX78" fmla="*/ 2216944 w 3413919"/>
                    <a:gd name="connsiteY78" fmla="*/ 1818021 h 6711487"/>
                    <a:gd name="connsiteX79" fmla="*/ 1893094 w 3413919"/>
                    <a:gd name="connsiteY79" fmla="*/ 1529096 h 6711487"/>
                    <a:gd name="connsiteX80" fmla="*/ 1696244 w 3413919"/>
                    <a:gd name="connsiteY80" fmla="*/ 1313196 h 6711487"/>
                    <a:gd name="connsiteX81" fmla="*/ 1648619 w 3413919"/>
                    <a:gd name="connsiteY81" fmla="*/ 1202071 h 6711487"/>
                    <a:gd name="connsiteX82" fmla="*/ 1626394 w 3413919"/>
                    <a:gd name="connsiteY82" fmla="*/ 1075071 h 6711487"/>
                    <a:gd name="connsiteX83" fmla="*/ 1572419 w 3413919"/>
                    <a:gd name="connsiteY83" fmla="*/ 922671 h 6711487"/>
                    <a:gd name="connsiteX84" fmla="*/ 1366044 w 3413919"/>
                    <a:gd name="connsiteY84" fmla="*/ 786146 h 6711487"/>
                    <a:gd name="connsiteX85" fmla="*/ 1273969 w 3413919"/>
                    <a:gd name="connsiteY85" fmla="*/ 744871 h 6711487"/>
                    <a:gd name="connsiteX86" fmla="*/ 1258094 w 3413919"/>
                    <a:gd name="connsiteY86" fmla="*/ 684546 h 6711487"/>
                    <a:gd name="connsiteX87" fmla="*/ 1013619 w 3413919"/>
                    <a:gd name="connsiteY87" fmla="*/ 573421 h 6711487"/>
                    <a:gd name="connsiteX88" fmla="*/ 994569 w 3413919"/>
                    <a:gd name="connsiteY88" fmla="*/ 481346 h 6711487"/>
                    <a:gd name="connsiteX89" fmla="*/ 918369 w 3413919"/>
                    <a:gd name="connsiteY89" fmla="*/ 452771 h 6711487"/>
                    <a:gd name="connsiteX90" fmla="*/ 877094 w 3413919"/>
                    <a:gd name="connsiteY90" fmla="*/ 354346 h 6711487"/>
                    <a:gd name="connsiteX91" fmla="*/ 765969 w 3413919"/>
                    <a:gd name="connsiteY91" fmla="*/ 262271 h 6711487"/>
                    <a:gd name="connsiteX92" fmla="*/ 625475 w 3413919"/>
                    <a:gd name="connsiteY92" fmla="*/ 209883 h 6711487"/>
                    <a:gd name="connsiteX93" fmla="*/ 588169 w 3413919"/>
                    <a:gd name="connsiteY93" fmla="*/ 116221 h 6711487"/>
                    <a:gd name="connsiteX94" fmla="*/ 435769 w 3413919"/>
                    <a:gd name="connsiteY94" fmla="*/ 1921 h 6711487"/>
                    <a:gd name="connsiteX95" fmla="*/ 340519 w 3413919"/>
                    <a:gd name="connsiteY95" fmla="*/ 68596 h 6711487"/>
                    <a:gd name="connsiteX96" fmla="*/ 308769 w 3413919"/>
                    <a:gd name="connsiteY96" fmla="*/ 122570 h 6711487"/>
                    <a:gd name="connsiteX97" fmla="*/ 302419 w 3413919"/>
                    <a:gd name="connsiteY97" fmla="*/ 214645 h 6711487"/>
                    <a:gd name="connsiteX98" fmla="*/ 210344 w 3413919"/>
                    <a:gd name="connsiteY98" fmla="*/ 373394 h 6711487"/>
                    <a:gd name="connsiteX99" fmla="*/ 121444 w 3413919"/>
                    <a:gd name="connsiteY99" fmla="*/ 500395 h 6711487"/>
                    <a:gd name="connsiteX100" fmla="*/ 134144 w 3413919"/>
                    <a:gd name="connsiteY100" fmla="*/ 614694 h 6711487"/>
                    <a:gd name="connsiteX101" fmla="*/ 0 w 3413919"/>
                    <a:gd name="connsiteY101" fmla="*/ 728199 h 6711487"/>
                    <a:gd name="connsiteX0" fmla="*/ 3413919 w 3413919"/>
                    <a:gd name="connsiteY0" fmla="*/ 6711487 h 6711487"/>
                    <a:gd name="connsiteX1" fmla="*/ 3413919 w 3413919"/>
                    <a:gd name="connsiteY1" fmla="*/ 6711487 h 6711487"/>
                    <a:gd name="connsiteX2" fmla="*/ 3390107 w 3413919"/>
                    <a:gd name="connsiteY2" fmla="*/ 6671006 h 6711487"/>
                    <a:gd name="connsiteX3" fmla="*/ 3371057 w 3413919"/>
                    <a:gd name="connsiteY3" fmla="*/ 6611474 h 6711487"/>
                    <a:gd name="connsiteX4" fmla="*/ 3354388 w 3413919"/>
                    <a:gd name="connsiteY4" fmla="*/ 6566231 h 6711487"/>
                    <a:gd name="connsiteX5" fmla="*/ 3335338 w 3413919"/>
                    <a:gd name="connsiteY5" fmla="*/ 6506699 h 6711487"/>
                    <a:gd name="connsiteX6" fmla="*/ 3325813 w 3413919"/>
                    <a:gd name="connsiteY6" fmla="*/ 6411449 h 6711487"/>
                    <a:gd name="connsiteX7" fmla="*/ 3292475 w 3413919"/>
                    <a:gd name="connsiteY7" fmla="*/ 6370968 h 6711487"/>
                    <a:gd name="connsiteX8" fmla="*/ 3275807 w 3413919"/>
                    <a:gd name="connsiteY8" fmla="*/ 6301912 h 6711487"/>
                    <a:gd name="connsiteX9" fmla="*/ 3268663 w 3413919"/>
                    <a:gd name="connsiteY9" fmla="*/ 6213806 h 6711487"/>
                    <a:gd name="connsiteX10" fmla="*/ 3247232 w 3413919"/>
                    <a:gd name="connsiteY10" fmla="*/ 6161418 h 6711487"/>
                    <a:gd name="connsiteX11" fmla="*/ 3175794 w 3413919"/>
                    <a:gd name="connsiteY11" fmla="*/ 6151893 h 6711487"/>
                    <a:gd name="connsiteX12" fmla="*/ 3161507 w 3413919"/>
                    <a:gd name="connsiteY12" fmla="*/ 6097124 h 6711487"/>
                    <a:gd name="connsiteX13" fmla="*/ 3161507 w 3413919"/>
                    <a:gd name="connsiteY13" fmla="*/ 6039974 h 6711487"/>
                    <a:gd name="connsiteX14" fmla="*/ 3099594 w 3413919"/>
                    <a:gd name="connsiteY14" fmla="*/ 6049499 h 6711487"/>
                    <a:gd name="connsiteX15" fmla="*/ 3071019 w 3413919"/>
                    <a:gd name="connsiteY15" fmla="*/ 6066168 h 6711487"/>
                    <a:gd name="connsiteX16" fmla="*/ 3018632 w 3413919"/>
                    <a:gd name="connsiteY16" fmla="*/ 6037593 h 6711487"/>
                    <a:gd name="connsiteX17" fmla="*/ 2982913 w 3413919"/>
                    <a:gd name="connsiteY17" fmla="*/ 6023306 h 6711487"/>
                    <a:gd name="connsiteX18" fmla="*/ 2911475 w 3413919"/>
                    <a:gd name="connsiteY18" fmla="*/ 6039974 h 6711487"/>
                    <a:gd name="connsiteX19" fmla="*/ 2878138 w 3413919"/>
                    <a:gd name="connsiteY19" fmla="*/ 6061406 h 6711487"/>
                    <a:gd name="connsiteX20" fmla="*/ 2828132 w 3413919"/>
                    <a:gd name="connsiteY20" fmla="*/ 6047118 h 6711487"/>
                    <a:gd name="connsiteX21" fmla="*/ 2763838 w 3413919"/>
                    <a:gd name="connsiteY21" fmla="*/ 5968537 h 6711487"/>
                    <a:gd name="connsiteX22" fmla="*/ 2737644 w 3413919"/>
                    <a:gd name="connsiteY22" fmla="*/ 5944724 h 6711487"/>
                    <a:gd name="connsiteX23" fmla="*/ 2687638 w 3413919"/>
                    <a:gd name="connsiteY23" fmla="*/ 5918531 h 6711487"/>
                    <a:gd name="connsiteX24" fmla="*/ 2680494 w 3413919"/>
                    <a:gd name="connsiteY24" fmla="*/ 5880431 h 6711487"/>
                    <a:gd name="connsiteX25" fmla="*/ 2642394 w 3413919"/>
                    <a:gd name="connsiteY25" fmla="*/ 5842331 h 6711487"/>
                    <a:gd name="connsiteX26" fmla="*/ 2640013 w 3413919"/>
                    <a:gd name="connsiteY26" fmla="*/ 5792324 h 6711487"/>
                    <a:gd name="connsiteX27" fmla="*/ 2625725 w 3413919"/>
                    <a:gd name="connsiteY27" fmla="*/ 5768512 h 6711487"/>
                    <a:gd name="connsiteX28" fmla="*/ 2580482 w 3413919"/>
                    <a:gd name="connsiteY28" fmla="*/ 5816137 h 6711487"/>
                    <a:gd name="connsiteX29" fmla="*/ 2551907 w 3413919"/>
                    <a:gd name="connsiteY29" fmla="*/ 5839949 h 6711487"/>
                    <a:gd name="connsiteX30" fmla="*/ 2497138 w 3413919"/>
                    <a:gd name="connsiteY30" fmla="*/ 5849474 h 6711487"/>
                    <a:gd name="connsiteX31" fmla="*/ 2506663 w 3413919"/>
                    <a:gd name="connsiteY31" fmla="*/ 5811374 h 6711487"/>
                    <a:gd name="connsiteX32" fmla="*/ 2566194 w 3413919"/>
                    <a:gd name="connsiteY32" fmla="*/ 5770893 h 6711487"/>
                    <a:gd name="connsiteX33" fmla="*/ 2549525 w 3413919"/>
                    <a:gd name="connsiteY33" fmla="*/ 5742318 h 6711487"/>
                    <a:gd name="connsiteX34" fmla="*/ 2466182 w 3413919"/>
                    <a:gd name="connsiteY34" fmla="*/ 5735174 h 6711487"/>
                    <a:gd name="connsiteX35" fmla="*/ 2432844 w 3413919"/>
                    <a:gd name="connsiteY35" fmla="*/ 5689931 h 6711487"/>
                    <a:gd name="connsiteX36" fmla="*/ 2387601 w 3413919"/>
                    <a:gd name="connsiteY36" fmla="*/ 5642306 h 6711487"/>
                    <a:gd name="connsiteX37" fmla="*/ 2330450 w 3413919"/>
                    <a:gd name="connsiteY37" fmla="*/ 5654212 h 6711487"/>
                    <a:gd name="connsiteX38" fmla="*/ 2292351 w 3413919"/>
                    <a:gd name="connsiteY38" fmla="*/ 5613730 h 6711487"/>
                    <a:gd name="connsiteX39" fmla="*/ 2254250 w 3413919"/>
                    <a:gd name="connsiteY39" fmla="*/ 5573249 h 6711487"/>
                    <a:gd name="connsiteX40" fmla="*/ 2209007 w 3413919"/>
                    <a:gd name="connsiteY40" fmla="*/ 5566106 h 6711487"/>
                    <a:gd name="connsiteX41" fmla="*/ 2194719 w 3413919"/>
                    <a:gd name="connsiteY41" fmla="*/ 5504193 h 6711487"/>
                    <a:gd name="connsiteX42" fmla="*/ 2144713 w 3413919"/>
                    <a:gd name="connsiteY42" fmla="*/ 5473237 h 6711487"/>
                    <a:gd name="connsiteX43" fmla="*/ 2139950 w 3413919"/>
                    <a:gd name="connsiteY43" fmla="*/ 5404181 h 6711487"/>
                    <a:gd name="connsiteX44" fmla="*/ 2106613 w 3413919"/>
                    <a:gd name="connsiteY44" fmla="*/ 5358937 h 6711487"/>
                    <a:gd name="connsiteX45" fmla="*/ 2070894 w 3413919"/>
                    <a:gd name="connsiteY45" fmla="*/ 5347031 h 6711487"/>
                    <a:gd name="connsiteX46" fmla="*/ 2032794 w 3413919"/>
                    <a:gd name="connsiteY46" fmla="*/ 5330362 h 6711487"/>
                    <a:gd name="connsiteX47" fmla="*/ 2051844 w 3413919"/>
                    <a:gd name="connsiteY47" fmla="*/ 5239874 h 6711487"/>
                    <a:gd name="connsiteX48" fmla="*/ 2008981 w 3413919"/>
                    <a:gd name="connsiteY48" fmla="*/ 5151770 h 6711487"/>
                    <a:gd name="connsiteX49" fmla="*/ 2018506 w 3413919"/>
                    <a:gd name="connsiteY49" fmla="*/ 5063665 h 6711487"/>
                    <a:gd name="connsiteX50" fmla="*/ 1932781 w 3413919"/>
                    <a:gd name="connsiteY50" fmla="*/ 4968414 h 6711487"/>
                    <a:gd name="connsiteX51" fmla="*/ 1968501 w 3413919"/>
                    <a:gd name="connsiteY51" fmla="*/ 4785059 h 6711487"/>
                    <a:gd name="connsiteX52" fmla="*/ 1880394 w 3413919"/>
                    <a:gd name="connsiteY52" fmla="*/ 4713622 h 6711487"/>
                    <a:gd name="connsiteX53" fmla="*/ 1889919 w 3413919"/>
                    <a:gd name="connsiteY53" fmla="*/ 4632659 h 6711487"/>
                    <a:gd name="connsiteX54" fmla="*/ 1982788 w 3413919"/>
                    <a:gd name="connsiteY54" fmla="*/ 4589797 h 6711487"/>
                    <a:gd name="connsiteX55" fmla="*/ 1982788 w 3413919"/>
                    <a:gd name="connsiteY55" fmla="*/ 4427872 h 6711487"/>
                    <a:gd name="connsiteX56" fmla="*/ 1923257 w 3413919"/>
                    <a:gd name="connsiteY56" fmla="*/ 4308808 h 6711487"/>
                    <a:gd name="connsiteX57" fmla="*/ 2011363 w 3413919"/>
                    <a:gd name="connsiteY57" fmla="*/ 4215940 h 6711487"/>
                    <a:gd name="connsiteX58" fmla="*/ 1987550 w 3413919"/>
                    <a:gd name="connsiteY58" fmla="*/ 4154028 h 6711487"/>
                    <a:gd name="connsiteX59" fmla="*/ 2018507 w 3413919"/>
                    <a:gd name="connsiteY59" fmla="*/ 4106402 h 6711487"/>
                    <a:gd name="connsiteX60" fmla="*/ 1992313 w 3413919"/>
                    <a:gd name="connsiteY60" fmla="*/ 4008770 h 6711487"/>
                    <a:gd name="connsiteX61" fmla="*/ 1887538 w 3413919"/>
                    <a:gd name="connsiteY61" fmla="*/ 3923046 h 6711487"/>
                    <a:gd name="connsiteX62" fmla="*/ 1955007 w 3413919"/>
                    <a:gd name="connsiteY62" fmla="*/ 3790490 h 6711487"/>
                    <a:gd name="connsiteX63" fmla="*/ 1905794 w 3413919"/>
                    <a:gd name="connsiteY63" fmla="*/ 3707146 h 6711487"/>
                    <a:gd name="connsiteX64" fmla="*/ 1950244 w 3413919"/>
                    <a:gd name="connsiteY64" fmla="*/ 3552364 h 6711487"/>
                    <a:gd name="connsiteX65" fmla="*/ 2006601 w 3413919"/>
                    <a:gd name="connsiteY65" fmla="*/ 3527759 h 6711487"/>
                    <a:gd name="connsiteX66" fmla="*/ 2011363 w 3413919"/>
                    <a:gd name="connsiteY66" fmla="*/ 3447590 h 6711487"/>
                    <a:gd name="connsiteX67" fmla="*/ 1947069 w 3413919"/>
                    <a:gd name="connsiteY67" fmla="*/ 3354721 h 6711487"/>
                    <a:gd name="connsiteX68" fmla="*/ 2051844 w 3413919"/>
                    <a:gd name="connsiteY68" fmla="*/ 3263440 h 6711487"/>
                    <a:gd name="connsiteX69" fmla="*/ 1991519 w 3413919"/>
                    <a:gd name="connsiteY69" fmla="*/ 3199146 h 6711487"/>
                    <a:gd name="connsiteX70" fmla="*/ 2070894 w 3413919"/>
                    <a:gd name="connsiteY70" fmla="*/ 3037221 h 6711487"/>
                    <a:gd name="connsiteX71" fmla="*/ 2124869 w 3413919"/>
                    <a:gd name="connsiteY71" fmla="*/ 2976896 h 6711487"/>
                    <a:gd name="connsiteX72" fmla="*/ 2191544 w 3413919"/>
                    <a:gd name="connsiteY72" fmla="*/ 2840371 h 6711487"/>
                    <a:gd name="connsiteX73" fmla="*/ 2334419 w 3413919"/>
                    <a:gd name="connsiteY73" fmla="*/ 2729246 h 6711487"/>
                    <a:gd name="connsiteX74" fmla="*/ 2401094 w 3413919"/>
                    <a:gd name="connsiteY74" fmla="*/ 2595896 h 6711487"/>
                    <a:gd name="connsiteX75" fmla="*/ 2410619 w 3413919"/>
                    <a:gd name="connsiteY75" fmla="*/ 2376821 h 6711487"/>
                    <a:gd name="connsiteX76" fmla="*/ 2379663 w 3413919"/>
                    <a:gd name="connsiteY76" fmla="*/ 2099009 h 6711487"/>
                    <a:gd name="connsiteX77" fmla="*/ 2320925 w 3413919"/>
                    <a:gd name="connsiteY77" fmla="*/ 1868027 h 6711487"/>
                    <a:gd name="connsiteX78" fmla="*/ 2216944 w 3413919"/>
                    <a:gd name="connsiteY78" fmla="*/ 1818021 h 6711487"/>
                    <a:gd name="connsiteX79" fmla="*/ 1893094 w 3413919"/>
                    <a:gd name="connsiteY79" fmla="*/ 1529096 h 6711487"/>
                    <a:gd name="connsiteX80" fmla="*/ 1696244 w 3413919"/>
                    <a:gd name="connsiteY80" fmla="*/ 1313196 h 6711487"/>
                    <a:gd name="connsiteX81" fmla="*/ 1648619 w 3413919"/>
                    <a:gd name="connsiteY81" fmla="*/ 1202071 h 6711487"/>
                    <a:gd name="connsiteX82" fmla="*/ 1626394 w 3413919"/>
                    <a:gd name="connsiteY82" fmla="*/ 1075071 h 6711487"/>
                    <a:gd name="connsiteX83" fmla="*/ 1572419 w 3413919"/>
                    <a:gd name="connsiteY83" fmla="*/ 922671 h 6711487"/>
                    <a:gd name="connsiteX84" fmla="*/ 1366044 w 3413919"/>
                    <a:gd name="connsiteY84" fmla="*/ 786146 h 6711487"/>
                    <a:gd name="connsiteX85" fmla="*/ 1273969 w 3413919"/>
                    <a:gd name="connsiteY85" fmla="*/ 744871 h 6711487"/>
                    <a:gd name="connsiteX86" fmla="*/ 1258094 w 3413919"/>
                    <a:gd name="connsiteY86" fmla="*/ 684546 h 6711487"/>
                    <a:gd name="connsiteX87" fmla="*/ 1013619 w 3413919"/>
                    <a:gd name="connsiteY87" fmla="*/ 573421 h 6711487"/>
                    <a:gd name="connsiteX88" fmla="*/ 994569 w 3413919"/>
                    <a:gd name="connsiteY88" fmla="*/ 481346 h 6711487"/>
                    <a:gd name="connsiteX89" fmla="*/ 918369 w 3413919"/>
                    <a:gd name="connsiteY89" fmla="*/ 452771 h 6711487"/>
                    <a:gd name="connsiteX90" fmla="*/ 877094 w 3413919"/>
                    <a:gd name="connsiteY90" fmla="*/ 354346 h 6711487"/>
                    <a:gd name="connsiteX91" fmla="*/ 765969 w 3413919"/>
                    <a:gd name="connsiteY91" fmla="*/ 262271 h 6711487"/>
                    <a:gd name="connsiteX92" fmla="*/ 625475 w 3413919"/>
                    <a:gd name="connsiteY92" fmla="*/ 209883 h 6711487"/>
                    <a:gd name="connsiteX93" fmla="*/ 588169 w 3413919"/>
                    <a:gd name="connsiteY93" fmla="*/ 116221 h 6711487"/>
                    <a:gd name="connsiteX94" fmla="*/ 435769 w 3413919"/>
                    <a:gd name="connsiteY94" fmla="*/ 1921 h 6711487"/>
                    <a:gd name="connsiteX95" fmla="*/ 340519 w 3413919"/>
                    <a:gd name="connsiteY95" fmla="*/ 68596 h 6711487"/>
                    <a:gd name="connsiteX96" fmla="*/ 308769 w 3413919"/>
                    <a:gd name="connsiteY96" fmla="*/ 122570 h 6711487"/>
                    <a:gd name="connsiteX97" fmla="*/ 302419 w 3413919"/>
                    <a:gd name="connsiteY97" fmla="*/ 214645 h 6711487"/>
                    <a:gd name="connsiteX98" fmla="*/ 210344 w 3413919"/>
                    <a:gd name="connsiteY98" fmla="*/ 373394 h 6711487"/>
                    <a:gd name="connsiteX99" fmla="*/ 121444 w 3413919"/>
                    <a:gd name="connsiteY99" fmla="*/ 500395 h 6711487"/>
                    <a:gd name="connsiteX100" fmla="*/ 134144 w 3413919"/>
                    <a:gd name="connsiteY100" fmla="*/ 614694 h 6711487"/>
                    <a:gd name="connsiteX101" fmla="*/ 0 w 3413919"/>
                    <a:gd name="connsiteY101" fmla="*/ 728199 h 6711487"/>
                    <a:gd name="connsiteX0" fmla="*/ 3413919 w 3413919"/>
                    <a:gd name="connsiteY0" fmla="*/ 6711487 h 6711487"/>
                    <a:gd name="connsiteX1" fmla="*/ 3413919 w 3413919"/>
                    <a:gd name="connsiteY1" fmla="*/ 6711487 h 6711487"/>
                    <a:gd name="connsiteX2" fmla="*/ 3390107 w 3413919"/>
                    <a:gd name="connsiteY2" fmla="*/ 6671006 h 6711487"/>
                    <a:gd name="connsiteX3" fmla="*/ 3371057 w 3413919"/>
                    <a:gd name="connsiteY3" fmla="*/ 6611474 h 6711487"/>
                    <a:gd name="connsiteX4" fmla="*/ 3354388 w 3413919"/>
                    <a:gd name="connsiteY4" fmla="*/ 6566231 h 6711487"/>
                    <a:gd name="connsiteX5" fmla="*/ 3335338 w 3413919"/>
                    <a:gd name="connsiteY5" fmla="*/ 6506699 h 6711487"/>
                    <a:gd name="connsiteX6" fmla="*/ 3325813 w 3413919"/>
                    <a:gd name="connsiteY6" fmla="*/ 6411449 h 6711487"/>
                    <a:gd name="connsiteX7" fmla="*/ 3292475 w 3413919"/>
                    <a:gd name="connsiteY7" fmla="*/ 6370968 h 6711487"/>
                    <a:gd name="connsiteX8" fmla="*/ 3275807 w 3413919"/>
                    <a:gd name="connsiteY8" fmla="*/ 6301912 h 6711487"/>
                    <a:gd name="connsiteX9" fmla="*/ 3268663 w 3413919"/>
                    <a:gd name="connsiteY9" fmla="*/ 6213806 h 6711487"/>
                    <a:gd name="connsiteX10" fmla="*/ 3247232 w 3413919"/>
                    <a:gd name="connsiteY10" fmla="*/ 6161418 h 6711487"/>
                    <a:gd name="connsiteX11" fmla="*/ 3175794 w 3413919"/>
                    <a:gd name="connsiteY11" fmla="*/ 6151893 h 6711487"/>
                    <a:gd name="connsiteX12" fmla="*/ 3161507 w 3413919"/>
                    <a:gd name="connsiteY12" fmla="*/ 6097124 h 6711487"/>
                    <a:gd name="connsiteX13" fmla="*/ 3161507 w 3413919"/>
                    <a:gd name="connsiteY13" fmla="*/ 6039974 h 6711487"/>
                    <a:gd name="connsiteX14" fmla="*/ 3099594 w 3413919"/>
                    <a:gd name="connsiteY14" fmla="*/ 6049499 h 6711487"/>
                    <a:gd name="connsiteX15" fmla="*/ 3071019 w 3413919"/>
                    <a:gd name="connsiteY15" fmla="*/ 6066168 h 6711487"/>
                    <a:gd name="connsiteX16" fmla="*/ 3018632 w 3413919"/>
                    <a:gd name="connsiteY16" fmla="*/ 6037593 h 6711487"/>
                    <a:gd name="connsiteX17" fmla="*/ 2982913 w 3413919"/>
                    <a:gd name="connsiteY17" fmla="*/ 6023306 h 6711487"/>
                    <a:gd name="connsiteX18" fmla="*/ 2911475 w 3413919"/>
                    <a:gd name="connsiteY18" fmla="*/ 6039974 h 6711487"/>
                    <a:gd name="connsiteX19" fmla="*/ 2878138 w 3413919"/>
                    <a:gd name="connsiteY19" fmla="*/ 6061406 h 6711487"/>
                    <a:gd name="connsiteX20" fmla="*/ 2828132 w 3413919"/>
                    <a:gd name="connsiteY20" fmla="*/ 6047118 h 6711487"/>
                    <a:gd name="connsiteX21" fmla="*/ 2763838 w 3413919"/>
                    <a:gd name="connsiteY21" fmla="*/ 5968537 h 6711487"/>
                    <a:gd name="connsiteX22" fmla="*/ 2737644 w 3413919"/>
                    <a:gd name="connsiteY22" fmla="*/ 5944724 h 6711487"/>
                    <a:gd name="connsiteX23" fmla="*/ 2687638 w 3413919"/>
                    <a:gd name="connsiteY23" fmla="*/ 5918531 h 6711487"/>
                    <a:gd name="connsiteX24" fmla="*/ 2680494 w 3413919"/>
                    <a:gd name="connsiteY24" fmla="*/ 5880431 h 6711487"/>
                    <a:gd name="connsiteX25" fmla="*/ 2642394 w 3413919"/>
                    <a:gd name="connsiteY25" fmla="*/ 5842331 h 6711487"/>
                    <a:gd name="connsiteX26" fmla="*/ 2640013 w 3413919"/>
                    <a:gd name="connsiteY26" fmla="*/ 5792324 h 6711487"/>
                    <a:gd name="connsiteX27" fmla="*/ 2625725 w 3413919"/>
                    <a:gd name="connsiteY27" fmla="*/ 5768512 h 6711487"/>
                    <a:gd name="connsiteX28" fmla="*/ 2580482 w 3413919"/>
                    <a:gd name="connsiteY28" fmla="*/ 5816137 h 6711487"/>
                    <a:gd name="connsiteX29" fmla="*/ 2551907 w 3413919"/>
                    <a:gd name="connsiteY29" fmla="*/ 5839949 h 6711487"/>
                    <a:gd name="connsiteX30" fmla="*/ 2497138 w 3413919"/>
                    <a:gd name="connsiteY30" fmla="*/ 5849474 h 6711487"/>
                    <a:gd name="connsiteX31" fmla="*/ 2506663 w 3413919"/>
                    <a:gd name="connsiteY31" fmla="*/ 5811374 h 6711487"/>
                    <a:gd name="connsiteX32" fmla="*/ 2566194 w 3413919"/>
                    <a:gd name="connsiteY32" fmla="*/ 5770893 h 6711487"/>
                    <a:gd name="connsiteX33" fmla="*/ 2549525 w 3413919"/>
                    <a:gd name="connsiteY33" fmla="*/ 5742318 h 6711487"/>
                    <a:gd name="connsiteX34" fmla="*/ 2466182 w 3413919"/>
                    <a:gd name="connsiteY34" fmla="*/ 5735174 h 6711487"/>
                    <a:gd name="connsiteX35" fmla="*/ 2432844 w 3413919"/>
                    <a:gd name="connsiteY35" fmla="*/ 5689931 h 6711487"/>
                    <a:gd name="connsiteX36" fmla="*/ 2387601 w 3413919"/>
                    <a:gd name="connsiteY36" fmla="*/ 5642306 h 6711487"/>
                    <a:gd name="connsiteX37" fmla="*/ 2330450 w 3413919"/>
                    <a:gd name="connsiteY37" fmla="*/ 5654212 h 6711487"/>
                    <a:gd name="connsiteX38" fmla="*/ 2292351 w 3413919"/>
                    <a:gd name="connsiteY38" fmla="*/ 5613730 h 6711487"/>
                    <a:gd name="connsiteX39" fmla="*/ 2254250 w 3413919"/>
                    <a:gd name="connsiteY39" fmla="*/ 5573249 h 6711487"/>
                    <a:gd name="connsiteX40" fmla="*/ 2209007 w 3413919"/>
                    <a:gd name="connsiteY40" fmla="*/ 5566106 h 6711487"/>
                    <a:gd name="connsiteX41" fmla="*/ 2194719 w 3413919"/>
                    <a:gd name="connsiteY41" fmla="*/ 5504193 h 6711487"/>
                    <a:gd name="connsiteX42" fmla="*/ 2144713 w 3413919"/>
                    <a:gd name="connsiteY42" fmla="*/ 5473237 h 6711487"/>
                    <a:gd name="connsiteX43" fmla="*/ 2139950 w 3413919"/>
                    <a:gd name="connsiteY43" fmla="*/ 5404181 h 6711487"/>
                    <a:gd name="connsiteX44" fmla="*/ 2106613 w 3413919"/>
                    <a:gd name="connsiteY44" fmla="*/ 5358937 h 6711487"/>
                    <a:gd name="connsiteX45" fmla="*/ 2070894 w 3413919"/>
                    <a:gd name="connsiteY45" fmla="*/ 5347031 h 6711487"/>
                    <a:gd name="connsiteX46" fmla="*/ 2032794 w 3413919"/>
                    <a:gd name="connsiteY46" fmla="*/ 5330362 h 6711487"/>
                    <a:gd name="connsiteX47" fmla="*/ 2051844 w 3413919"/>
                    <a:gd name="connsiteY47" fmla="*/ 5239874 h 6711487"/>
                    <a:gd name="connsiteX48" fmla="*/ 2008981 w 3413919"/>
                    <a:gd name="connsiteY48" fmla="*/ 5151770 h 6711487"/>
                    <a:gd name="connsiteX49" fmla="*/ 2018506 w 3413919"/>
                    <a:gd name="connsiteY49" fmla="*/ 5063665 h 6711487"/>
                    <a:gd name="connsiteX50" fmla="*/ 1932781 w 3413919"/>
                    <a:gd name="connsiteY50" fmla="*/ 4968414 h 6711487"/>
                    <a:gd name="connsiteX51" fmla="*/ 1968501 w 3413919"/>
                    <a:gd name="connsiteY51" fmla="*/ 4785059 h 6711487"/>
                    <a:gd name="connsiteX52" fmla="*/ 1880394 w 3413919"/>
                    <a:gd name="connsiteY52" fmla="*/ 4713622 h 6711487"/>
                    <a:gd name="connsiteX53" fmla="*/ 1889919 w 3413919"/>
                    <a:gd name="connsiteY53" fmla="*/ 4632659 h 6711487"/>
                    <a:gd name="connsiteX54" fmla="*/ 1982788 w 3413919"/>
                    <a:gd name="connsiteY54" fmla="*/ 4589797 h 6711487"/>
                    <a:gd name="connsiteX55" fmla="*/ 1982788 w 3413919"/>
                    <a:gd name="connsiteY55" fmla="*/ 4427872 h 6711487"/>
                    <a:gd name="connsiteX56" fmla="*/ 1923257 w 3413919"/>
                    <a:gd name="connsiteY56" fmla="*/ 4308808 h 6711487"/>
                    <a:gd name="connsiteX57" fmla="*/ 2011363 w 3413919"/>
                    <a:gd name="connsiteY57" fmla="*/ 4215940 h 6711487"/>
                    <a:gd name="connsiteX58" fmla="*/ 1987550 w 3413919"/>
                    <a:gd name="connsiteY58" fmla="*/ 4154028 h 6711487"/>
                    <a:gd name="connsiteX59" fmla="*/ 2018507 w 3413919"/>
                    <a:gd name="connsiteY59" fmla="*/ 4106402 h 6711487"/>
                    <a:gd name="connsiteX60" fmla="*/ 1992313 w 3413919"/>
                    <a:gd name="connsiteY60" fmla="*/ 4008770 h 6711487"/>
                    <a:gd name="connsiteX61" fmla="*/ 1887538 w 3413919"/>
                    <a:gd name="connsiteY61" fmla="*/ 3923046 h 6711487"/>
                    <a:gd name="connsiteX62" fmla="*/ 1955007 w 3413919"/>
                    <a:gd name="connsiteY62" fmla="*/ 3790490 h 6711487"/>
                    <a:gd name="connsiteX63" fmla="*/ 1905794 w 3413919"/>
                    <a:gd name="connsiteY63" fmla="*/ 3707146 h 6711487"/>
                    <a:gd name="connsiteX64" fmla="*/ 1950244 w 3413919"/>
                    <a:gd name="connsiteY64" fmla="*/ 3552364 h 6711487"/>
                    <a:gd name="connsiteX65" fmla="*/ 2006601 w 3413919"/>
                    <a:gd name="connsiteY65" fmla="*/ 3527759 h 6711487"/>
                    <a:gd name="connsiteX66" fmla="*/ 2011363 w 3413919"/>
                    <a:gd name="connsiteY66" fmla="*/ 3447590 h 6711487"/>
                    <a:gd name="connsiteX67" fmla="*/ 1947069 w 3413919"/>
                    <a:gd name="connsiteY67" fmla="*/ 3354721 h 6711487"/>
                    <a:gd name="connsiteX68" fmla="*/ 2051844 w 3413919"/>
                    <a:gd name="connsiteY68" fmla="*/ 3263440 h 6711487"/>
                    <a:gd name="connsiteX69" fmla="*/ 1991519 w 3413919"/>
                    <a:gd name="connsiteY69" fmla="*/ 3199146 h 6711487"/>
                    <a:gd name="connsiteX70" fmla="*/ 2070894 w 3413919"/>
                    <a:gd name="connsiteY70" fmla="*/ 3037221 h 6711487"/>
                    <a:gd name="connsiteX71" fmla="*/ 2124869 w 3413919"/>
                    <a:gd name="connsiteY71" fmla="*/ 2976896 h 6711487"/>
                    <a:gd name="connsiteX72" fmla="*/ 2191544 w 3413919"/>
                    <a:gd name="connsiteY72" fmla="*/ 2840371 h 6711487"/>
                    <a:gd name="connsiteX73" fmla="*/ 2334419 w 3413919"/>
                    <a:gd name="connsiteY73" fmla="*/ 2729246 h 6711487"/>
                    <a:gd name="connsiteX74" fmla="*/ 2401094 w 3413919"/>
                    <a:gd name="connsiteY74" fmla="*/ 2595896 h 6711487"/>
                    <a:gd name="connsiteX75" fmla="*/ 2410619 w 3413919"/>
                    <a:gd name="connsiteY75" fmla="*/ 2376821 h 6711487"/>
                    <a:gd name="connsiteX76" fmla="*/ 2379663 w 3413919"/>
                    <a:gd name="connsiteY76" fmla="*/ 2099009 h 6711487"/>
                    <a:gd name="connsiteX77" fmla="*/ 2320925 w 3413919"/>
                    <a:gd name="connsiteY77" fmla="*/ 1868027 h 6711487"/>
                    <a:gd name="connsiteX78" fmla="*/ 2216944 w 3413919"/>
                    <a:gd name="connsiteY78" fmla="*/ 1818021 h 6711487"/>
                    <a:gd name="connsiteX79" fmla="*/ 1893094 w 3413919"/>
                    <a:gd name="connsiteY79" fmla="*/ 1529096 h 6711487"/>
                    <a:gd name="connsiteX80" fmla="*/ 1696244 w 3413919"/>
                    <a:gd name="connsiteY80" fmla="*/ 1313196 h 6711487"/>
                    <a:gd name="connsiteX81" fmla="*/ 1648619 w 3413919"/>
                    <a:gd name="connsiteY81" fmla="*/ 1202071 h 6711487"/>
                    <a:gd name="connsiteX82" fmla="*/ 1626394 w 3413919"/>
                    <a:gd name="connsiteY82" fmla="*/ 1075071 h 6711487"/>
                    <a:gd name="connsiteX83" fmla="*/ 1572419 w 3413919"/>
                    <a:gd name="connsiteY83" fmla="*/ 922671 h 6711487"/>
                    <a:gd name="connsiteX84" fmla="*/ 1366044 w 3413919"/>
                    <a:gd name="connsiteY84" fmla="*/ 786146 h 6711487"/>
                    <a:gd name="connsiteX85" fmla="*/ 1273969 w 3413919"/>
                    <a:gd name="connsiteY85" fmla="*/ 744871 h 6711487"/>
                    <a:gd name="connsiteX86" fmla="*/ 1258094 w 3413919"/>
                    <a:gd name="connsiteY86" fmla="*/ 684546 h 6711487"/>
                    <a:gd name="connsiteX87" fmla="*/ 1013619 w 3413919"/>
                    <a:gd name="connsiteY87" fmla="*/ 573421 h 6711487"/>
                    <a:gd name="connsiteX88" fmla="*/ 994569 w 3413919"/>
                    <a:gd name="connsiteY88" fmla="*/ 481346 h 6711487"/>
                    <a:gd name="connsiteX89" fmla="*/ 918369 w 3413919"/>
                    <a:gd name="connsiteY89" fmla="*/ 452771 h 6711487"/>
                    <a:gd name="connsiteX90" fmla="*/ 877094 w 3413919"/>
                    <a:gd name="connsiteY90" fmla="*/ 354346 h 6711487"/>
                    <a:gd name="connsiteX91" fmla="*/ 765969 w 3413919"/>
                    <a:gd name="connsiteY91" fmla="*/ 262271 h 6711487"/>
                    <a:gd name="connsiteX92" fmla="*/ 625475 w 3413919"/>
                    <a:gd name="connsiteY92" fmla="*/ 209883 h 6711487"/>
                    <a:gd name="connsiteX93" fmla="*/ 588169 w 3413919"/>
                    <a:gd name="connsiteY93" fmla="*/ 116221 h 6711487"/>
                    <a:gd name="connsiteX94" fmla="*/ 435769 w 3413919"/>
                    <a:gd name="connsiteY94" fmla="*/ 1921 h 6711487"/>
                    <a:gd name="connsiteX95" fmla="*/ 340519 w 3413919"/>
                    <a:gd name="connsiteY95" fmla="*/ 68596 h 6711487"/>
                    <a:gd name="connsiteX96" fmla="*/ 308769 w 3413919"/>
                    <a:gd name="connsiteY96" fmla="*/ 122570 h 6711487"/>
                    <a:gd name="connsiteX97" fmla="*/ 302419 w 3413919"/>
                    <a:gd name="connsiteY97" fmla="*/ 214645 h 6711487"/>
                    <a:gd name="connsiteX98" fmla="*/ 210344 w 3413919"/>
                    <a:gd name="connsiteY98" fmla="*/ 373394 h 6711487"/>
                    <a:gd name="connsiteX99" fmla="*/ 121444 w 3413919"/>
                    <a:gd name="connsiteY99" fmla="*/ 500395 h 6711487"/>
                    <a:gd name="connsiteX100" fmla="*/ 134144 w 3413919"/>
                    <a:gd name="connsiteY100" fmla="*/ 614694 h 6711487"/>
                    <a:gd name="connsiteX101" fmla="*/ 0 w 3413919"/>
                    <a:gd name="connsiteY101" fmla="*/ 728199 h 6711487"/>
                    <a:gd name="connsiteX0" fmla="*/ 3413919 w 3413919"/>
                    <a:gd name="connsiteY0" fmla="*/ 6711487 h 6711487"/>
                    <a:gd name="connsiteX1" fmla="*/ 3413919 w 3413919"/>
                    <a:gd name="connsiteY1" fmla="*/ 6711487 h 6711487"/>
                    <a:gd name="connsiteX2" fmla="*/ 3390107 w 3413919"/>
                    <a:gd name="connsiteY2" fmla="*/ 6671006 h 6711487"/>
                    <a:gd name="connsiteX3" fmla="*/ 3371057 w 3413919"/>
                    <a:gd name="connsiteY3" fmla="*/ 6611474 h 6711487"/>
                    <a:gd name="connsiteX4" fmla="*/ 3354388 w 3413919"/>
                    <a:gd name="connsiteY4" fmla="*/ 6566231 h 6711487"/>
                    <a:gd name="connsiteX5" fmla="*/ 3335338 w 3413919"/>
                    <a:gd name="connsiteY5" fmla="*/ 6506699 h 6711487"/>
                    <a:gd name="connsiteX6" fmla="*/ 3325813 w 3413919"/>
                    <a:gd name="connsiteY6" fmla="*/ 6411449 h 6711487"/>
                    <a:gd name="connsiteX7" fmla="*/ 3292475 w 3413919"/>
                    <a:gd name="connsiteY7" fmla="*/ 6370968 h 6711487"/>
                    <a:gd name="connsiteX8" fmla="*/ 3275807 w 3413919"/>
                    <a:gd name="connsiteY8" fmla="*/ 6301912 h 6711487"/>
                    <a:gd name="connsiteX9" fmla="*/ 3268663 w 3413919"/>
                    <a:gd name="connsiteY9" fmla="*/ 6213806 h 6711487"/>
                    <a:gd name="connsiteX10" fmla="*/ 3247232 w 3413919"/>
                    <a:gd name="connsiteY10" fmla="*/ 6161418 h 6711487"/>
                    <a:gd name="connsiteX11" fmla="*/ 3175794 w 3413919"/>
                    <a:gd name="connsiteY11" fmla="*/ 6151893 h 6711487"/>
                    <a:gd name="connsiteX12" fmla="*/ 3161507 w 3413919"/>
                    <a:gd name="connsiteY12" fmla="*/ 6097124 h 6711487"/>
                    <a:gd name="connsiteX13" fmla="*/ 3161507 w 3413919"/>
                    <a:gd name="connsiteY13" fmla="*/ 6039974 h 6711487"/>
                    <a:gd name="connsiteX14" fmla="*/ 3099594 w 3413919"/>
                    <a:gd name="connsiteY14" fmla="*/ 6049499 h 6711487"/>
                    <a:gd name="connsiteX15" fmla="*/ 3071019 w 3413919"/>
                    <a:gd name="connsiteY15" fmla="*/ 6066168 h 6711487"/>
                    <a:gd name="connsiteX16" fmla="*/ 3018632 w 3413919"/>
                    <a:gd name="connsiteY16" fmla="*/ 6037593 h 6711487"/>
                    <a:gd name="connsiteX17" fmla="*/ 2982913 w 3413919"/>
                    <a:gd name="connsiteY17" fmla="*/ 6023306 h 6711487"/>
                    <a:gd name="connsiteX18" fmla="*/ 2911475 w 3413919"/>
                    <a:gd name="connsiteY18" fmla="*/ 6039974 h 6711487"/>
                    <a:gd name="connsiteX19" fmla="*/ 2878138 w 3413919"/>
                    <a:gd name="connsiteY19" fmla="*/ 6061406 h 6711487"/>
                    <a:gd name="connsiteX20" fmla="*/ 2828132 w 3413919"/>
                    <a:gd name="connsiteY20" fmla="*/ 6047118 h 6711487"/>
                    <a:gd name="connsiteX21" fmla="*/ 2763838 w 3413919"/>
                    <a:gd name="connsiteY21" fmla="*/ 5968537 h 6711487"/>
                    <a:gd name="connsiteX22" fmla="*/ 2737644 w 3413919"/>
                    <a:gd name="connsiteY22" fmla="*/ 5944724 h 6711487"/>
                    <a:gd name="connsiteX23" fmla="*/ 2687638 w 3413919"/>
                    <a:gd name="connsiteY23" fmla="*/ 5918531 h 6711487"/>
                    <a:gd name="connsiteX24" fmla="*/ 2680494 w 3413919"/>
                    <a:gd name="connsiteY24" fmla="*/ 5880431 h 6711487"/>
                    <a:gd name="connsiteX25" fmla="*/ 2642394 w 3413919"/>
                    <a:gd name="connsiteY25" fmla="*/ 5842331 h 6711487"/>
                    <a:gd name="connsiteX26" fmla="*/ 2640013 w 3413919"/>
                    <a:gd name="connsiteY26" fmla="*/ 5792324 h 6711487"/>
                    <a:gd name="connsiteX27" fmla="*/ 2625725 w 3413919"/>
                    <a:gd name="connsiteY27" fmla="*/ 5768512 h 6711487"/>
                    <a:gd name="connsiteX28" fmla="*/ 2580482 w 3413919"/>
                    <a:gd name="connsiteY28" fmla="*/ 5816137 h 6711487"/>
                    <a:gd name="connsiteX29" fmla="*/ 2551907 w 3413919"/>
                    <a:gd name="connsiteY29" fmla="*/ 5839949 h 6711487"/>
                    <a:gd name="connsiteX30" fmla="*/ 2497138 w 3413919"/>
                    <a:gd name="connsiteY30" fmla="*/ 5849474 h 6711487"/>
                    <a:gd name="connsiteX31" fmla="*/ 2506663 w 3413919"/>
                    <a:gd name="connsiteY31" fmla="*/ 5811374 h 6711487"/>
                    <a:gd name="connsiteX32" fmla="*/ 2566194 w 3413919"/>
                    <a:gd name="connsiteY32" fmla="*/ 5770893 h 6711487"/>
                    <a:gd name="connsiteX33" fmla="*/ 2549525 w 3413919"/>
                    <a:gd name="connsiteY33" fmla="*/ 5742318 h 6711487"/>
                    <a:gd name="connsiteX34" fmla="*/ 2466182 w 3413919"/>
                    <a:gd name="connsiteY34" fmla="*/ 5735174 h 6711487"/>
                    <a:gd name="connsiteX35" fmla="*/ 2432844 w 3413919"/>
                    <a:gd name="connsiteY35" fmla="*/ 5689931 h 6711487"/>
                    <a:gd name="connsiteX36" fmla="*/ 2387601 w 3413919"/>
                    <a:gd name="connsiteY36" fmla="*/ 5642306 h 6711487"/>
                    <a:gd name="connsiteX37" fmla="*/ 2330450 w 3413919"/>
                    <a:gd name="connsiteY37" fmla="*/ 5654212 h 6711487"/>
                    <a:gd name="connsiteX38" fmla="*/ 2292351 w 3413919"/>
                    <a:gd name="connsiteY38" fmla="*/ 5613730 h 6711487"/>
                    <a:gd name="connsiteX39" fmla="*/ 2254250 w 3413919"/>
                    <a:gd name="connsiteY39" fmla="*/ 5573249 h 6711487"/>
                    <a:gd name="connsiteX40" fmla="*/ 2209007 w 3413919"/>
                    <a:gd name="connsiteY40" fmla="*/ 5566106 h 6711487"/>
                    <a:gd name="connsiteX41" fmla="*/ 2194719 w 3413919"/>
                    <a:gd name="connsiteY41" fmla="*/ 5504193 h 6711487"/>
                    <a:gd name="connsiteX42" fmla="*/ 2144713 w 3413919"/>
                    <a:gd name="connsiteY42" fmla="*/ 5473237 h 6711487"/>
                    <a:gd name="connsiteX43" fmla="*/ 2139950 w 3413919"/>
                    <a:gd name="connsiteY43" fmla="*/ 5404181 h 6711487"/>
                    <a:gd name="connsiteX44" fmla="*/ 2106613 w 3413919"/>
                    <a:gd name="connsiteY44" fmla="*/ 5358937 h 6711487"/>
                    <a:gd name="connsiteX45" fmla="*/ 2070894 w 3413919"/>
                    <a:gd name="connsiteY45" fmla="*/ 5347031 h 6711487"/>
                    <a:gd name="connsiteX46" fmla="*/ 2032794 w 3413919"/>
                    <a:gd name="connsiteY46" fmla="*/ 5330362 h 6711487"/>
                    <a:gd name="connsiteX47" fmla="*/ 2051844 w 3413919"/>
                    <a:gd name="connsiteY47" fmla="*/ 5239874 h 6711487"/>
                    <a:gd name="connsiteX48" fmla="*/ 2008981 w 3413919"/>
                    <a:gd name="connsiteY48" fmla="*/ 5151770 h 6711487"/>
                    <a:gd name="connsiteX49" fmla="*/ 2018506 w 3413919"/>
                    <a:gd name="connsiteY49" fmla="*/ 5063665 h 6711487"/>
                    <a:gd name="connsiteX50" fmla="*/ 1932781 w 3413919"/>
                    <a:gd name="connsiteY50" fmla="*/ 4968414 h 6711487"/>
                    <a:gd name="connsiteX51" fmla="*/ 1968501 w 3413919"/>
                    <a:gd name="connsiteY51" fmla="*/ 4785059 h 6711487"/>
                    <a:gd name="connsiteX52" fmla="*/ 1880394 w 3413919"/>
                    <a:gd name="connsiteY52" fmla="*/ 4713622 h 6711487"/>
                    <a:gd name="connsiteX53" fmla="*/ 1889919 w 3413919"/>
                    <a:gd name="connsiteY53" fmla="*/ 4632659 h 6711487"/>
                    <a:gd name="connsiteX54" fmla="*/ 1982788 w 3413919"/>
                    <a:gd name="connsiteY54" fmla="*/ 4589797 h 6711487"/>
                    <a:gd name="connsiteX55" fmla="*/ 1982788 w 3413919"/>
                    <a:gd name="connsiteY55" fmla="*/ 4427872 h 6711487"/>
                    <a:gd name="connsiteX56" fmla="*/ 1923257 w 3413919"/>
                    <a:gd name="connsiteY56" fmla="*/ 4308808 h 6711487"/>
                    <a:gd name="connsiteX57" fmla="*/ 2011363 w 3413919"/>
                    <a:gd name="connsiteY57" fmla="*/ 4215940 h 6711487"/>
                    <a:gd name="connsiteX58" fmla="*/ 1987550 w 3413919"/>
                    <a:gd name="connsiteY58" fmla="*/ 4154028 h 6711487"/>
                    <a:gd name="connsiteX59" fmla="*/ 2018507 w 3413919"/>
                    <a:gd name="connsiteY59" fmla="*/ 4106402 h 6711487"/>
                    <a:gd name="connsiteX60" fmla="*/ 1992313 w 3413919"/>
                    <a:gd name="connsiteY60" fmla="*/ 4008770 h 6711487"/>
                    <a:gd name="connsiteX61" fmla="*/ 1887538 w 3413919"/>
                    <a:gd name="connsiteY61" fmla="*/ 3923046 h 6711487"/>
                    <a:gd name="connsiteX62" fmla="*/ 1955007 w 3413919"/>
                    <a:gd name="connsiteY62" fmla="*/ 3790490 h 6711487"/>
                    <a:gd name="connsiteX63" fmla="*/ 1905794 w 3413919"/>
                    <a:gd name="connsiteY63" fmla="*/ 3707146 h 6711487"/>
                    <a:gd name="connsiteX64" fmla="*/ 1950244 w 3413919"/>
                    <a:gd name="connsiteY64" fmla="*/ 3552364 h 6711487"/>
                    <a:gd name="connsiteX65" fmla="*/ 2006601 w 3413919"/>
                    <a:gd name="connsiteY65" fmla="*/ 3527759 h 6711487"/>
                    <a:gd name="connsiteX66" fmla="*/ 2011363 w 3413919"/>
                    <a:gd name="connsiteY66" fmla="*/ 3447590 h 6711487"/>
                    <a:gd name="connsiteX67" fmla="*/ 1947069 w 3413919"/>
                    <a:gd name="connsiteY67" fmla="*/ 3354721 h 6711487"/>
                    <a:gd name="connsiteX68" fmla="*/ 2051844 w 3413919"/>
                    <a:gd name="connsiteY68" fmla="*/ 3263440 h 6711487"/>
                    <a:gd name="connsiteX69" fmla="*/ 1991519 w 3413919"/>
                    <a:gd name="connsiteY69" fmla="*/ 3199146 h 6711487"/>
                    <a:gd name="connsiteX70" fmla="*/ 2070894 w 3413919"/>
                    <a:gd name="connsiteY70" fmla="*/ 3037221 h 6711487"/>
                    <a:gd name="connsiteX71" fmla="*/ 2124869 w 3413919"/>
                    <a:gd name="connsiteY71" fmla="*/ 2976896 h 6711487"/>
                    <a:gd name="connsiteX72" fmla="*/ 2191544 w 3413919"/>
                    <a:gd name="connsiteY72" fmla="*/ 2840371 h 6711487"/>
                    <a:gd name="connsiteX73" fmla="*/ 2334419 w 3413919"/>
                    <a:gd name="connsiteY73" fmla="*/ 2729246 h 6711487"/>
                    <a:gd name="connsiteX74" fmla="*/ 2401094 w 3413919"/>
                    <a:gd name="connsiteY74" fmla="*/ 2595896 h 6711487"/>
                    <a:gd name="connsiteX75" fmla="*/ 2410619 w 3413919"/>
                    <a:gd name="connsiteY75" fmla="*/ 2376821 h 6711487"/>
                    <a:gd name="connsiteX76" fmla="*/ 2379663 w 3413919"/>
                    <a:gd name="connsiteY76" fmla="*/ 2099009 h 6711487"/>
                    <a:gd name="connsiteX77" fmla="*/ 2320925 w 3413919"/>
                    <a:gd name="connsiteY77" fmla="*/ 1868027 h 6711487"/>
                    <a:gd name="connsiteX78" fmla="*/ 2216944 w 3413919"/>
                    <a:gd name="connsiteY78" fmla="*/ 1818021 h 6711487"/>
                    <a:gd name="connsiteX79" fmla="*/ 1893094 w 3413919"/>
                    <a:gd name="connsiteY79" fmla="*/ 1529096 h 6711487"/>
                    <a:gd name="connsiteX80" fmla="*/ 1696244 w 3413919"/>
                    <a:gd name="connsiteY80" fmla="*/ 1313196 h 6711487"/>
                    <a:gd name="connsiteX81" fmla="*/ 1648619 w 3413919"/>
                    <a:gd name="connsiteY81" fmla="*/ 1202071 h 6711487"/>
                    <a:gd name="connsiteX82" fmla="*/ 1626394 w 3413919"/>
                    <a:gd name="connsiteY82" fmla="*/ 1075071 h 6711487"/>
                    <a:gd name="connsiteX83" fmla="*/ 1572419 w 3413919"/>
                    <a:gd name="connsiteY83" fmla="*/ 922671 h 6711487"/>
                    <a:gd name="connsiteX84" fmla="*/ 1366044 w 3413919"/>
                    <a:gd name="connsiteY84" fmla="*/ 786146 h 6711487"/>
                    <a:gd name="connsiteX85" fmla="*/ 1273969 w 3413919"/>
                    <a:gd name="connsiteY85" fmla="*/ 744871 h 6711487"/>
                    <a:gd name="connsiteX86" fmla="*/ 1258094 w 3413919"/>
                    <a:gd name="connsiteY86" fmla="*/ 684546 h 6711487"/>
                    <a:gd name="connsiteX87" fmla="*/ 1013619 w 3413919"/>
                    <a:gd name="connsiteY87" fmla="*/ 573421 h 6711487"/>
                    <a:gd name="connsiteX88" fmla="*/ 994569 w 3413919"/>
                    <a:gd name="connsiteY88" fmla="*/ 481346 h 6711487"/>
                    <a:gd name="connsiteX89" fmla="*/ 918369 w 3413919"/>
                    <a:gd name="connsiteY89" fmla="*/ 452771 h 6711487"/>
                    <a:gd name="connsiteX90" fmla="*/ 877094 w 3413919"/>
                    <a:gd name="connsiteY90" fmla="*/ 354346 h 6711487"/>
                    <a:gd name="connsiteX91" fmla="*/ 765969 w 3413919"/>
                    <a:gd name="connsiteY91" fmla="*/ 262271 h 6711487"/>
                    <a:gd name="connsiteX92" fmla="*/ 625475 w 3413919"/>
                    <a:gd name="connsiteY92" fmla="*/ 209883 h 6711487"/>
                    <a:gd name="connsiteX93" fmla="*/ 588169 w 3413919"/>
                    <a:gd name="connsiteY93" fmla="*/ 116221 h 6711487"/>
                    <a:gd name="connsiteX94" fmla="*/ 435769 w 3413919"/>
                    <a:gd name="connsiteY94" fmla="*/ 1921 h 6711487"/>
                    <a:gd name="connsiteX95" fmla="*/ 340519 w 3413919"/>
                    <a:gd name="connsiteY95" fmla="*/ 68596 h 6711487"/>
                    <a:gd name="connsiteX96" fmla="*/ 308769 w 3413919"/>
                    <a:gd name="connsiteY96" fmla="*/ 122570 h 6711487"/>
                    <a:gd name="connsiteX97" fmla="*/ 302419 w 3413919"/>
                    <a:gd name="connsiteY97" fmla="*/ 214645 h 6711487"/>
                    <a:gd name="connsiteX98" fmla="*/ 210344 w 3413919"/>
                    <a:gd name="connsiteY98" fmla="*/ 373394 h 6711487"/>
                    <a:gd name="connsiteX99" fmla="*/ 121444 w 3413919"/>
                    <a:gd name="connsiteY99" fmla="*/ 500395 h 6711487"/>
                    <a:gd name="connsiteX100" fmla="*/ 134144 w 3413919"/>
                    <a:gd name="connsiteY100" fmla="*/ 614694 h 6711487"/>
                    <a:gd name="connsiteX101" fmla="*/ 0 w 3413919"/>
                    <a:gd name="connsiteY101" fmla="*/ 728199 h 6711487"/>
                    <a:gd name="connsiteX0" fmla="*/ 3413919 w 3413919"/>
                    <a:gd name="connsiteY0" fmla="*/ 6711487 h 6711487"/>
                    <a:gd name="connsiteX1" fmla="*/ 3413919 w 3413919"/>
                    <a:gd name="connsiteY1" fmla="*/ 6711487 h 6711487"/>
                    <a:gd name="connsiteX2" fmla="*/ 3390107 w 3413919"/>
                    <a:gd name="connsiteY2" fmla="*/ 6671006 h 6711487"/>
                    <a:gd name="connsiteX3" fmla="*/ 3371057 w 3413919"/>
                    <a:gd name="connsiteY3" fmla="*/ 6611474 h 6711487"/>
                    <a:gd name="connsiteX4" fmla="*/ 3354388 w 3413919"/>
                    <a:gd name="connsiteY4" fmla="*/ 6566231 h 6711487"/>
                    <a:gd name="connsiteX5" fmla="*/ 3335338 w 3413919"/>
                    <a:gd name="connsiteY5" fmla="*/ 6506699 h 6711487"/>
                    <a:gd name="connsiteX6" fmla="*/ 3325813 w 3413919"/>
                    <a:gd name="connsiteY6" fmla="*/ 6411449 h 6711487"/>
                    <a:gd name="connsiteX7" fmla="*/ 3292475 w 3413919"/>
                    <a:gd name="connsiteY7" fmla="*/ 6370968 h 6711487"/>
                    <a:gd name="connsiteX8" fmla="*/ 3275807 w 3413919"/>
                    <a:gd name="connsiteY8" fmla="*/ 6301912 h 6711487"/>
                    <a:gd name="connsiteX9" fmla="*/ 3268663 w 3413919"/>
                    <a:gd name="connsiteY9" fmla="*/ 6213806 h 6711487"/>
                    <a:gd name="connsiteX10" fmla="*/ 3247232 w 3413919"/>
                    <a:gd name="connsiteY10" fmla="*/ 6161418 h 6711487"/>
                    <a:gd name="connsiteX11" fmla="*/ 3175794 w 3413919"/>
                    <a:gd name="connsiteY11" fmla="*/ 6151893 h 6711487"/>
                    <a:gd name="connsiteX12" fmla="*/ 3161507 w 3413919"/>
                    <a:gd name="connsiteY12" fmla="*/ 6097124 h 6711487"/>
                    <a:gd name="connsiteX13" fmla="*/ 3161507 w 3413919"/>
                    <a:gd name="connsiteY13" fmla="*/ 6039974 h 6711487"/>
                    <a:gd name="connsiteX14" fmla="*/ 3099594 w 3413919"/>
                    <a:gd name="connsiteY14" fmla="*/ 6049499 h 6711487"/>
                    <a:gd name="connsiteX15" fmla="*/ 3071019 w 3413919"/>
                    <a:gd name="connsiteY15" fmla="*/ 6066168 h 6711487"/>
                    <a:gd name="connsiteX16" fmla="*/ 3018632 w 3413919"/>
                    <a:gd name="connsiteY16" fmla="*/ 6037593 h 6711487"/>
                    <a:gd name="connsiteX17" fmla="*/ 2982913 w 3413919"/>
                    <a:gd name="connsiteY17" fmla="*/ 6023306 h 6711487"/>
                    <a:gd name="connsiteX18" fmla="*/ 2911475 w 3413919"/>
                    <a:gd name="connsiteY18" fmla="*/ 6039974 h 6711487"/>
                    <a:gd name="connsiteX19" fmla="*/ 2878138 w 3413919"/>
                    <a:gd name="connsiteY19" fmla="*/ 6061406 h 6711487"/>
                    <a:gd name="connsiteX20" fmla="*/ 2828132 w 3413919"/>
                    <a:gd name="connsiteY20" fmla="*/ 6047118 h 6711487"/>
                    <a:gd name="connsiteX21" fmla="*/ 2763838 w 3413919"/>
                    <a:gd name="connsiteY21" fmla="*/ 5968537 h 6711487"/>
                    <a:gd name="connsiteX22" fmla="*/ 2737644 w 3413919"/>
                    <a:gd name="connsiteY22" fmla="*/ 5944724 h 6711487"/>
                    <a:gd name="connsiteX23" fmla="*/ 2687638 w 3413919"/>
                    <a:gd name="connsiteY23" fmla="*/ 5918531 h 6711487"/>
                    <a:gd name="connsiteX24" fmla="*/ 2680494 w 3413919"/>
                    <a:gd name="connsiteY24" fmla="*/ 5880431 h 6711487"/>
                    <a:gd name="connsiteX25" fmla="*/ 2642394 w 3413919"/>
                    <a:gd name="connsiteY25" fmla="*/ 5842331 h 6711487"/>
                    <a:gd name="connsiteX26" fmla="*/ 2640013 w 3413919"/>
                    <a:gd name="connsiteY26" fmla="*/ 5792324 h 6711487"/>
                    <a:gd name="connsiteX27" fmla="*/ 2625725 w 3413919"/>
                    <a:gd name="connsiteY27" fmla="*/ 5768512 h 6711487"/>
                    <a:gd name="connsiteX28" fmla="*/ 2580482 w 3413919"/>
                    <a:gd name="connsiteY28" fmla="*/ 5816137 h 6711487"/>
                    <a:gd name="connsiteX29" fmla="*/ 2551907 w 3413919"/>
                    <a:gd name="connsiteY29" fmla="*/ 5839949 h 6711487"/>
                    <a:gd name="connsiteX30" fmla="*/ 2497138 w 3413919"/>
                    <a:gd name="connsiteY30" fmla="*/ 5849474 h 6711487"/>
                    <a:gd name="connsiteX31" fmla="*/ 2506663 w 3413919"/>
                    <a:gd name="connsiteY31" fmla="*/ 5811374 h 6711487"/>
                    <a:gd name="connsiteX32" fmla="*/ 2566194 w 3413919"/>
                    <a:gd name="connsiteY32" fmla="*/ 5770893 h 6711487"/>
                    <a:gd name="connsiteX33" fmla="*/ 2549525 w 3413919"/>
                    <a:gd name="connsiteY33" fmla="*/ 5742318 h 6711487"/>
                    <a:gd name="connsiteX34" fmla="*/ 2466182 w 3413919"/>
                    <a:gd name="connsiteY34" fmla="*/ 5735174 h 6711487"/>
                    <a:gd name="connsiteX35" fmla="*/ 2432844 w 3413919"/>
                    <a:gd name="connsiteY35" fmla="*/ 5689931 h 6711487"/>
                    <a:gd name="connsiteX36" fmla="*/ 2387601 w 3413919"/>
                    <a:gd name="connsiteY36" fmla="*/ 5642306 h 6711487"/>
                    <a:gd name="connsiteX37" fmla="*/ 2330450 w 3413919"/>
                    <a:gd name="connsiteY37" fmla="*/ 5654212 h 6711487"/>
                    <a:gd name="connsiteX38" fmla="*/ 2292351 w 3413919"/>
                    <a:gd name="connsiteY38" fmla="*/ 5613730 h 6711487"/>
                    <a:gd name="connsiteX39" fmla="*/ 2254250 w 3413919"/>
                    <a:gd name="connsiteY39" fmla="*/ 5573249 h 6711487"/>
                    <a:gd name="connsiteX40" fmla="*/ 2209007 w 3413919"/>
                    <a:gd name="connsiteY40" fmla="*/ 5566106 h 6711487"/>
                    <a:gd name="connsiteX41" fmla="*/ 2194719 w 3413919"/>
                    <a:gd name="connsiteY41" fmla="*/ 5504193 h 6711487"/>
                    <a:gd name="connsiteX42" fmla="*/ 2144713 w 3413919"/>
                    <a:gd name="connsiteY42" fmla="*/ 5473237 h 6711487"/>
                    <a:gd name="connsiteX43" fmla="*/ 2139950 w 3413919"/>
                    <a:gd name="connsiteY43" fmla="*/ 5404181 h 6711487"/>
                    <a:gd name="connsiteX44" fmla="*/ 2106613 w 3413919"/>
                    <a:gd name="connsiteY44" fmla="*/ 5358937 h 6711487"/>
                    <a:gd name="connsiteX45" fmla="*/ 2070894 w 3413919"/>
                    <a:gd name="connsiteY45" fmla="*/ 5347031 h 6711487"/>
                    <a:gd name="connsiteX46" fmla="*/ 2032794 w 3413919"/>
                    <a:gd name="connsiteY46" fmla="*/ 5330362 h 6711487"/>
                    <a:gd name="connsiteX47" fmla="*/ 2051844 w 3413919"/>
                    <a:gd name="connsiteY47" fmla="*/ 5239874 h 6711487"/>
                    <a:gd name="connsiteX48" fmla="*/ 2008981 w 3413919"/>
                    <a:gd name="connsiteY48" fmla="*/ 5151770 h 6711487"/>
                    <a:gd name="connsiteX49" fmla="*/ 2018506 w 3413919"/>
                    <a:gd name="connsiteY49" fmla="*/ 5063665 h 6711487"/>
                    <a:gd name="connsiteX50" fmla="*/ 1932781 w 3413919"/>
                    <a:gd name="connsiteY50" fmla="*/ 4968414 h 6711487"/>
                    <a:gd name="connsiteX51" fmla="*/ 1968501 w 3413919"/>
                    <a:gd name="connsiteY51" fmla="*/ 4785059 h 6711487"/>
                    <a:gd name="connsiteX52" fmla="*/ 1880394 w 3413919"/>
                    <a:gd name="connsiteY52" fmla="*/ 4713622 h 6711487"/>
                    <a:gd name="connsiteX53" fmla="*/ 1889919 w 3413919"/>
                    <a:gd name="connsiteY53" fmla="*/ 4632659 h 6711487"/>
                    <a:gd name="connsiteX54" fmla="*/ 1982788 w 3413919"/>
                    <a:gd name="connsiteY54" fmla="*/ 4589797 h 6711487"/>
                    <a:gd name="connsiteX55" fmla="*/ 1982788 w 3413919"/>
                    <a:gd name="connsiteY55" fmla="*/ 4427872 h 6711487"/>
                    <a:gd name="connsiteX56" fmla="*/ 1923257 w 3413919"/>
                    <a:gd name="connsiteY56" fmla="*/ 4308808 h 6711487"/>
                    <a:gd name="connsiteX57" fmla="*/ 2011363 w 3413919"/>
                    <a:gd name="connsiteY57" fmla="*/ 4215940 h 6711487"/>
                    <a:gd name="connsiteX58" fmla="*/ 1987550 w 3413919"/>
                    <a:gd name="connsiteY58" fmla="*/ 4154028 h 6711487"/>
                    <a:gd name="connsiteX59" fmla="*/ 2018507 w 3413919"/>
                    <a:gd name="connsiteY59" fmla="*/ 4106402 h 6711487"/>
                    <a:gd name="connsiteX60" fmla="*/ 1992313 w 3413919"/>
                    <a:gd name="connsiteY60" fmla="*/ 4008770 h 6711487"/>
                    <a:gd name="connsiteX61" fmla="*/ 1887538 w 3413919"/>
                    <a:gd name="connsiteY61" fmla="*/ 3923046 h 6711487"/>
                    <a:gd name="connsiteX62" fmla="*/ 1955007 w 3413919"/>
                    <a:gd name="connsiteY62" fmla="*/ 3790490 h 6711487"/>
                    <a:gd name="connsiteX63" fmla="*/ 1905794 w 3413919"/>
                    <a:gd name="connsiteY63" fmla="*/ 3707146 h 6711487"/>
                    <a:gd name="connsiteX64" fmla="*/ 1950244 w 3413919"/>
                    <a:gd name="connsiteY64" fmla="*/ 3552364 h 6711487"/>
                    <a:gd name="connsiteX65" fmla="*/ 2006601 w 3413919"/>
                    <a:gd name="connsiteY65" fmla="*/ 3527759 h 6711487"/>
                    <a:gd name="connsiteX66" fmla="*/ 2011363 w 3413919"/>
                    <a:gd name="connsiteY66" fmla="*/ 3447590 h 6711487"/>
                    <a:gd name="connsiteX67" fmla="*/ 1947069 w 3413919"/>
                    <a:gd name="connsiteY67" fmla="*/ 3354721 h 6711487"/>
                    <a:gd name="connsiteX68" fmla="*/ 2051844 w 3413919"/>
                    <a:gd name="connsiteY68" fmla="*/ 3263440 h 6711487"/>
                    <a:gd name="connsiteX69" fmla="*/ 1991519 w 3413919"/>
                    <a:gd name="connsiteY69" fmla="*/ 3199146 h 6711487"/>
                    <a:gd name="connsiteX70" fmla="*/ 2070894 w 3413919"/>
                    <a:gd name="connsiteY70" fmla="*/ 3037221 h 6711487"/>
                    <a:gd name="connsiteX71" fmla="*/ 2124869 w 3413919"/>
                    <a:gd name="connsiteY71" fmla="*/ 2976896 h 6711487"/>
                    <a:gd name="connsiteX72" fmla="*/ 2191544 w 3413919"/>
                    <a:gd name="connsiteY72" fmla="*/ 2840371 h 6711487"/>
                    <a:gd name="connsiteX73" fmla="*/ 2334419 w 3413919"/>
                    <a:gd name="connsiteY73" fmla="*/ 2729246 h 6711487"/>
                    <a:gd name="connsiteX74" fmla="*/ 2401094 w 3413919"/>
                    <a:gd name="connsiteY74" fmla="*/ 2595896 h 6711487"/>
                    <a:gd name="connsiteX75" fmla="*/ 2410619 w 3413919"/>
                    <a:gd name="connsiteY75" fmla="*/ 2376821 h 6711487"/>
                    <a:gd name="connsiteX76" fmla="*/ 2379663 w 3413919"/>
                    <a:gd name="connsiteY76" fmla="*/ 2099009 h 6711487"/>
                    <a:gd name="connsiteX77" fmla="*/ 2320925 w 3413919"/>
                    <a:gd name="connsiteY77" fmla="*/ 1868027 h 6711487"/>
                    <a:gd name="connsiteX78" fmla="*/ 2216944 w 3413919"/>
                    <a:gd name="connsiteY78" fmla="*/ 1818021 h 6711487"/>
                    <a:gd name="connsiteX79" fmla="*/ 1893094 w 3413919"/>
                    <a:gd name="connsiteY79" fmla="*/ 1529096 h 6711487"/>
                    <a:gd name="connsiteX80" fmla="*/ 1696244 w 3413919"/>
                    <a:gd name="connsiteY80" fmla="*/ 1313196 h 6711487"/>
                    <a:gd name="connsiteX81" fmla="*/ 1648619 w 3413919"/>
                    <a:gd name="connsiteY81" fmla="*/ 1202071 h 6711487"/>
                    <a:gd name="connsiteX82" fmla="*/ 1626394 w 3413919"/>
                    <a:gd name="connsiteY82" fmla="*/ 1075071 h 6711487"/>
                    <a:gd name="connsiteX83" fmla="*/ 1572419 w 3413919"/>
                    <a:gd name="connsiteY83" fmla="*/ 922671 h 6711487"/>
                    <a:gd name="connsiteX84" fmla="*/ 1366044 w 3413919"/>
                    <a:gd name="connsiteY84" fmla="*/ 786146 h 6711487"/>
                    <a:gd name="connsiteX85" fmla="*/ 1273969 w 3413919"/>
                    <a:gd name="connsiteY85" fmla="*/ 744871 h 6711487"/>
                    <a:gd name="connsiteX86" fmla="*/ 1258094 w 3413919"/>
                    <a:gd name="connsiteY86" fmla="*/ 684546 h 6711487"/>
                    <a:gd name="connsiteX87" fmla="*/ 1013619 w 3413919"/>
                    <a:gd name="connsiteY87" fmla="*/ 573421 h 6711487"/>
                    <a:gd name="connsiteX88" fmla="*/ 994569 w 3413919"/>
                    <a:gd name="connsiteY88" fmla="*/ 481346 h 6711487"/>
                    <a:gd name="connsiteX89" fmla="*/ 918369 w 3413919"/>
                    <a:gd name="connsiteY89" fmla="*/ 452771 h 6711487"/>
                    <a:gd name="connsiteX90" fmla="*/ 877094 w 3413919"/>
                    <a:gd name="connsiteY90" fmla="*/ 354346 h 6711487"/>
                    <a:gd name="connsiteX91" fmla="*/ 765969 w 3413919"/>
                    <a:gd name="connsiteY91" fmla="*/ 262271 h 6711487"/>
                    <a:gd name="connsiteX92" fmla="*/ 625475 w 3413919"/>
                    <a:gd name="connsiteY92" fmla="*/ 209883 h 6711487"/>
                    <a:gd name="connsiteX93" fmla="*/ 588169 w 3413919"/>
                    <a:gd name="connsiteY93" fmla="*/ 116221 h 6711487"/>
                    <a:gd name="connsiteX94" fmla="*/ 435769 w 3413919"/>
                    <a:gd name="connsiteY94" fmla="*/ 1921 h 6711487"/>
                    <a:gd name="connsiteX95" fmla="*/ 340519 w 3413919"/>
                    <a:gd name="connsiteY95" fmla="*/ 68596 h 6711487"/>
                    <a:gd name="connsiteX96" fmla="*/ 308769 w 3413919"/>
                    <a:gd name="connsiteY96" fmla="*/ 122570 h 6711487"/>
                    <a:gd name="connsiteX97" fmla="*/ 302419 w 3413919"/>
                    <a:gd name="connsiteY97" fmla="*/ 214645 h 6711487"/>
                    <a:gd name="connsiteX98" fmla="*/ 210344 w 3413919"/>
                    <a:gd name="connsiteY98" fmla="*/ 373394 h 6711487"/>
                    <a:gd name="connsiteX99" fmla="*/ 121444 w 3413919"/>
                    <a:gd name="connsiteY99" fmla="*/ 500395 h 6711487"/>
                    <a:gd name="connsiteX100" fmla="*/ 134144 w 3413919"/>
                    <a:gd name="connsiteY100" fmla="*/ 614694 h 6711487"/>
                    <a:gd name="connsiteX101" fmla="*/ 0 w 3413919"/>
                    <a:gd name="connsiteY101" fmla="*/ 728199 h 6711487"/>
                    <a:gd name="connsiteX0" fmla="*/ 3413919 w 3413919"/>
                    <a:gd name="connsiteY0" fmla="*/ 6711487 h 6711487"/>
                    <a:gd name="connsiteX1" fmla="*/ 3413919 w 3413919"/>
                    <a:gd name="connsiteY1" fmla="*/ 6711487 h 6711487"/>
                    <a:gd name="connsiteX2" fmla="*/ 3390107 w 3413919"/>
                    <a:gd name="connsiteY2" fmla="*/ 6671006 h 6711487"/>
                    <a:gd name="connsiteX3" fmla="*/ 3371057 w 3413919"/>
                    <a:gd name="connsiteY3" fmla="*/ 6611474 h 6711487"/>
                    <a:gd name="connsiteX4" fmla="*/ 3354388 w 3413919"/>
                    <a:gd name="connsiteY4" fmla="*/ 6566231 h 6711487"/>
                    <a:gd name="connsiteX5" fmla="*/ 3335338 w 3413919"/>
                    <a:gd name="connsiteY5" fmla="*/ 6506699 h 6711487"/>
                    <a:gd name="connsiteX6" fmla="*/ 3325813 w 3413919"/>
                    <a:gd name="connsiteY6" fmla="*/ 6411449 h 6711487"/>
                    <a:gd name="connsiteX7" fmla="*/ 3292475 w 3413919"/>
                    <a:gd name="connsiteY7" fmla="*/ 6370968 h 6711487"/>
                    <a:gd name="connsiteX8" fmla="*/ 3275807 w 3413919"/>
                    <a:gd name="connsiteY8" fmla="*/ 6301912 h 6711487"/>
                    <a:gd name="connsiteX9" fmla="*/ 3268663 w 3413919"/>
                    <a:gd name="connsiteY9" fmla="*/ 6213806 h 6711487"/>
                    <a:gd name="connsiteX10" fmla="*/ 3247232 w 3413919"/>
                    <a:gd name="connsiteY10" fmla="*/ 6161418 h 6711487"/>
                    <a:gd name="connsiteX11" fmla="*/ 3175794 w 3413919"/>
                    <a:gd name="connsiteY11" fmla="*/ 6151893 h 6711487"/>
                    <a:gd name="connsiteX12" fmla="*/ 3161507 w 3413919"/>
                    <a:gd name="connsiteY12" fmla="*/ 6097124 h 6711487"/>
                    <a:gd name="connsiteX13" fmla="*/ 3161507 w 3413919"/>
                    <a:gd name="connsiteY13" fmla="*/ 6039974 h 6711487"/>
                    <a:gd name="connsiteX14" fmla="*/ 3099594 w 3413919"/>
                    <a:gd name="connsiteY14" fmla="*/ 6049499 h 6711487"/>
                    <a:gd name="connsiteX15" fmla="*/ 3071019 w 3413919"/>
                    <a:gd name="connsiteY15" fmla="*/ 6066168 h 6711487"/>
                    <a:gd name="connsiteX16" fmla="*/ 3018632 w 3413919"/>
                    <a:gd name="connsiteY16" fmla="*/ 6037593 h 6711487"/>
                    <a:gd name="connsiteX17" fmla="*/ 2982913 w 3413919"/>
                    <a:gd name="connsiteY17" fmla="*/ 6023306 h 6711487"/>
                    <a:gd name="connsiteX18" fmla="*/ 2911475 w 3413919"/>
                    <a:gd name="connsiteY18" fmla="*/ 6039974 h 6711487"/>
                    <a:gd name="connsiteX19" fmla="*/ 2878138 w 3413919"/>
                    <a:gd name="connsiteY19" fmla="*/ 6061406 h 6711487"/>
                    <a:gd name="connsiteX20" fmla="*/ 2828132 w 3413919"/>
                    <a:gd name="connsiteY20" fmla="*/ 6047118 h 6711487"/>
                    <a:gd name="connsiteX21" fmla="*/ 2763838 w 3413919"/>
                    <a:gd name="connsiteY21" fmla="*/ 5968537 h 6711487"/>
                    <a:gd name="connsiteX22" fmla="*/ 2737644 w 3413919"/>
                    <a:gd name="connsiteY22" fmla="*/ 5944724 h 6711487"/>
                    <a:gd name="connsiteX23" fmla="*/ 2687638 w 3413919"/>
                    <a:gd name="connsiteY23" fmla="*/ 5918531 h 6711487"/>
                    <a:gd name="connsiteX24" fmla="*/ 2680494 w 3413919"/>
                    <a:gd name="connsiteY24" fmla="*/ 5880431 h 6711487"/>
                    <a:gd name="connsiteX25" fmla="*/ 2642394 w 3413919"/>
                    <a:gd name="connsiteY25" fmla="*/ 5842331 h 6711487"/>
                    <a:gd name="connsiteX26" fmla="*/ 2640013 w 3413919"/>
                    <a:gd name="connsiteY26" fmla="*/ 5792324 h 6711487"/>
                    <a:gd name="connsiteX27" fmla="*/ 2625725 w 3413919"/>
                    <a:gd name="connsiteY27" fmla="*/ 5768512 h 6711487"/>
                    <a:gd name="connsiteX28" fmla="*/ 2580482 w 3413919"/>
                    <a:gd name="connsiteY28" fmla="*/ 5816137 h 6711487"/>
                    <a:gd name="connsiteX29" fmla="*/ 2551907 w 3413919"/>
                    <a:gd name="connsiteY29" fmla="*/ 5839949 h 6711487"/>
                    <a:gd name="connsiteX30" fmla="*/ 2497138 w 3413919"/>
                    <a:gd name="connsiteY30" fmla="*/ 5849474 h 6711487"/>
                    <a:gd name="connsiteX31" fmla="*/ 2506663 w 3413919"/>
                    <a:gd name="connsiteY31" fmla="*/ 5811374 h 6711487"/>
                    <a:gd name="connsiteX32" fmla="*/ 2566194 w 3413919"/>
                    <a:gd name="connsiteY32" fmla="*/ 5770893 h 6711487"/>
                    <a:gd name="connsiteX33" fmla="*/ 2549525 w 3413919"/>
                    <a:gd name="connsiteY33" fmla="*/ 5742318 h 6711487"/>
                    <a:gd name="connsiteX34" fmla="*/ 2466182 w 3413919"/>
                    <a:gd name="connsiteY34" fmla="*/ 5735174 h 6711487"/>
                    <a:gd name="connsiteX35" fmla="*/ 2432844 w 3413919"/>
                    <a:gd name="connsiteY35" fmla="*/ 5689931 h 6711487"/>
                    <a:gd name="connsiteX36" fmla="*/ 2387601 w 3413919"/>
                    <a:gd name="connsiteY36" fmla="*/ 5642306 h 6711487"/>
                    <a:gd name="connsiteX37" fmla="*/ 2330450 w 3413919"/>
                    <a:gd name="connsiteY37" fmla="*/ 5654212 h 6711487"/>
                    <a:gd name="connsiteX38" fmla="*/ 2292351 w 3413919"/>
                    <a:gd name="connsiteY38" fmla="*/ 5613730 h 6711487"/>
                    <a:gd name="connsiteX39" fmla="*/ 2254250 w 3413919"/>
                    <a:gd name="connsiteY39" fmla="*/ 5573249 h 6711487"/>
                    <a:gd name="connsiteX40" fmla="*/ 2209007 w 3413919"/>
                    <a:gd name="connsiteY40" fmla="*/ 5566106 h 6711487"/>
                    <a:gd name="connsiteX41" fmla="*/ 2194719 w 3413919"/>
                    <a:gd name="connsiteY41" fmla="*/ 5504193 h 6711487"/>
                    <a:gd name="connsiteX42" fmla="*/ 2144713 w 3413919"/>
                    <a:gd name="connsiteY42" fmla="*/ 5473237 h 6711487"/>
                    <a:gd name="connsiteX43" fmla="*/ 2139950 w 3413919"/>
                    <a:gd name="connsiteY43" fmla="*/ 5404181 h 6711487"/>
                    <a:gd name="connsiteX44" fmla="*/ 2106613 w 3413919"/>
                    <a:gd name="connsiteY44" fmla="*/ 5358937 h 6711487"/>
                    <a:gd name="connsiteX45" fmla="*/ 2070894 w 3413919"/>
                    <a:gd name="connsiteY45" fmla="*/ 5347031 h 6711487"/>
                    <a:gd name="connsiteX46" fmla="*/ 2032794 w 3413919"/>
                    <a:gd name="connsiteY46" fmla="*/ 5330362 h 6711487"/>
                    <a:gd name="connsiteX47" fmla="*/ 2051844 w 3413919"/>
                    <a:gd name="connsiteY47" fmla="*/ 5239874 h 6711487"/>
                    <a:gd name="connsiteX48" fmla="*/ 2008981 w 3413919"/>
                    <a:gd name="connsiteY48" fmla="*/ 5151770 h 6711487"/>
                    <a:gd name="connsiteX49" fmla="*/ 2018506 w 3413919"/>
                    <a:gd name="connsiteY49" fmla="*/ 5063665 h 6711487"/>
                    <a:gd name="connsiteX50" fmla="*/ 1932781 w 3413919"/>
                    <a:gd name="connsiteY50" fmla="*/ 4968414 h 6711487"/>
                    <a:gd name="connsiteX51" fmla="*/ 1968501 w 3413919"/>
                    <a:gd name="connsiteY51" fmla="*/ 4785059 h 6711487"/>
                    <a:gd name="connsiteX52" fmla="*/ 1880394 w 3413919"/>
                    <a:gd name="connsiteY52" fmla="*/ 4713622 h 6711487"/>
                    <a:gd name="connsiteX53" fmla="*/ 1889919 w 3413919"/>
                    <a:gd name="connsiteY53" fmla="*/ 4632659 h 6711487"/>
                    <a:gd name="connsiteX54" fmla="*/ 1982788 w 3413919"/>
                    <a:gd name="connsiteY54" fmla="*/ 4589797 h 6711487"/>
                    <a:gd name="connsiteX55" fmla="*/ 1982788 w 3413919"/>
                    <a:gd name="connsiteY55" fmla="*/ 4427872 h 6711487"/>
                    <a:gd name="connsiteX56" fmla="*/ 1923257 w 3413919"/>
                    <a:gd name="connsiteY56" fmla="*/ 4308808 h 6711487"/>
                    <a:gd name="connsiteX57" fmla="*/ 2011363 w 3413919"/>
                    <a:gd name="connsiteY57" fmla="*/ 4215940 h 6711487"/>
                    <a:gd name="connsiteX58" fmla="*/ 1987550 w 3413919"/>
                    <a:gd name="connsiteY58" fmla="*/ 4154028 h 6711487"/>
                    <a:gd name="connsiteX59" fmla="*/ 2018507 w 3413919"/>
                    <a:gd name="connsiteY59" fmla="*/ 4106402 h 6711487"/>
                    <a:gd name="connsiteX60" fmla="*/ 1992313 w 3413919"/>
                    <a:gd name="connsiteY60" fmla="*/ 4008770 h 6711487"/>
                    <a:gd name="connsiteX61" fmla="*/ 1887538 w 3413919"/>
                    <a:gd name="connsiteY61" fmla="*/ 3923046 h 6711487"/>
                    <a:gd name="connsiteX62" fmla="*/ 1955007 w 3413919"/>
                    <a:gd name="connsiteY62" fmla="*/ 3790490 h 6711487"/>
                    <a:gd name="connsiteX63" fmla="*/ 1905794 w 3413919"/>
                    <a:gd name="connsiteY63" fmla="*/ 3707146 h 6711487"/>
                    <a:gd name="connsiteX64" fmla="*/ 1950244 w 3413919"/>
                    <a:gd name="connsiteY64" fmla="*/ 3552364 h 6711487"/>
                    <a:gd name="connsiteX65" fmla="*/ 2006601 w 3413919"/>
                    <a:gd name="connsiteY65" fmla="*/ 3527759 h 6711487"/>
                    <a:gd name="connsiteX66" fmla="*/ 2011363 w 3413919"/>
                    <a:gd name="connsiteY66" fmla="*/ 3447590 h 6711487"/>
                    <a:gd name="connsiteX67" fmla="*/ 1947069 w 3413919"/>
                    <a:gd name="connsiteY67" fmla="*/ 3354721 h 6711487"/>
                    <a:gd name="connsiteX68" fmla="*/ 2051844 w 3413919"/>
                    <a:gd name="connsiteY68" fmla="*/ 3263440 h 6711487"/>
                    <a:gd name="connsiteX69" fmla="*/ 1991519 w 3413919"/>
                    <a:gd name="connsiteY69" fmla="*/ 3199146 h 6711487"/>
                    <a:gd name="connsiteX70" fmla="*/ 2070894 w 3413919"/>
                    <a:gd name="connsiteY70" fmla="*/ 3037221 h 6711487"/>
                    <a:gd name="connsiteX71" fmla="*/ 2124869 w 3413919"/>
                    <a:gd name="connsiteY71" fmla="*/ 2976896 h 6711487"/>
                    <a:gd name="connsiteX72" fmla="*/ 2191544 w 3413919"/>
                    <a:gd name="connsiteY72" fmla="*/ 2840371 h 6711487"/>
                    <a:gd name="connsiteX73" fmla="*/ 2334419 w 3413919"/>
                    <a:gd name="connsiteY73" fmla="*/ 2729246 h 6711487"/>
                    <a:gd name="connsiteX74" fmla="*/ 2401094 w 3413919"/>
                    <a:gd name="connsiteY74" fmla="*/ 2595896 h 6711487"/>
                    <a:gd name="connsiteX75" fmla="*/ 2410619 w 3413919"/>
                    <a:gd name="connsiteY75" fmla="*/ 2376821 h 6711487"/>
                    <a:gd name="connsiteX76" fmla="*/ 2379663 w 3413919"/>
                    <a:gd name="connsiteY76" fmla="*/ 2099009 h 6711487"/>
                    <a:gd name="connsiteX77" fmla="*/ 2320925 w 3413919"/>
                    <a:gd name="connsiteY77" fmla="*/ 1868027 h 6711487"/>
                    <a:gd name="connsiteX78" fmla="*/ 2216944 w 3413919"/>
                    <a:gd name="connsiteY78" fmla="*/ 1818021 h 6711487"/>
                    <a:gd name="connsiteX79" fmla="*/ 1893094 w 3413919"/>
                    <a:gd name="connsiteY79" fmla="*/ 1529096 h 6711487"/>
                    <a:gd name="connsiteX80" fmla="*/ 1696244 w 3413919"/>
                    <a:gd name="connsiteY80" fmla="*/ 1313196 h 6711487"/>
                    <a:gd name="connsiteX81" fmla="*/ 1648619 w 3413919"/>
                    <a:gd name="connsiteY81" fmla="*/ 1202071 h 6711487"/>
                    <a:gd name="connsiteX82" fmla="*/ 1626394 w 3413919"/>
                    <a:gd name="connsiteY82" fmla="*/ 1075071 h 6711487"/>
                    <a:gd name="connsiteX83" fmla="*/ 1572419 w 3413919"/>
                    <a:gd name="connsiteY83" fmla="*/ 922671 h 6711487"/>
                    <a:gd name="connsiteX84" fmla="*/ 1366044 w 3413919"/>
                    <a:gd name="connsiteY84" fmla="*/ 786146 h 6711487"/>
                    <a:gd name="connsiteX85" fmla="*/ 1273969 w 3413919"/>
                    <a:gd name="connsiteY85" fmla="*/ 744871 h 6711487"/>
                    <a:gd name="connsiteX86" fmla="*/ 1258094 w 3413919"/>
                    <a:gd name="connsiteY86" fmla="*/ 684546 h 6711487"/>
                    <a:gd name="connsiteX87" fmla="*/ 1013619 w 3413919"/>
                    <a:gd name="connsiteY87" fmla="*/ 573421 h 6711487"/>
                    <a:gd name="connsiteX88" fmla="*/ 994569 w 3413919"/>
                    <a:gd name="connsiteY88" fmla="*/ 481346 h 6711487"/>
                    <a:gd name="connsiteX89" fmla="*/ 918369 w 3413919"/>
                    <a:gd name="connsiteY89" fmla="*/ 452771 h 6711487"/>
                    <a:gd name="connsiteX90" fmla="*/ 877094 w 3413919"/>
                    <a:gd name="connsiteY90" fmla="*/ 354346 h 6711487"/>
                    <a:gd name="connsiteX91" fmla="*/ 765969 w 3413919"/>
                    <a:gd name="connsiteY91" fmla="*/ 262271 h 6711487"/>
                    <a:gd name="connsiteX92" fmla="*/ 625475 w 3413919"/>
                    <a:gd name="connsiteY92" fmla="*/ 209883 h 6711487"/>
                    <a:gd name="connsiteX93" fmla="*/ 588169 w 3413919"/>
                    <a:gd name="connsiteY93" fmla="*/ 116221 h 6711487"/>
                    <a:gd name="connsiteX94" fmla="*/ 435769 w 3413919"/>
                    <a:gd name="connsiteY94" fmla="*/ 1921 h 6711487"/>
                    <a:gd name="connsiteX95" fmla="*/ 340519 w 3413919"/>
                    <a:gd name="connsiteY95" fmla="*/ 68596 h 6711487"/>
                    <a:gd name="connsiteX96" fmla="*/ 308769 w 3413919"/>
                    <a:gd name="connsiteY96" fmla="*/ 122570 h 6711487"/>
                    <a:gd name="connsiteX97" fmla="*/ 302419 w 3413919"/>
                    <a:gd name="connsiteY97" fmla="*/ 214645 h 6711487"/>
                    <a:gd name="connsiteX98" fmla="*/ 210344 w 3413919"/>
                    <a:gd name="connsiteY98" fmla="*/ 373394 h 6711487"/>
                    <a:gd name="connsiteX99" fmla="*/ 121444 w 3413919"/>
                    <a:gd name="connsiteY99" fmla="*/ 500395 h 6711487"/>
                    <a:gd name="connsiteX100" fmla="*/ 134144 w 3413919"/>
                    <a:gd name="connsiteY100" fmla="*/ 614694 h 6711487"/>
                    <a:gd name="connsiteX101" fmla="*/ 0 w 3413919"/>
                    <a:gd name="connsiteY101"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54388 w 3413919"/>
                    <a:gd name="connsiteY3" fmla="*/ 6566231 h 6711487"/>
                    <a:gd name="connsiteX4" fmla="*/ 3335338 w 3413919"/>
                    <a:gd name="connsiteY4" fmla="*/ 6506699 h 6711487"/>
                    <a:gd name="connsiteX5" fmla="*/ 3325813 w 3413919"/>
                    <a:gd name="connsiteY5" fmla="*/ 6411449 h 6711487"/>
                    <a:gd name="connsiteX6" fmla="*/ 3292475 w 3413919"/>
                    <a:gd name="connsiteY6" fmla="*/ 6370968 h 6711487"/>
                    <a:gd name="connsiteX7" fmla="*/ 3275807 w 3413919"/>
                    <a:gd name="connsiteY7" fmla="*/ 6301912 h 6711487"/>
                    <a:gd name="connsiteX8" fmla="*/ 3268663 w 3413919"/>
                    <a:gd name="connsiteY8" fmla="*/ 6213806 h 6711487"/>
                    <a:gd name="connsiteX9" fmla="*/ 3247232 w 3413919"/>
                    <a:gd name="connsiteY9" fmla="*/ 6161418 h 6711487"/>
                    <a:gd name="connsiteX10" fmla="*/ 3175794 w 3413919"/>
                    <a:gd name="connsiteY10" fmla="*/ 6151893 h 6711487"/>
                    <a:gd name="connsiteX11" fmla="*/ 3161507 w 3413919"/>
                    <a:gd name="connsiteY11" fmla="*/ 6097124 h 6711487"/>
                    <a:gd name="connsiteX12" fmla="*/ 3161507 w 3413919"/>
                    <a:gd name="connsiteY12" fmla="*/ 6039974 h 6711487"/>
                    <a:gd name="connsiteX13" fmla="*/ 3099594 w 3413919"/>
                    <a:gd name="connsiteY13" fmla="*/ 6049499 h 6711487"/>
                    <a:gd name="connsiteX14" fmla="*/ 3071019 w 3413919"/>
                    <a:gd name="connsiteY14" fmla="*/ 6066168 h 6711487"/>
                    <a:gd name="connsiteX15" fmla="*/ 3018632 w 3413919"/>
                    <a:gd name="connsiteY15" fmla="*/ 6037593 h 6711487"/>
                    <a:gd name="connsiteX16" fmla="*/ 2982913 w 3413919"/>
                    <a:gd name="connsiteY16" fmla="*/ 6023306 h 6711487"/>
                    <a:gd name="connsiteX17" fmla="*/ 2911475 w 3413919"/>
                    <a:gd name="connsiteY17" fmla="*/ 6039974 h 6711487"/>
                    <a:gd name="connsiteX18" fmla="*/ 2878138 w 3413919"/>
                    <a:gd name="connsiteY18" fmla="*/ 6061406 h 6711487"/>
                    <a:gd name="connsiteX19" fmla="*/ 2828132 w 3413919"/>
                    <a:gd name="connsiteY19" fmla="*/ 6047118 h 6711487"/>
                    <a:gd name="connsiteX20" fmla="*/ 2763838 w 3413919"/>
                    <a:gd name="connsiteY20" fmla="*/ 5968537 h 6711487"/>
                    <a:gd name="connsiteX21" fmla="*/ 2737644 w 3413919"/>
                    <a:gd name="connsiteY21" fmla="*/ 5944724 h 6711487"/>
                    <a:gd name="connsiteX22" fmla="*/ 2687638 w 3413919"/>
                    <a:gd name="connsiteY22" fmla="*/ 5918531 h 6711487"/>
                    <a:gd name="connsiteX23" fmla="*/ 2680494 w 3413919"/>
                    <a:gd name="connsiteY23" fmla="*/ 5880431 h 6711487"/>
                    <a:gd name="connsiteX24" fmla="*/ 2642394 w 3413919"/>
                    <a:gd name="connsiteY24" fmla="*/ 5842331 h 6711487"/>
                    <a:gd name="connsiteX25" fmla="*/ 2640013 w 3413919"/>
                    <a:gd name="connsiteY25" fmla="*/ 5792324 h 6711487"/>
                    <a:gd name="connsiteX26" fmla="*/ 2625725 w 3413919"/>
                    <a:gd name="connsiteY26" fmla="*/ 5768512 h 6711487"/>
                    <a:gd name="connsiteX27" fmla="*/ 2580482 w 3413919"/>
                    <a:gd name="connsiteY27" fmla="*/ 5816137 h 6711487"/>
                    <a:gd name="connsiteX28" fmla="*/ 2551907 w 3413919"/>
                    <a:gd name="connsiteY28" fmla="*/ 5839949 h 6711487"/>
                    <a:gd name="connsiteX29" fmla="*/ 2497138 w 3413919"/>
                    <a:gd name="connsiteY29" fmla="*/ 5849474 h 6711487"/>
                    <a:gd name="connsiteX30" fmla="*/ 2506663 w 3413919"/>
                    <a:gd name="connsiteY30" fmla="*/ 5811374 h 6711487"/>
                    <a:gd name="connsiteX31" fmla="*/ 2566194 w 3413919"/>
                    <a:gd name="connsiteY31" fmla="*/ 5770893 h 6711487"/>
                    <a:gd name="connsiteX32" fmla="*/ 2549525 w 3413919"/>
                    <a:gd name="connsiteY32" fmla="*/ 5742318 h 6711487"/>
                    <a:gd name="connsiteX33" fmla="*/ 2466182 w 3413919"/>
                    <a:gd name="connsiteY33" fmla="*/ 5735174 h 6711487"/>
                    <a:gd name="connsiteX34" fmla="*/ 2432844 w 3413919"/>
                    <a:gd name="connsiteY34" fmla="*/ 5689931 h 6711487"/>
                    <a:gd name="connsiteX35" fmla="*/ 2387601 w 3413919"/>
                    <a:gd name="connsiteY35" fmla="*/ 5642306 h 6711487"/>
                    <a:gd name="connsiteX36" fmla="*/ 2330450 w 3413919"/>
                    <a:gd name="connsiteY36" fmla="*/ 5654212 h 6711487"/>
                    <a:gd name="connsiteX37" fmla="*/ 2292351 w 3413919"/>
                    <a:gd name="connsiteY37" fmla="*/ 5613730 h 6711487"/>
                    <a:gd name="connsiteX38" fmla="*/ 2254250 w 3413919"/>
                    <a:gd name="connsiteY38" fmla="*/ 5573249 h 6711487"/>
                    <a:gd name="connsiteX39" fmla="*/ 2209007 w 3413919"/>
                    <a:gd name="connsiteY39" fmla="*/ 5566106 h 6711487"/>
                    <a:gd name="connsiteX40" fmla="*/ 2194719 w 3413919"/>
                    <a:gd name="connsiteY40" fmla="*/ 5504193 h 6711487"/>
                    <a:gd name="connsiteX41" fmla="*/ 2144713 w 3413919"/>
                    <a:gd name="connsiteY41" fmla="*/ 5473237 h 6711487"/>
                    <a:gd name="connsiteX42" fmla="*/ 2139950 w 3413919"/>
                    <a:gd name="connsiteY42" fmla="*/ 5404181 h 6711487"/>
                    <a:gd name="connsiteX43" fmla="*/ 2106613 w 3413919"/>
                    <a:gd name="connsiteY43" fmla="*/ 5358937 h 6711487"/>
                    <a:gd name="connsiteX44" fmla="*/ 2070894 w 3413919"/>
                    <a:gd name="connsiteY44" fmla="*/ 5347031 h 6711487"/>
                    <a:gd name="connsiteX45" fmla="*/ 2032794 w 3413919"/>
                    <a:gd name="connsiteY45" fmla="*/ 5330362 h 6711487"/>
                    <a:gd name="connsiteX46" fmla="*/ 2051844 w 3413919"/>
                    <a:gd name="connsiteY46" fmla="*/ 5239874 h 6711487"/>
                    <a:gd name="connsiteX47" fmla="*/ 2008981 w 3413919"/>
                    <a:gd name="connsiteY47" fmla="*/ 5151770 h 6711487"/>
                    <a:gd name="connsiteX48" fmla="*/ 2018506 w 3413919"/>
                    <a:gd name="connsiteY48" fmla="*/ 5063665 h 6711487"/>
                    <a:gd name="connsiteX49" fmla="*/ 1932781 w 3413919"/>
                    <a:gd name="connsiteY49" fmla="*/ 4968414 h 6711487"/>
                    <a:gd name="connsiteX50" fmla="*/ 1968501 w 3413919"/>
                    <a:gd name="connsiteY50" fmla="*/ 4785059 h 6711487"/>
                    <a:gd name="connsiteX51" fmla="*/ 1880394 w 3413919"/>
                    <a:gd name="connsiteY51" fmla="*/ 4713622 h 6711487"/>
                    <a:gd name="connsiteX52" fmla="*/ 1889919 w 3413919"/>
                    <a:gd name="connsiteY52" fmla="*/ 4632659 h 6711487"/>
                    <a:gd name="connsiteX53" fmla="*/ 1982788 w 3413919"/>
                    <a:gd name="connsiteY53" fmla="*/ 4589797 h 6711487"/>
                    <a:gd name="connsiteX54" fmla="*/ 1982788 w 3413919"/>
                    <a:gd name="connsiteY54" fmla="*/ 4427872 h 6711487"/>
                    <a:gd name="connsiteX55" fmla="*/ 1923257 w 3413919"/>
                    <a:gd name="connsiteY55" fmla="*/ 4308808 h 6711487"/>
                    <a:gd name="connsiteX56" fmla="*/ 2011363 w 3413919"/>
                    <a:gd name="connsiteY56" fmla="*/ 4215940 h 6711487"/>
                    <a:gd name="connsiteX57" fmla="*/ 1987550 w 3413919"/>
                    <a:gd name="connsiteY57" fmla="*/ 4154028 h 6711487"/>
                    <a:gd name="connsiteX58" fmla="*/ 2018507 w 3413919"/>
                    <a:gd name="connsiteY58" fmla="*/ 4106402 h 6711487"/>
                    <a:gd name="connsiteX59" fmla="*/ 1992313 w 3413919"/>
                    <a:gd name="connsiteY59" fmla="*/ 4008770 h 6711487"/>
                    <a:gd name="connsiteX60" fmla="*/ 1887538 w 3413919"/>
                    <a:gd name="connsiteY60" fmla="*/ 3923046 h 6711487"/>
                    <a:gd name="connsiteX61" fmla="*/ 1955007 w 3413919"/>
                    <a:gd name="connsiteY61" fmla="*/ 3790490 h 6711487"/>
                    <a:gd name="connsiteX62" fmla="*/ 1905794 w 3413919"/>
                    <a:gd name="connsiteY62" fmla="*/ 3707146 h 6711487"/>
                    <a:gd name="connsiteX63" fmla="*/ 1950244 w 3413919"/>
                    <a:gd name="connsiteY63" fmla="*/ 3552364 h 6711487"/>
                    <a:gd name="connsiteX64" fmla="*/ 2006601 w 3413919"/>
                    <a:gd name="connsiteY64" fmla="*/ 3527759 h 6711487"/>
                    <a:gd name="connsiteX65" fmla="*/ 2011363 w 3413919"/>
                    <a:gd name="connsiteY65" fmla="*/ 3447590 h 6711487"/>
                    <a:gd name="connsiteX66" fmla="*/ 1947069 w 3413919"/>
                    <a:gd name="connsiteY66" fmla="*/ 3354721 h 6711487"/>
                    <a:gd name="connsiteX67" fmla="*/ 2051844 w 3413919"/>
                    <a:gd name="connsiteY67" fmla="*/ 3263440 h 6711487"/>
                    <a:gd name="connsiteX68" fmla="*/ 1991519 w 3413919"/>
                    <a:gd name="connsiteY68" fmla="*/ 3199146 h 6711487"/>
                    <a:gd name="connsiteX69" fmla="*/ 2070894 w 3413919"/>
                    <a:gd name="connsiteY69" fmla="*/ 3037221 h 6711487"/>
                    <a:gd name="connsiteX70" fmla="*/ 2124869 w 3413919"/>
                    <a:gd name="connsiteY70" fmla="*/ 2976896 h 6711487"/>
                    <a:gd name="connsiteX71" fmla="*/ 2191544 w 3413919"/>
                    <a:gd name="connsiteY71" fmla="*/ 2840371 h 6711487"/>
                    <a:gd name="connsiteX72" fmla="*/ 2334419 w 3413919"/>
                    <a:gd name="connsiteY72" fmla="*/ 2729246 h 6711487"/>
                    <a:gd name="connsiteX73" fmla="*/ 2401094 w 3413919"/>
                    <a:gd name="connsiteY73" fmla="*/ 2595896 h 6711487"/>
                    <a:gd name="connsiteX74" fmla="*/ 2410619 w 3413919"/>
                    <a:gd name="connsiteY74" fmla="*/ 2376821 h 6711487"/>
                    <a:gd name="connsiteX75" fmla="*/ 2379663 w 3413919"/>
                    <a:gd name="connsiteY75" fmla="*/ 2099009 h 6711487"/>
                    <a:gd name="connsiteX76" fmla="*/ 2320925 w 3413919"/>
                    <a:gd name="connsiteY76" fmla="*/ 1868027 h 6711487"/>
                    <a:gd name="connsiteX77" fmla="*/ 2216944 w 3413919"/>
                    <a:gd name="connsiteY77" fmla="*/ 1818021 h 6711487"/>
                    <a:gd name="connsiteX78" fmla="*/ 1893094 w 3413919"/>
                    <a:gd name="connsiteY78" fmla="*/ 1529096 h 6711487"/>
                    <a:gd name="connsiteX79" fmla="*/ 1696244 w 3413919"/>
                    <a:gd name="connsiteY79" fmla="*/ 1313196 h 6711487"/>
                    <a:gd name="connsiteX80" fmla="*/ 1648619 w 3413919"/>
                    <a:gd name="connsiteY80" fmla="*/ 1202071 h 6711487"/>
                    <a:gd name="connsiteX81" fmla="*/ 1626394 w 3413919"/>
                    <a:gd name="connsiteY81" fmla="*/ 1075071 h 6711487"/>
                    <a:gd name="connsiteX82" fmla="*/ 1572419 w 3413919"/>
                    <a:gd name="connsiteY82" fmla="*/ 922671 h 6711487"/>
                    <a:gd name="connsiteX83" fmla="*/ 1366044 w 3413919"/>
                    <a:gd name="connsiteY83" fmla="*/ 786146 h 6711487"/>
                    <a:gd name="connsiteX84" fmla="*/ 1273969 w 3413919"/>
                    <a:gd name="connsiteY84" fmla="*/ 744871 h 6711487"/>
                    <a:gd name="connsiteX85" fmla="*/ 1258094 w 3413919"/>
                    <a:gd name="connsiteY85" fmla="*/ 684546 h 6711487"/>
                    <a:gd name="connsiteX86" fmla="*/ 1013619 w 3413919"/>
                    <a:gd name="connsiteY86" fmla="*/ 573421 h 6711487"/>
                    <a:gd name="connsiteX87" fmla="*/ 994569 w 3413919"/>
                    <a:gd name="connsiteY87" fmla="*/ 481346 h 6711487"/>
                    <a:gd name="connsiteX88" fmla="*/ 918369 w 3413919"/>
                    <a:gd name="connsiteY88" fmla="*/ 452771 h 6711487"/>
                    <a:gd name="connsiteX89" fmla="*/ 877094 w 3413919"/>
                    <a:gd name="connsiteY89" fmla="*/ 354346 h 6711487"/>
                    <a:gd name="connsiteX90" fmla="*/ 765969 w 3413919"/>
                    <a:gd name="connsiteY90" fmla="*/ 262271 h 6711487"/>
                    <a:gd name="connsiteX91" fmla="*/ 625475 w 3413919"/>
                    <a:gd name="connsiteY91" fmla="*/ 209883 h 6711487"/>
                    <a:gd name="connsiteX92" fmla="*/ 588169 w 3413919"/>
                    <a:gd name="connsiteY92" fmla="*/ 116221 h 6711487"/>
                    <a:gd name="connsiteX93" fmla="*/ 435769 w 3413919"/>
                    <a:gd name="connsiteY93" fmla="*/ 1921 h 6711487"/>
                    <a:gd name="connsiteX94" fmla="*/ 340519 w 3413919"/>
                    <a:gd name="connsiteY94" fmla="*/ 68596 h 6711487"/>
                    <a:gd name="connsiteX95" fmla="*/ 308769 w 3413919"/>
                    <a:gd name="connsiteY95" fmla="*/ 122570 h 6711487"/>
                    <a:gd name="connsiteX96" fmla="*/ 302419 w 3413919"/>
                    <a:gd name="connsiteY96" fmla="*/ 214645 h 6711487"/>
                    <a:gd name="connsiteX97" fmla="*/ 210344 w 3413919"/>
                    <a:gd name="connsiteY97" fmla="*/ 373394 h 6711487"/>
                    <a:gd name="connsiteX98" fmla="*/ 121444 w 3413919"/>
                    <a:gd name="connsiteY98" fmla="*/ 500395 h 6711487"/>
                    <a:gd name="connsiteX99" fmla="*/ 134144 w 3413919"/>
                    <a:gd name="connsiteY99" fmla="*/ 614694 h 6711487"/>
                    <a:gd name="connsiteX100" fmla="*/ 0 w 3413919"/>
                    <a:gd name="connsiteY100"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92475 w 3413919"/>
                    <a:gd name="connsiteY5" fmla="*/ 6370968 h 6711487"/>
                    <a:gd name="connsiteX6" fmla="*/ 3275807 w 3413919"/>
                    <a:gd name="connsiteY6" fmla="*/ 6301912 h 6711487"/>
                    <a:gd name="connsiteX7" fmla="*/ 3268663 w 3413919"/>
                    <a:gd name="connsiteY7" fmla="*/ 6213806 h 6711487"/>
                    <a:gd name="connsiteX8" fmla="*/ 3247232 w 3413919"/>
                    <a:gd name="connsiteY8" fmla="*/ 6161418 h 6711487"/>
                    <a:gd name="connsiteX9" fmla="*/ 3175794 w 3413919"/>
                    <a:gd name="connsiteY9" fmla="*/ 6151893 h 6711487"/>
                    <a:gd name="connsiteX10" fmla="*/ 3161507 w 3413919"/>
                    <a:gd name="connsiteY10" fmla="*/ 6097124 h 6711487"/>
                    <a:gd name="connsiteX11" fmla="*/ 3161507 w 3413919"/>
                    <a:gd name="connsiteY11" fmla="*/ 6039974 h 6711487"/>
                    <a:gd name="connsiteX12" fmla="*/ 3099594 w 3413919"/>
                    <a:gd name="connsiteY12" fmla="*/ 6049499 h 6711487"/>
                    <a:gd name="connsiteX13" fmla="*/ 3071019 w 3413919"/>
                    <a:gd name="connsiteY13" fmla="*/ 6066168 h 6711487"/>
                    <a:gd name="connsiteX14" fmla="*/ 3018632 w 3413919"/>
                    <a:gd name="connsiteY14" fmla="*/ 6037593 h 6711487"/>
                    <a:gd name="connsiteX15" fmla="*/ 2982913 w 3413919"/>
                    <a:gd name="connsiteY15" fmla="*/ 6023306 h 6711487"/>
                    <a:gd name="connsiteX16" fmla="*/ 2911475 w 3413919"/>
                    <a:gd name="connsiteY16" fmla="*/ 6039974 h 6711487"/>
                    <a:gd name="connsiteX17" fmla="*/ 2878138 w 3413919"/>
                    <a:gd name="connsiteY17" fmla="*/ 6061406 h 6711487"/>
                    <a:gd name="connsiteX18" fmla="*/ 2828132 w 3413919"/>
                    <a:gd name="connsiteY18" fmla="*/ 6047118 h 6711487"/>
                    <a:gd name="connsiteX19" fmla="*/ 2763838 w 3413919"/>
                    <a:gd name="connsiteY19" fmla="*/ 5968537 h 6711487"/>
                    <a:gd name="connsiteX20" fmla="*/ 2737644 w 3413919"/>
                    <a:gd name="connsiteY20" fmla="*/ 5944724 h 6711487"/>
                    <a:gd name="connsiteX21" fmla="*/ 2687638 w 3413919"/>
                    <a:gd name="connsiteY21" fmla="*/ 5918531 h 6711487"/>
                    <a:gd name="connsiteX22" fmla="*/ 2680494 w 3413919"/>
                    <a:gd name="connsiteY22" fmla="*/ 5880431 h 6711487"/>
                    <a:gd name="connsiteX23" fmla="*/ 2642394 w 3413919"/>
                    <a:gd name="connsiteY23" fmla="*/ 5842331 h 6711487"/>
                    <a:gd name="connsiteX24" fmla="*/ 2640013 w 3413919"/>
                    <a:gd name="connsiteY24" fmla="*/ 5792324 h 6711487"/>
                    <a:gd name="connsiteX25" fmla="*/ 2625725 w 3413919"/>
                    <a:gd name="connsiteY25" fmla="*/ 5768512 h 6711487"/>
                    <a:gd name="connsiteX26" fmla="*/ 2580482 w 3413919"/>
                    <a:gd name="connsiteY26" fmla="*/ 5816137 h 6711487"/>
                    <a:gd name="connsiteX27" fmla="*/ 2551907 w 3413919"/>
                    <a:gd name="connsiteY27" fmla="*/ 5839949 h 6711487"/>
                    <a:gd name="connsiteX28" fmla="*/ 2497138 w 3413919"/>
                    <a:gd name="connsiteY28" fmla="*/ 5849474 h 6711487"/>
                    <a:gd name="connsiteX29" fmla="*/ 2506663 w 3413919"/>
                    <a:gd name="connsiteY29" fmla="*/ 5811374 h 6711487"/>
                    <a:gd name="connsiteX30" fmla="*/ 2566194 w 3413919"/>
                    <a:gd name="connsiteY30" fmla="*/ 5770893 h 6711487"/>
                    <a:gd name="connsiteX31" fmla="*/ 2549525 w 3413919"/>
                    <a:gd name="connsiteY31" fmla="*/ 5742318 h 6711487"/>
                    <a:gd name="connsiteX32" fmla="*/ 2466182 w 3413919"/>
                    <a:gd name="connsiteY32" fmla="*/ 5735174 h 6711487"/>
                    <a:gd name="connsiteX33" fmla="*/ 2432844 w 3413919"/>
                    <a:gd name="connsiteY33" fmla="*/ 5689931 h 6711487"/>
                    <a:gd name="connsiteX34" fmla="*/ 2387601 w 3413919"/>
                    <a:gd name="connsiteY34" fmla="*/ 5642306 h 6711487"/>
                    <a:gd name="connsiteX35" fmla="*/ 2330450 w 3413919"/>
                    <a:gd name="connsiteY35" fmla="*/ 5654212 h 6711487"/>
                    <a:gd name="connsiteX36" fmla="*/ 2292351 w 3413919"/>
                    <a:gd name="connsiteY36" fmla="*/ 5613730 h 6711487"/>
                    <a:gd name="connsiteX37" fmla="*/ 2254250 w 3413919"/>
                    <a:gd name="connsiteY37" fmla="*/ 5573249 h 6711487"/>
                    <a:gd name="connsiteX38" fmla="*/ 2209007 w 3413919"/>
                    <a:gd name="connsiteY38" fmla="*/ 5566106 h 6711487"/>
                    <a:gd name="connsiteX39" fmla="*/ 2194719 w 3413919"/>
                    <a:gd name="connsiteY39" fmla="*/ 5504193 h 6711487"/>
                    <a:gd name="connsiteX40" fmla="*/ 2144713 w 3413919"/>
                    <a:gd name="connsiteY40" fmla="*/ 5473237 h 6711487"/>
                    <a:gd name="connsiteX41" fmla="*/ 2139950 w 3413919"/>
                    <a:gd name="connsiteY41" fmla="*/ 5404181 h 6711487"/>
                    <a:gd name="connsiteX42" fmla="*/ 2106613 w 3413919"/>
                    <a:gd name="connsiteY42" fmla="*/ 5358937 h 6711487"/>
                    <a:gd name="connsiteX43" fmla="*/ 2070894 w 3413919"/>
                    <a:gd name="connsiteY43" fmla="*/ 5347031 h 6711487"/>
                    <a:gd name="connsiteX44" fmla="*/ 2032794 w 3413919"/>
                    <a:gd name="connsiteY44" fmla="*/ 5330362 h 6711487"/>
                    <a:gd name="connsiteX45" fmla="*/ 2051844 w 3413919"/>
                    <a:gd name="connsiteY45" fmla="*/ 5239874 h 6711487"/>
                    <a:gd name="connsiteX46" fmla="*/ 2008981 w 3413919"/>
                    <a:gd name="connsiteY46" fmla="*/ 5151770 h 6711487"/>
                    <a:gd name="connsiteX47" fmla="*/ 2018506 w 3413919"/>
                    <a:gd name="connsiteY47" fmla="*/ 5063665 h 6711487"/>
                    <a:gd name="connsiteX48" fmla="*/ 1932781 w 3413919"/>
                    <a:gd name="connsiteY48" fmla="*/ 4968414 h 6711487"/>
                    <a:gd name="connsiteX49" fmla="*/ 1968501 w 3413919"/>
                    <a:gd name="connsiteY49" fmla="*/ 4785059 h 6711487"/>
                    <a:gd name="connsiteX50" fmla="*/ 1880394 w 3413919"/>
                    <a:gd name="connsiteY50" fmla="*/ 4713622 h 6711487"/>
                    <a:gd name="connsiteX51" fmla="*/ 1889919 w 3413919"/>
                    <a:gd name="connsiteY51" fmla="*/ 4632659 h 6711487"/>
                    <a:gd name="connsiteX52" fmla="*/ 1982788 w 3413919"/>
                    <a:gd name="connsiteY52" fmla="*/ 4589797 h 6711487"/>
                    <a:gd name="connsiteX53" fmla="*/ 1982788 w 3413919"/>
                    <a:gd name="connsiteY53" fmla="*/ 4427872 h 6711487"/>
                    <a:gd name="connsiteX54" fmla="*/ 1923257 w 3413919"/>
                    <a:gd name="connsiteY54" fmla="*/ 4308808 h 6711487"/>
                    <a:gd name="connsiteX55" fmla="*/ 2011363 w 3413919"/>
                    <a:gd name="connsiteY55" fmla="*/ 4215940 h 6711487"/>
                    <a:gd name="connsiteX56" fmla="*/ 1987550 w 3413919"/>
                    <a:gd name="connsiteY56" fmla="*/ 4154028 h 6711487"/>
                    <a:gd name="connsiteX57" fmla="*/ 2018507 w 3413919"/>
                    <a:gd name="connsiteY57" fmla="*/ 4106402 h 6711487"/>
                    <a:gd name="connsiteX58" fmla="*/ 1992313 w 3413919"/>
                    <a:gd name="connsiteY58" fmla="*/ 4008770 h 6711487"/>
                    <a:gd name="connsiteX59" fmla="*/ 1887538 w 3413919"/>
                    <a:gd name="connsiteY59" fmla="*/ 3923046 h 6711487"/>
                    <a:gd name="connsiteX60" fmla="*/ 1955007 w 3413919"/>
                    <a:gd name="connsiteY60" fmla="*/ 3790490 h 6711487"/>
                    <a:gd name="connsiteX61" fmla="*/ 1905794 w 3413919"/>
                    <a:gd name="connsiteY61" fmla="*/ 3707146 h 6711487"/>
                    <a:gd name="connsiteX62" fmla="*/ 1950244 w 3413919"/>
                    <a:gd name="connsiteY62" fmla="*/ 3552364 h 6711487"/>
                    <a:gd name="connsiteX63" fmla="*/ 2006601 w 3413919"/>
                    <a:gd name="connsiteY63" fmla="*/ 3527759 h 6711487"/>
                    <a:gd name="connsiteX64" fmla="*/ 2011363 w 3413919"/>
                    <a:gd name="connsiteY64" fmla="*/ 3447590 h 6711487"/>
                    <a:gd name="connsiteX65" fmla="*/ 1947069 w 3413919"/>
                    <a:gd name="connsiteY65" fmla="*/ 3354721 h 6711487"/>
                    <a:gd name="connsiteX66" fmla="*/ 2051844 w 3413919"/>
                    <a:gd name="connsiteY66" fmla="*/ 3263440 h 6711487"/>
                    <a:gd name="connsiteX67" fmla="*/ 1991519 w 3413919"/>
                    <a:gd name="connsiteY67" fmla="*/ 3199146 h 6711487"/>
                    <a:gd name="connsiteX68" fmla="*/ 2070894 w 3413919"/>
                    <a:gd name="connsiteY68" fmla="*/ 3037221 h 6711487"/>
                    <a:gd name="connsiteX69" fmla="*/ 2124869 w 3413919"/>
                    <a:gd name="connsiteY69" fmla="*/ 2976896 h 6711487"/>
                    <a:gd name="connsiteX70" fmla="*/ 2191544 w 3413919"/>
                    <a:gd name="connsiteY70" fmla="*/ 2840371 h 6711487"/>
                    <a:gd name="connsiteX71" fmla="*/ 2334419 w 3413919"/>
                    <a:gd name="connsiteY71" fmla="*/ 2729246 h 6711487"/>
                    <a:gd name="connsiteX72" fmla="*/ 2401094 w 3413919"/>
                    <a:gd name="connsiteY72" fmla="*/ 2595896 h 6711487"/>
                    <a:gd name="connsiteX73" fmla="*/ 2410619 w 3413919"/>
                    <a:gd name="connsiteY73" fmla="*/ 2376821 h 6711487"/>
                    <a:gd name="connsiteX74" fmla="*/ 2379663 w 3413919"/>
                    <a:gd name="connsiteY74" fmla="*/ 2099009 h 6711487"/>
                    <a:gd name="connsiteX75" fmla="*/ 2320925 w 3413919"/>
                    <a:gd name="connsiteY75" fmla="*/ 1868027 h 6711487"/>
                    <a:gd name="connsiteX76" fmla="*/ 2216944 w 3413919"/>
                    <a:gd name="connsiteY76" fmla="*/ 1818021 h 6711487"/>
                    <a:gd name="connsiteX77" fmla="*/ 1893094 w 3413919"/>
                    <a:gd name="connsiteY77" fmla="*/ 1529096 h 6711487"/>
                    <a:gd name="connsiteX78" fmla="*/ 1696244 w 3413919"/>
                    <a:gd name="connsiteY78" fmla="*/ 1313196 h 6711487"/>
                    <a:gd name="connsiteX79" fmla="*/ 1648619 w 3413919"/>
                    <a:gd name="connsiteY79" fmla="*/ 1202071 h 6711487"/>
                    <a:gd name="connsiteX80" fmla="*/ 1626394 w 3413919"/>
                    <a:gd name="connsiteY80" fmla="*/ 1075071 h 6711487"/>
                    <a:gd name="connsiteX81" fmla="*/ 1572419 w 3413919"/>
                    <a:gd name="connsiteY81" fmla="*/ 922671 h 6711487"/>
                    <a:gd name="connsiteX82" fmla="*/ 1366044 w 3413919"/>
                    <a:gd name="connsiteY82" fmla="*/ 786146 h 6711487"/>
                    <a:gd name="connsiteX83" fmla="*/ 1273969 w 3413919"/>
                    <a:gd name="connsiteY83" fmla="*/ 744871 h 6711487"/>
                    <a:gd name="connsiteX84" fmla="*/ 1258094 w 3413919"/>
                    <a:gd name="connsiteY84" fmla="*/ 684546 h 6711487"/>
                    <a:gd name="connsiteX85" fmla="*/ 1013619 w 3413919"/>
                    <a:gd name="connsiteY85" fmla="*/ 573421 h 6711487"/>
                    <a:gd name="connsiteX86" fmla="*/ 994569 w 3413919"/>
                    <a:gd name="connsiteY86" fmla="*/ 481346 h 6711487"/>
                    <a:gd name="connsiteX87" fmla="*/ 918369 w 3413919"/>
                    <a:gd name="connsiteY87" fmla="*/ 452771 h 6711487"/>
                    <a:gd name="connsiteX88" fmla="*/ 877094 w 3413919"/>
                    <a:gd name="connsiteY88" fmla="*/ 354346 h 6711487"/>
                    <a:gd name="connsiteX89" fmla="*/ 765969 w 3413919"/>
                    <a:gd name="connsiteY89" fmla="*/ 262271 h 6711487"/>
                    <a:gd name="connsiteX90" fmla="*/ 625475 w 3413919"/>
                    <a:gd name="connsiteY90" fmla="*/ 209883 h 6711487"/>
                    <a:gd name="connsiteX91" fmla="*/ 588169 w 3413919"/>
                    <a:gd name="connsiteY91" fmla="*/ 116221 h 6711487"/>
                    <a:gd name="connsiteX92" fmla="*/ 435769 w 3413919"/>
                    <a:gd name="connsiteY92" fmla="*/ 1921 h 6711487"/>
                    <a:gd name="connsiteX93" fmla="*/ 340519 w 3413919"/>
                    <a:gd name="connsiteY93" fmla="*/ 68596 h 6711487"/>
                    <a:gd name="connsiteX94" fmla="*/ 308769 w 3413919"/>
                    <a:gd name="connsiteY94" fmla="*/ 122570 h 6711487"/>
                    <a:gd name="connsiteX95" fmla="*/ 302419 w 3413919"/>
                    <a:gd name="connsiteY95" fmla="*/ 214645 h 6711487"/>
                    <a:gd name="connsiteX96" fmla="*/ 210344 w 3413919"/>
                    <a:gd name="connsiteY96" fmla="*/ 373394 h 6711487"/>
                    <a:gd name="connsiteX97" fmla="*/ 121444 w 3413919"/>
                    <a:gd name="connsiteY97" fmla="*/ 500395 h 6711487"/>
                    <a:gd name="connsiteX98" fmla="*/ 134144 w 3413919"/>
                    <a:gd name="connsiteY98" fmla="*/ 614694 h 6711487"/>
                    <a:gd name="connsiteX99" fmla="*/ 0 w 3413919"/>
                    <a:gd name="connsiteY99"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92475 w 3413919"/>
                    <a:gd name="connsiteY5" fmla="*/ 6370968 h 6711487"/>
                    <a:gd name="connsiteX6" fmla="*/ 3268663 w 3413919"/>
                    <a:gd name="connsiteY6" fmla="*/ 62138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99594 w 3413919"/>
                    <a:gd name="connsiteY11" fmla="*/ 6049499 h 6711487"/>
                    <a:gd name="connsiteX12" fmla="*/ 3071019 w 3413919"/>
                    <a:gd name="connsiteY12" fmla="*/ 6066168 h 6711487"/>
                    <a:gd name="connsiteX13" fmla="*/ 3018632 w 3413919"/>
                    <a:gd name="connsiteY13" fmla="*/ 6037593 h 6711487"/>
                    <a:gd name="connsiteX14" fmla="*/ 2982913 w 3413919"/>
                    <a:gd name="connsiteY14" fmla="*/ 6023306 h 6711487"/>
                    <a:gd name="connsiteX15" fmla="*/ 2911475 w 3413919"/>
                    <a:gd name="connsiteY15" fmla="*/ 6039974 h 6711487"/>
                    <a:gd name="connsiteX16" fmla="*/ 2878138 w 3413919"/>
                    <a:gd name="connsiteY16" fmla="*/ 6061406 h 6711487"/>
                    <a:gd name="connsiteX17" fmla="*/ 2828132 w 3413919"/>
                    <a:gd name="connsiteY17" fmla="*/ 6047118 h 6711487"/>
                    <a:gd name="connsiteX18" fmla="*/ 2763838 w 3413919"/>
                    <a:gd name="connsiteY18" fmla="*/ 5968537 h 6711487"/>
                    <a:gd name="connsiteX19" fmla="*/ 2737644 w 3413919"/>
                    <a:gd name="connsiteY19" fmla="*/ 5944724 h 6711487"/>
                    <a:gd name="connsiteX20" fmla="*/ 2687638 w 3413919"/>
                    <a:gd name="connsiteY20" fmla="*/ 5918531 h 6711487"/>
                    <a:gd name="connsiteX21" fmla="*/ 2680494 w 3413919"/>
                    <a:gd name="connsiteY21" fmla="*/ 5880431 h 6711487"/>
                    <a:gd name="connsiteX22" fmla="*/ 2642394 w 3413919"/>
                    <a:gd name="connsiteY22" fmla="*/ 5842331 h 6711487"/>
                    <a:gd name="connsiteX23" fmla="*/ 2640013 w 3413919"/>
                    <a:gd name="connsiteY23" fmla="*/ 5792324 h 6711487"/>
                    <a:gd name="connsiteX24" fmla="*/ 2625725 w 3413919"/>
                    <a:gd name="connsiteY24" fmla="*/ 5768512 h 6711487"/>
                    <a:gd name="connsiteX25" fmla="*/ 2580482 w 3413919"/>
                    <a:gd name="connsiteY25" fmla="*/ 5816137 h 6711487"/>
                    <a:gd name="connsiteX26" fmla="*/ 2551907 w 3413919"/>
                    <a:gd name="connsiteY26" fmla="*/ 5839949 h 6711487"/>
                    <a:gd name="connsiteX27" fmla="*/ 2497138 w 3413919"/>
                    <a:gd name="connsiteY27" fmla="*/ 5849474 h 6711487"/>
                    <a:gd name="connsiteX28" fmla="*/ 2506663 w 3413919"/>
                    <a:gd name="connsiteY28" fmla="*/ 5811374 h 6711487"/>
                    <a:gd name="connsiteX29" fmla="*/ 2566194 w 3413919"/>
                    <a:gd name="connsiteY29" fmla="*/ 5770893 h 6711487"/>
                    <a:gd name="connsiteX30" fmla="*/ 2549525 w 3413919"/>
                    <a:gd name="connsiteY30" fmla="*/ 5742318 h 6711487"/>
                    <a:gd name="connsiteX31" fmla="*/ 2466182 w 3413919"/>
                    <a:gd name="connsiteY31" fmla="*/ 5735174 h 6711487"/>
                    <a:gd name="connsiteX32" fmla="*/ 2432844 w 3413919"/>
                    <a:gd name="connsiteY32" fmla="*/ 5689931 h 6711487"/>
                    <a:gd name="connsiteX33" fmla="*/ 2387601 w 3413919"/>
                    <a:gd name="connsiteY33" fmla="*/ 5642306 h 6711487"/>
                    <a:gd name="connsiteX34" fmla="*/ 2330450 w 3413919"/>
                    <a:gd name="connsiteY34" fmla="*/ 5654212 h 6711487"/>
                    <a:gd name="connsiteX35" fmla="*/ 2292351 w 3413919"/>
                    <a:gd name="connsiteY35" fmla="*/ 5613730 h 6711487"/>
                    <a:gd name="connsiteX36" fmla="*/ 2254250 w 3413919"/>
                    <a:gd name="connsiteY36" fmla="*/ 5573249 h 6711487"/>
                    <a:gd name="connsiteX37" fmla="*/ 2209007 w 3413919"/>
                    <a:gd name="connsiteY37" fmla="*/ 5566106 h 6711487"/>
                    <a:gd name="connsiteX38" fmla="*/ 2194719 w 3413919"/>
                    <a:gd name="connsiteY38" fmla="*/ 5504193 h 6711487"/>
                    <a:gd name="connsiteX39" fmla="*/ 2144713 w 3413919"/>
                    <a:gd name="connsiteY39" fmla="*/ 5473237 h 6711487"/>
                    <a:gd name="connsiteX40" fmla="*/ 2139950 w 3413919"/>
                    <a:gd name="connsiteY40" fmla="*/ 5404181 h 6711487"/>
                    <a:gd name="connsiteX41" fmla="*/ 2106613 w 3413919"/>
                    <a:gd name="connsiteY41" fmla="*/ 5358937 h 6711487"/>
                    <a:gd name="connsiteX42" fmla="*/ 2070894 w 3413919"/>
                    <a:gd name="connsiteY42" fmla="*/ 5347031 h 6711487"/>
                    <a:gd name="connsiteX43" fmla="*/ 2032794 w 3413919"/>
                    <a:gd name="connsiteY43" fmla="*/ 5330362 h 6711487"/>
                    <a:gd name="connsiteX44" fmla="*/ 2051844 w 3413919"/>
                    <a:gd name="connsiteY44" fmla="*/ 5239874 h 6711487"/>
                    <a:gd name="connsiteX45" fmla="*/ 2008981 w 3413919"/>
                    <a:gd name="connsiteY45" fmla="*/ 5151770 h 6711487"/>
                    <a:gd name="connsiteX46" fmla="*/ 2018506 w 3413919"/>
                    <a:gd name="connsiteY46" fmla="*/ 5063665 h 6711487"/>
                    <a:gd name="connsiteX47" fmla="*/ 1932781 w 3413919"/>
                    <a:gd name="connsiteY47" fmla="*/ 4968414 h 6711487"/>
                    <a:gd name="connsiteX48" fmla="*/ 1968501 w 3413919"/>
                    <a:gd name="connsiteY48" fmla="*/ 4785059 h 6711487"/>
                    <a:gd name="connsiteX49" fmla="*/ 1880394 w 3413919"/>
                    <a:gd name="connsiteY49" fmla="*/ 4713622 h 6711487"/>
                    <a:gd name="connsiteX50" fmla="*/ 1889919 w 3413919"/>
                    <a:gd name="connsiteY50" fmla="*/ 4632659 h 6711487"/>
                    <a:gd name="connsiteX51" fmla="*/ 1982788 w 3413919"/>
                    <a:gd name="connsiteY51" fmla="*/ 4589797 h 6711487"/>
                    <a:gd name="connsiteX52" fmla="*/ 1982788 w 3413919"/>
                    <a:gd name="connsiteY52" fmla="*/ 4427872 h 6711487"/>
                    <a:gd name="connsiteX53" fmla="*/ 1923257 w 3413919"/>
                    <a:gd name="connsiteY53" fmla="*/ 4308808 h 6711487"/>
                    <a:gd name="connsiteX54" fmla="*/ 2011363 w 3413919"/>
                    <a:gd name="connsiteY54" fmla="*/ 4215940 h 6711487"/>
                    <a:gd name="connsiteX55" fmla="*/ 1987550 w 3413919"/>
                    <a:gd name="connsiteY55" fmla="*/ 4154028 h 6711487"/>
                    <a:gd name="connsiteX56" fmla="*/ 2018507 w 3413919"/>
                    <a:gd name="connsiteY56" fmla="*/ 4106402 h 6711487"/>
                    <a:gd name="connsiteX57" fmla="*/ 1992313 w 3413919"/>
                    <a:gd name="connsiteY57" fmla="*/ 4008770 h 6711487"/>
                    <a:gd name="connsiteX58" fmla="*/ 1887538 w 3413919"/>
                    <a:gd name="connsiteY58" fmla="*/ 3923046 h 6711487"/>
                    <a:gd name="connsiteX59" fmla="*/ 1955007 w 3413919"/>
                    <a:gd name="connsiteY59" fmla="*/ 3790490 h 6711487"/>
                    <a:gd name="connsiteX60" fmla="*/ 1905794 w 3413919"/>
                    <a:gd name="connsiteY60" fmla="*/ 3707146 h 6711487"/>
                    <a:gd name="connsiteX61" fmla="*/ 1950244 w 3413919"/>
                    <a:gd name="connsiteY61" fmla="*/ 3552364 h 6711487"/>
                    <a:gd name="connsiteX62" fmla="*/ 2006601 w 3413919"/>
                    <a:gd name="connsiteY62" fmla="*/ 3527759 h 6711487"/>
                    <a:gd name="connsiteX63" fmla="*/ 2011363 w 3413919"/>
                    <a:gd name="connsiteY63" fmla="*/ 3447590 h 6711487"/>
                    <a:gd name="connsiteX64" fmla="*/ 1947069 w 3413919"/>
                    <a:gd name="connsiteY64" fmla="*/ 3354721 h 6711487"/>
                    <a:gd name="connsiteX65" fmla="*/ 2051844 w 3413919"/>
                    <a:gd name="connsiteY65" fmla="*/ 3263440 h 6711487"/>
                    <a:gd name="connsiteX66" fmla="*/ 1991519 w 3413919"/>
                    <a:gd name="connsiteY66" fmla="*/ 3199146 h 6711487"/>
                    <a:gd name="connsiteX67" fmla="*/ 2070894 w 3413919"/>
                    <a:gd name="connsiteY67" fmla="*/ 3037221 h 6711487"/>
                    <a:gd name="connsiteX68" fmla="*/ 2124869 w 3413919"/>
                    <a:gd name="connsiteY68" fmla="*/ 2976896 h 6711487"/>
                    <a:gd name="connsiteX69" fmla="*/ 2191544 w 3413919"/>
                    <a:gd name="connsiteY69" fmla="*/ 2840371 h 6711487"/>
                    <a:gd name="connsiteX70" fmla="*/ 2334419 w 3413919"/>
                    <a:gd name="connsiteY70" fmla="*/ 2729246 h 6711487"/>
                    <a:gd name="connsiteX71" fmla="*/ 2401094 w 3413919"/>
                    <a:gd name="connsiteY71" fmla="*/ 2595896 h 6711487"/>
                    <a:gd name="connsiteX72" fmla="*/ 2410619 w 3413919"/>
                    <a:gd name="connsiteY72" fmla="*/ 2376821 h 6711487"/>
                    <a:gd name="connsiteX73" fmla="*/ 2379663 w 3413919"/>
                    <a:gd name="connsiteY73" fmla="*/ 2099009 h 6711487"/>
                    <a:gd name="connsiteX74" fmla="*/ 2320925 w 3413919"/>
                    <a:gd name="connsiteY74" fmla="*/ 1868027 h 6711487"/>
                    <a:gd name="connsiteX75" fmla="*/ 2216944 w 3413919"/>
                    <a:gd name="connsiteY75" fmla="*/ 1818021 h 6711487"/>
                    <a:gd name="connsiteX76" fmla="*/ 1893094 w 3413919"/>
                    <a:gd name="connsiteY76" fmla="*/ 1529096 h 6711487"/>
                    <a:gd name="connsiteX77" fmla="*/ 1696244 w 3413919"/>
                    <a:gd name="connsiteY77" fmla="*/ 1313196 h 6711487"/>
                    <a:gd name="connsiteX78" fmla="*/ 1648619 w 3413919"/>
                    <a:gd name="connsiteY78" fmla="*/ 1202071 h 6711487"/>
                    <a:gd name="connsiteX79" fmla="*/ 1626394 w 3413919"/>
                    <a:gd name="connsiteY79" fmla="*/ 1075071 h 6711487"/>
                    <a:gd name="connsiteX80" fmla="*/ 1572419 w 3413919"/>
                    <a:gd name="connsiteY80" fmla="*/ 922671 h 6711487"/>
                    <a:gd name="connsiteX81" fmla="*/ 1366044 w 3413919"/>
                    <a:gd name="connsiteY81" fmla="*/ 786146 h 6711487"/>
                    <a:gd name="connsiteX82" fmla="*/ 1273969 w 3413919"/>
                    <a:gd name="connsiteY82" fmla="*/ 744871 h 6711487"/>
                    <a:gd name="connsiteX83" fmla="*/ 1258094 w 3413919"/>
                    <a:gd name="connsiteY83" fmla="*/ 684546 h 6711487"/>
                    <a:gd name="connsiteX84" fmla="*/ 1013619 w 3413919"/>
                    <a:gd name="connsiteY84" fmla="*/ 573421 h 6711487"/>
                    <a:gd name="connsiteX85" fmla="*/ 994569 w 3413919"/>
                    <a:gd name="connsiteY85" fmla="*/ 481346 h 6711487"/>
                    <a:gd name="connsiteX86" fmla="*/ 918369 w 3413919"/>
                    <a:gd name="connsiteY86" fmla="*/ 452771 h 6711487"/>
                    <a:gd name="connsiteX87" fmla="*/ 877094 w 3413919"/>
                    <a:gd name="connsiteY87" fmla="*/ 354346 h 6711487"/>
                    <a:gd name="connsiteX88" fmla="*/ 765969 w 3413919"/>
                    <a:gd name="connsiteY88" fmla="*/ 262271 h 6711487"/>
                    <a:gd name="connsiteX89" fmla="*/ 625475 w 3413919"/>
                    <a:gd name="connsiteY89" fmla="*/ 209883 h 6711487"/>
                    <a:gd name="connsiteX90" fmla="*/ 588169 w 3413919"/>
                    <a:gd name="connsiteY90" fmla="*/ 116221 h 6711487"/>
                    <a:gd name="connsiteX91" fmla="*/ 435769 w 3413919"/>
                    <a:gd name="connsiteY91" fmla="*/ 1921 h 6711487"/>
                    <a:gd name="connsiteX92" fmla="*/ 340519 w 3413919"/>
                    <a:gd name="connsiteY92" fmla="*/ 68596 h 6711487"/>
                    <a:gd name="connsiteX93" fmla="*/ 308769 w 3413919"/>
                    <a:gd name="connsiteY93" fmla="*/ 122570 h 6711487"/>
                    <a:gd name="connsiteX94" fmla="*/ 302419 w 3413919"/>
                    <a:gd name="connsiteY94" fmla="*/ 214645 h 6711487"/>
                    <a:gd name="connsiteX95" fmla="*/ 210344 w 3413919"/>
                    <a:gd name="connsiteY95" fmla="*/ 373394 h 6711487"/>
                    <a:gd name="connsiteX96" fmla="*/ 121444 w 3413919"/>
                    <a:gd name="connsiteY96" fmla="*/ 500395 h 6711487"/>
                    <a:gd name="connsiteX97" fmla="*/ 134144 w 3413919"/>
                    <a:gd name="connsiteY97" fmla="*/ 614694 h 6711487"/>
                    <a:gd name="connsiteX98" fmla="*/ 0 w 3413919"/>
                    <a:gd name="connsiteY98"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92475 w 3413919"/>
                    <a:gd name="connsiteY5" fmla="*/ 637096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99594 w 3413919"/>
                    <a:gd name="connsiteY11" fmla="*/ 6049499 h 6711487"/>
                    <a:gd name="connsiteX12" fmla="*/ 3071019 w 3413919"/>
                    <a:gd name="connsiteY12" fmla="*/ 6066168 h 6711487"/>
                    <a:gd name="connsiteX13" fmla="*/ 3018632 w 3413919"/>
                    <a:gd name="connsiteY13" fmla="*/ 6037593 h 6711487"/>
                    <a:gd name="connsiteX14" fmla="*/ 2982913 w 3413919"/>
                    <a:gd name="connsiteY14" fmla="*/ 6023306 h 6711487"/>
                    <a:gd name="connsiteX15" fmla="*/ 2911475 w 3413919"/>
                    <a:gd name="connsiteY15" fmla="*/ 6039974 h 6711487"/>
                    <a:gd name="connsiteX16" fmla="*/ 2878138 w 3413919"/>
                    <a:gd name="connsiteY16" fmla="*/ 6061406 h 6711487"/>
                    <a:gd name="connsiteX17" fmla="*/ 2828132 w 3413919"/>
                    <a:gd name="connsiteY17" fmla="*/ 6047118 h 6711487"/>
                    <a:gd name="connsiteX18" fmla="*/ 2763838 w 3413919"/>
                    <a:gd name="connsiteY18" fmla="*/ 5968537 h 6711487"/>
                    <a:gd name="connsiteX19" fmla="*/ 2737644 w 3413919"/>
                    <a:gd name="connsiteY19" fmla="*/ 5944724 h 6711487"/>
                    <a:gd name="connsiteX20" fmla="*/ 2687638 w 3413919"/>
                    <a:gd name="connsiteY20" fmla="*/ 5918531 h 6711487"/>
                    <a:gd name="connsiteX21" fmla="*/ 2680494 w 3413919"/>
                    <a:gd name="connsiteY21" fmla="*/ 5880431 h 6711487"/>
                    <a:gd name="connsiteX22" fmla="*/ 2642394 w 3413919"/>
                    <a:gd name="connsiteY22" fmla="*/ 5842331 h 6711487"/>
                    <a:gd name="connsiteX23" fmla="*/ 2640013 w 3413919"/>
                    <a:gd name="connsiteY23" fmla="*/ 5792324 h 6711487"/>
                    <a:gd name="connsiteX24" fmla="*/ 2625725 w 3413919"/>
                    <a:gd name="connsiteY24" fmla="*/ 5768512 h 6711487"/>
                    <a:gd name="connsiteX25" fmla="*/ 2580482 w 3413919"/>
                    <a:gd name="connsiteY25" fmla="*/ 5816137 h 6711487"/>
                    <a:gd name="connsiteX26" fmla="*/ 2551907 w 3413919"/>
                    <a:gd name="connsiteY26" fmla="*/ 5839949 h 6711487"/>
                    <a:gd name="connsiteX27" fmla="*/ 2497138 w 3413919"/>
                    <a:gd name="connsiteY27" fmla="*/ 5849474 h 6711487"/>
                    <a:gd name="connsiteX28" fmla="*/ 2506663 w 3413919"/>
                    <a:gd name="connsiteY28" fmla="*/ 5811374 h 6711487"/>
                    <a:gd name="connsiteX29" fmla="*/ 2566194 w 3413919"/>
                    <a:gd name="connsiteY29" fmla="*/ 5770893 h 6711487"/>
                    <a:gd name="connsiteX30" fmla="*/ 2549525 w 3413919"/>
                    <a:gd name="connsiteY30" fmla="*/ 5742318 h 6711487"/>
                    <a:gd name="connsiteX31" fmla="*/ 2466182 w 3413919"/>
                    <a:gd name="connsiteY31" fmla="*/ 5735174 h 6711487"/>
                    <a:gd name="connsiteX32" fmla="*/ 2432844 w 3413919"/>
                    <a:gd name="connsiteY32" fmla="*/ 5689931 h 6711487"/>
                    <a:gd name="connsiteX33" fmla="*/ 2387601 w 3413919"/>
                    <a:gd name="connsiteY33" fmla="*/ 5642306 h 6711487"/>
                    <a:gd name="connsiteX34" fmla="*/ 2330450 w 3413919"/>
                    <a:gd name="connsiteY34" fmla="*/ 5654212 h 6711487"/>
                    <a:gd name="connsiteX35" fmla="*/ 2292351 w 3413919"/>
                    <a:gd name="connsiteY35" fmla="*/ 5613730 h 6711487"/>
                    <a:gd name="connsiteX36" fmla="*/ 2254250 w 3413919"/>
                    <a:gd name="connsiteY36" fmla="*/ 5573249 h 6711487"/>
                    <a:gd name="connsiteX37" fmla="*/ 2209007 w 3413919"/>
                    <a:gd name="connsiteY37" fmla="*/ 5566106 h 6711487"/>
                    <a:gd name="connsiteX38" fmla="*/ 2194719 w 3413919"/>
                    <a:gd name="connsiteY38" fmla="*/ 5504193 h 6711487"/>
                    <a:gd name="connsiteX39" fmla="*/ 2144713 w 3413919"/>
                    <a:gd name="connsiteY39" fmla="*/ 5473237 h 6711487"/>
                    <a:gd name="connsiteX40" fmla="*/ 2139950 w 3413919"/>
                    <a:gd name="connsiteY40" fmla="*/ 5404181 h 6711487"/>
                    <a:gd name="connsiteX41" fmla="*/ 2106613 w 3413919"/>
                    <a:gd name="connsiteY41" fmla="*/ 5358937 h 6711487"/>
                    <a:gd name="connsiteX42" fmla="*/ 2070894 w 3413919"/>
                    <a:gd name="connsiteY42" fmla="*/ 5347031 h 6711487"/>
                    <a:gd name="connsiteX43" fmla="*/ 2032794 w 3413919"/>
                    <a:gd name="connsiteY43" fmla="*/ 5330362 h 6711487"/>
                    <a:gd name="connsiteX44" fmla="*/ 2051844 w 3413919"/>
                    <a:gd name="connsiteY44" fmla="*/ 5239874 h 6711487"/>
                    <a:gd name="connsiteX45" fmla="*/ 2008981 w 3413919"/>
                    <a:gd name="connsiteY45" fmla="*/ 5151770 h 6711487"/>
                    <a:gd name="connsiteX46" fmla="*/ 2018506 w 3413919"/>
                    <a:gd name="connsiteY46" fmla="*/ 5063665 h 6711487"/>
                    <a:gd name="connsiteX47" fmla="*/ 1932781 w 3413919"/>
                    <a:gd name="connsiteY47" fmla="*/ 4968414 h 6711487"/>
                    <a:gd name="connsiteX48" fmla="*/ 1968501 w 3413919"/>
                    <a:gd name="connsiteY48" fmla="*/ 4785059 h 6711487"/>
                    <a:gd name="connsiteX49" fmla="*/ 1880394 w 3413919"/>
                    <a:gd name="connsiteY49" fmla="*/ 4713622 h 6711487"/>
                    <a:gd name="connsiteX50" fmla="*/ 1889919 w 3413919"/>
                    <a:gd name="connsiteY50" fmla="*/ 4632659 h 6711487"/>
                    <a:gd name="connsiteX51" fmla="*/ 1982788 w 3413919"/>
                    <a:gd name="connsiteY51" fmla="*/ 4589797 h 6711487"/>
                    <a:gd name="connsiteX52" fmla="*/ 1982788 w 3413919"/>
                    <a:gd name="connsiteY52" fmla="*/ 4427872 h 6711487"/>
                    <a:gd name="connsiteX53" fmla="*/ 1923257 w 3413919"/>
                    <a:gd name="connsiteY53" fmla="*/ 4308808 h 6711487"/>
                    <a:gd name="connsiteX54" fmla="*/ 2011363 w 3413919"/>
                    <a:gd name="connsiteY54" fmla="*/ 4215940 h 6711487"/>
                    <a:gd name="connsiteX55" fmla="*/ 1987550 w 3413919"/>
                    <a:gd name="connsiteY55" fmla="*/ 4154028 h 6711487"/>
                    <a:gd name="connsiteX56" fmla="*/ 2018507 w 3413919"/>
                    <a:gd name="connsiteY56" fmla="*/ 4106402 h 6711487"/>
                    <a:gd name="connsiteX57" fmla="*/ 1992313 w 3413919"/>
                    <a:gd name="connsiteY57" fmla="*/ 4008770 h 6711487"/>
                    <a:gd name="connsiteX58" fmla="*/ 1887538 w 3413919"/>
                    <a:gd name="connsiteY58" fmla="*/ 3923046 h 6711487"/>
                    <a:gd name="connsiteX59" fmla="*/ 1955007 w 3413919"/>
                    <a:gd name="connsiteY59" fmla="*/ 3790490 h 6711487"/>
                    <a:gd name="connsiteX60" fmla="*/ 1905794 w 3413919"/>
                    <a:gd name="connsiteY60" fmla="*/ 3707146 h 6711487"/>
                    <a:gd name="connsiteX61" fmla="*/ 1950244 w 3413919"/>
                    <a:gd name="connsiteY61" fmla="*/ 3552364 h 6711487"/>
                    <a:gd name="connsiteX62" fmla="*/ 2006601 w 3413919"/>
                    <a:gd name="connsiteY62" fmla="*/ 3527759 h 6711487"/>
                    <a:gd name="connsiteX63" fmla="*/ 2011363 w 3413919"/>
                    <a:gd name="connsiteY63" fmla="*/ 3447590 h 6711487"/>
                    <a:gd name="connsiteX64" fmla="*/ 1947069 w 3413919"/>
                    <a:gd name="connsiteY64" fmla="*/ 3354721 h 6711487"/>
                    <a:gd name="connsiteX65" fmla="*/ 2051844 w 3413919"/>
                    <a:gd name="connsiteY65" fmla="*/ 3263440 h 6711487"/>
                    <a:gd name="connsiteX66" fmla="*/ 1991519 w 3413919"/>
                    <a:gd name="connsiteY66" fmla="*/ 3199146 h 6711487"/>
                    <a:gd name="connsiteX67" fmla="*/ 2070894 w 3413919"/>
                    <a:gd name="connsiteY67" fmla="*/ 3037221 h 6711487"/>
                    <a:gd name="connsiteX68" fmla="*/ 2124869 w 3413919"/>
                    <a:gd name="connsiteY68" fmla="*/ 2976896 h 6711487"/>
                    <a:gd name="connsiteX69" fmla="*/ 2191544 w 3413919"/>
                    <a:gd name="connsiteY69" fmla="*/ 2840371 h 6711487"/>
                    <a:gd name="connsiteX70" fmla="*/ 2334419 w 3413919"/>
                    <a:gd name="connsiteY70" fmla="*/ 2729246 h 6711487"/>
                    <a:gd name="connsiteX71" fmla="*/ 2401094 w 3413919"/>
                    <a:gd name="connsiteY71" fmla="*/ 2595896 h 6711487"/>
                    <a:gd name="connsiteX72" fmla="*/ 2410619 w 3413919"/>
                    <a:gd name="connsiteY72" fmla="*/ 2376821 h 6711487"/>
                    <a:gd name="connsiteX73" fmla="*/ 2379663 w 3413919"/>
                    <a:gd name="connsiteY73" fmla="*/ 2099009 h 6711487"/>
                    <a:gd name="connsiteX74" fmla="*/ 2320925 w 3413919"/>
                    <a:gd name="connsiteY74" fmla="*/ 1868027 h 6711487"/>
                    <a:gd name="connsiteX75" fmla="*/ 2216944 w 3413919"/>
                    <a:gd name="connsiteY75" fmla="*/ 1818021 h 6711487"/>
                    <a:gd name="connsiteX76" fmla="*/ 1893094 w 3413919"/>
                    <a:gd name="connsiteY76" fmla="*/ 1529096 h 6711487"/>
                    <a:gd name="connsiteX77" fmla="*/ 1696244 w 3413919"/>
                    <a:gd name="connsiteY77" fmla="*/ 1313196 h 6711487"/>
                    <a:gd name="connsiteX78" fmla="*/ 1648619 w 3413919"/>
                    <a:gd name="connsiteY78" fmla="*/ 1202071 h 6711487"/>
                    <a:gd name="connsiteX79" fmla="*/ 1626394 w 3413919"/>
                    <a:gd name="connsiteY79" fmla="*/ 1075071 h 6711487"/>
                    <a:gd name="connsiteX80" fmla="*/ 1572419 w 3413919"/>
                    <a:gd name="connsiteY80" fmla="*/ 922671 h 6711487"/>
                    <a:gd name="connsiteX81" fmla="*/ 1366044 w 3413919"/>
                    <a:gd name="connsiteY81" fmla="*/ 786146 h 6711487"/>
                    <a:gd name="connsiteX82" fmla="*/ 1273969 w 3413919"/>
                    <a:gd name="connsiteY82" fmla="*/ 744871 h 6711487"/>
                    <a:gd name="connsiteX83" fmla="*/ 1258094 w 3413919"/>
                    <a:gd name="connsiteY83" fmla="*/ 684546 h 6711487"/>
                    <a:gd name="connsiteX84" fmla="*/ 1013619 w 3413919"/>
                    <a:gd name="connsiteY84" fmla="*/ 573421 h 6711487"/>
                    <a:gd name="connsiteX85" fmla="*/ 994569 w 3413919"/>
                    <a:gd name="connsiteY85" fmla="*/ 481346 h 6711487"/>
                    <a:gd name="connsiteX86" fmla="*/ 918369 w 3413919"/>
                    <a:gd name="connsiteY86" fmla="*/ 452771 h 6711487"/>
                    <a:gd name="connsiteX87" fmla="*/ 877094 w 3413919"/>
                    <a:gd name="connsiteY87" fmla="*/ 354346 h 6711487"/>
                    <a:gd name="connsiteX88" fmla="*/ 765969 w 3413919"/>
                    <a:gd name="connsiteY88" fmla="*/ 262271 h 6711487"/>
                    <a:gd name="connsiteX89" fmla="*/ 625475 w 3413919"/>
                    <a:gd name="connsiteY89" fmla="*/ 209883 h 6711487"/>
                    <a:gd name="connsiteX90" fmla="*/ 588169 w 3413919"/>
                    <a:gd name="connsiteY90" fmla="*/ 116221 h 6711487"/>
                    <a:gd name="connsiteX91" fmla="*/ 435769 w 3413919"/>
                    <a:gd name="connsiteY91" fmla="*/ 1921 h 6711487"/>
                    <a:gd name="connsiteX92" fmla="*/ 340519 w 3413919"/>
                    <a:gd name="connsiteY92" fmla="*/ 68596 h 6711487"/>
                    <a:gd name="connsiteX93" fmla="*/ 308769 w 3413919"/>
                    <a:gd name="connsiteY93" fmla="*/ 122570 h 6711487"/>
                    <a:gd name="connsiteX94" fmla="*/ 302419 w 3413919"/>
                    <a:gd name="connsiteY94" fmla="*/ 214645 h 6711487"/>
                    <a:gd name="connsiteX95" fmla="*/ 210344 w 3413919"/>
                    <a:gd name="connsiteY95" fmla="*/ 373394 h 6711487"/>
                    <a:gd name="connsiteX96" fmla="*/ 121444 w 3413919"/>
                    <a:gd name="connsiteY96" fmla="*/ 500395 h 6711487"/>
                    <a:gd name="connsiteX97" fmla="*/ 134144 w 3413919"/>
                    <a:gd name="connsiteY97" fmla="*/ 614694 h 6711487"/>
                    <a:gd name="connsiteX98" fmla="*/ 0 w 3413919"/>
                    <a:gd name="connsiteY98"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89300 w 3413919"/>
                    <a:gd name="connsiteY5" fmla="*/ 635191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99594 w 3413919"/>
                    <a:gd name="connsiteY11" fmla="*/ 6049499 h 6711487"/>
                    <a:gd name="connsiteX12" fmla="*/ 3071019 w 3413919"/>
                    <a:gd name="connsiteY12" fmla="*/ 6066168 h 6711487"/>
                    <a:gd name="connsiteX13" fmla="*/ 3018632 w 3413919"/>
                    <a:gd name="connsiteY13" fmla="*/ 6037593 h 6711487"/>
                    <a:gd name="connsiteX14" fmla="*/ 2982913 w 3413919"/>
                    <a:gd name="connsiteY14" fmla="*/ 6023306 h 6711487"/>
                    <a:gd name="connsiteX15" fmla="*/ 2911475 w 3413919"/>
                    <a:gd name="connsiteY15" fmla="*/ 6039974 h 6711487"/>
                    <a:gd name="connsiteX16" fmla="*/ 2878138 w 3413919"/>
                    <a:gd name="connsiteY16" fmla="*/ 6061406 h 6711487"/>
                    <a:gd name="connsiteX17" fmla="*/ 2828132 w 3413919"/>
                    <a:gd name="connsiteY17" fmla="*/ 6047118 h 6711487"/>
                    <a:gd name="connsiteX18" fmla="*/ 2763838 w 3413919"/>
                    <a:gd name="connsiteY18" fmla="*/ 5968537 h 6711487"/>
                    <a:gd name="connsiteX19" fmla="*/ 2737644 w 3413919"/>
                    <a:gd name="connsiteY19" fmla="*/ 5944724 h 6711487"/>
                    <a:gd name="connsiteX20" fmla="*/ 2687638 w 3413919"/>
                    <a:gd name="connsiteY20" fmla="*/ 5918531 h 6711487"/>
                    <a:gd name="connsiteX21" fmla="*/ 2680494 w 3413919"/>
                    <a:gd name="connsiteY21" fmla="*/ 5880431 h 6711487"/>
                    <a:gd name="connsiteX22" fmla="*/ 2642394 w 3413919"/>
                    <a:gd name="connsiteY22" fmla="*/ 5842331 h 6711487"/>
                    <a:gd name="connsiteX23" fmla="*/ 2640013 w 3413919"/>
                    <a:gd name="connsiteY23" fmla="*/ 5792324 h 6711487"/>
                    <a:gd name="connsiteX24" fmla="*/ 2625725 w 3413919"/>
                    <a:gd name="connsiteY24" fmla="*/ 5768512 h 6711487"/>
                    <a:gd name="connsiteX25" fmla="*/ 2580482 w 3413919"/>
                    <a:gd name="connsiteY25" fmla="*/ 5816137 h 6711487"/>
                    <a:gd name="connsiteX26" fmla="*/ 2551907 w 3413919"/>
                    <a:gd name="connsiteY26" fmla="*/ 5839949 h 6711487"/>
                    <a:gd name="connsiteX27" fmla="*/ 2497138 w 3413919"/>
                    <a:gd name="connsiteY27" fmla="*/ 5849474 h 6711487"/>
                    <a:gd name="connsiteX28" fmla="*/ 2506663 w 3413919"/>
                    <a:gd name="connsiteY28" fmla="*/ 5811374 h 6711487"/>
                    <a:gd name="connsiteX29" fmla="*/ 2566194 w 3413919"/>
                    <a:gd name="connsiteY29" fmla="*/ 5770893 h 6711487"/>
                    <a:gd name="connsiteX30" fmla="*/ 2549525 w 3413919"/>
                    <a:gd name="connsiteY30" fmla="*/ 5742318 h 6711487"/>
                    <a:gd name="connsiteX31" fmla="*/ 2466182 w 3413919"/>
                    <a:gd name="connsiteY31" fmla="*/ 5735174 h 6711487"/>
                    <a:gd name="connsiteX32" fmla="*/ 2432844 w 3413919"/>
                    <a:gd name="connsiteY32" fmla="*/ 5689931 h 6711487"/>
                    <a:gd name="connsiteX33" fmla="*/ 2387601 w 3413919"/>
                    <a:gd name="connsiteY33" fmla="*/ 5642306 h 6711487"/>
                    <a:gd name="connsiteX34" fmla="*/ 2330450 w 3413919"/>
                    <a:gd name="connsiteY34" fmla="*/ 5654212 h 6711487"/>
                    <a:gd name="connsiteX35" fmla="*/ 2292351 w 3413919"/>
                    <a:gd name="connsiteY35" fmla="*/ 5613730 h 6711487"/>
                    <a:gd name="connsiteX36" fmla="*/ 2254250 w 3413919"/>
                    <a:gd name="connsiteY36" fmla="*/ 5573249 h 6711487"/>
                    <a:gd name="connsiteX37" fmla="*/ 2209007 w 3413919"/>
                    <a:gd name="connsiteY37" fmla="*/ 5566106 h 6711487"/>
                    <a:gd name="connsiteX38" fmla="*/ 2194719 w 3413919"/>
                    <a:gd name="connsiteY38" fmla="*/ 5504193 h 6711487"/>
                    <a:gd name="connsiteX39" fmla="*/ 2144713 w 3413919"/>
                    <a:gd name="connsiteY39" fmla="*/ 5473237 h 6711487"/>
                    <a:gd name="connsiteX40" fmla="*/ 2139950 w 3413919"/>
                    <a:gd name="connsiteY40" fmla="*/ 5404181 h 6711487"/>
                    <a:gd name="connsiteX41" fmla="*/ 2106613 w 3413919"/>
                    <a:gd name="connsiteY41" fmla="*/ 5358937 h 6711487"/>
                    <a:gd name="connsiteX42" fmla="*/ 2070894 w 3413919"/>
                    <a:gd name="connsiteY42" fmla="*/ 5347031 h 6711487"/>
                    <a:gd name="connsiteX43" fmla="*/ 2032794 w 3413919"/>
                    <a:gd name="connsiteY43" fmla="*/ 5330362 h 6711487"/>
                    <a:gd name="connsiteX44" fmla="*/ 2051844 w 3413919"/>
                    <a:gd name="connsiteY44" fmla="*/ 5239874 h 6711487"/>
                    <a:gd name="connsiteX45" fmla="*/ 2008981 w 3413919"/>
                    <a:gd name="connsiteY45" fmla="*/ 5151770 h 6711487"/>
                    <a:gd name="connsiteX46" fmla="*/ 2018506 w 3413919"/>
                    <a:gd name="connsiteY46" fmla="*/ 5063665 h 6711487"/>
                    <a:gd name="connsiteX47" fmla="*/ 1932781 w 3413919"/>
                    <a:gd name="connsiteY47" fmla="*/ 4968414 h 6711487"/>
                    <a:gd name="connsiteX48" fmla="*/ 1968501 w 3413919"/>
                    <a:gd name="connsiteY48" fmla="*/ 4785059 h 6711487"/>
                    <a:gd name="connsiteX49" fmla="*/ 1880394 w 3413919"/>
                    <a:gd name="connsiteY49" fmla="*/ 4713622 h 6711487"/>
                    <a:gd name="connsiteX50" fmla="*/ 1889919 w 3413919"/>
                    <a:gd name="connsiteY50" fmla="*/ 4632659 h 6711487"/>
                    <a:gd name="connsiteX51" fmla="*/ 1982788 w 3413919"/>
                    <a:gd name="connsiteY51" fmla="*/ 4589797 h 6711487"/>
                    <a:gd name="connsiteX52" fmla="*/ 1982788 w 3413919"/>
                    <a:gd name="connsiteY52" fmla="*/ 4427872 h 6711487"/>
                    <a:gd name="connsiteX53" fmla="*/ 1923257 w 3413919"/>
                    <a:gd name="connsiteY53" fmla="*/ 4308808 h 6711487"/>
                    <a:gd name="connsiteX54" fmla="*/ 2011363 w 3413919"/>
                    <a:gd name="connsiteY54" fmla="*/ 4215940 h 6711487"/>
                    <a:gd name="connsiteX55" fmla="*/ 1987550 w 3413919"/>
                    <a:gd name="connsiteY55" fmla="*/ 4154028 h 6711487"/>
                    <a:gd name="connsiteX56" fmla="*/ 2018507 w 3413919"/>
                    <a:gd name="connsiteY56" fmla="*/ 4106402 h 6711487"/>
                    <a:gd name="connsiteX57" fmla="*/ 1992313 w 3413919"/>
                    <a:gd name="connsiteY57" fmla="*/ 4008770 h 6711487"/>
                    <a:gd name="connsiteX58" fmla="*/ 1887538 w 3413919"/>
                    <a:gd name="connsiteY58" fmla="*/ 3923046 h 6711487"/>
                    <a:gd name="connsiteX59" fmla="*/ 1955007 w 3413919"/>
                    <a:gd name="connsiteY59" fmla="*/ 3790490 h 6711487"/>
                    <a:gd name="connsiteX60" fmla="*/ 1905794 w 3413919"/>
                    <a:gd name="connsiteY60" fmla="*/ 3707146 h 6711487"/>
                    <a:gd name="connsiteX61" fmla="*/ 1950244 w 3413919"/>
                    <a:gd name="connsiteY61" fmla="*/ 3552364 h 6711487"/>
                    <a:gd name="connsiteX62" fmla="*/ 2006601 w 3413919"/>
                    <a:gd name="connsiteY62" fmla="*/ 3527759 h 6711487"/>
                    <a:gd name="connsiteX63" fmla="*/ 2011363 w 3413919"/>
                    <a:gd name="connsiteY63" fmla="*/ 3447590 h 6711487"/>
                    <a:gd name="connsiteX64" fmla="*/ 1947069 w 3413919"/>
                    <a:gd name="connsiteY64" fmla="*/ 3354721 h 6711487"/>
                    <a:gd name="connsiteX65" fmla="*/ 2051844 w 3413919"/>
                    <a:gd name="connsiteY65" fmla="*/ 3263440 h 6711487"/>
                    <a:gd name="connsiteX66" fmla="*/ 1991519 w 3413919"/>
                    <a:gd name="connsiteY66" fmla="*/ 3199146 h 6711487"/>
                    <a:gd name="connsiteX67" fmla="*/ 2070894 w 3413919"/>
                    <a:gd name="connsiteY67" fmla="*/ 3037221 h 6711487"/>
                    <a:gd name="connsiteX68" fmla="*/ 2124869 w 3413919"/>
                    <a:gd name="connsiteY68" fmla="*/ 2976896 h 6711487"/>
                    <a:gd name="connsiteX69" fmla="*/ 2191544 w 3413919"/>
                    <a:gd name="connsiteY69" fmla="*/ 2840371 h 6711487"/>
                    <a:gd name="connsiteX70" fmla="*/ 2334419 w 3413919"/>
                    <a:gd name="connsiteY70" fmla="*/ 2729246 h 6711487"/>
                    <a:gd name="connsiteX71" fmla="*/ 2401094 w 3413919"/>
                    <a:gd name="connsiteY71" fmla="*/ 2595896 h 6711487"/>
                    <a:gd name="connsiteX72" fmla="*/ 2410619 w 3413919"/>
                    <a:gd name="connsiteY72" fmla="*/ 2376821 h 6711487"/>
                    <a:gd name="connsiteX73" fmla="*/ 2379663 w 3413919"/>
                    <a:gd name="connsiteY73" fmla="*/ 2099009 h 6711487"/>
                    <a:gd name="connsiteX74" fmla="*/ 2320925 w 3413919"/>
                    <a:gd name="connsiteY74" fmla="*/ 1868027 h 6711487"/>
                    <a:gd name="connsiteX75" fmla="*/ 2216944 w 3413919"/>
                    <a:gd name="connsiteY75" fmla="*/ 1818021 h 6711487"/>
                    <a:gd name="connsiteX76" fmla="*/ 1893094 w 3413919"/>
                    <a:gd name="connsiteY76" fmla="*/ 1529096 h 6711487"/>
                    <a:gd name="connsiteX77" fmla="*/ 1696244 w 3413919"/>
                    <a:gd name="connsiteY77" fmla="*/ 1313196 h 6711487"/>
                    <a:gd name="connsiteX78" fmla="*/ 1648619 w 3413919"/>
                    <a:gd name="connsiteY78" fmla="*/ 1202071 h 6711487"/>
                    <a:gd name="connsiteX79" fmla="*/ 1626394 w 3413919"/>
                    <a:gd name="connsiteY79" fmla="*/ 1075071 h 6711487"/>
                    <a:gd name="connsiteX80" fmla="*/ 1572419 w 3413919"/>
                    <a:gd name="connsiteY80" fmla="*/ 922671 h 6711487"/>
                    <a:gd name="connsiteX81" fmla="*/ 1366044 w 3413919"/>
                    <a:gd name="connsiteY81" fmla="*/ 786146 h 6711487"/>
                    <a:gd name="connsiteX82" fmla="*/ 1273969 w 3413919"/>
                    <a:gd name="connsiteY82" fmla="*/ 744871 h 6711487"/>
                    <a:gd name="connsiteX83" fmla="*/ 1258094 w 3413919"/>
                    <a:gd name="connsiteY83" fmla="*/ 684546 h 6711487"/>
                    <a:gd name="connsiteX84" fmla="*/ 1013619 w 3413919"/>
                    <a:gd name="connsiteY84" fmla="*/ 573421 h 6711487"/>
                    <a:gd name="connsiteX85" fmla="*/ 994569 w 3413919"/>
                    <a:gd name="connsiteY85" fmla="*/ 481346 h 6711487"/>
                    <a:gd name="connsiteX86" fmla="*/ 918369 w 3413919"/>
                    <a:gd name="connsiteY86" fmla="*/ 452771 h 6711487"/>
                    <a:gd name="connsiteX87" fmla="*/ 877094 w 3413919"/>
                    <a:gd name="connsiteY87" fmla="*/ 354346 h 6711487"/>
                    <a:gd name="connsiteX88" fmla="*/ 765969 w 3413919"/>
                    <a:gd name="connsiteY88" fmla="*/ 262271 h 6711487"/>
                    <a:gd name="connsiteX89" fmla="*/ 625475 w 3413919"/>
                    <a:gd name="connsiteY89" fmla="*/ 209883 h 6711487"/>
                    <a:gd name="connsiteX90" fmla="*/ 588169 w 3413919"/>
                    <a:gd name="connsiteY90" fmla="*/ 116221 h 6711487"/>
                    <a:gd name="connsiteX91" fmla="*/ 435769 w 3413919"/>
                    <a:gd name="connsiteY91" fmla="*/ 1921 h 6711487"/>
                    <a:gd name="connsiteX92" fmla="*/ 340519 w 3413919"/>
                    <a:gd name="connsiteY92" fmla="*/ 68596 h 6711487"/>
                    <a:gd name="connsiteX93" fmla="*/ 308769 w 3413919"/>
                    <a:gd name="connsiteY93" fmla="*/ 122570 h 6711487"/>
                    <a:gd name="connsiteX94" fmla="*/ 302419 w 3413919"/>
                    <a:gd name="connsiteY94" fmla="*/ 214645 h 6711487"/>
                    <a:gd name="connsiteX95" fmla="*/ 210344 w 3413919"/>
                    <a:gd name="connsiteY95" fmla="*/ 373394 h 6711487"/>
                    <a:gd name="connsiteX96" fmla="*/ 121444 w 3413919"/>
                    <a:gd name="connsiteY96" fmla="*/ 500395 h 6711487"/>
                    <a:gd name="connsiteX97" fmla="*/ 134144 w 3413919"/>
                    <a:gd name="connsiteY97" fmla="*/ 614694 h 6711487"/>
                    <a:gd name="connsiteX98" fmla="*/ 0 w 3413919"/>
                    <a:gd name="connsiteY98"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89300 w 3413919"/>
                    <a:gd name="connsiteY5" fmla="*/ 635191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99594 w 3413919"/>
                    <a:gd name="connsiteY11" fmla="*/ 6049499 h 6711487"/>
                    <a:gd name="connsiteX12" fmla="*/ 3071019 w 3413919"/>
                    <a:gd name="connsiteY12" fmla="*/ 6066168 h 6711487"/>
                    <a:gd name="connsiteX13" fmla="*/ 2982913 w 3413919"/>
                    <a:gd name="connsiteY13" fmla="*/ 6023306 h 6711487"/>
                    <a:gd name="connsiteX14" fmla="*/ 2911475 w 3413919"/>
                    <a:gd name="connsiteY14" fmla="*/ 6039974 h 6711487"/>
                    <a:gd name="connsiteX15" fmla="*/ 2878138 w 3413919"/>
                    <a:gd name="connsiteY15" fmla="*/ 6061406 h 6711487"/>
                    <a:gd name="connsiteX16" fmla="*/ 2828132 w 3413919"/>
                    <a:gd name="connsiteY16" fmla="*/ 6047118 h 6711487"/>
                    <a:gd name="connsiteX17" fmla="*/ 2763838 w 3413919"/>
                    <a:gd name="connsiteY17" fmla="*/ 5968537 h 6711487"/>
                    <a:gd name="connsiteX18" fmla="*/ 2737644 w 3413919"/>
                    <a:gd name="connsiteY18" fmla="*/ 5944724 h 6711487"/>
                    <a:gd name="connsiteX19" fmla="*/ 2687638 w 3413919"/>
                    <a:gd name="connsiteY19" fmla="*/ 5918531 h 6711487"/>
                    <a:gd name="connsiteX20" fmla="*/ 2680494 w 3413919"/>
                    <a:gd name="connsiteY20" fmla="*/ 5880431 h 6711487"/>
                    <a:gd name="connsiteX21" fmla="*/ 2642394 w 3413919"/>
                    <a:gd name="connsiteY21" fmla="*/ 5842331 h 6711487"/>
                    <a:gd name="connsiteX22" fmla="*/ 2640013 w 3413919"/>
                    <a:gd name="connsiteY22" fmla="*/ 5792324 h 6711487"/>
                    <a:gd name="connsiteX23" fmla="*/ 2625725 w 3413919"/>
                    <a:gd name="connsiteY23" fmla="*/ 5768512 h 6711487"/>
                    <a:gd name="connsiteX24" fmla="*/ 2580482 w 3413919"/>
                    <a:gd name="connsiteY24" fmla="*/ 5816137 h 6711487"/>
                    <a:gd name="connsiteX25" fmla="*/ 2551907 w 3413919"/>
                    <a:gd name="connsiteY25" fmla="*/ 5839949 h 6711487"/>
                    <a:gd name="connsiteX26" fmla="*/ 2497138 w 3413919"/>
                    <a:gd name="connsiteY26" fmla="*/ 5849474 h 6711487"/>
                    <a:gd name="connsiteX27" fmla="*/ 2506663 w 3413919"/>
                    <a:gd name="connsiteY27" fmla="*/ 5811374 h 6711487"/>
                    <a:gd name="connsiteX28" fmla="*/ 2566194 w 3413919"/>
                    <a:gd name="connsiteY28" fmla="*/ 5770893 h 6711487"/>
                    <a:gd name="connsiteX29" fmla="*/ 2549525 w 3413919"/>
                    <a:gd name="connsiteY29" fmla="*/ 5742318 h 6711487"/>
                    <a:gd name="connsiteX30" fmla="*/ 2466182 w 3413919"/>
                    <a:gd name="connsiteY30" fmla="*/ 5735174 h 6711487"/>
                    <a:gd name="connsiteX31" fmla="*/ 2432844 w 3413919"/>
                    <a:gd name="connsiteY31" fmla="*/ 5689931 h 6711487"/>
                    <a:gd name="connsiteX32" fmla="*/ 2387601 w 3413919"/>
                    <a:gd name="connsiteY32" fmla="*/ 5642306 h 6711487"/>
                    <a:gd name="connsiteX33" fmla="*/ 2330450 w 3413919"/>
                    <a:gd name="connsiteY33" fmla="*/ 5654212 h 6711487"/>
                    <a:gd name="connsiteX34" fmla="*/ 2292351 w 3413919"/>
                    <a:gd name="connsiteY34" fmla="*/ 5613730 h 6711487"/>
                    <a:gd name="connsiteX35" fmla="*/ 2254250 w 3413919"/>
                    <a:gd name="connsiteY35" fmla="*/ 5573249 h 6711487"/>
                    <a:gd name="connsiteX36" fmla="*/ 2209007 w 3413919"/>
                    <a:gd name="connsiteY36" fmla="*/ 5566106 h 6711487"/>
                    <a:gd name="connsiteX37" fmla="*/ 2194719 w 3413919"/>
                    <a:gd name="connsiteY37" fmla="*/ 5504193 h 6711487"/>
                    <a:gd name="connsiteX38" fmla="*/ 2144713 w 3413919"/>
                    <a:gd name="connsiteY38" fmla="*/ 5473237 h 6711487"/>
                    <a:gd name="connsiteX39" fmla="*/ 2139950 w 3413919"/>
                    <a:gd name="connsiteY39" fmla="*/ 5404181 h 6711487"/>
                    <a:gd name="connsiteX40" fmla="*/ 2106613 w 3413919"/>
                    <a:gd name="connsiteY40" fmla="*/ 5358937 h 6711487"/>
                    <a:gd name="connsiteX41" fmla="*/ 2070894 w 3413919"/>
                    <a:gd name="connsiteY41" fmla="*/ 5347031 h 6711487"/>
                    <a:gd name="connsiteX42" fmla="*/ 2032794 w 3413919"/>
                    <a:gd name="connsiteY42" fmla="*/ 5330362 h 6711487"/>
                    <a:gd name="connsiteX43" fmla="*/ 2051844 w 3413919"/>
                    <a:gd name="connsiteY43" fmla="*/ 5239874 h 6711487"/>
                    <a:gd name="connsiteX44" fmla="*/ 2008981 w 3413919"/>
                    <a:gd name="connsiteY44" fmla="*/ 5151770 h 6711487"/>
                    <a:gd name="connsiteX45" fmla="*/ 2018506 w 3413919"/>
                    <a:gd name="connsiteY45" fmla="*/ 5063665 h 6711487"/>
                    <a:gd name="connsiteX46" fmla="*/ 1932781 w 3413919"/>
                    <a:gd name="connsiteY46" fmla="*/ 4968414 h 6711487"/>
                    <a:gd name="connsiteX47" fmla="*/ 1968501 w 3413919"/>
                    <a:gd name="connsiteY47" fmla="*/ 4785059 h 6711487"/>
                    <a:gd name="connsiteX48" fmla="*/ 1880394 w 3413919"/>
                    <a:gd name="connsiteY48" fmla="*/ 4713622 h 6711487"/>
                    <a:gd name="connsiteX49" fmla="*/ 1889919 w 3413919"/>
                    <a:gd name="connsiteY49" fmla="*/ 4632659 h 6711487"/>
                    <a:gd name="connsiteX50" fmla="*/ 1982788 w 3413919"/>
                    <a:gd name="connsiteY50" fmla="*/ 4589797 h 6711487"/>
                    <a:gd name="connsiteX51" fmla="*/ 1982788 w 3413919"/>
                    <a:gd name="connsiteY51" fmla="*/ 4427872 h 6711487"/>
                    <a:gd name="connsiteX52" fmla="*/ 1923257 w 3413919"/>
                    <a:gd name="connsiteY52" fmla="*/ 4308808 h 6711487"/>
                    <a:gd name="connsiteX53" fmla="*/ 2011363 w 3413919"/>
                    <a:gd name="connsiteY53" fmla="*/ 4215940 h 6711487"/>
                    <a:gd name="connsiteX54" fmla="*/ 1987550 w 3413919"/>
                    <a:gd name="connsiteY54" fmla="*/ 4154028 h 6711487"/>
                    <a:gd name="connsiteX55" fmla="*/ 2018507 w 3413919"/>
                    <a:gd name="connsiteY55" fmla="*/ 4106402 h 6711487"/>
                    <a:gd name="connsiteX56" fmla="*/ 1992313 w 3413919"/>
                    <a:gd name="connsiteY56" fmla="*/ 4008770 h 6711487"/>
                    <a:gd name="connsiteX57" fmla="*/ 1887538 w 3413919"/>
                    <a:gd name="connsiteY57" fmla="*/ 3923046 h 6711487"/>
                    <a:gd name="connsiteX58" fmla="*/ 1955007 w 3413919"/>
                    <a:gd name="connsiteY58" fmla="*/ 3790490 h 6711487"/>
                    <a:gd name="connsiteX59" fmla="*/ 1905794 w 3413919"/>
                    <a:gd name="connsiteY59" fmla="*/ 3707146 h 6711487"/>
                    <a:gd name="connsiteX60" fmla="*/ 1950244 w 3413919"/>
                    <a:gd name="connsiteY60" fmla="*/ 3552364 h 6711487"/>
                    <a:gd name="connsiteX61" fmla="*/ 2006601 w 3413919"/>
                    <a:gd name="connsiteY61" fmla="*/ 3527759 h 6711487"/>
                    <a:gd name="connsiteX62" fmla="*/ 2011363 w 3413919"/>
                    <a:gd name="connsiteY62" fmla="*/ 3447590 h 6711487"/>
                    <a:gd name="connsiteX63" fmla="*/ 1947069 w 3413919"/>
                    <a:gd name="connsiteY63" fmla="*/ 3354721 h 6711487"/>
                    <a:gd name="connsiteX64" fmla="*/ 2051844 w 3413919"/>
                    <a:gd name="connsiteY64" fmla="*/ 3263440 h 6711487"/>
                    <a:gd name="connsiteX65" fmla="*/ 1991519 w 3413919"/>
                    <a:gd name="connsiteY65" fmla="*/ 3199146 h 6711487"/>
                    <a:gd name="connsiteX66" fmla="*/ 2070894 w 3413919"/>
                    <a:gd name="connsiteY66" fmla="*/ 3037221 h 6711487"/>
                    <a:gd name="connsiteX67" fmla="*/ 2124869 w 3413919"/>
                    <a:gd name="connsiteY67" fmla="*/ 2976896 h 6711487"/>
                    <a:gd name="connsiteX68" fmla="*/ 2191544 w 3413919"/>
                    <a:gd name="connsiteY68" fmla="*/ 2840371 h 6711487"/>
                    <a:gd name="connsiteX69" fmla="*/ 2334419 w 3413919"/>
                    <a:gd name="connsiteY69" fmla="*/ 2729246 h 6711487"/>
                    <a:gd name="connsiteX70" fmla="*/ 2401094 w 3413919"/>
                    <a:gd name="connsiteY70" fmla="*/ 2595896 h 6711487"/>
                    <a:gd name="connsiteX71" fmla="*/ 2410619 w 3413919"/>
                    <a:gd name="connsiteY71" fmla="*/ 2376821 h 6711487"/>
                    <a:gd name="connsiteX72" fmla="*/ 2379663 w 3413919"/>
                    <a:gd name="connsiteY72" fmla="*/ 2099009 h 6711487"/>
                    <a:gd name="connsiteX73" fmla="*/ 2320925 w 3413919"/>
                    <a:gd name="connsiteY73" fmla="*/ 1868027 h 6711487"/>
                    <a:gd name="connsiteX74" fmla="*/ 2216944 w 3413919"/>
                    <a:gd name="connsiteY74" fmla="*/ 1818021 h 6711487"/>
                    <a:gd name="connsiteX75" fmla="*/ 1893094 w 3413919"/>
                    <a:gd name="connsiteY75" fmla="*/ 1529096 h 6711487"/>
                    <a:gd name="connsiteX76" fmla="*/ 1696244 w 3413919"/>
                    <a:gd name="connsiteY76" fmla="*/ 1313196 h 6711487"/>
                    <a:gd name="connsiteX77" fmla="*/ 1648619 w 3413919"/>
                    <a:gd name="connsiteY77" fmla="*/ 1202071 h 6711487"/>
                    <a:gd name="connsiteX78" fmla="*/ 1626394 w 3413919"/>
                    <a:gd name="connsiteY78" fmla="*/ 1075071 h 6711487"/>
                    <a:gd name="connsiteX79" fmla="*/ 1572419 w 3413919"/>
                    <a:gd name="connsiteY79" fmla="*/ 922671 h 6711487"/>
                    <a:gd name="connsiteX80" fmla="*/ 1366044 w 3413919"/>
                    <a:gd name="connsiteY80" fmla="*/ 786146 h 6711487"/>
                    <a:gd name="connsiteX81" fmla="*/ 1273969 w 3413919"/>
                    <a:gd name="connsiteY81" fmla="*/ 744871 h 6711487"/>
                    <a:gd name="connsiteX82" fmla="*/ 1258094 w 3413919"/>
                    <a:gd name="connsiteY82" fmla="*/ 684546 h 6711487"/>
                    <a:gd name="connsiteX83" fmla="*/ 1013619 w 3413919"/>
                    <a:gd name="connsiteY83" fmla="*/ 573421 h 6711487"/>
                    <a:gd name="connsiteX84" fmla="*/ 994569 w 3413919"/>
                    <a:gd name="connsiteY84" fmla="*/ 481346 h 6711487"/>
                    <a:gd name="connsiteX85" fmla="*/ 918369 w 3413919"/>
                    <a:gd name="connsiteY85" fmla="*/ 452771 h 6711487"/>
                    <a:gd name="connsiteX86" fmla="*/ 877094 w 3413919"/>
                    <a:gd name="connsiteY86" fmla="*/ 354346 h 6711487"/>
                    <a:gd name="connsiteX87" fmla="*/ 765969 w 3413919"/>
                    <a:gd name="connsiteY87" fmla="*/ 262271 h 6711487"/>
                    <a:gd name="connsiteX88" fmla="*/ 625475 w 3413919"/>
                    <a:gd name="connsiteY88" fmla="*/ 209883 h 6711487"/>
                    <a:gd name="connsiteX89" fmla="*/ 588169 w 3413919"/>
                    <a:gd name="connsiteY89" fmla="*/ 116221 h 6711487"/>
                    <a:gd name="connsiteX90" fmla="*/ 435769 w 3413919"/>
                    <a:gd name="connsiteY90" fmla="*/ 1921 h 6711487"/>
                    <a:gd name="connsiteX91" fmla="*/ 340519 w 3413919"/>
                    <a:gd name="connsiteY91" fmla="*/ 68596 h 6711487"/>
                    <a:gd name="connsiteX92" fmla="*/ 308769 w 3413919"/>
                    <a:gd name="connsiteY92" fmla="*/ 122570 h 6711487"/>
                    <a:gd name="connsiteX93" fmla="*/ 302419 w 3413919"/>
                    <a:gd name="connsiteY93" fmla="*/ 214645 h 6711487"/>
                    <a:gd name="connsiteX94" fmla="*/ 210344 w 3413919"/>
                    <a:gd name="connsiteY94" fmla="*/ 373394 h 6711487"/>
                    <a:gd name="connsiteX95" fmla="*/ 121444 w 3413919"/>
                    <a:gd name="connsiteY95" fmla="*/ 500395 h 6711487"/>
                    <a:gd name="connsiteX96" fmla="*/ 134144 w 3413919"/>
                    <a:gd name="connsiteY96" fmla="*/ 614694 h 6711487"/>
                    <a:gd name="connsiteX97" fmla="*/ 0 w 3413919"/>
                    <a:gd name="connsiteY97"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89300 w 3413919"/>
                    <a:gd name="connsiteY5" fmla="*/ 635191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71019 w 3413919"/>
                    <a:gd name="connsiteY11" fmla="*/ 6066168 h 6711487"/>
                    <a:gd name="connsiteX12" fmla="*/ 2982913 w 3413919"/>
                    <a:gd name="connsiteY12" fmla="*/ 6023306 h 6711487"/>
                    <a:gd name="connsiteX13" fmla="*/ 2911475 w 3413919"/>
                    <a:gd name="connsiteY13" fmla="*/ 6039974 h 6711487"/>
                    <a:gd name="connsiteX14" fmla="*/ 2878138 w 3413919"/>
                    <a:gd name="connsiteY14" fmla="*/ 6061406 h 6711487"/>
                    <a:gd name="connsiteX15" fmla="*/ 2828132 w 3413919"/>
                    <a:gd name="connsiteY15" fmla="*/ 6047118 h 6711487"/>
                    <a:gd name="connsiteX16" fmla="*/ 2763838 w 3413919"/>
                    <a:gd name="connsiteY16" fmla="*/ 5968537 h 6711487"/>
                    <a:gd name="connsiteX17" fmla="*/ 2737644 w 3413919"/>
                    <a:gd name="connsiteY17" fmla="*/ 5944724 h 6711487"/>
                    <a:gd name="connsiteX18" fmla="*/ 2687638 w 3413919"/>
                    <a:gd name="connsiteY18" fmla="*/ 5918531 h 6711487"/>
                    <a:gd name="connsiteX19" fmla="*/ 2680494 w 3413919"/>
                    <a:gd name="connsiteY19" fmla="*/ 5880431 h 6711487"/>
                    <a:gd name="connsiteX20" fmla="*/ 2642394 w 3413919"/>
                    <a:gd name="connsiteY20" fmla="*/ 5842331 h 6711487"/>
                    <a:gd name="connsiteX21" fmla="*/ 2640013 w 3413919"/>
                    <a:gd name="connsiteY21" fmla="*/ 5792324 h 6711487"/>
                    <a:gd name="connsiteX22" fmla="*/ 2625725 w 3413919"/>
                    <a:gd name="connsiteY22" fmla="*/ 5768512 h 6711487"/>
                    <a:gd name="connsiteX23" fmla="*/ 2580482 w 3413919"/>
                    <a:gd name="connsiteY23" fmla="*/ 5816137 h 6711487"/>
                    <a:gd name="connsiteX24" fmla="*/ 2551907 w 3413919"/>
                    <a:gd name="connsiteY24" fmla="*/ 5839949 h 6711487"/>
                    <a:gd name="connsiteX25" fmla="*/ 2497138 w 3413919"/>
                    <a:gd name="connsiteY25" fmla="*/ 5849474 h 6711487"/>
                    <a:gd name="connsiteX26" fmla="*/ 2506663 w 3413919"/>
                    <a:gd name="connsiteY26" fmla="*/ 5811374 h 6711487"/>
                    <a:gd name="connsiteX27" fmla="*/ 2566194 w 3413919"/>
                    <a:gd name="connsiteY27" fmla="*/ 5770893 h 6711487"/>
                    <a:gd name="connsiteX28" fmla="*/ 2549525 w 3413919"/>
                    <a:gd name="connsiteY28" fmla="*/ 5742318 h 6711487"/>
                    <a:gd name="connsiteX29" fmla="*/ 2466182 w 3413919"/>
                    <a:gd name="connsiteY29" fmla="*/ 5735174 h 6711487"/>
                    <a:gd name="connsiteX30" fmla="*/ 2432844 w 3413919"/>
                    <a:gd name="connsiteY30" fmla="*/ 5689931 h 6711487"/>
                    <a:gd name="connsiteX31" fmla="*/ 2387601 w 3413919"/>
                    <a:gd name="connsiteY31" fmla="*/ 5642306 h 6711487"/>
                    <a:gd name="connsiteX32" fmla="*/ 2330450 w 3413919"/>
                    <a:gd name="connsiteY32" fmla="*/ 5654212 h 6711487"/>
                    <a:gd name="connsiteX33" fmla="*/ 2292351 w 3413919"/>
                    <a:gd name="connsiteY33" fmla="*/ 5613730 h 6711487"/>
                    <a:gd name="connsiteX34" fmla="*/ 2254250 w 3413919"/>
                    <a:gd name="connsiteY34" fmla="*/ 5573249 h 6711487"/>
                    <a:gd name="connsiteX35" fmla="*/ 2209007 w 3413919"/>
                    <a:gd name="connsiteY35" fmla="*/ 5566106 h 6711487"/>
                    <a:gd name="connsiteX36" fmla="*/ 2194719 w 3413919"/>
                    <a:gd name="connsiteY36" fmla="*/ 5504193 h 6711487"/>
                    <a:gd name="connsiteX37" fmla="*/ 2144713 w 3413919"/>
                    <a:gd name="connsiteY37" fmla="*/ 5473237 h 6711487"/>
                    <a:gd name="connsiteX38" fmla="*/ 2139950 w 3413919"/>
                    <a:gd name="connsiteY38" fmla="*/ 5404181 h 6711487"/>
                    <a:gd name="connsiteX39" fmla="*/ 2106613 w 3413919"/>
                    <a:gd name="connsiteY39" fmla="*/ 5358937 h 6711487"/>
                    <a:gd name="connsiteX40" fmla="*/ 2070894 w 3413919"/>
                    <a:gd name="connsiteY40" fmla="*/ 5347031 h 6711487"/>
                    <a:gd name="connsiteX41" fmla="*/ 2032794 w 3413919"/>
                    <a:gd name="connsiteY41" fmla="*/ 5330362 h 6711487"/>
                    <a:gd name="connsiteX42" fmla="*/ 2051844 w 3413919"/>
                    <a:gd name="connsiteY42" fmla="*/ 5239874 h 6711487"/>
                    <a:gd name="connsiteX43" fmla="*/ 2008981 w 3413919"/>
                    <a:gd name="connsiteY43" fmla="*/ 5151770 h 6711487"/>
                    <a:gd name="connsiteX44" fmla="*/ 2018506 w 3413919"/>
                    <a:gd name="connsiteY44" fmla="*/ 5063665 h 6711487"/>
                    <a:gd name="connsiteX45" fmla="*/ 1932781 w 3413919"/>
                    <a:gd name="connsiteY45" fmla="*/ 4968414 h 6711487"/>
                    <a:gd name="connsiteX46" fmla="*/ 1968501 w 3413919"/>
                    <a:gd name="connsiteY46" fmla="*/ 4785059 h 6711487"/>
                    <a:gd name="connsiteX47" fmla="*/ 1880394 w 3413919"/>
                    <a:gd name="connsiteY47" fmla="*/ 4713622 h 6711487"/>
                    <a:gd name="connsiteX48" fmla="*/ 1889919 w 3413919"/>
                    <a:gd name="connsiteY48" fmla="*/ 4632659 h 6711487"/>
                    <a:gd name="connsiteX49" fmla="*/ 1982788 w 3413919"/>
                    <a:gd name="connsiteY49" fmla="*/ 4589797 h 6711487"/>
                    <a:gd name="connsiteX50" fmla="*/ 1982788 w 3413919"/>
                    <a:gd name="connsiteY50" fmla="*/ 4427872 h 6711487"/>
                    <a:gd name="connsiteX51" fmla="*/ 1923257 w 3413919"/>
                    <a:gd name="connsiteY51" fmla="*/ 4308808 h 6711487"/>
                    <a:gd name="connsiteX52" fmla="*/ 2011363 w 3413919"/>
                    <a:gd name="connsiteY52" fmla="*/ 4215940 h 6711487"/>
                    <a:gd name="connsiteX53" fmla="*/ 1987550 w 3413919"/>
                    <a:gd name="connsiteY53" fmla="*/ 4154028 h 6711487"/>
                    <a:gd name="connsiteX54" fmla="*/ 2018507 w 3413919"/>
                    <a:gd name="connsiteY54" fmla="*/ 4106402 h 6711487"/>
                    <a:gd name="connsiteX55" fmla="*/ 1992313 w 3413919"/>
                    <a:gd name="connsiteY55" fmla="*/ 4008770 h 6711487"/>
                    <a:gd name="connsiteX56" fmla="*/ 1887538 w 3413919"/>
                    <a:gd name="connsiteY56" fmla="*/ 3923046 h 6711487"/>
                    <a:gd name="connsiteX57" fmla="*/ 1955007 w 3413919"/>
                    <a:gd name="connsiteY57" fmla="*/ 3790490 h 6711487"/>
                    <a:gd name="connsiteX58" fmla="*/ 1905794 w 3413919"/>
                    <a:gd name="connsiteY58" fmla="*/ 3707146 h 6711487"/>
                    <a:gd name="connsiteX59" fmla="*/ 1950244 w 3413919"/>
                    <a:gd name="connsiteY59" fmla="*/ 3552364 h 6711487"/>
                    <a:gd name="connsiteX60" fmla="*/ 2006601 w 3413919"/>
                    <a:gd name="connsiteY60" fmla="*/ 3527759 h 6711487"/>
                    <a:gd name="connsiteX61" fmla="*/ 2011363 w 3413919"/>
                    <a:gd name="connsiteY61" fmla="*/ 3447590 h 6711487"/>
                    <a:gd name="connsiteX62" fmla="*/ 1947069 w 3413919"/>
                    <a:gd name="connsiteY62" fmla="*/ 3354721 h 6711487"/>
                    <a:gd name="connsiteX63" fmla="*/ 2051844 w 3413919"/>
                    <a:gd name="connsiteY63" fmla="*/ 3263440 h 6711487"/>
                    <a:gd name="connsiteX64" fmla="*/ 1991519 w 3413919"/>
                    <a:gd name="connsiteY64" fmla="*/ 3199146 h 6711487"/>
                    <a:gd name="connsiteX65" fmla="*/ 2070894 w 3413919"/>
                    <a:gd name="connsiteY65" fmla="*/ 3037221 h 6711487"/>
                    <a:gd name="connsiteX66" fmla="*/ 2124869 w 3413919"/>
                    <a:gd name="connsiteY66" fmla="*/ 2976896 h 6711487"/>
                    <a:gd name="connsiteX67" fmla="*/ 2191544 w 3413919"/>
                    <a:gd name="connsiteY67" fmla="*/ 2840371 h 6711487"/>
                    <a:gd name="connsiteX68" fmla="*/ 2334419 w 3413919"/>
                    <a:gd name="connsiteY68" fmla="*/ 2729246 h 6711487"/>
                    <a:gd name="connsiteX69" fmla="*/ 2401094 w 3413919"/>
                    <a:gd name="connsiteY69" fmla="*/ 2595896 h 6711487"/>
                    <a:gd name="connsiteX70" fmla="*/ 2410619 w 3413919"/>
                    <a:gd name="connsiteY70" fmla="*/ 2376821 h 6711487"/>
                    <a:gd name="connsiteX71" fmla="*/ 2379663 w 3413919"/>
                    <a:gd name="connsiteY71" fmla="*/ 2099009 h 6711487"/>
                    <a:gd name="connsiteX72" fmla="*/ 2320925 w 3413919"/>
                    <a:gd name="connsiteY72" fmla="*/ 1868027 h 6711487"/>
                    <a:gd name="connsiteX73" fmla="*/ 2216944 w 3413919"/>
                    <a:gd name="connsiteY73" fmla="*/ 1818021 h 6711487"/>
                    <a:gd name="connsiteX74" fmla="*/ 1893094 w 3413919"/>
                    <a:gd name="connsiteY74" fmla="*/ 1529096 h 6711487"/>
                    <a:gd name="connsiteX75" fmla="*/ 1696244 w 3413919"/>
                    <a:gd name="connsiteY75" fmla="*/ 1313196 h 6711487"/>
                    <a:gd name="connsiteX76" fmla="*/ 1648619 w 3413919"/>
                    <a:gd name="connsiteY76" fmla="*/ 1202071 h 6711487"/>
                    <a:gd name="connsiteX77" fmla="*/ 1626394 w 3413919"/>
                    <a:gd name="connsiteY77" fmla="*/ 1075071 h 6711487"/>
                    <a:gd name="connsiteX78" fmla="*/ 1572419 w 3413919"/>
                    <a:gd name="connsiteY78" fmla="*/ 922671 h 6711487"/>
                    <a:gd name="connsiteX79" fmla="*/ 1366044 w 3413919"/>
                    <a:gd name="connsiteY79" fmla="*/ 786146 h 6711487"/>
                    <a:gd name="connsiteX80" fmla="*/ 1273969 w 3413919"/>
                    <a:gd name="connsiteY80" fmla="*/ 744871 h 6711487"/>
                    <a:gd name="connsiteX81" fmla="*/ 1258094 w 3413919"/>
                    <a:gd name="connsiteY81" fmla="*/ 684546 h 6711487"/>
                    <a:gd name="connsiteX82" fmla="*/ 1013619 w 3413919"/>
                    <a:gd name="connsiteY82" fmla="*/ 573421 h 6711487"/>
                    <a:gd name="connsiteX83" fmla="*/ 994569 w 3413919"/>
                    <a:gd name="connsiteY83" fmla="*/ 481346 h 6711487"/>
                    <a:gd name="connsiteX84" fmla="*/ 918369 w 3413919"/>
                    <a:gd name="connsiteY84" fmla="*/ 452771 h 6711487"/>
                    <a:gd name="connsiteX85" fmla="*/ 877094 w 3413919"/>
                    <a:gd name="connsiteY85" fmla="*/ 354346 h 6711487"/>
                    <a:gd name="connsiteX86" fmla="*/ 765969 w 3413919"/>
                    <a:gd name="connsiteY86" fmla="*/ 262271 h 6711487"/>
                    <a:gd name="connsiteX87" fmla="*/ 625475 w 3413919"/>
                    <a:gd name="connsiteY87" fmla="*/ 209883 h 6711487"/>
                    <a:gd name="connsiteX88" fmla="*/ 588169 w 3413919"/>
                    <a:gd name="connsiteY88" fmla="*/ 116221 h 6711487"/>
                    <a:gd name="connsiteX89" fmla="*/ 435769 w 3413919"/>
                    <a:gd name="connsiteY89" fmla="*/ 1921 h 6711487"/>
                    <a:gd name="connsiteX90" fmla="*/ 340519 w 3413919"/>
                    <a:gd name="connsiteY90" fmla="*/ 68596 h 6711487"/>
                    <a:gd name="connsiteX91" fmla="*/ 308769 w 3413919"/>
                    <a:gd name="connsiteY91" fmla="*/ 122570 h 6711487"/>
                    <a:gd name="connsiteX92" fmla="*/ 302419 w 3413919"/>
                    <a:gd name="connsiteY92" fmla="*/ 214645 h 6711487"/>
                    <a:gd name="connsiteX93" fmla="*/ 210344 w 3413919"/>
                    <a:gd name="connsiteY93" fmla="*/ 373394 h 6711487"/>
                    <a:gd name="connsiteX94" fmla="*/ 121444 w 3413919"/>
                    <a:gd name="connsiteY94" fmla="*/ 500395 h 6711487"/>
                    <a:gd name="connsiteX95" fmla="*/ 134144 w 3413919"/>
                    <a:gd name="connsiteY95" fmla="*/ 614694 h 6711487"/>
                    <a:gd name="connsiteX96" fmla="*/ 0 w 3413919"/>
                    <a:gd name="connsiteY96"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89300 w 3413919"/>
                    <a:gd name="connsiteY5" fmla="*/ 635191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71019 w 3413919"/>
                    <a:gd name="connsiteY11" fmla="*/ 6066168 h 6711487"/>
                    <a:gd name="connsiteX12" fmla="*/ 2982913 w 3413919"/>
                    <a:gd name="connsiteY12" fmla="*/ 6023306 h 6711487"/>
                    <a:gd name="connsiteX13" fmla="*/ 2878138 w 3413919"/>
                    <a:gd name="connsiteY13" fmla="*/ 6061406 h 6711487"/>
                    <a:gd name="connsiteX14" fmla="*/ 2828132 w 3413919"/>
                    <a:gd name="connsiteY14" fmla="*/ 6047118 h 6711487"/>
                    <a:gd name="connsiteX15" fmla="*/ 2763838 w 3413919"/>
                    <a:gd name="connsiteY15" fmla="*/ 5968537 h 6711487"/>
                    <a:gd name="connsiteX16" fmla="*/ 2737644 w 3413919"/>
                    <a:gd name="connsiteY16" fmla="*/ 5944724 h 6711487"/>
                    <a:gd name="connsiteX17" fmla="*/ 2687638 w 3413919"/>
                    <a:gd name="connsiteY17" fmla="*/ 5918531 h 6711487"/>
                    <a:gd name="connsiteX18" fmla="*/ 2680494 w 3413919"/>
                    <a:gd name="connsiteY18" fmla="*/ 5880431 h 6711487"/>
                    <a:gd name="connsiteX19" fmla="*/ 2642394 w 3413919"/>
                    <a:gd name="connsiteY19" fmla="*/ 5842331 h 6711487"/>
                    <a:gd name="connsiteX20" fmla="*/ 2640013 w 3413919"/>
                    <a:gd name="connsiteY20" fmla="*/ 5792324 h 6711487"/>
                    <a:gd name="connsiteX21" fmla="*/ 2625725 w 3413919"/>
                    <a:gd name="connsiteY21" fmla="*/ 5768512 h 6711487"/>
                    <a:gd name="connsiteX22" fmla="*/ 2580482 w 3413919"/>
                    <a:gd name="connsiteY22" fmla="*/ 5816137 h 6711487"/>
                    <a:gd name="connsiteX23" fmla="*/ 2551907 w 3413919"/>
                    <a:gd name="connsiteY23" fmla="*/ 5839949 h 6711487"/>
                    <a:gd name="connsiteX24" fmla="*/ 2497138 w 3413919"/>
                    <a:gd name="connsiteY24" fmla="*/ 5849474 h 6711487"/>
                    <a:gd name="connsiteX25" fmla="*/ 2506663 w 3413919"/>
                    <a:gd name="connsiteY25" fmla="*/ 5811374 h 6711487"/>
                    <a:gd name="connsiteX26" fmla="*/ 2566194 w 3413919"/>
                    <a:gd name="connsiteY26" fmla="*/ 5770893 h 6711487"/>
                    <a:gd name="connsiteX27" fmla="*/ 2549525 w 3413919"/>
                    <a:gd name="connsiteY27" fmla="*/ 5742318 h 6711487"/>
                    <a:gd name="connsiteX28" fmla="*/ 2466182 w 3413919"/>
                    <a:gd name="connsiteY28" fmla="*/ 5735174 h 6711487"/>
                    <a:gd name="connsiteX29" fmla="*/ 2432844 w 3413919"/>
                    <a:gd name="connsiteY29" fmla="*/ 5689931 h 6711487"/>
                    <a:gd name="connsiteX30" fmla="*/ 2387601 w 3413919"/>
                    <a:gd name="connsiteY30" fmla="*/ 5642306 h 6711487"/>
                    <a:gd name="connsiteX31" fmla="*/ 2330450 w 3413919"/>
                    <a:gd name="connsiteY31" fmla="*/ 5654212 h 6711487"/>
                    <a:gd name="connsiteX32" fmla="*/ 2292351 w 3413919"/>
                    <a:gd name="connsiteY32" fmla="*/ 5613730 h 6711487"/>
                    <a:gd name="connsiteX33" fmla="*/ 2254250 w 3413919"/>
                    <a:gd name="connsiteY33" fmla="*/ 5573249 h 6711487"/>
                    <a:gd name="connsiteX34" fmla="*/ 2209007 w 3413919"/>
                    <a:gd name="connsiteY34" fmla="*/ 5566106 h 6711487"/>
                    <a:gd name="connsiteX35" fmla="*/ 2194719 w 3413919"/>
                    <a:gd name="connsiteY35" fmla="*/ 5504193 h 6711487"/>
                    <a:gd name="connsiteX36" fmla="*/ 2144713 w 3413919"/>
                    <a:gd name="connsiteY36" fmla="*/ 5473237 h 6711487"/>
                    <a:gd name="connsiteX37" fmla="*/ 2139950 w 3413919"/>
                    <a:gd name="connsiteY37" fmla="*/ 5404181 h 6711487"/>
                    <a:gd name="connsiteX38" fmla="*/ 2106613 w 3413919"/>
                    <a:gd name="connsiteY38" fmla="*/ 5358937 h 6711487"/>
                    <a:gd name="connsiteX39" fmla="*/ 2070894 w 3413919"/>
                    <a:gd name="connsiteY39" fmla="*/ 5347031 h 6711487"/>
                    <a:gd name="connsiteX40" fmla="*/ 2032794 w 3413919"/>
                    <a:gd name="connsiteY40" fmla="*/ 5330362 h 6711487"/>
                    <a:gd name="connsiteX41" fmla="*/ 2051844 w 3413919"/>
                    <a:gd name="connsiteY41" fmla="*/ 5239874 h 6711487"/>
                    <a:gd name="connsiteX42" fmla="*/ 2008981 w 3413919"/>
                    <a:gd name="connsiteY42" fmla="*/ 5151770 h 6711487"/>
                    <a:gd name="connsiteX43" fmla="*/ 2018506 w 3413919"/>
                    <a:gd name="connsiteY43" fmla="*/ 5063665 h 6711487"/>
                    <a:gd name="connsiteX44" fmla="*/ 1932781 w 3413919"/>
                    <a:gd name="connsiteY44" fmla="*/ 4968414 h 6711487"/>
                    <a:gd name="connsiteX45" fmla="*/ 1968501 w 3413919"/>
                    <a:gd name="connsiteY45" fmla="*/ 4785059 h 6711487"/>
                    <a:gd name="connsiteX46" fmla="*/ 1880394 w 3413919"/>
                    <a:gd name="connsiteY46" fmla="*/ 4713622 h 6711487"/>
                    <a:gd name="connsiteX47" fmla="*/ 1889919 w 3413919"/>
                    <a:gd name="connsiteY47" fmla="*/ 4632659 h 6711487"/>
                    <a:gd name="connsiteX48" fmla="*/ 1982788 w 3413919"/>
                    <a:gd name="connsiteY48" fmla="*/ 4589797 h 6711487"/>
                    <a:gd name="connsiteX49" fmla="*/ 1982788 w 3413919"/>
                    <a:gd name="connsiteY49" fmla="*/ 4427872 h 6711487"/>
                    <a:gd name="connsiteX50" fmla="*/ 1923257 w 3413919"/>
                    <a:gd name="connsiteY50" fmla="*/ 4308808 h 6711487"/>
                    <a:gd name="connsiteX51" fmla="*/ 2011363 w 3413919"/>
                    <a:gd name="connsiteY51" fmla="*/ 4215940 h 6711487"/>
                    <a:gd name="connsiteX52" fmla="*/ 1987550 w 3413919"/>
                    <a:gd name="connsiteY52" fmla="*/ 4154028 h 6711487"/>
                    <a:gd name="connsiteX53" fmla="*/ 2018507 w 3413919"/>
                    <a:gd name="connsiteY53" fmla="*/ 4106402 h 6711487"/>
                    <a:gd name="connsiteX54" fmla="*/ 1992313 w 3413919"/>
                    <a:gd name="connsiteY54" fmla="*/ 4008770 h 6711487"/>
                    <a:gd name="connsiteX55" fmla="*/ 1887538 w 3413919"/>
                    <a:gd name="connsiteY55" fmla="*/ 3923046 h 6711487"/>
                    <a:gd name="connsiteX56" fmla="*/ 1955007 w 3413919"/>
                    <a:gd name="connsiteY56" fmla="*/ 3790490 h 6711487"/>
                    <a:gd name="connsiteX57" fmla="*/ 1905794 w 3413919"/>
                    <a:gd name="connsiteY57" fmla="*/ 3707146 h 6711487"/>
                    <a:gd name="connsiteX58" fmla="*/ 1950244 w 3413919"/>
                    <a:gd name="connsiteY58" fmla="*/ 3552364 h 6711487"/>
                    <a:gd name="connsiteX59" fmla="*/ 2006601 w 3413919"/>
                    <a:gd name="connsiteY59" fmla="*/ 3527759 h 6711487"/>
                    <a:gd name="connsiteX60" fmla="*/ 2011363 w 3413919"/>
                    <a:gd name="connsiteY60" fmla="*/ 3447590 h 6711487"/>
                    <a:gd name="connsiteX61" fmla="*/ 1947069 w 3413919"/>
                    <a:gd name="connsiteY61" fmla="*/ 3354721 h 6711487"/>
                    <a:gd name="connsiteX62" fmla="*/ 2051844 w 3413919"/>
                    <a:gd name="connsiteY62" fmla="*/ 3263440 h 6711487"/>
                    <a:gd name="connsiteX63" fmla="*/ 1991519 w 3413919"/>
                    <a:gd name="connsiteY63" fmla="*/ 3199146 h 6711487"/>
                    <a:gd name="connsiteX64" fmla="*/ 2070894 w 3413919"/>
                    <a:gd name="connsiteY64" fmla="*/ 3037221 h 6711487"/>
                    <a:gd name="connsiteX65" fmla="*/ 2124869 w 3413919"/>
                    <a:gd name="connsiteY65" fmla="*/ 2976896 h 6711487"/>
                    <a:gd name="connsiteX66" fmla="*/ 2191544 w 3413919"/>
                    <a:gd name="connsiteY66" fmla="*/ 2840371 h 6711487"/>
                    <a:gd name="connsiteX67" fmla="*/ 2334419 w 3413919"/>
                    <a:gd name="connsiteY67" fmla="*/ 2729246 h 6711487"/>
                    <a:gd name="connsiteX68" fmla="*/ 2401094 w 3413919"/>
                    <a:gd name="connsiteY68" fmla="*/ 2595896 h 6711487"/>
                    <a:gd name="connsiteX69" fmla="*/ 2410619 w 3413919"/>
                    <a:gd name="connsiteY69" fmla="*/ 2376821 h 6711487"/>
                    <a:gd name="connsiteX70" fmla="*/ 2379663 w 3413919"/>
                    <a:gd name="connsiteY70" fmla="*/ 2099009 h 6711487"/>
                    <a:gd name="connsiteX71" fmla="*/ 2320925 w 3413919"/>
                    <a:gd name="connsiteY71" fmla="*/ 1868027 h 6711487"/>
                    <a:gd name="connsiteX72" fmla="*/ 2216944 w 3413919"/>
                    <a:gd name="connsiteY72" fmla="*/ 1818021 h 6711487"/>
                    <a:gd name="connsiteX73" fmla="*/ 1893094 w 3413919"/>
                    <a:gd name="connsiteY73" fmla="*/ 1529096 h 6711487"/>
                    <a:gd name="connsiteX74" fmla="*/ 1696244 w 3413919"/>
                    <a:gd name="connsiteY74" fmla="*/ 1313196 h 6711487"/>
                    <a:gd name="connsiteX75" fmla="*/ 1648619 w 3413919"/>
                    <a:gd name="connsiteY75" fmla="*/ 1202071 h 6711487"/>
                    <a:gd name="connsiteX76" fmla="*/ 1626394 w 3413919"/>
                    <a:gd name="connsiteY76" fmla="*/ 1075071 h 6711487"/>
                    <a:gd name="connsiteX77" fmla="*/ 1572419 w 3413919"/>
                    <a:gd name="connsiteY77" fmla="*/ 922671 h 6711487"/>
                    <a:gd name="connsiteX78" fmla="*/ 1366044 w 3413919"/>
                    <a:gd name="connsiteY78" fmla="*/ 786146 h 6711487"/>
                    <a:gd name="connsiteX79" fmla="*/ 1273969 w 3413919"/>
                    <a:gd name="connsiteY79" fmla="*/ 744871 h 6711487"/>
                    <a:gd name="connsiteX80" fmla="*/ 1258094 w 3413919"/>
                    <a:gd name="connsiteY80" fmla="*/ 684546 h 6711487"/>
                    <a:gd name="connsiteX81" fmla="*/ 1013619 w 3413919"/>
                    <a:gd name="connsiteY81" fmla="*/ 573421 h 6711487"/>
                    <a:gd name="connsiteX82" fmla="*/ 994569 w 3413919"/>
                    <a:gd name="connsiteY82" fmla="*/ 481346 h 6711487"/>
                    <a:gd name="connsiteX83" fmla="*/ 918369 w 3413919"/>
                    <a:gd name="connsiteY83" fmla="*/ 452771 h 6711487"/>
                    <a:gd name="connsiteX84" fmla="*/ 877094 w 3413919"/>
                    <a:gd name="connsiteY84" fmla="*/ 354346 h 6711487"/>
                    <a:gd name="connsiteX85" fmla="*/ 765969 w 3413919"/>
                    <a:gd name="connsiteY85" fmla="*/ 262271 h 6711487"/>
                    <a:gd name="connsiteX86" fmla="*/ 625475 w 3413919"/>
                    <a:gd name="connsiteY86" fmla="*/ 209883 h 6711487"/>
                    <a:gd name="connsiteX87" fmla="*/ 588169 w 3413919"/>
                    <a:gd name="connsiteY87" fmla="*/ 116221 h 6711487"/>
                    <a:gd name="connsiteX88" fmla="*/ 435769 w 3413919"/>
                    <a:gd name="connsiteY88" fmla="*/ 1921 h 6711487"/>
                    <a:gd name="connsiteX89" fmla="*/ 340519 w 3413919"/>
                    <a:gd name="connsiteY89" fmla="*/ 68596 h 6711487"/>
                    <a:gd name="connsiteX90" fmla="*/ 308769 w 3413919"/>
                    <a:gd name="connsiteY90" fmla="*/ 122570 h 6711487"/>
                    <a:gd name="connsiteX91" fmla="*/ 302419 w 3413919"/>
                    <a:gd name="connsiteY91" fmla="*/ 214645 h 6711487"/>
                    <a:gd name="connsiteX92" fmla="*/ 210344 w 3413919"/>
                    <a:gd name="connsiteY92" fmla="*/ 373394 h 6711487"/>
                    <a:gd name="connsiteX93" fmla="*/ 121444 w 3413919"/>
                    <a:gd name="connsiteY93" fmla="*/ 500395 h 6711487"/>
                    <a:gd name="connsiteX94" fmla="*/ 134144 w 3413919"/>
                    <a:gd name="connsiteY94" fmla="*/ 614694 h 6711487"/>
                    <a:gd name="connsiteX95" fmla="*/ 0 w 3413919"/>
                    <a:gd name="connsiteY95"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89300 w 3413919"/>
                    <a:gd name="connsiteY5" fmla="*/ 635191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71019 w 3413919"/>
                    <a:gd name="connsiteY11" fmla="*/ 6066168 h 6711487"/>
                    <a:gd name="connsiteX12" fmla="*/ 2982913 w 3413919"/>
                    <a:gd name="connsiteY12" fmla="*/ 6023306 h 6711487"/>
                    <a:gd name="connsiteX13" fmla="*/ 2878138 w 3413919"/>
                    <a:gd name="connsiteY13" fmla="*/ 6061406 h 6711487"/>
                    <a:gd name="connsiteX14" fmla="*/ 2828132 w 3413919"/>
                    <a:gd name="connsiteY14" fmla="*/ 6047118 h 6711487"/>
                    <a:gd name="connsiteX15" fmla="*/ 2763838 w 3413919"/>
                    <a:gd name="connsiteY15" fmla="*/ 5968537 h 6711487"/>
                    <a:gd name="connsiteX16" fmla="*/ 2687638 w 3413919"/>
                    <a:gd name="connsiteY16" fmla="*/ 5918531 h 6711487"/>
                    <a:gd name="connsiteX17" fmla="*/ 2680494 w 3413919"/>
                    <a:gd name="connsiteY17" fmla="*/ 5880431 h 6711487"/>
                    <a:gd name="connsiteX18" fmla="*/ 2642394 w 3413919"/>
                    <a:gd name="connsiteY18" fmla="*/ 5842331 h 6711487"/>
                    <a:gd name="connsiteX19" fmla="*/ 2640013 w 3413919"/>
                    <a:gd name="connsiteY19" fmla="*/ 5792324 h 6711487"/>
                    <a:gd name="connsiteX20" fmla="*/ 2625725 w 3413919"/>
                    <a:gd name="connsiteY20" fmla="*/ 5768512 h 6711487"/>
                    <a:gd name="connsiteX21" fmla="*/ 2580482 w 3413919"/>
                    <a:gd name="connsiteY21" fmla="*/ 5816137 h 6711487"/>
                    <a:gd name="connsiteX22" fmla="*/ 2551907 w 3413919"/>
                    <a:gd name="connsiteY22" fmla="*/ 5839949 h 6711487"/>
                    <a:gd name="connsiteX23" fmla="*/ 2497138 w 3413919"/>
                    <a:gd name="connsiteY23" fmla="*/ 5849474 h 6711487"/>
                    <a:gd name="connsiteX24" fmla="*/ 2506663 w 3413919"/>
                    <a:gd name="connsiteY24" fmla="*/ 5811374 h 6711487"/>
                    <a:gd name="connsiteX25" fmla="*/ 2566194 w 3413919"/>
                    <a:gd name="connsiteY25" fmla="*/ 5770893 h 6711487"/>
                    <a:gd name="connsiteX26" fmla="*/ 2549525 w 3413919"/>
                    <a:gd name="connsiteY26" fmla="*/ 5742318 h 6711487"/>
                    <a:gd name="connsiteX27" fmla="*/ 2466182 w 3413919"/>
                    <a:gd name="connsiteY27" fmla="*/ 5735174 h 6711487"/>
                    <a:gd name="connsiteX28" fmla="*/ 2432844 w 3413919"/>
                    <a:gd name="connsiteY28" fmla="*/ 5689931 h 6711487"/>
                    <a:gd name="connsiteX29" fmla="*/ 2387601 w 3413919"/>
                    <a:gd name="connsiteY29" fmla="*/ 5642306 h 6711487"/>
                    <a:gd name="connsiteX30" fmla="*/ 2330450 w 3413919"/>
                    <a:gd name="connsiteY30" fmla="*/ 5654212 h 6711487"/>
                    <a:gd name="connsiteX31" fmla="*/ 2292351 w 3413919"/>
                    <a:gd name="connsiteY31" fmla="*/ 5613730 h 6711487"/>
                    <a:gd name="connsiteX32" fmla="*/ 2254250 w 3413919"/>
                    <a:gd name="connsiteY32" fmla="*/ 5573249 h 6711487"/>
                    <a:gd name="connsiteX33" fmla="*/ 2209007 w 3413919"/>
                    <a:gd name="connsiteY33" fmla="*/ 5566106 h 6711487"/>
                    <a:gd name="connsiteX34" fmla="*/ 2194719 w 3413919"/>
                    <a:gd name="connsiteY34" fmla="*/ 5504193 h 6711487"/>
                    <a:gd name="connsiteX35" fmla="*/ 2144713 w 3413919"/>
                    <a:gd name="connsiteY35" fmla="*/ 5473237 h 6711487"/>
                    <a:gd name="connsiteX36" fmla="*/ 2139950 w 3413919"/>
                    <a:gd name="connsiteY36" fmla="*/ 5404181 h 6711487"/>
                    <a:gd name="connsiteX37" fmla="*/ 2106613 w 3413919"/>
                    <a:gd name="connsiteY37" fmla="*/ 5358937 h 6711487"/>
                    <a:gd name="connsiteX38" fmla="*/ 2070894 w 3413919"/>
                    <a:gd name="connsiteY38" fmla="*/ 5347031 h 6711487"/>
                    <a:gd name="connsiteX39" fmla="*/ 2032794 w 3413919"/>
                    <a:gd name="connsiteY39" fmla="*/ 5330362 h 6711487"/>
                    <a:gd name="connsiteX40" fmla="*/ 2051844 w 3413919"/>
                    <a:gd name="connsiteY40" fmla="*/ 5239874 h 6711487"/>
                    <a:gd name="connsiteX41" fmla="*/ 2008981 w 3413919"/>
                    <a:gd name="connsiteY41" fmla="*/ 5151770 h 6711487"/>
                    <a:gd name="connsiteX42" fmla="*/ 2018506 w 3413919"/>
                    <a:gd name="connsiteY42" fmla="*/ 5063665 h 6711487"/>
                    <a:gd name="connsiteX43" fmla="*/ 1932781 w 3413919"/>
                    <a:gd name="connsiteY43" fmla="*/ 4968414 h 6711487"/>
                    <a:gd name="connsiteX44" fmla="*/ 1968501 w 3413919"/>
                    <a:gd name="connsiteY44" fmla="*/ 4785059 h 6711487"/>
                    <a:gd name="connsiteX45" fmla="*/ 1880394 w 3413919"/>
                    <a:gd name="connsiteY45" fmla="*/ 4713622 h 6711487"/>
                    <a:gd name="connsiteX46" fmla="*/ 1889919 w 3413919"/>
                    <a:gd name="connsiteY46" fmla="*/ 4632659 h 6711487"/>
                    <a:gd name="connsiteX47" fmla="*/ 1982788 w 3413919"/>
                    <a:gd name="connsiteY47" fmla="*/ 4589797 h 6711487"/>
                    <a:gd name="connsiteX48" fmla="*/ 1982788 w 3413919"/>
                    <a:gd name="connsiteY48" fmla="*/ 4427872 h 6711487"/>
                    <a:gd name="connsiteX49" fmla="*/ 1923257 w 3413919"/>
                    <a:gd name="connsiteY49" fmla="*/ 4308808 h 6711487"/>
                    <a:gd name="connsiteX50" fmla="*/ 2011363 w 3413919"/>
                    <a:gd name="connsiteY50" fmla="*/ 4215940 h 6711487"/>
                    <a:gd name="connsiteX51" fmla="*/ 1987550 w 3413919"/>
                    <a:gd name="connsiteY51" fmla="*/ 4154028 h 6711487"/>
                    <a:gd name="connsiteX52" fmla="*/ 2018507 w 3413919"/>
                    <a:gd name="connsiteY52" fmla="*/ 4106402 h 6711487"/>
                    <a:gd name="connsiteX53" fmla="*/ 1992313 w 3413919"/>
                    <a:gd name="connsiteY53" fmla="*/ 4008770 h 6711487"/>
                    <a:gd name="connsiteX54" fmla="*/ 1887538 w 3413919"/>
                    <a:gd name="connsiteY54" fmla="*/ 3923046 h 6711487"/>
                    <a:gd name="connsiteX55" fmla="*/ 1955007 w 3413919"/>
                    <a:gd name="connsiteY55" fmla="*/ 3790490 h 6711487"/>
                    <a:gd name="connsiteX56" fmla="*/ 1905794 w 3413919"/>
                    <a:gd name="connsiteY56" fmla="*/ 3707146 h 6711487"/>
                    <a:gd name="connsiteX57" fmla="*/ 1950244 w 3413919"/>
                    <a:gd name="connsiteY57" fmla="*/ 3552364 h 6711487"/>
                    <a:gd name="connsiteX58" fmla="*/ 2006601 w 3413919"/>
                    <a:gd name="connsiteY58" fmla="*/ 3527759 h 6711487"/>
                    <a:gd name="connsiteX59" fmla="*/ 2011363 w 3413919"/>
                    <a:gd name="connsiteY59" fmla="*/ 3447590 h 6711487"/>
                    <a:gd name="connsiteX60" fmla="*/ 1947069 w 3413919"/>
                    <a:gd name="connsiteY60" fmla="*/ 3354721 h 6711487"/>
                    <a:gd name="connsiteX61" fmla="*/ 2051844 w 3413919"/>
                    <a:gd name="connsiteY61" fmla="*/ 3263440 h 6711487"/>
                    <a:gd name="connsiteX62" fmla="*/ 1991519 w 3413919"/>
                    <a:gd name="connsiteY62" fmla="*/ 3199146 h 6711487"/>
                    <a:gd name="connsiteX63" fmla="*/ 2070894 w 3413919"/>
                    <a:gd name="connsiteY63" fmla="*/ 3037221 h 6711487"/>
                    <a:gd name="connsiteX64" fmla="*/ 2124869 w 3413919"/>
                    <a:gd name="connsiteY64" fmla="*/ 2976896 h 6711487"/>
                    <a:gd name="connsiteX65" fmla="*/ 2191544 w 3413919"/>
                    <a:gd name="connsiteY65" fmla="*/ 2840371 h 6711487"/>
                    <a:gd name="connsiteX66" fmla="*/ 2334419 w 3413919"/>
                    <a:gd name="connsiteY66" fmla="*/ 2729246 h 6711487"/>
                    <a:gd name="connsiteX67" fmla="*/ 2401094 w 3413919"/>
                    <a:gd name="connsiteY67" fmla="*/ 2595896 h 6711487"/>
                    <a:gd name="connsiteX68" fmla="*/ 2410619 w 3413919"/>
                    <a:gd name="connsiteY68" fmla="*/ 2376821 h 6711487"/>
                    <a:gd name="connsiteX69" fmla="*/ 2379663 w 3413919"/>
                    <a:gd name="connsiteY69" fmla="*/ 2099009 h 6711487"/>
                    <a:gd name="connsiteX70" fmla="*/ 2320925 w 3413919"/>
                    <a:gd name="connsiteY70" fmla="*/ 1868027 h 6711487"/>
                    <a:gd name="connsiteX71" fmla="*/ 2216944 w 3413919"/>
                    <a:gd name="connsiteY71" fmla="*/ 1818021 h 6711487"/>
                    <a:gd name="connsiteX72" fmla="*/ 1893094 w 3413919"/>
                    <a:gd name="connsiteY72" fmla="*/ 1529096 h 6711487"/>
                    <a:gd name="connsiteX73" fmla="*/ 1696244 w 3413919"/>
                    <a:gd name="connsiteY73" fmla="*/ 1313196 h 6711487"/>
                    <a:gd name="connsiteX74" fmla="*/ 1648619 w 3413919"/>
                    <a:gd name="connsiteY74" fmla="*/ 1202071 h 6711487"/>
                    <a:gd name="connsiteX75" fmla="*/ 1626394 w 3413919"/>
                    <a:gd name="connsiteY75" fmla="*/ 1075071 h 6711487"/>
                    <a:gd name="connsiteX76" fmla="*/ 1572419 w 3413919"/>
                    <a:gd name="connsiteY76" fmla="*/ 922671 h 6711487"/>
                    <a:gd name="connsiteX77" fmla="*/ 1366044 w 3413919"/>
                    <a:gd name="connsiteY77" fmla="*/ 786146 h 6711487"/>
                    <a:gd name="connsiteX78" fmla="*/ 1273969 w 3413919"/>
                    <a:gd name="connsiteY78" fmla="*/ 744871 h 6711487"/>
                    <a:gd name="connsiteX79" fmla="*/ 1258094 w 3413919"/>
                    <a:gd name="connsiteY79" fmla="*/ 684546 h 6711487"/>
                    <a:gd name="connsiteX80" fmla="*/ 1013619 w 3413919"/>
                    <a:gd name="connsiteY80" fmla="*/ 573421 h 6711487"/>
                    <a:gd name="connsiteX81" fmla="*/ 994569 w 3413919"/>
                    <a:gd name="connsiteY81" fmla="*/ 481346 h 6711487"/>
                    <a:gd name="connsiteX82" fmla="*/ 918369 w 3413919"/>
                    <a:gd name="connsiteY82" fmla="*/ 452771 h 6711487"/>
                    <a:gd name="connsiteX83" fmla="*/ 877094 w 3413919"/>
                    <a:gd name="connsiteY83" fmla="*/ 354346 h 6711487"/>
                    <a:gd name="connsiteX84" fmla="*/ 765969 w 3413919"/>
                    <a:gd name="connsiteY84" fmla="*/ 262271 h 6711487"/>
                    <a:gd name="connsiteX85" fmla="*/ 625475 w 3413919"/>
                    <a:gd name="connsiteY85" fmla="*/ 209883 h 6711487"/>
                    <a:gd name="connsiteX86" fmla="*/ 588169 w 3413919"/>
                    <a:gd name="connsiteY86" fmla="*/ 116221 h 6711487"/>
                    <a:gd name="connsiteX87" fmla="*/ 435769 w 3413919"/>
                    <a:gd name="connsiteY87" fmla="*/ 1921 h 6711487"/>
                    <a:gd name="connsiteX88" fmla="*/ 340519 w 3413919"/>
                    <a:gd name="connsiteY88" fmla="*/ 68596 h 6711487"/>
                    <a:gd name="connsiteX89" fmla="*/ 308769 w 3413919"/>
                    <a:gd name="connsiteY89" fmla="*/ 122570 h 6711487"/>
                    <a:gd name="connsiteX90" fmla="*/ 302419 w 3413919"/>
                    <a:gd name="connsiteY90" fmla="*/ 214645 h 6711487"/>
                    <a:gd name="connsiteX91" fmla="*/ 210344 w 3413919"/>
                    <a:gd name="connsiteY91" fmla="*/ 373394 h 6711487"/>
                    <a:gd name="connsiteX92" fmla="*/ 121444 w 3413919"/>
                    <a:gd name="connsiteY92" fmla="*/ 500395 h 6711487"/>
                    <a:gd name="connsiteX93" fmla="*/ 134144 w 3413919"/>
                    <a:gd name="connsiteY93" fmla="*/ 614694 h 6711487"/>
                    <a:gd name="connsiteX94" fmla="*/ 0 w 3413919"/>
                    <a:gd name="connsiteY94"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89300 w 3413919"/>
                    <a:gd name="connsiteY5" fmla="*/ 635191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71019 w 3413919"/>
                    <a:gd name="connsiteY11" fmla="*/ 6066168 h 6711487"/>
                    <a:gd name="connsiteX12" fmla="*/ 2982913 w 3413919"/>
                    <a:gd name="connsiteY12" fmla="*/ 6023306 h 6711487"/>
                    <a:gd name="connsiteX13" fmla="*/ 2878138 w 3413919"/>
                    <a:gd name="connsiteY13" fmla="*/ 6061406 h 6711487"/>
                    <a:gd name="connsiteX14" fmla="*/ 2828132 w 3413919"/>
                    <a:gd name="connsiteY14" fmla="*/ 6047118 h 6711487"/>
                    <a:gd name="connsiteX15" fmla="*/ 2763838 w 3413919"/>
                    <a:gd name="connsiteY15" fmla="*/ 5968537 h 6711487"/>
                    <a:gd name="connsiteX16" fmla="*/ 2687638 w 3413919"/>
                    <a:gd name="connsiteY16" fmla="*/ 5918531 h 6711487"/>
                    <a:gd name="connsiteX17" fmla="*/ 2680494 w 3413919"/>
                    <a:gd name="connsiteY17" fmla="*/ 5880431 h 6711487"/>
                    <a:gd name="connsiteX18" fmla="*/ 2642394 w 3413919"/>
                    <a:gd name="connsiteY18" fmla="*/ 5842331 h 6711487"/>
                    <a:gd name="connsiteX19" fmla="*/ 2640013 w 3413919"/>
                    <a:gd name="connsiteY19" fmla="*/ 5792324 h 6711487"/>
                    <a:gd name="connsiteX20" fmla="*/ 2625725 w 3413919"/>
                    <a:gd name="connsiteY20" fmla="*/ 5768512 h 6711487"/>
                    <a:gd name="connsiteX21" fmla="*/ 2551907 w 3413919"/>
                    <a:gd name="connsiteY21" fmla="*/ 5839949 h 6711487"/>
                    <a:gd name="connsiteX22" fmla="*/ 2497138 w 3413919"/>
                    <a:gd name="connsiteY22" fmla="*/ 5849474 h 6711487"/>
                    <a:gd name="connsiteX23" fmla="*/ 2506663 w 3413919"/>
                    <a:gd name="connsiteY23" fmla="*/ 5811374 h 6711487"/>
                    <a:gd name="connsiteX24" fmla="*/ 2566194 w 3413919"/>
                    <a:gd name="connsiteY24" fmla="*/ 5770893 h 6711487"/>
                    <a:gd name="connsiteX25" fmla="*/ 2549525 w 3413919"/>
                    <a:gd name="connsiteY25" fmla="*/ 5742318 h 6711487"/>
                    <a:gd name="connsiteX26" fmla="*/ 2466182 w 3413919"/>
                    <a:gd name="connsiteY26" fmla="*/ 5735174 h 6711487"/>
                    <a:gd name="connsiteX27" fmla="*/ 2432844 w 3413919"/>
                    <a:gd name="connsiteY27" fmla="*/ 5689931 h 6711487"/>
                    <a:gd name="connsiteX28" fmla="*/ 2387601 w 3413919"/>
                    <a:gd name="connsiteY28" fmla="*/ 5642306 h 6711487"/>
                    <a:gd name="connsiteX29" fmla="*/ 2330450 w 3413919"/>
                    <a:gd name="connsiteY29" fmla="*/ 5654212 h 6711487"/>
                    <a:gd name="connsiteX30" fmla="*/ 2292351 w 3413919"/>
                    <a:gd name="connsiteY30" fmla="*/ 5613730 h 6711487"/>
                    <a:gd name="connsiteX31" fmla="*/ 2254250 w 3413919"/>
                    <a:gd name="connsiteY31" fmla="*/ 5573249 h 6711487"/>
                    <a:gd name="connsiteX32" fmla="*/ 2209007 w 3413919"/>
                    <a:gd name="connsiteY32" fmla="*/ 5566106 h 6711487"/>
                    <a:gd name="connsiteX33" fmla="*/ 2194719 w 3413919"/>
                    <a:gd name="connsiteY33" fmla="*/ 5504193 h 6711487"/>
                    <a:gd name="connsiteX34" fmla="*/ 2144713 w 3413919"/>
                    <a:gd name="connsiteY34" fmla="*/ 5473237 h 6711487"/>
                    <a:gd name="connsiteX35" fmla="*/ 2139950 w 3413919"/>
                    <a:gd name="connsiteY35" fmla="*/ 5404181 h 6711487"/>
                    <a:gd name="connsiteX36" fmla="*/ 2106613 w 3413919"/>
                    <a:gd name="connsiteY36" fmla="*/ 5358937 h 6711487"/>
                    <a:gd name="connsiteX37" fmla="*/ 2070894 w 3413919"/>
                    <a:gd name="connsiteY37" fmla="*/ 5347031 h 6711487"/>
                    <a:gd name="connsiteX38" fmla="*/ 2032794 w 3413919"/>
                    <a:gd name="connsiteY38" fmla="*/ 5330362 h 6711487"/>
                    <a:gd name="connsiteX39" fmla="*/ 2051844 w 3413919"/>
                    <a:gd name="connsiteY39" fmla="*/ 5239874 h 6711487"/>
                    <a:gd name="connsiteX40" fmla="*/ 2008981 w 3413919"/>
                    <a:gd name="connsiteY40" fmla="*/ 5151770 h 6711487"/>
                    <a:gd name="connsiteX41" fmla="*/ 2018506 w 3413919"/>
                    <a:gd name="connsiteY41" fmla="*/ 5063665 h 6711487"/>
                    <a:gd name="connsiteX42" fmla="*/ 1932781 w 3413919"/>
                    <a:gd name="connsiteY42" fmla="*/ 4968414 h 6711487"/>
                    <a:gd name="connsiteX43" fmla="*/ 1968501 w 3413919"/>
                    <a:gd name="connsiteY43" fmla="*/ 4785059 h 6711487"/>
                    <a:gd name="connsiteX44" fmla="*/ 1880394 w 3413919"/>
                    <a:gd name="connsiteY44" fmla="*/ 4713622 h 6711487"/>
                    <a:gd name="connsiteX45" fmla="*/ 1889919 w 3413919"/>
                    <a:gd name="connsiteY45" fmla="*/ 4632659 h 6711487"/>
                    <a:gd name="connsiteX46" fmla="*/ 1982788 w 3413919"/>
                    <a:gd name="connsiteY46" fmla="*/ 4589797 h 6711487"/>
                    <a:gd name="connsiteX47" fmla="*/ 1982788 w 3413919"/>
                    <a:gd name="connsiteY47" fmla="*/ 4427872 h 6711487"/>
                    <a:gd name="connsiteX48" fmla="*/ 1923257 w 3413919"/>
                    <a:gd name="connsiteY48" fmla="*/ 4308808 h 6711487"/>
                    <a:gd name="connsiteX49" fmla="*/ 2011363 w 3413919"/>
                    <a:gd name="connsiteY49" fmla="*/ 4215940 h 6711487"/>
                    <a:gd name="connsiteX50" fmla="*/ 1987550 w 3413919"/>
                    <a:gd name="connsiteY50" fmla="*/ 4154028 h 6711487"/>
                    <a:gd name="connsiteX51" fmla="*/ 2018507 w 3413919"/>
                    <a:gd name="connsiteY51" fmla="*/ 4106402 h 6711487"/>
                    <a:gd name="connsiteX52" fmla="*/ 1992313 w 3413919"/>
                    <a:gd name="connsiteY52" fmla="*/ 4008770 h 6711487"/>
                    <a:gd name="connsiteX53" fmla="*/ 1887538 w 3413919"/>
                    <a:gd name="connsiteY53" fmla="*/ 3923046 h 6711487"/>
                    <a:gd name="connsiteX54" fmla="*/ 1955007 w 3413919"/>
                    <a:gd name="connsiteY54" fmla="*/ 3790490 h 6711487"/>
                    <a:gd name="connsiteX55" fmla="*/ 1905794 w 3413919"/>
                    <a:gd name="connsiteY55" fmla="*/ 3707146 h 6711487"/>
                    <a:gd name="connsiteX56" fmla="*/ 1950244 w 3413919"/>
                    <a:gd name="connsiteY56" fmla="*/ 3552364 h 6711487"/>
                    <a:gd name="connsiteX57" fmla="*/ 2006601 w 3413919"/>
                    <a:gd name="connsiteY57" fmla="*/ 3527759 h 6711487"/>
                    <a:gd name="connsiteX58" fmla="*/ 2011363 w 3413919"/>
                    <a:gd name="connsiteY58" fmla="*/ 3447590 h 6711487"/>
                    <a:gd name="connsiteX59" fmla="*/ 1947069 w 3413919"/>
                    <a:gd name="connsiteY59" fmla="*/ 3354721 h 6711487"/>
                    <a:gd name="connsiteX60" fmla="*/ 2051844 w 3413919"/>
                    <a:gd name="connsiteY60" fmla="*/ 3263440 h 6711487"/>
                    <a:gd name="connsiteX61" fmla="*/ 1991519 w 3413919"/>
                    <a:gd name="connsiteY61" fmla="*/ 3199146 h 6711487"/>
                    <a:gd name="connsiteX62" fmla="*/ 2070894 w 3413919"/>
                    <a:gd name="connsiteY62" fmla="*/ 3037221 h 6711487"/>
                    <a:gd name="connsiteX63" fmla="*/ 2124869 w 3413919"/>
                    <a:gd name="connsiteY63" fmla="*/ 2976896 h 6711487"/>
                    <a:gd name="connsiteX64" fmla="*/ 2191544 w 3413919"/>
                    <a:gd name="connsiteY64" fmla="*/ 2840371 h 6711487"/>
                    <a:gd name="connsiteX65" fmla="*/ 2334419 w 3413919"/>
                    <a:gd name="connsiteY65" fmla="*/ 2729246 h 6711487"/>
                    <a:gd name="connsiteX66" fmla="*/ 2401094 w 3413919"/>
                    <a:gd name="connsiteY66" fmla="*/ 2595896 h 6711487"/>
                    <a:gd name="connsiteX67" fmla="*/ 2410619 w 3413919"/>
                    <a:gd name="connsiteY67" fmla="*/ 2376821 h 6711487"/>
                    <a:gd name="connsiteX68" fmla="*/ 2379663 w 3413919"/>
                    <a:gd name="connsiteY68" fmla="*/ 2099009 h 6711487"/>
                    <a:gd name="connsiteX69" fmla="*/ 2320925 w 3413919"/>
                    <a:gd name="connsiteY69" fmla="*/ 1868027 h 6711487"/>
                    <a:gd name="connsiteX70" fmla="*/ 2216944 w 3413919"/>
                    <a:gd name="connsiteY70" fmla="*/ 1818021 h 6711487"/>
                    <a:gd name="connsiteX71" fmla="*/ 1893094 w 3413919"/>
                    <a:gd name="connsiteY71" fmla="*/ 1529096 h 6711487"/>
                    <a:gd name="connsiteX72" fmla="*/ 1696244 w 3413919"/>
                    <a:gd name="connsiteY72" fmla="*/ 1313196 h 6711487"/>
                    <a:gd name="connsiteX73" fmla="*/ 1648619 w 3413919"/>
                    <a:gd name="connsiteY73" fmla="*/ 1202071 h 6711487"/>
                    <a:gd name="connsiteX74" fmla="*/ 1626394 w 3413919"/>
                    <a:gd name="connsiteY74" fmla="*/ 1075071 h 6711487"/>
                    <a:gd name="connsiteX75" fmla="*/ 1572419 w 3413919"/>
                    <a:gd name="connsiteY75" fmla="*/ 922671 h 6711487"/>
                    <a:gd name="connsiteX76" fmla="*/ 1366044 w 3413919"/>
                    <a:gd name="connsiteY76" fmla="*/ 786146 h 6711487"/>
                    <a:gd name="connsiteX77" fmla="*/ 1273969 w 3413919"/>
                    <a:gd name="connsiteY77" fmla="*/ 744871 h 6711487"/>
                    <a:gd name="connsiteX78" fmla="*/ 1258094 w 3413919"/>
                    <a:gd name="connsiteY78" fmla="*/ 684546 h 6711487"/>
                    <a:gd name="connsiteX79" fmla="*/ 1013619 w 3413919"/>
                    <a:gd name="connsiteY79" fmla="*/ 573421 h 6711487"/>
                    <a:gd name="connsiteX80" fmla="*/ 994569 w 3413919"/>
                    <a:gd name="connsiteY80" fmla="*/ 481346 h 6711487"/>
                    <a:gd name="connsiteX81" fmla="*/ 918369 w 3413919"/>
                    <a:gd name="connsiteY81" fmla="*/ 452771 h 6711487"/>
                    <a:gd name="connsiteX82" fmla="*/ 877094 w 3413919"/>
                    <a:gd name="connsiteY82" fmla="*/ 354346 h 6711487"/>
                    <a:gd name="connsiteX83" fmla="*/ 765969 w 3413919"/>
                    <a:gd name="connsiteY83" fmla="*/ 262271 h 6711487"/>
                    <a:gd name="connsiteX84" fmla="*/ 625475 w 3413919"/>
                    <a:gd name="connsiteY84" fmla="*/ 209883 h 6711487"/>
                    <a:gd name="connsiteX85" fmla="*/ 588169 w 3413919"/>
                    <a:gd name="connsiteY85" fmla="*/ 116221 h 6711487"/>
                    <a:gd name="connsiteX86" fmla="*/ 435769 w 3413919"/>
                    <a:gd name="connsiteY86" fmla="*/ 1921 h 6711487"/>
                    <a:gd name="connsiteX87" fmla="*/ 340519 w 3413919"/>
                    <a:gd name="connsiteY87" fmla="*/ 68596 h 6711487"/>
                    <a:gd name="connsiteX88" fmla="*/ 308769 w 3413919"/>
                    <a:gd name="connsiteY88" fmla="*/ 122570 h 6711487"/>
                    <a:gd name="connsiteX89" fmla="*/ 302419 w 3413919"/>
                    <a:gd name="connsiteY89" fmla="*/ 214645 h 6711487"/>
                    <a:gd name="connsiteX90" fmla="*/ 210344 w 3413919"/>
                    <a:gd name="connsiteY90" fmla="*/ 373394 h 6711487"/>
                    <a:gd name="connsiteX91" fmla="*/ 121444 w 3413919"/>
                    <a:gd name="connsiteY91" fmla="*/ 500395 h 6711487"/>
                    <a:gd name="connsiteX92" fmla="*/ 134144 w 3413919"/>
                    <a:gd name="connsiteY92" fmla="*/ 614694 h 6711487"/>
                    <a:gd name="connsiteX93" fmla="*/ 0 w 3413919"/>
                    <a:gd name="connsiteY93"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89300 w 3413919"/>
                    <a:gd name="connsiteY5" fmla="*/ 635191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71019 w 3413919"/>
                    <a:gd name="connsiteY11" fmla="*/ 6066168 h 6711487"/>
                    <a:gd name="connsiteX12" fmla="*/ 2982913 w 3413919"/>
                    <a:gd name="connsiteY12" fmla="*/ 6023306 h 6711487"/>
                    <a:gd name="connsiteX13" fmla="*/ 2878138 w 3413919"/>
                    <a:gd name="connsiteY13" fmla="*/ 6061406 h 6711487"/>
                    <a:gd name="connsiteX14" fmla="*/ 2828132 w 3413919"/>
                    <a:gd name="connsiteY14" fmla="*/ 6047118 h 6711487"/>
                    <a:gd name="connsiteX15" fmla="*/ 2763838 w 3413919"/>
                    <a:gd name="connsiteY15" fmla="*/ 5968537 h 6711487"/>
                    <a:gd name="connsiteX16" fmla="*/ 2687638 w 3413919"/>
                    <a:gd name="connsiteY16" fmla="*/ 5918531 h 6711487"/>
                    <a:gd name="connsiteX17" fmla="*/ 2680494 w 3413919"/>
                    <a:gd name="connsiteY17" fmla="*/ 5880431 h 6711487"/>
                    <a:gd name="connsiteX18" fmla="*/ 2642394 w 3413919"/>
                    <a:gd name="connsiteY18" fmla="*/ 5842331 h 6711487"/>
                    <a:gd name="connsiteX19" fmla="*/ 2625725 w 3413919"/>
                    <a:gd name="connsiteY19" fmla="*/ 5768512 h 6711487"/>
                    <a:gd name="connsiteX20" fmla="*/ 2551907 w 3413919"/>
                    <a:gd name="connsiteY20" fmla="*/ 5839949 h 6711487"/>
                    <a:gd name="connsiteX21" fmla="*/ 2497138 w 3413919"/>
                    <a:gd name="connsiteY21" fmla="*/ 5849474 h 6711487"/>
                    <a:gd name="connsiteX22" fmla="*/ 2506663 w 3413919"/>
                    <a:gd name="connsiteY22" fmla="*/ 5811374 h 6711487"/>
                    <a:gd name="connsiteX23" fmla="*/ 2566194 w 3413919"/>
                    <a:gd name="connsiteY23" fmla="*/ 5770893 h 6711487"/>
                    <a:gd name="connsiteX24" fmla="*/ 2549525 w 3413919"/>
                    <a:gd name="connsiteY24" fmla="*/ 5742318 h 6711487"/>
                    <a:gd name="connsiteX25" fmla="*/ 2466182 w 3413919"/>
                    <a:gd name="connsiteY25" fmla="*/ 5735174 h 6711487"/>
                    <a:gd name="connsiteX26" fmla="*/ 2432844 w 3413919"/>
                    <a:gd name="connsiteY26" fmla="*/ 5689931 h 6711487"/>
                    <a:gd name="connsiteX27" fmla="*/ 2387601 w 3413919"/>
                    <a:gd name="connsiteY27" fmla="*/ 5642306 h 6711487"/>
                    <a:gd name="connsiteX28" fmla="*/ 2330450 w 3413919"/>
                    <a:gd name="connsiteY28" fmla="*/ 5654212 h 6711487"/>
                    <a:gd name="connsiteX29" fmla="*/ 2292351 w 3413919"/>
                    <a:gd name="connsiteY29" fmla="*/ 5613730 h 6711487"/>
                    <a:gd name="connsiteX30" fmla="*/ 2254250 w 3413919"/>
                    <a:gd name="connsiteY30" fmla="*/ 5573249 h 6711487"/>
                    <a:gd name="connsiteX31" fmla="*/ 2209007 w 3413919"/>
                    <a:gd name="connsiteY31" fmla="*/ 5566106 h 6711487"/>
                    <a:gd name="connsiteX32" fmla="*/ 2194719 w 3413919"/>
                    <a:gd name="connsiteY32" fmla="*/ 5504193 h 6711487"/>
                    <a:gd name="connsiteX33" fmla="*/ 2144713 w 3413919"/>
                    <a:gd name="connsiteY33" fmla="*/ 5473237 h 6711487"/>
                    <a:gd name="connsiteX34" fmla="*/ 2139950 w 3413919"/>
                    <a:gd name="connsiteY34" fmla="*/ 5404181 h 6711487"/>
                    <a:gd name="connsiteX35" fmla="*/ 2106613 w 3413919"/>
                    <a:gd name="connsiteY35" fmla="*/ 5358937 h 6711487"/>
                    <a:gd name="connsiteX36" fmla="*/ 2070894 w 3413919"/>
                    <a:gd name="connsiteY36" fmla="*/ 5347031 h 6711487"/>
                    <a:gd name="connsiteX37" fmla="*/ 2032794 w 3413919"/>
                    <a:gd name="connsiteY37" fmla="*/ 5330362 h 6711487"/>
                    <a:gd name="connsiteX38" fmla="*/ 2051844 w 3413919"/>
                    <a:gd name="connsiteY38" fmla="*/ 5239874 h 6711487"/>
                    <a:gd name="connsiteX39" fmla="*/ 2008981 w 3413919"/>
                    <a:gd name="connsiteY39" fmla="*/ 5151770 h 6711487"/>
                    <a:gd name="connsiteX40" fmla="*/ 2018506 w 3413919"/>
                    <a:gd name="connsiteY40" fmla="*/ 5063665 h 6711487"/>
                    <a:gd name="connsiteX41" fmla="*/ 1932781 w 3413919"/>
                    <a:gd name="connsiteY41" fmla="*/ 4968414 h 6711487"/>
                    <a:gd name="connsiteX42" fmla="*/ 1968501 w 3413919"/>
                    <a:gd name="connsiteY42" fmla="*/ 4785059 h 6711487"/>
                    <a:gd name="connsiteX43" fmla="*/ 1880394 w 3413919"/>
                    <a:gd name="connsiteY43" fmla="*/ 4713622 h 6711487"/>
                    <a:gd name="connsiteX44" fmla="*/ 1889919 w 3413919"/>
                    <a:gd name="connsiteY44" fmla="*/ 4632659 h 6711487"/>
                    <a:gd name="connsiteX45" fmla="*/ 1982788 w 3413919"/>
                    <a:gd name="connsiteY45" fmla="*/ 4589797 h 6711487"/>
                    <a:gd name="connsiteX46" fmla="*/ 1982788 w 3413919"/>
                    <a:gd name="connsiteY46" fmla="*/ 4427872 h 6711487"/>
                    <a:gd name="connsiteX47" fmla="*/ 1923257 w 3413919"/>
                    <a:gd name="connsiteY47" fmla="*/ 4308808 h 6711487"/>
                    <a:gd name="connsiteX48" fmla="*/ 2011363 w 3413919"/>
                    <a:gd name="connsiteY48" fmla="*/ 4215940 h 6711487"/>
                    <a:gd name="connsiteX49" fmla="*/ 1987550 w 3413919"/>
                    <a:gd name="connsiteY49" fmla="*/ 4154028 h 6711487"/>
                    <a:gd name="connsiteX50" fmla="*/ 2018507 w 3413919"/>
                    <a:gd name="connsiteY50" fmla="*/ 4106402 h 6711487"/>
                    <a:gd name="connsiteX51" fmla="*/ 1992313 w 3413919"/>
                    <a:gd name="connsiteY51" fmla="*/ 4008770 h 6711487"/>
                    <a:gd name="connsiteX52" fmla="*/ 1887538 w 3413919"/>
                    <a:gd name="connsiteY52" fmla="*/ 3923046 h 6711487"/>
                    <a:gd name="connsiteX53" fmla="*/ 1955007 w 3413919"/>
                    <a:gd name="connsiteY53" fmla="*/ 3790490 h 6711487"/>
                    <a:gd name="connsiteX54" fmla="*/ 1905794 w 3413919"/>
                    <a:gd name="connsiteY54" fmla="*/ 3707146 h 6711487"/>
                    <a:gd name="connsiteX55" fmla="*/ 1950244 w 3413919"/>
                    <a:gd name="connsiteY55" fmla="*/ 3552364 h 6711487"/>
                    <a:gd name="connsiteX56" fmla="*/ 2006601 w 3413919"/>
                    <a:gd name="connsiteY56" fmla="*/ 3527759 h 6711487"/>
                    <a:gd name="connsiteX57" fmla="*/ 2011363 w 3413919"/>
                    <a:gd name="connsiteY57" fmla="*/ 3447590 h 6711487"/>
                    <a:gd name="connsiteX58" fmla="*/ 1947069 w 3413919"/>
                    <a:gd name="connsiteY58" fmla="*/ 3354721 h 6711487"/>
                    <a:gd name="connsiteX59" fmla="*/ 2051844 w 3413919"/>
                    <a:gd name="connsiteY59" fmla="*/ 3263440 h 6711487"/>
                    <a:gd name="connsiteX60" fmla="*/ 1991519 w 3413919"/>
                    <a:gd name="connsiteY60" fmla="*/ 3199146 h 6711487"/>
                    <a:gd name="connsiteX61" fmla="*/ 2070894 w 3413919"/>
                    <a:gd name="connsiteY61" fmla="*/ 3037221 h 6711487"/>
                    <a:gd name="connsiteX62" fmla="*/ 2124869 w 3413919"/>
                    <a:gd name="connsiteY62" fmla="*/ 2976896 h 6711487"/>
                    <a:gd name="connsiteX63" fmla="*/ 2191544 w 3413919"/>
                    <a:gd name="connsiteY63" fmla="*/ 2840371 h 6711487"/>
                    <a:gd name="connsiteX64" fmla="*/ 2334419 w 3413919"/>
                    <a:gd name="connsiteY64" fmla="*/ 2729246 h 6711487"/>
                    <a:gd name="connsiteX65" fmla="*/ 2401094 w 3413919"/>
                    <a:gd name="connsiteY65" fmla="*/ 2595896 h 6711487"/>
                    <a:gd name="connsiteX66" fmla="*/ 2410619 w 3413919"/>
                    <a:gd name="connsiteY66" fmla="*/ 2376821 h 6711487"/>
                    <a:gd name="connsiteX67" fmla="*/ 2379663 w 3413919"/>
                    <a:gd name="connsiteY67" fmla="*/ 2099009 h 6711487"/>
                    <a:gd name="connsiteX68" fmla="*/ 2320925 w 3413919"/>
                    <a:gd name="connsiteY68" fmla="*/ 1868027 h 6711487"/>
                    <a:gd name="connsiteX69" fmla="*/ 2216944 w 3413919"/>
                    <a:gd name="connsiteY69" fmla="*/ 1818021 h 6711487"/>
                    <a:gd name="connsiteX70" fmla="*/ 1893094 w 3413919"/>
                    <a:gd name="connsiteY70" fmla="*/ 1529096 h 6711487"/>
                    <a:gd name="connsiteX71" fmla="*/ 1696244 w 3413919"/>
                    <a:gd name="connsiteY71" fmla="*/ 1313196 h 6711487"/>
                    <a:gd name="connsiteX72" fmla="*/ 1648619 w 3413919"/>
                    <a:gd name="connsiteY72" fmla="*/ 1202071 h 6711487"/>
                    <a:gd name="connsiteX73" fmla="*/ 1626394 w 3413919"/>
                    <a:gd name="connsiteY73" fmla="*/ 1075071 h 6711487"/>
                    <a:gd name="connsiteX74" fmla="*/ 1572419 w 3413919"/>
                    <a:gd name="connsiteY74" fmla="*/ 922671 h 6711487"/>
                    <a:gd name="connsiteX75" fmla="*/ 1366044 w 3413919"/>
                    <a:gd name="connsiteY75" fmla="*/ 786146 h 6711487"/>
                    <a:gd name="connsiteX76" fmla="*/ 1273969 w 3413919"/>
                    <a:gd name="connsiteY76" fmla="*/ 744871 h 6711487"/>
                    <a:gd name="connsiteX77" fmla="*/ 1258094 w 3413919"/>
                    <a:gd name="connsiteY77" fmla="*/ 684546 h 6711487"/>
                    <a:gd name="connsiteX78" fmla="*/ 1013619 w 3413919"/>
                    <a:gd name="connsiteY78" fmla="*/ 573421 h 6711487"/>
                    <a:gd name="connsiteX79" fmla="*/ 994569 w 3413919"/>
                    <a:gd name="connsiteY79" fmla="*/ 481346 h 6711487"/>
                    <a:gd name="connsiteX80" fmla="*/ 918369 w 3413919"/>
                    <a:gd name="connsiteY80" fmla="*/ 452771 h 6711487"/>
                    <a:gd name="connsiteX81" fmla="*/ 877094 w 3413919"/>
                    <a:gd name="connsiteY81" fmla="*/ 354346 h 6711487"/>
                    <a:gd name="connsiteX82" fmla="*/ 765969 w 3413919"/>
                    <a:gd name="connsiteY82" fmla="*/ 262271 h 6711487"/>
                    <a:gd name="connsiteX83" fmla="*/ 625475 w 3413919"/>
                    <a:gd name="connsiteY83" fmla="*/ 209883 h 6711487"/>
                    <a:gd name="connsiteX84" fmla="*/ 588169 w 3413919"/>
                    <a:gd name="connsiteY84" fmla="*/ 116221 h 6711487"/>
                    <a:gd name="connsiteX85" fmla="*/ 435769 w 3413919"/>
                    <a:gd name="connsiteY85" fmla="*/ 1921 h 6711487"/>
                    <a:gd name="connsiteX86" fmla="*/ 340519 w 3413919"/>
                    <a:gd name="connsiteY86" fmla="*/ 68596 h 6711487"/>
                    <a:gd name="connsiteX87" fmla="*/ 308769 w 3413919"/>
                    <a:gd name="connsiteY87" fmla="*/ 122570 h 6711487"/>
                    <a:gd name="connsiteX88" fmla="*/ 302419 w 3413919"/>
                    <a:gd name="connsiteY88" fmla="*/ 214645 h 6711487"/>
                    <a:gd name="connsiteX89" fmla="*/ 210344 w 3413919"/>
                    <a:gd name="connsiteY89" fmla="*/ 373394 h 6711487"/>
                    <a:gd name="connsiteX90" fmla="*/ 121444 w 3413919"/>
                    <a:gd name="connsiteY90" fmla="*/ 500395 h 6711487"/>
                    <a:gd name="connsiteX91" fmla="*/ 134144 w 3413919"/>
                    <a:gd name="connsiteY91" fmla="*/ 614694 h 6711487"/>
                    <a:gd name="connsiteX92" fmla="*/ 0 w 3413919"/>
                    <a:gd name="connsiteY92"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89300 w 3413919"/>
                    <a:gd name="connsiteY5" fmla="*/ 635191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71019 w 3413919"/>
                    <a:gd name="connsiteY11" fmla="*/ 6066168 h 6711487"/>
                    <a:gd name="connsiteX12" fmla="*/ 2982913 w 3413919"/>
                    <a:gd name="connsiteY12" fmla="*/ 6023306 h 6711487"/>
                    <a:gd name="connsiteX13" fmla="*/ 2878138 w 3413919"/>
                    <a:gd name="connsiteY13" fmla="*/ 6061406 h 6711487"/>
                    <a:gd name="connsiteX14" fmla="*/ 2828132 w 3413919"/>
                    <a:gd name="connsiteY14" fmla="*/ 6047118 h 6711487"/>
                    <a:gd name="connsiteX15" fmla="*/ 2763838 w 3413919"/>
                    <a:gd name="connsiteY15" fmla="*/ 5968537 h 6711487"/>
                    <a:gd name="connsiteX16" fmla="*/ 2687638 w 3413919"/>
                    <a:gd name="connsiteY16" fmla="*/ 5918531 h 6711487"/>
                    <a:gd name="connsiteX17" fmla="*/ 2680494 w 3413919"/>
                    <a:gd name="connsiteY17" fmla="*/ 5880431 h 6711487"/>
                    <a:gd name="connsiteX18" fmla="*/ 2642394 w 3413919"/>
                    <a:gd name="connsiteY18" fmla="*/ 5842331 h 6711487"/>
                    <a:gd name="connsiteX19" fmla="*/ 2625725 w 3413919"/>
                    <a:gd name="connsiteY19" fmla="*/ 5768512 h 6711487"/>
                    <a:gd name="connsiteX20" fmla="*/ 2551907 w 3413919"/>
                    <a:gd name="connsiteY20" fmla="*/ 5839949 h 6711487"/>
                    <a:gd name="connsiteX21" fmla="*/ 2497138 w 3413919"/>
                    <a:gd name="connsiteY21" fmla="*/ 5849474 h 6711487"/>
                    <a:gd name="connsiteX22" fmla="*/ 2506663 w 3413919"/>
                    <a:gd name="connsiteY22" fmla="*/ 5811374 h 6711487"/>
                    <a:gd name="connsiteX23" fmla="*/ 2566194 w 3413919"/>
                    <a:gd name="connsiteY23" fmla="*/ 5770893 h 6711487"/>
                    <a:gd name="connsiteX24" fmla="*/ 2549525 w 3413919"/>
                    <a:gd name="connsiteY24" fmla="*/ 5742318 h 6711487"/>
                    <a:gd name="connsiteX25" fmla="*/ 2466182 w 3413919"/>
                    <a:gd name="connsiteY25" fmla="*/ 5735174 h 6711487"/>
                    <a:gd name="connsiteX26" fmla="*/ 2432844 w 3413919"/>
                    <a:gd name="connsiteY26" fmla="*/ 5689931 h 6711487"/>
                    <a:gd name="connsiteX27" fmla="*/ 2387601 w 3413919"/>
                    <a:gd name="connsiteY27" fmla="*/ 5642306 h 6711487"/>
                    <a:gd name="connsiteX28" fmla="*/ 2330450 w 3413919"/>
                    <a:gd name="connsiteY28" fmla="*/ 5654212 h 6711487"/>
                    <a:gd name="connsiteX29" fmla="*/ 2292351 w 3413919"/>
                    <a:gd name="connsiteY29" fmla="*/ 5613730 h 6711487"/>
                    <a:gd name="connsiteX30" fmla="*/ 2254250 w 3413919"/>
                    <a:gd name="connsiteY30" fmla="*/ 5573249 h 6711487"/>
                    <a:gd name="connsiteX31" fmla="*/ 2209007 w 3413919"/>
                    <a:gd name="connsiteY31" fmla="*/ 5566106 h 6711487"/>
                    <a:gd name="connsiteX32" fmla="*/ 2194719 w 3413919"/>
                    <a:gd name="connsiteY32" fmla="*/ 5504193 h 6711487"/>
                    <a:gd name="connsiteX33" fmla="*/ 2144713 w 3413919"/>
                    <a:gd name="connsiteY33" fmla="*/ 5473237 h 6711487"/>
                    <a:gd name="connsiteX34" fmla="*/ 2139950 w 3413919"/>
                    <a:gd name="connsiteY34" fmla="*/ 5404181 h 6711487"/>
                    <a:gd name="connsiteX35" fmla="*/ 2106613 w 3413919"/>
                    <a:gd name="connsiteY35" fmla="*/ 5358937 h 6711487"/>
                    <a:gd name="connsiteX36" fmla="*/ 2070894 w 3413919"/>
                    <a:gd name="connsiteY36" fmla="*/ 5347031 h 6711487"/>
                    <a:gd name="connsiteX37" fmla="*/ 2032794 w 3413919"/>
                    <a:gd name="connsiteY37" fmla="*/ 5330362 h 6711487"/>
                    <a:gd name="connsiteX38" fmla="*/ 2051844 w 3413919"/>
                    <a:gd name="connsiteY38" fmla="*/ 5239874 h 6711487"/>
                    <a:gd name="connsiteX39" fmla="*/ 2008981 w 3413919"/>
                    <a:gd name="connsiteY39" fmla="*/ 5151770 h 6711487"/>
                    <a:gd name="connsiteX40" fmla="*/ 2018506 w 3413919"/>
                    <a:gd name="connsiteY40" fmla="*/ 5063665 h 6711487"/>
                    <a:gd name="connsiteX41" fmla="*/ 1932781 w 3413919"/>
                    <a:gd name="connsiteY41" fmla="*/ 4968414 h 6711487"/>
                    <a:gd name="connsiteX42" fmla="*/ 1968501 w 3413919"/>
                    <a:gd name="connsiteY42" fmla="*/ 4785059 h 6711487"/>
                    <a:gd name="connsiteX43" fmla="*/ 1880394 w 3413919"/>
                    <a:gd name="connsiteY43" fmla="*/ 4713622 h 6711487"/>
                    <a:gd name="connsiteX44" fmla="*/ 1889919 w 3413919"/>
                    <a:gd name="connsiteY44" fmla="*/ 4632659 h 6711487"/>
                    <a:gd name="connsiteX45" fmla="*/ 1982788 w 3413919"/>
                    <a:gd name="connsiteY45" fmla="*/ 4589797 h 6711487"/>
                    <a:gd name="connsiteX46" fmla="*/ 1982788 w 3413919"/>
                    <a:gd name="connsiteY46" fmla="*/ 4427872 h 6711487"/>
                    <a:gd name="connsiteX47" fmla="*/ 1923257 w 3413919"/>
                    <a:gd name="connsiteY47" fmla="*/ 4308808 h 6711487"/>
                    <a:gd name="connsiteX48" fmla="*/ 2011363 w 3413919"/>
                    <a:gd name="connsiteY48" fmla="*/ 4215940 h 6711487"/>
                    <a:gd name="connsiteX49" fmla="*/ 1987550 w 3413919"/>
                    <a:gd name="connsiteY49" fmla="*/ 4154028 h 6711487"/>
                    <a:gd name="connsiteX50" fmla="*/ 2018507 w 3413919"/>
                    <a:gd name="connsiteY50" fmla="*/ 4106402 h 6711487"/>
                    <a:gd name="connsiteX51" fmla="*/ 1992313 w 3413919"/>
                    <a:gd name="connsiteY51" fmla="*/ 4008770 h 6711487"/>
                    <a:gd name="connsiteX52" fmla="*/ 1887538 w 3413919"/>
                    <a:gd name="connsiteY52" fmla="*/ 3923046 h 6711487"/>
                    <a:gd name="connsiteX53" fmla="*/ 1955007 w 3413919"/>
                    <a:gd name="connsiteY53" fmla="*/ 3790490 h 6711487"/>
                    <a:gd name="connsiteX54" fmla="*/ 1905794 w 3413919"/>
                    <a:gd name="connsiteY54" fmla="*/ 3707146 h 6711487"/>
                    <a:gd name="connsiteX55" fmla="*/ 1950244 w 3413919"/>
                    <a:gd name="connsiteY55" fmla="*/ 3552364 h 6711487"/>
                    <a:gd name="connsiteX56" fmla="*/ 2006601 w 3413919"/>
                    <a:gd name="connsiteY56" fmla="*/ 3527759 h 6711487"/>
                    <a:gd name="connsiteX57" fmla="*/ 2011363 w 3413919"/>
                    <a:gd name="connsiteY57" fmla="*/ 3447590 h 6711487"/>
                    <a:gd name="connsiteX58" fmla="*/ 1947069 w 3413919"/>
                    <a:gd name="connsiteY58" fmla="*/ 3354721 h 6711487"/>
                    <a:gd name="connsiteX59" fmla="*/ 2051844 w 3413919"/>
                    <a:gd name="connsiteY59" fmla="*/ 3263440 h 6711487"/>
                    <a:gd name="connsiteX60" fmla="*/ 1991519 w 3413919"/>
                    <a:gd name="connsiteY60" fmla="*/ 3199146 h 6711487"/>
                    <a:gd name="connsiteX61" fmla="*/ 2070894 w 3413919"/>
                    <a:gd name="connsiteY61" fmla="*/ 3037221 h 6711487"/>
                    <a:gd name="connsiteX62" fmla="*/ 2124869 w 3413919"/>
                    <a:gd name="connsiteY62" fmla="*/ 2976896 h 6711487"/>
                    <a:gd name="connsiteX63" fmla="*/ 2191544 w 3413919"/>
                    <a:gd name="connsiteY63" fmla="*/ 2840371 h 6711487"/>
                    <a:gd name="connsiteX64" fmla="*/ 2334419 w 3413919"/>
                    <a:gd name="connsiteY64" fmla="*/ 2729246 h 6711487"/>
                    <a:gd name="connsiteX65" fmla="*/ 2401094 w 3413919"/>
                    <a:gd name="connsiteY65" fmla="*/ 2595896 h 6711487"/>
                    <a:gd name="connsiteX66" fmla="*/ 2410619 w 3413919"/>
                    <a:gd name="connsiteY66" fmla="*/ 2376821 h 6711487"/>
                    <a:gd name="connsiteX67" fmla="*/ 2379663 w 3413919"/>
                    <a:gd name="connsiteY67" fmla="*/ 2099009 h 6711487"/>
                    <a:gd name="connsiteX68" fmla="*/ 2320925 w 3413919"/>
                    <a:gd name="connsiteY68" fmla="*/ 1868027 h 6711487"/>
                    <a:gd name="connsiteX69" fmla="*/ 2216944 w 3413919"/>
                    <a:gd name="connsiteY69" fmla="*/ 1818021 h 6711487"/>
                    <a:gd name="connsiteX70" fmla="*/ 1893094 w 3413919"/>
                    <a:gd name="connsiteY70" fmla="*/ 1529096 h 6711487"/>
                    <a:gd name="connsiteX71" fmla="*/ 1696244 w 3413919"/>
                    <a:gd name="connsiteY71" fmla="*/ 1313196 h 6711487"/>
                    <a:gd name="connsiteX72" fmla="*/ 1648619 w 3413919"/>
                    <a:gd name="connsiteY72" fmla="*/ 1202071 h 6711487"/>
                    <a:gd name="connsiteX73" fmla="*/ 1626394 w 3413919"/>
                    <a:gd name="connsiteY73" fmla="*/ 1075071 h 6711487"/>
                    <a:gd name="connsiteX74" fmla="*/ 1572419 w 3413919"/>
                    <a:gd name="connsiteY74" fmla="*/ 922671 h 6711487"/>
                    <a:gd name="connsiteX75" fmla="*/ 1366044 w 3413919"/>
                    <a:gd name="connsiteY75" fmla="*/ 786146 h 6711487"/>
                    <a:gd name="connsiteX76" fmla="*/ 1273969 w 3413919"/>
                    <a:gd name="connsiteY76" fmla="*/ 744871 h 6711487"/>
                    <a:gd name="connsiteX77" fmla="*/ 1258094 w 3413919"/>
                    <a:gd name="connsiteY77" fmla="*/ 684546 h 6711487"/>
                    <a:gd name="connsiteX78" fmla="*/ 1013619 w 3413919"/>
                    <a:gd name="connsiteY78" fmla="*/ 573421 h 6711487"/>
                    <a:gd name="connsiteX79" fmla="*/ 994569 w 3413919"/>
                    <a:gd name="connsiteY79" fmla="*/ 481346 h 6711487"/>
                    <a:gd name="connsiteX80" fmla="*/ 918369 w 3413919"/>
                    <a:gd name="connsiteY80" fmla="*/ 452771 h 6711487"/>
                    <a:gd name="connsiteX81" fmla="*/ 877094 w 3413919"/>
                    <a:gd name="connsiteY81" fmla="*/ 354346 h 6711487"/>
                    <a:gd name="connsiteX82" fmla="*/ 765969 w 3413919"/>
                    <a:gd name="connsiteY82" fmla="*/ 262271 h 6711487"/>
                    <a:gd name="connsiteX83" fmla="*/ 625475 w 3413919"/>
                    <a:gd name="connsiteY83" fmla="*/ 209883 h 6711487"/>
                    <a:gd name="connsiteX84" fmla="*/ 588169 w 3413919"/>
                    <a:gd name="connsiteY84" fmla="*/ 116221 h 6711487"/>
                    <a:gd name="connsiteX85" fmla="*/ 435769 w 3413919"/>
                    <a:gd name="connsiteY85" fmla="*/ 1921 h 6711487"/>
                    <a:gd name="connsiteX86" fmla="*/ 340519 w 3413919"/>
                    <a:gd name="connsiteY86" fmla="*/ 68596 h 6711487"/>
                    <a:gd name="connsiteX87" fmla="*/ 308769 w 3413919"/>
                    <a:gd name="connsiteY87" fmla="*/ 122570 h 6711487"/>
                    <a:gd name="connsiteX88" fmla="*/ 302419 w 3413919"/>
                    <a:gd name="connsiteY88" fmla="*/ 214645 h 6711487"/>
                    <a:gd name="connsiteX89" fmla="*/ 210344 w 3413919"/>
                    <a:gd name="connsiteY89" fmla="*/ 373394 h 6711487"/>
                    <a:gd name="connsiteX90" fmla="*/ 121444 w 3413919"/>
                    <a:gd name="connsiteY90" fmla="*/ 500395 h 6711487"/>
                    <a:gd name="connsiteX91" fmla="*/ 134144 w 3413919"/>
                    <a:gd name="connsiteY91" fmla="*/ 614694 h 6711487"/>
                    <a:gd name="connsiteX92" fmla="*/ 0 w 3413919"/>
                    <a:gd name="connsiteY92"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89300 w 3413919"/>
                    <a:gd name="connsiteY5" fmla="*/ 635191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71019 w 3413919"/>
                    <a:gd name="connsiteY11" fmla="*/ 6066168 h 6711487"/>
                    <a:gd name="connsiteX12" fmla="*/ 2982913 w 3413919"/>
                    <a:gd name="connsiteY12" fmla="*/ 6023306 h 6711487"/>
                    <a:gd name="connsiteX13" fmla="*/ 2878138 w 3413919"/>
                    <a:gd name="connsiteY13" fmla="*/ 6061406 h 6711487"/>
                    <a:gd name="connsiteX14" fmla="*/ 2828132 w 3413919"/>
                    <a:gd name="connsiteY14" fmla="*/ 6047118 h 6711487"/>
                    <a:gd name="connsiteX15" fmla="*/ 2763838 w 3413919"/>
                    <a:gd name="connsiteY15" fmla="*/ 5968537 h 6711487"/>
                    <a:gd name="connsiteX16" fmla="*/ 2687638 w 3413919"/>
                    <a:gd name="connsiteY16" fmla="*/ 5918531 h 6711487"/>
                    <a:gd name="connsiteX17" fmla="*/ 2680494 w 3413919"/>
                    <a:gd name="connsiteY17" fmla="*/ 5880431 h 6711487"/>
                    <a:gd name="connsiteX18" fmla="*/ 2642394 w 3413919"/>
                    <a:gd name="connsiteY18" fmla="*/ 5842331 h 6711487"/>
                    <a:gd name="connsiteX19" fmla="*/ 2625725 w 3413919"/>
                    <a:gd name="connsiteY19" fmla="*/ 5768512 h 6711487"/>
                    <a:gd name="connsiteX20" fmla="*/ 2551907 w 3413919"/>
                    <a:gd name="connsiteY20" fmla="*/ 5839949 h 6711487"/>
                    <a:gd name="connsiteX21" fmla="*/ 2497138 w 3413919"/>
                    <a:gd name="connsiteY21" fmla="*/ 5849474 h 6711487"/>
                    <a:gd name="connsiteX22" fmla="*/ 2506663 w 3413919"/>
                    <a:gd name="connsiteY22" fmla="*/ 5811374 h 6711487"/>
                    <a:gd name="connsiteX23" fmla="*/ 2566194 w 3413919"/>
                    <a:gd name="connsiteY23" fmla="*/ 5770893 h 6711487"/>
                    <a:gd name="connsiteX24" fmla="*/ 2549525 w 3413919"/>
                    <a:gd name="connsiteY24" fmla="*/ 5742318 h 6711487"/>
                    <a:gd name="connsiteX25" fmla="*/ 2466182 w 3413919"/>
                    <a:gd name="connsiteY25" fmla="*/ 5735174 h 6711487"/>
                    <a:gd name="connsiteX26" fmla="*/ 2432844 w 3413919"/>
                    <a:gd name="connsiteY26" fmla="*/ 5689931 h 6711487"/>
                    <a:gd name="connsiteX27" fmla="*/ 2387601 w 3413919"/>
                    <a:gd name="connsiteY27" fmla="*/ 5642306 h 6711487"/>
                    <a:gd name="connsiteX28" fmla="*/ 2330450 w 3413919"/>
                    <a:gd name="connsiteY28" fmla="*/ 5654212 h 6711487"/>
                    <a:gd name="connsiteX29" fmla="*/ 2292351 w 3413919"/>
                    <a:gd name="connsiteY29" fmla="*/ 5613730 h 6711487"/>
                    <a:gd name="connsiteX30" fmla="*/ 2254250 w 3413919"/>
                    <a:gd name="connsiteY30" fmla="*/ 5573249 h 6711487"/>
                    <a:gd name="connsiteX31" fmla="*/ 2209007 w 3413919"/>
                    <a:gd name="connsiteY31" fmla="*/ 5566106 h 6711487"/>
                    <a:gd name="connsiteX32" fmla="*/ 2194719 w 3413919"/>
                    <a:gd name="connsiteY32" fmla="*/ 5504193 h 6711487"/>
                    <a:gd name="connsiteX33" fmla="*/ 2144713 w 3413919"/>
                    <a:gd name="connsiteY33" fmla="*/ 5473237 h 6711487"/>
                    <a:gd name="connsiteX34" fmla="*/ 2139950 w 3413919"/>
                    <a:gd name="connsiteY34" fmla="*/ 5404181 h 6711487"/>
                    <a:gd name="connsiteX35" fmla="*/ 2106613 w 3413919"/>
                    <a:gd name="connsiteY35" fmla="*/ 5358937 h 6711487"/>
                    <a:gd name="connsiteX36" fmla="*/ 2070894 w 3413919"/>
                    <a:gd name="connsiteY36" fmla="*/ 5347031 h 6711487"/>
                    <a:gd name="connsiteX37" fmla="*/ 2032794 w 3413919"/>
                    <a:gd name="connsiteY37" fmla="*/ 5330362 h 6711487"/>
                    <a:gd name="connsiteX38" fmla="*/ 2051844 w 3413919"/>
                    <a:gd name="connsiteY38" fmla="*/ 5239874 h 6711487"/>
                    <a:gd name="connsiteX39" fmla="*/ 2008981 w 3413919"/>
                    <a:gd name="connsiteY39" fmla="*/ 5151770 h 6711487"/>
                    <a:gd name="connsiteX40" fmla="*/ 2018506 w 3413919"/>
                    <a:gd name="connsiteY40" fmla="*/ 5063665 h 6711487"/>
                    <a:gd name="connsiteX41" fmla="*/ 1932781 w 3413919"/>
                    <a:gd name="connsiteY41" fmla="*/ 4968414 h 6711487"/>
                    <a:gd name="connsiteX42" fmla="*/ 1968501 w 3413919"/>
                    <a:gd name="connsiteY42" fmla="*/ 4785059 h 6711487"/>
                    <a:gd name="connsiteX43" fmla="*/ 1880394 w 3413919"/>
                    <a:gd name="connsiteY43" fmla="*/ 4713622 h 6711487"/>
                    <a:gd name="connsiteX44" fmla="*/ 1889919 w 3413919"/>
                    <a:gd name="connsiteY44" fmla="*/ 4632659 h 6711487"/>
                    <a:gd name="connsiteX45" fmla="*/ 1982788 w 3413919"/>
                    <a:gd name="connsiteY45" fmla="*/ 4589797 h 6711487"/>
                    <a:gd name="connsiteX46" fmla="*/ 1982788 w 3413919"/>
                    <a:gd name="connsiteY46" fmla="*/ 4427872 h 6711487"/>
                    <a:gd name="connsiteX47" fmla="*/ 1923257 w 3413919"/>
                    <a:gd name="connsiteY47" fmla="*/ 4308808 h 6711487"/>
                    <a:gd name="connsiteX48" fmla="*/ 2011363 w 3413919"/>
                    <a:gd name="connsiteY48" fmla="*/ 4215940 h 6711487"/>
                    <a:gd name="connsiteX49" fmla="*/ 1987550 w 3413919"/>
                    <a:gd name="connsiteY49" fmla="*/ 4154028 h 6711487"/>
                    <a:gd name="connsiteX50" fmla="*/ 2018507 w 3413919"/>
                    <a:gd name="connsiteY50" fmla="*/ 4106402 h 6711487"/>
                    <a:gd name="connsiteX51" fmla="*/ 1992313 w 3413919"/>
                    <a:gd name="connsiteY51" fmla="*/ 4008770 h 6711487"/>
                    <a:gd name="connsiteX52" fmla="*/ 1887538 w 3413919"/>
                    <a:gd name="connsiteY52" fmla="*/ 3923046 h 6711487"/>
                    <a:gd name="connsiteX53" fmla="*/ 1955007 w 3413919"/>
                    <a:gd name="connsiteY53" fmla="*/ 3790490 h 6711487"/>
                    <a:gd name="connsiteX54" fmla="*/ 1905794 w 3413919"/>
                    <a:gd name="connsiteY54" fmla="*/ 3707146 h 6711487"/>
                    <a:gd name="connsiteX55" fmla="*/ 1950244 w 3413919"/>
                    <a:gd name="connsiteY55" fmla="*/ 3552364 h 6711487"/>
                    <a:gd name="connsiteX56" fmla="*/ 2006601 w 3413919"/>
                    <a:gd name="connsiteY56" fmla="*/ 3527759 h 6711487"/>
                    <a:gd name="connsiteX57" fmla="*/ 2011363 w 3413919"/>
                    <a:gd name="connsiteY57" fmla="*/ 3447590 h 6711487"/>
                    <a:gd name="connsiteX58" fmla="*/ 1947069 w 3413919"/>
                    <a:gd name="connsiteY58" fmla="*/ 3354721 h 6711487"/>
                    <a:gd name="connsiteX59" fmla="*/ 2051844 w 3413919"/>
                    <a:gd name="connsiteY59" fmla="*/ 3263440 h 6711487"/>
                    <a:gd name="connsiteX60" fmla="*/ 1991519 w 3413919"/>
                    <a:gd name="connsiteY60" fmla="*/ 3199146 h 6711487"/>
                    <a:gd name="connsiteX61" fmla="*/ 2070894 w 3413919"/>
                    <a:gd name="connsiteY61" fmla="*/ 3037221 h 6711487"/>
                    <a:gd name="connsiteX62" fmla="*/ 2124869 w 3413919"/>
                    <a:gd name="connsiteY62" fmla="*/ 2976896 h 6711487"/>
                    <a:gd name="connsiteX63" fmla="*/ 2191544 w 3413919"/>
                    <a:gd name="connsiteY63" fmla="*/ 2840371 h 6711487"/>
                    <a:gd name="connsiteX64" fmla="*/ 2334419 w 3413919"/>
                    <a:gd name="connsiteY64" fmla="*/ 2729246 h 6711487"/>
                    <a:gd name="connsiteX65" fmla="*/ 2401094 w 3413919"/>
                    <a:gd name="connsiteY65" fmla="*/ 2595896 h 6711487"/>
                    <a:gd name="connsiteX66" fmla="*/ 2410619 w 3413919"/>
                    <a:gd name="connsiteY66" fmla="*/ 2376821 h 6711487"/>
                    <a:gd name="connsiteX67" fmla="*/ 2379663 w 3413919"/>
                    <a:gd name="connsiteY67" fmla="*/ 2099009 h 6711487"/>
                    <a:gd name="connsiteX68" fmla="*/ 2320925 w 3413919"/>
                    <a:gd name="connsiteY68" fmla="*/ 1868027 h 6711487"/>
                    <a:gd name="connsiteX69" fmla="*/ 2216944 w 3413919"/>
                    <a:gd name="connsiteY69" fmla="*/ 1818021 h 6711487"/>
                    <a:gd name="connsiteX70" fmla="*/ 1893094 w 3413919"/>
                    <a:gd name="connsiteY70" fmla="*/ 1529096 h 6711487"/>
                    <a:gd name="connsiteX71" fmla="*/ 1696244 w 3413919"/>
                    <a:gd name="connsiteY71" fmla="*/ 1313196 h 6711487"/>
                    <a:gd name="connsiteX72" fmla="*/ 1648619 w 3413919"/>
                    <a:gd name="connsiteY72" fmla="*/ 1202071 h 6711487"/>
                    <a:gd name="connsiteX73" fmla="*/ 1626394 w 3413919"/>
                    <a:gd name="connsiteY73" fmla="*/ 1075071 h 6711487"/>
                    <a:gd name="connsiteX74" fmla="*/ 1572419 w 3413919"/>
                    <a:gd name="connsiteY74" fmla="*/ 922671 h 6711487"/>
                    <a:gd name="connsiteX75" fmla="*/ 1366044 w 3413919"/>
                    <a:gd name="connsiteY75" fmla="*/ 786146 h 6711487"/>
                    <a:gd name="connsiteX76" fmla="*/ 1273969 w 3413919"/>
                    <a:gd name="connsiteY76" fmla="*/ 744871 h 6711487"/>
                    <a:gd name="connsiteX77" fmla="*/ 1258094 w 3413919"/>
                    <a:gd name="connsiteY77" fmla="*/ 684546 h 6711487"/>
                    <a:gd name="connsiteX78" fmla="*/ 1013619 w 3413919"/>
                    <a:gd name="connsiteY78" fmla="*/ 573421 h 6711487"/>
                    <a:gd name="connsiteX79" fmla="*/ 994569 w 3413919"/>
                    <a:gd name="connsiteY79" fmla="*/ 481346 h 6711487"/>
                    <a:gd name="connsiteX80" fmla="*/ 918369 w 3413919"/>
                    <a:gd name="connsiteY80" fmla="*/ 452771 h 6711487"/>
                    <a:gd name="connsiteX81" fmla="*/ 877094 w 3413919"/>
                    <a:gd name="connsiteY81" fmla="*/ 354346 h 6711487"/>
                    <a:gd name="connsiteX82" fmla="*/ 765969 w 3413919"/>
                    <a:gd name="connsiteY82" fmla="*/ 262271 h 6711487"/>
                    <a:gd name="connsiteX83" fmla="*/ 625475 w 3413919"/>
                    <a:gd name="connsiteY83" fmla="*/ 209883 h 6711487"/>
                    <a:gd name="connsiteX84" fmla="*/ 588169 w 3413919"/>
                    <a:gd name="connsiteY84" fmla="*/ 116221 h 6711487"/>
                    <a:gd name="connsiteX85" fmla="*/ 435769 w 3413919"/>
                    <a:gd name="connsiteY85" fmla="*/ 1921 h 6711487"/>
                    <a:gd name="connsiteX86" fmla="*/ 340519 w 3413919"/>
                    <a:gd name="connsiteY86" fmla="*/ 68596 h 6711487"/>
                    <a:gd name="connsiteX87" fmla="*/ 308769 w 3413919"/>
                    <a:gd name="connsiteY87" fmla="*/ 122570 h 6711487"/>
                    <a:gd name="connsiteX88" fmla="*/ 302419 w 3413919"/>
                    <a:gd name="connsiteY88" fmla="*/ 214645 h 6711487"/>
                    <a:gd name="connsiteX89" fmla="*/ 210344 w 3413919"/>
                    <a:gd name="connsiteY89" fmla="*/ 373394 h 6711487"/>
                    <a:gd name="connsiteX90" fmla="*/ 121444 w 3413919"/>
                    <a:gd name="connsiteY90" fmla="*/ 500395 h 6711487"/>
                    <a:gd name="connsiteX91" fmla="*/ 134144 w 3413919"/>
                    <a:gd name="connsiteY91" fmla="*/ 614694 h 6711487"/>
                    <a:gd name="connsiteX92" fmla="*/ 0 w 3413919"/>
                    <a:gd name="connsiteY92"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89300 w 3413919"/>
                    <a:gd name="connsiteY5" fmla="*/ 635191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71019 w 3413919"/>
                    <a:gd name="connsiteY11" fmla="*/ 6066168 h 6711487"/>
                    <a:gd name="connsiteX12" fmla="*/ 2982913 w 3413919"/>
                    <a:gd name="connsiteY12" fmla="*/ 6023306 h 6711487"/>
                    <a:gd name="connsiteX13" fmla="*/ 2878138 w 3413919"/>
                    <a:gd name="connsiteY13" fmla="*/ 6061406 h 6711487"/>
                    <a:gd name="connsiteX14" fmla="*/ 2828132 w 3413919"/>
                    <a:gd name="connsiteY14" fmla="*/ 6047118 h 6711487"/>
                    <a:gd name="connsiteX15" fmla="*/ 2763838 w 3413919"/>
                    <a:gd name="connsiteY15" fmla="*/ 5968537 h 6711487"/>
                    <a:gd name="connsiteX16" fmla="*/ 2687638 w 3413919"/>
                    <a:gd name="connsiteY16" fmla="*/ 5918531 h 6711487"/>
                    <a:gd name="connsiteX17" fmla="*/ 2680494 w 3413919"/>
                    <a:gd name="connsiteY17" fmla="*/ 5880431 h 6711487"/>
                    <a:gd name="connsiteX18" fmla="*/ 2642394 w 3413919"/>
                    <a:gd name="connsiteY18" fmla="*/ 5842331 h 6711487"/>
                    <a:gd name="connsiteX19" fmla="*/ 2625725 w 3413919"/>
                    <a:gd name="connsiteY19" fmla="*/ 5768512 h 6711487"/>
                    <a:gd name="connsiteX20" fmla="*/ 2551907 w 3413919"/>
                    <a:gd name="connsiteY20" fmla="*/ 5839949 h 6711487"/>
                    <a:gd name="connsiteX21" fmla="*/ 2497138 w 3413919"/>
                    <a:gd name="connsiteY21" fmla="*/ 5849474 h 6711487"/>
                    <a:gd name="connsiteX22" fmla="*/ 2506663 w 3413919"/>
                    <a:gd name="connsiteY22" fmla="*/ 5811374 h 6711487"/>
                    <a:gd name="connsiteX23" fmla="*/ 2566194 w 3413919"/>
                    <a:gd name="connsiteY23" fmla="*/ 5770893 h 6711487"/>
                    <a:gd name="connsiteX24" fmla="*/ 2549525 w 3413919"/>
                    <a:gd name="connsiteY24" fmla="*/ 5742318 h 6711487"/>
                    <a:gd name="connsiteX25" fmla="*/ 2466182 w 3413919"/>
                    <a:gd name="connsiteY25" fmla="*/ 5735174 h 6711487"/>
                    <a:gd name="connsiteX26" fmla="*/ 2432844 w 3413919"/>
                    <a:gd name="connsiteY26" fmla="*/ 5689931 h 6711487"/>
                    <a:gd name="connsiteX27" fmla="*/ 2387601 w 3413919"/>
                    <a:gd name="connsiteY27" fmla="*/ 5642306 h 6711487"/>
                    <a:gd name="connsiteX28" fmla="*/ 2330450 w 3413919"/>
                    <a:gd name="connsiteY28" fmla="*/ 5654212 h 6711487"/>
                    <a:gd name="connsiteX29" fmla="*/ 2292351 w 3413919"/>
                    <a:gd name="connsiteY29" fmla="*/ 5613730 h 6711487"/>
                    <a:gd name="connsiteX30" fmla="*/ 2254250 w 3413919"/>
                    <a:gd name="connsiteY30" fmla="*/ 5573249 h 6711487"/>
                    <a:gd name="connsiteX31" fmla="*/ 2209007 w 3413919"/>
                    <a:gd name="connsiteY31" fmla="*/ 5566106 h 6711487"/>
                    <a:gd name="connsiteX32" fmla="*/ 2194719 w 3413919"/>
                    <a:gd name="connsiteY32" fmla="*/ 5504193 h 6711487"/>
                    <a:gd name="connsiteX33" fmla="*/ 2144713 w 3413919"/>
                    <a:gd name="connsiteY33" fmla="*/ 5473237 h 6711487"/>
                    <a:gd name="connsiteX34" fmla="*/ 2139950 w 3413919"/>
                    <a:gd name="connsiteY34" fmla="*/ 5404181 h 6711487"/>
                    <a:gd name="connsiteX35" fmla="*/ 2106613 w 3413919"/>
                    <a:gd name="connsiteY35" fmla="*/ 5358937 h 6711487"/>
                    <a:gd name="connsiteX36" fmla="*/ 2070894 w 3413919"/>
                    <a:gd name="connsiteY36" fmla="*/ 5347031 h 6711487"/>
                    <a:gd name="connsiteX37" fmla="*/ 2032794 w 3413919"/>
                    <a:gd name="connsiteY37" fmla="*/ 5330362 h 6711487"/>
                    <a:gd name="connsiteX38" fmla="*/ 2051844 w 3413919"/>
                    <a:gd name="connsiteY38" fmla="*/ 5239874 h 6711487"/>
                    <a:gd name="connsiteX39" fmla="*/ 2008981 w 3413919"/>
                    <a:gd name="connsiteY39" fmla="*/ 5151770 h 6711487"/>
                    <a:gd name="connsiteX40" fmla="*/ 2018506 w 3413919"/>
                    <a:gd name="connsiteY40" fmla="*/ 5063665 h 6711487"/>
                    <a:gd name="connsiteX41" fmla="*/ 1932781 w 3413919"/>
                    <a:gd name="connsiteY41" fmla="*/ 4968414 h 6711487"/>
                    <a:gd name="connsiteX42" fmla="*/ 1968501 w 3413919"/>
                    <a:gd name="connsiteY42" fmla="*/ 4785059 h 6711487"/>
                    <a:gd name="connsiteX43" fmla="*/ 1880394 w 3413919"/>
                    <a:gd name="connsiteY43" fmla="*/ 4713622 h 6711487"/>
                    <a:gd name="connsiteX44" fmla="*/ 1889919 w 3413919"/>
                    <a:gd name="connsiteY44" fmla="*/ 4632659 h 6711487"/>
                    <a:gd name="connsiteX45" fmla="*/ 1982788 w 3413919"/>
                    <a:gd name="connsiteY45" fmla="*/ 4589797 h 6711487"/>
                    <a:gd name="connsiteX46" fmla="*/ 1982788 w 3413919"/>
                    <a:gd name="connsiteY46" fmla="*/ 4427872 h 6711487"/>
                    <a:gd name="connsiteX47" fmla="*/ 1923257 w 3413919"/>
                    <a:gd name="connsiteY47" fmla="*/ 4308808 h 6711487"/>
                    <a:gd name="connsiteX48" fmla="*/ 2011363 w 3413919"/>
                    <a:gd name="connsiteY48" fmla="*/ 4215940 h 6711487"/>
                    <a:gd name="connsiteX49" fmla="*/ 1987550 w 3413919"/>
                    <a:gd name="connsiteY49" fmla="*/ 4154028 h 6711487"/>
                    <a:gd name="connsiteX50" fmla="*/ 2018507 w 3413919"/>
                    <a:gd name="connsiteY50" fmla="*/ 4106402 h 6711487"/>
                    <a:gd name="connsiteX51" fmla="*/ 1992313 w 3413919"/>
                    <a:gd name="connsiteY51" fmla="*/ 4008770 h 6711487"/>
                    <a:gd name="connsiteX52" fmla="*/ 1887538 w 3413919"/>
                    <a:gd name="connsiteY52" fmla="*/ 3923046 h 6711487"/>
                    <a:gd name="connsiteX53" fmla="*/ 1955007 w 3413919"/>
                    <a:gd name="connsiteY53" fmla="*/ 3790490 h 6711487"/>
                    <a:gd name="connsiteX54" fmla="*/ 1905794 w 3413919"/>
                    <a:gd name="connsiteY54" fmla="*/ 3707146 h 6711487"/>
                    <a:gd name="connsiteX55" fmla="*/ 1950244 w 3413919"/>
                    <a:gd name="connsiteY55" fmla="*/ 3552364 h 6711487"/>
                    <a:gd name="connsiteX56" fmla="*/ 2006601 w 3413919"/>
                    <a:gd name="connsiteY56" fmla="*/ 3527759 h 6711487"/>
                    <a:gd name="connsiteX57" fmla="*/ 2011363 w 3413919"/>
                    <a:gd name="connsiteY57" fmla="*/ 3447590 h 6711487"/>
                    <a:gd name="connsiteX58" fmla="*/ 1947069 w 3413919"/>
                    <a:gd name="connsiteY58" fmla="*/ 3354721 h 6711487"/>
                    <a:gd name="connsiteX59" fmla="*/ 2051844 w 3413919"/>
                    <a:gd name="connsiteY59" fmla="*/ 3263440 h 6711487"/>
                    <a:gd name="connsiteX60" fmla="*/ 1991519 w 3413919"/>
                    <a:gd name="connsiteY60" fmla="*/ 3199146 h 6711487"/>
                    <a:gd name="connsiteX61" fmla="*/ 2070894 w 3413919"/>
                    <a:gd name="connsiteY61" fmla="*/ 3037221 h 6711487"/>
                    <a:gd name="connsiteX62" fmla="*/ 2124869 w 3413919"/>
                    <a:gd name="connsiteY62" fmla="*/ 2976896 h 6711487"/>
                    <a:gd name="connsiteX63" fmla="*/ 2191544 w 3413919"/>
                    <a:gd name="connsiteY63" fmla="*/ 2840371 h 6711487"/>
                    <a:gd name="connsiteX64" fmla="*/ 2334419 w 3413919"/>
                    <a:gd name="connsiteY64" fmla="*/ 2729246 h 6711487"/>
                    <a:gd name="connsiteX65" fmla="*/ 2401094 w 3413919"/>
                    <a:gd name="connsiteY65" fmla="*/ 2595896 h 6711487"/>
                    <a:gd name="connsiteX66" fmla="*/ 2410619 w 3413919"/>
                    <a:gd name="connsiteY66" fmla="*/ 2376821 h 6711487"/>
                    <a:gd name="connsiteX67" fmla="*/ 2379663 w 3413919"/>
                    <a:gd name="connsiteY67" fmla="*/ 2099009 h 6711487"/>
                    <a:gd name="connsiteX68" fmla="*/ 2320925 w 3413919"/>
                    <a:gd name="connsiteY68" fmla="*/ 1868027 h 6711487"/>
                    <a:gd name="connsiteX69" fmla="*/ 2216944 w 3413919"/>
                    <a:gd name="connsiteY69" fmla="*/ 1818021 h 6711487"/>
                    <a:gd name="connsiteX70" fmla="*/ 1893094 w 3413919"/>
                    <a:gd name="connsiteY70" fmla="*/ 1529096 h 6711487"/>
                    <a:gd name="connsiteX71" fmla="*/ 1696244 w 3413919"/>
                    <a:gd name="connsiteY71" fmla="*/ 1313196 h 6711487"/>
                    <a:gd name="connsiteX72" fmla="*/ 1648619 w 3413919"/>
                    <a:gd name="connsiteY72" fmla="*/ 1202071 h 6711487"/>
                    <a:gd name="connsiteX73" fmla="*/ 1626394 w 3413919"/>
                    <a:gd name="connsiteY73" fmla="*/ 1075071 h 6711487"/>
                    <a:gd name="connsiteX74" fmla="*/ 1572419 w 3413919"/>
                    <a:gd name="connsiteY74" fmla="*/ 922671 h 6711487"/>
                    <a:gd name="connsiteX75" fmla="*/ 1366044 w 3413919"/>
                    <a:gd name="connsiteY75" fmla="*/ 786146 h 6711487"/>
                    <a:gd name="connsiteX76" fmla="*/ 1273969 w 3413919"/>
                    <a:gd name="connsiteY76" fmla="*/ 744871 h 6711487"/>
                    <a:gd name="connsiteX77" fmla="*/ 1258094 w 3413919"/>
                    <a:gd name="connsiteY77" fmla="*/ 684546 h 6711487"/>
                    <a:gd name="connsiteX78" fmla="*/ 1013619 w 3413919"/>
                    <a:gd name="connsiteY78" fmla="*/ 573421 h 6711487"/>
                    <a:gd name="connsiteX79" fmla="*/ 994569 w 3413919"/>
                    <a:gd name="connsiteY79" fmla="*/ 481346 h 6711487"/>
                    <a:gd name="connsiteX80" fmla="*/ 918369 w 3413919"/>
                    <a:gd name="connsiteY80" fmla="*/ 452771 h 6711487"/>
                    <a:gd name="connsiteX81" fmla="*/ 877094 w 3413919"/>
                    <a:gd name="connsiteY81" fmla="*/ 354346 h 6711487"/>
                    <a:gd name="connsiteX82" fmla="*/ 765969 w 3413919"/>
                    <a:gd name="connsiteY82" fmla="*/ 262271 h 6711487"/>
                    <a:gd name="connsiteX83" fmla="*/ 625475 w 3413919"/>
                    <a:gd name="connsiteY83" fmla="*/ 209883 h 6711487"/>
                    <a:gd name="connsiteX84" fmla="*/ 588169 w 3413919"/>
                    <a:gd name="connsiteY84" fmla="*/ 116221 h 6711487"/>
                    <a:gd name="connsiteX85" fmla="*/ 435769 w 3413919"/>
                    <a:gd name="connsiteY85" fmla="*/ 1921 h 6711487"/>
                    <a:gd name="connsiteX86" fmla="*/ 340519 w 3413919"/>
                    <a:gd name="connsiteY86" fmla="*/ 68596 h 6711487"/>
                    <a:gd name="connsiteX87" fmla="*/ 308769 w 3413919"/>
                    <a:gd name="connsiteY87" fmla="*/ 122570 h 6711487"/>
                    <a:gd name="connsiteX88" fmla="*/ 302419 w 3413919"/>
                    <a:gd name="connsiteY88" fmla="*/ 214645 h 6711487"/>
                    <a:gd name="connsiteX89" fmla="*/ 210344 w 3413919"/>
                    <a:gd name="connsiteY89" fmla="*/ 373394 h 6711487"/>
                    <a:gd name="connsiteX90" fmla="*/ 121444 w 3413919"/>
                    <a:gd name="connsiteY90" fmla="*/ 500395 h 6711487"/>
                    <a:gd name="connsiteX91" fmla="*/ 134144 w 3413919"/>
                    <a:gd name="connsiteY91" fmla="*/ 614694 h 6711487"/>
                    <a:gd name="connsiteX92" fmla="*/ 0 w 3413919"/>
                    <a:gd name="connsiteY92"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89300 w 3413919"/>
                    <a:gd name="connsiteY5" fmla="*/ 635191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71019 w 3413919"/>
                    <a:gd name="connsiteY11" fmla="*/ 6066168 h 6711487"/>
                    <a:gd name="connsiteX12" fmla="*/ 2982913 w 3413919"/>
                    <a:gd name="connsiteY12" fmla="*/ 6023306 h 6711487"/>
                    <a:gd name="connsiteX13" fmla="*/ 2878138 w 3413919"/>
                    <a:gd name="connsiteY13" fmla="*/ 6061406 h 6711487"/>
                    <a:gd name="connsiteX14" fmla="*/ 2828132 w 3413919"/>
                    <a:gd name="connsiteY14" fmla="*/ 6047118 h 6711487"/>
                    <a:gd name="connsiteX15" fmla="*/ 2763838 w 3413919"/>
                    <a:gd name="connsiteY15" fmla="*/ 5968537 h 6711487"/>
                    <a:gd name="connsiteX16" fmla="*/ 2687638 w 3413919"/>
                    <a:gd name="connsiteY16" fmla="*/ 5918531 h 6711487"/>
                    <a:gd name="connsiteX17" fmla="*/ 2680494 w 3413919"/>
                    <a:gd name="connsiteY17" fmla="*/ 5880431 h 6711487"/>
                    <a:gd name="connsiteX18" fmla="*/ 2642394 w 3413919"/>
                    <a:gd name="connsiteY18" fmla="*/ 5842331 h 6711487"/>
                    <a:gd name="connsiteX19" fmla="*/ 2625725 w 3413919"/>
                    <a:gd name="connsiteY19" fmla="*/ 5768512 h 6711487"/>
                    <a:gd name="connsiteX20" fmla="*/ 2551907 w 3413919"/>
                    <a:gd name="connsiteY20" fmla="*/ 5839949 h 6711487"/>
                    <a:gd name="connsiteX21" fmla="*/ 2497138 w 3413919"/>
                    <a:gd name="connsiteY21" fmla="*/ 5849474 h 6711487"/>
                    <a:gd name="connsiteX22" fmla="*/ 2506663 w 3413919"/>
                    <a:gd name="connsiteY22" fmla="*/ 5811374 h 6711487"/>
                    <a:gd name="connsiteX23" fmla="*/ 2566194 w 3413919"/>
                    <a:gd name="connsiteY23" fmla="*/ 5770893 h 6711487"/>
                    <a:gd name="connsiteX24" fmla="*/ 2549525 w 3413919"/>
                    <a:gd name="connsiteY24" fmla="*/ 5742318 h 6711487"/>
                    <a:gd name="connsiteX25" fmla="*/ 2466182 w 3413919"/>
                    <a:gd name="connsiteY25" fmla="*/ 5735174 h 6711487"/>
                    <a:gd name="connsiteX26" fmla="*/ 2432844 w 3413919"/>
                    <a:gd name="connsiteY26" fmla="*/ 5689931 h 6711487"/>
                    <a:gd name="connsiteX27" fmla="*/ 2387601 w 3413919"/>
                    <a:gd name="connsiteY27" fmla="*/ 5642306 h 6711487"/>
                    <a:gd name="connsiteX28" fmla="*/ 2330450 w 3413919"/>
                    <a:gd name="connsiteY28" fmla="*/ 5654212 h 6711487"/>
                    <a:gd name="connsiteX29" fmla="*/ 2292351 w 3413919"/>
                    <a:gd name="connsiteY29" fmla="*/ 5613730 h 6711487"/>
                    <a:gd name="connsiteX30" fmla="*/ 2254250 w 3413919"/>
                    <a:gd name="connsiteY30" fmla="*/ 5573249 h 6711487"/>
                    <a:gd name="connsiteX31" fmla="*/ 2209007 w 3413919"/>
                    <a:gd name="connsiteY31" fmla="*/ 5566106 h 6711487"/>
                    <a:gd name="connsiteX32" fmla="*/ 2194719 w 3413919"/>
                    <a:gd name="connsiteY32" fmla="*/ 5504193 h 6711487"/>
                    <a:gd name="connsiteX33" fmla="*/ 2144713 w 3413919"/>
                    <a:gd name="connsiteY33" fmla="*/ 5473237 h 6711487"/>
                    <a:gd name="connsiteX34" fmla="*/ 2139950 w 3413919"/>
                    <a:gd name="connsiteY34" fmla="*/ 5404181 h 6711487"/>
                    <a:gd name="connsiteX35" fmla="*/ 2106613 w 3413919"/>
                    <a:gd name="connsiteY35" fmla="*/ 5358937 h 6711487"/>
                    <a:gd name="connsiteX36" fmla="*/ 2070894 w 3413919"/>
                    <a:gd name="connsiteY36" fmla="*/ 5347031 h 6711487"/>
                    <a:gd name="connsiteX37" fmla="*/ 2032794 w 3413919"/>
                    <a:gd name="connsiteY37" fmla="*/ 5330362 h 6711487"/>
                    <a:gd name="connsiteX38" fmla="*/ 2051844 w 3413919"/>
                    <a:gd name="connsiteY38" fmla="*/ 5239874 h 6711487"/>
                    <a:gd name="connsiteX39" fmla="*/ 2008981 w 3413919"/>
                    <a:gd name="connsiteY39" fmla="*/ 5151770 h 6711487"/>
                    <a:gd name="connsiteX40" fmla="*/ 2018506 w 3413919"/>
                    <a:gd name="connsiteY40" fmla="*/ 5063665 h 6711487"/>
                    <a:gd name="connsiteX41" fmla="*/ 1932781 w 3413919"/>
                    <a:gd name="connsiteY41" fmla="*/ 4968414 h 6711487"/>
                    <a:gd name="connsiteX42" fmla="*/ 1968501 w 3413919"/>
                    <a:gd name="connsiteY42" fmla="*/ 4785059 h 6711487"/>
                    <a:gd name="connsiteX43" fmla="*/ 1880394 w 3413919"/>
                    <a:gd name="connsiteY43" fmla="*/ 4713622 h 6711487"/>
                    <a:gd name="connsiteX44" fmla="*/ 1889919 w 3413919"/>
                    <a:gd name="connsiteY44" fmla="*/ 4632659 h 6711487"/>
                    <a:gd name="connsiteX45" fmla="*/ 1982788 w 3413919"/>
                    <a:gd name="connsiteY45" fmla="*/ 4589797 h 6711487"/>
                    <a:gd name="connsiteX46" fmla="*/ 1982788 w 3413919"/>
                    <a:gd name="connsiteY46" fmla="*/ 4427872 h 6711487"/>
                    <a:gd name="connsiteX47" fmla="*/ 1923257 w 3413919"/>
                    <a:gd name="connsiteY47" fmla="*/ 4308808 h 6711487"/>
                    <a:gd name="connsiteX48" fmla="*/ 2011363 w 3413919"/>
                    <a:gd name="connsiteY48" fmla="*/ 4215940 h 6711487"/>
                    <a:gd name="connsiteX49" fmla="*/ 1987550 w 3413919"/>
                    <a:gd name="connsiteY49" fmla="*/ 4154028 h 6711487"/>
                    <a:gd name="connsiteX50" fmla="*/ 2018507 w 3413919"/>
                    <a:gd name="connsiteY50" fmla="*/ 4106402 h 6711487"/>
                    <a:gd name="connsiteX51" fmla="*/ 1992313 w 3413919"/>
                    <a:gd name="connsiteY51" fmla="*/ 4008770 h 6711487"/>
                    <a:gd name="connsiteX52" fmla="*/ 1887538 w 3413919"/>
                    <a:gd name="connsiteY52" fmla="*/ 3923046 h 6711487"/>
                    <a:gd name="connsiteX53" fmla="*/ 1955007 w 3413919"/>
                    <a:gd name="connsiteY53" fmla="*/ 3790490 h 6711487"/>
                    <a:gd name="connsiteX54" fmla="*/ 1905794 w 3413919"/>
                    <a:gd name="connsiteY54" fmla="*/ 3707146 h 6711487"/>
                    <a:gd name="connsiteX55" fmla="*/ 1950244 w 3413919"/>
                    <a:gd name="connsiteY55" fmla="*/ 3552364 h 6711487"/>
                    <a:gd name="connsiteX56" fmla="*/ 2006601 w 3413919"/>
                    <a:gd name="connsiteY56" fmla="*/ 3527759 h 6711487"/>
                    <a:gd name="connsiteX57" fmla="*/ 2011363 w 3413919"/>
                    <a:gd name="connsiteY57" fmla="*/ 3447590 h 6711487"/>
                    <a:gd name="connsiteX58" fmla="*/ 1947069 w 3413919"/>
                    <a:gd name="connsiteY58" fmla="*/ 3354721 h 6711487"/>
                    <a:gd name="connsiteX59" fmla="*/ 2051844 w 3413919"/>
                    <a:gd name="connsiteY59" fmla="*/ 3263440 h 6711487"/>
                    <a:gd name="connsiteX60" fmla="*/ 1991519 w 3413919"/>
                    <a:gd name="connsiteY60" fmla="*/ 3199146 h 6711487"/>
                    <a:gd name="connsiteX61" fmla="*/ 2070894 w 3413919"/>
                    <a:gd name="connsiteY61" fmla="*/ 3037221 h 6711487"/>
                    <a:gd name="connsiteX62" fmla="*/ 2124869 w 3413919"/>
                    <a:gd name="connsiteY62" fmla="*/ 2976896 h 6711487"/>
                    <a:gd name="connsiteX63" fmla="*/ 2191544 w 3413919"/>
                    <a:gd name="connsiteY63" fmla="*/ 2840371 h 6711487"/>
                    <a:gd name="connsiteX64" fmla="*/ 2334419 w 3413919"/>
                    <a:gd name="connsiteY64" fmla="*/ 2729246 h 6711487"/>
                    <a:gd name="connsiteX65" fmla="*/ 2401094 w 3413919"/>
                    <a:gd name="connsiteY65" fmla="*/ 2595896 h 6711487"/>
                    <a:gd name="connsiteX66" fmla="*/ 2410619 w 3413919"/>
                    <a:gd name="connsiteY66" fmla="*/ 2376821 h 6711487"/>
                    <a:gd name="connsiteX67" fmla="*/ 2379663 w 3413919"/>
                    <a:gd name="connsiteY67" fmla="*/ 2099009 h 6711487"/>
                    <a:gd name="connsiteX68" fmla="*/ 2320925 w 3413919"/>
                    <a:gd name="connsiteY68" fmla="*/ 1868027 h 6711487"/>
                    <a:gd name="connsiteX69" fmla="*/ 2216944 w 3413919"/>
                    <a:gd name="connsiteY69" fmla="*/ 1818021 h 6711487"/>
                    <a:gd name="connsiteX70" fmla="*/ 1893094 w 3413919"/>
                    <a:gd name="connsiteY70" fmla="*/ 1529096 h 6711487"/>
                    <a:gd name="connsiteX71" fmla="*/ 1696244 w 3413919"/>
                    <a:gd name="connsiteY71" fmla="*/ 1313196 h 6711487"/>
                    <a:gd name="connsiteX72" fmla="*/ 1648619 w 3413919"/>
                    <a:gd name="connsiteY72" fmla="*/ 1202071 h 6711487"/>
                    <a:gd name="connsiteX73" fmla="*/ 1626394 w 3413919"/>
                    <a:gd name="connsiteY73" fmla="*/ 1075071 h 6711487"/>
                    <a:gd name="connsiteX74" fmla="*/ 1572419 w 3413919"/>
                    <a:gd name="connsiteY74" fmla="*/ 922671 h 6711487"/>
                    <a:gd name="connsiteX75" fmla="*/ 1366044 w 3413919"/>
                    <a:gd name="connsiteY75" fmla="*/ 786146 h 6711487"/>
                    <a:gd name="connsiteX76" fmla="*/ 1273969 w 3413919"/>
                    <a:gd name="connsiteY76" fmla="*/ 744871 h 6711487"/>
                    <a:gd name="connsiteX77" fmla="*/ 1258094 w 3413919"/>
                    <a:gd name="connsiteY77" fmla="*/ 684546 h 6711487"/>
                    <a:gd name="connsiteX78" fmla="*/ 1013619 w 3413919"/>
                    <a:gd name="connsiteY78" fmla="*/ 573421 h 6711487"/>
                    <a:gd name="connsiteX79" fmla="*/ 994569 w 3413919"/>
                    <a:gd name="connsiteY79" fmla="*/ 481346 h 6711487"/>
                    <a:gd name="connsiteX80" fmla="*/ 918369 w 3413919"/>
                    <a:gd name="connsiteY80" fmla="*/ 452771 h 6711487"/>
                    <a:gd name="connsiteX81" fmla="*/ 877094 w 3413919"/>
                    <a:gd name="connsiteY81" fmla="*/ 354346 h 6711487"/>
                    <a:gd name="connsiteX82" fmla="*/ 765969 w 3413919"/>
                    <a:gd name="connsiteY82" fmla="*/ 262271 h 6711487"/>
                    <a:gd name="connsiteX83" fmla="*/ 625475 w 3413919"/>
                    <a:gd name="connsiteY83" fmla="*/ 209883 h 6711487"/>
                    <a:gd name="connsiteX84" fmla="*/ 588169 w 3413919"/>
                    <a:gd name="connsiteY84" fmla="*/ 116221 h 6711487"/>
                    <a:gd name="connsiteX85" fmla="*/ 435769 w 3413919"/>
                    <a:gd name="connsiteY85" fmla="*/ 1921 h 6711487"/>
                    <a:gd name="connsiteX86" fmla="*/ 340519 w 3413919"/>
                    <a:gd name="connsiteY86" fmla="*/ 68596 h 6711487"/>
                    <a:gd name="connsiteX87" fmla="*/ 302419 w 3413919"/>
                    <a:gd name="connsiteY87" fmla="*/ 214645 h 6711487"/>
                    <a:gd name="connsiteX88" fmla="*/ 210344 w 3413919"/>
                    <a:gd name="connsiteY88" fmla="*/ 373394 h 6711487"/>
                    <a:gd name="connsiteX89" fmla="*/ 121444 w 3413919"/>
                    <a:gd name="connsiteY89" fmla="*/ 500395 h 6711487"/>
                    <a:gd name="connsiteX90" fmla="*/ 134144 w 3413919"/>
                    <a:gd name="connsiteY90" fmla="*/ 614694 h 6711487"/>
                    <a:gd name="connsiteX91" fmla="*/ 0 w 3413919"/>
                    <a:gd name="connsiteY91" fmla="*/ 728199 h 6711487"/>
                    <a:gd name="connsiteX0" fmla="*/ 3413919 w 3413919"/>
                    <a:gd name="connsiteY0" fmla="*/ 6711487 h 6711487"/>
                    <a:gd name="connsiteX1" fmla="*/ 3413919 w 3413919"/>
                    <a:gd name="connsiteY1" fmla="*/ 6711487 h 6711487"/>
                    <a:gd name="connsiteX2" fmla="*/ 3371057 w 3413919"/>
                    <a:gd name="connsiteY2" fmla="*/ 6611474 h 6711487"/>
                    <a:gd name="connsiteX3" fmla="*/ 3335338 w 3413919"/>
                    <a:gd name="connsiteY3" fmla="*/ 6506699 h 6711487"/>
                    <a:gd name="connsiteX4" fmla="*/ 3325813 w 3413919"/>
                    <a:gd name="connsiteY4" fmla="*/ 6411449 h 6711487"/>
                    <a:gd name="connsiteX5" fmla="*/ 3289300 w 3413919"/>
                    <a:gd name="connsiteY5" fmla="*/ 6351918 h 6711487"/>
                    <a:gd name="connsiteX6" fmla="*/ 3290888 w 3413919"/>
                    <a:gd name="connsiteY6" fmla="*/ 6226506 h 6711487"/>
                    <a:gd name="connsiteX7" fmla="*/ 3247232 w 3413919"/>
                    <a:gd name="connsiteY7" fmla="*/ 6161418 h 6711487"/>
                    <a:gd name="connsiteX8" fmla="*/ 3175794 w 3413919"/>
                    <a:gd name="connsiteY8" fmla="*/ 6151893 h 6711487"/>
                    <a:gd name="connsiteX9" fmla="*/ 3161507 w 3413919"/>
                    <a:gd name="connsiteY9" fmla="*/ 6097124 h 6711487"/>
                    <a:gd name="connsiteX10" fmla="*/ 3161507 w 3413919"/>
                    <a:gd name="connsiteY10" fmla="*/ 6039974 h 6711487"/>
                    <a:gd name="connsiteX11" fmla="*/ 3071019 w 3413919"/>
                    <a:gd name="connsiteY11" fmla="*/ 6066168 h 6711487"/>
                    <a:gd name="connsiteX12" fmla="*/ 2982913 w 3413919"/>
                    <a:gd name="connsiteY12" fmla="*/ 6023306 h 6711487"/>
                    <a:gd name="connsiteX13" fmla="*/ 2878138 w 3413919"/>
                    <a:gd name="connsiteY13" fmla="*/ 6061406 h 6711487"/>
                    <a:gd name="connsiteX14" fmla="*/ 2828132 w 3413919"/>
                    <a:gd name="connsiteY14" fmla="*/ 6047118 h 6711487"/>
                    <a:gd name="connsiteX15" fmla="*/ 2763838 w 3413919"/>
                    <a:gd name="connsiteY15" fmla="*/ 5968537 h 6711487"/>
                    <a:gd name="connsiteX16" fmla="*/ 2687638 w 3413919"/>
                    <a:gd name="connsiteY16" fmla="*/ 5918531 h 6711487"/>
                    <a:gd name="connsiteX17" fmla="*/ 2680494 w 3413919"/>
                    <a:gd name="connsiteY17" fmla="*/ 5880431 h 6711487"/>
                    <a:gd name="connsiteX18" fmla="*/ 2642394 w 3413919"/>
                    <a:gd name="connsiteY18" fmla="*/ 5842331 h 6711487"/>
                    <a:gd name="connsiteX19" fmla="*/ 2625725 w 3413919"/>
                    <a:gd name="connsiteY19" fmla="*/ 5768512 h 6711487"/>
                    <a:gd name="connsiteX20" fmla="*/ 2551907 w 3413919"/>
                    <a:gd name="connsiteY20" fmla="*/ 5839949 h 6711487"/>
                    <a:gd name="connsiteX21" fmla="*/ 2497138 w 3413919"/>
                    <a:gd name="connsiteY21" fmla="*/ 5849474 h 6711487"/>
                    <a:gd name="connsiteX22" fmla="*/ 2506663 w 3413919"/>
                    <a:gd name="connsiteY22" fmla="*/ 5811374 h 6711487"/>
                    <a:gd name="connsiteX23" fmla="*/ 2566194 w 3413919"/>
                    <a:gd name="connsiteY23" fmla="*/ 5770893 h 6711487"/>
                    <a:gd name="connsiteX24" fmla="*/ 2549525 w 3413919"/>
                    <a:gd name="connsiteY24" fmla="*/ 5742318 h 6711487"/>
                    <a:gd name="connsiteX25" fmla="*/ 2466182 w 3413919"/>
                    <a:gd name="connsiteY25" fmla="*/ 5735174 h 6711487"/>
                    <a:gd name="connsiteX26" fmla="*/ 2432844 w 3413919"/>
                    <a:gd name="connsiteY26" fmla="*/ 5689931 h 6711487"/>
                    <a:gd name="connsiteX27" fmla="*/ 2387601 w 3413919"/>
                    <a:gd name="connsiteY27" fmla="*/ 5642306 h 6711487"/>
                    <a:gd name="connsiteX28" fmla="*/ 2330450 w 3413919"/>
                    <a:gd name="connsiteY28" fmla="*/ 5654212 h 6711487"/>
                    <a:gd name="connsiteX29" fmla="*/ 2292351 w 3413919"/>
                    <a:gd name="connsiteY29" fmla="*/ 5613730 h 6711487"/>
                    <a:gd name="connsiteX30" fmla="*/ 2254250 w 3413919"/>
                    <a:gd name="connsiteY30" fmla="*/ 5573249 h 6711487"/>
                    <a:gd name="connsiteX31" fmla="*/ 2209007 w 3413919"/>
                    <a:gd name="connsiteY31" fmla="*/ 5566106 h 6711487"/>
                    <a:gd name="connsiteX32" fmla="*/ 2194719 w 3413919"/>
                    <a:gd name="connsiteY32" fmla="*/ 5504193 h 6711487"/>
                    <a:gd name="connsiteX33" fmla="*/ 2144713 w 3413919"/>
                    <a:gd name="connsiteY33" fmla="*/ 5473237 h 6711487"/>
                    <a:gd name="connsiteX34" fmla="*/ 2139950 w 3413919"/>
                    <a:gd name="connsiteY34" fmla="*/ 5404181 h 6711487"/>
                    <a:gd name="connsiteX35" fmla="*/ 2106613 w 3413919"/>
                    <a:gd name="connsiteY35" fmla="*/ 5358937 h 6711487"/>
                    <a:gd name="connsiteX36" fmla="*/ 2070894 w 3413919"/>
                    <a:gd name="connsiteY36" fmla="*/ 5347031 h 6711487"/>
                    <a:gd name="connsiteX37" fmla="*/ 2032794 w 3413919"/>
                    <a:gd name="connsiteY37" fmla="*/ 5330362 h 6711487"/>
                    <a:gd name="connsiteX38" fmla="*/ 2051844 w 3413919"/>
                    <a:gd name="connsiteY38" fmla="*/ 5239874 h 6711487"/>
                    <a:gd name="connsiteX39" fmla="*/ 2008981 w 3413919"/>
                    <a:gd name="connsiteY39" fmla="*/ 5151770 h 6711487"/>
                    <a:gd name="connsiteX40" fmla="*/ 2018506 w 3413919"/>
                    <a:gd name="connsiteY40" fmla="*/ 5063665 h 6711487"/>
                    <a:gd name="connsiteX41" fmla="*/ 1932781 w 3413919"/>
                    <a:gd name="connsiteY41" fmla="*/ 4968414 h 6711487"/>
                    <a:gd name="connsiteX42" fmla="*/ 1968501 w 3413919"/>
                    <a:gd name="connsiteY42" fmla="*/ 4785059 h 6711487"/>
                    <a:gd name="connsiteX43" fmla="*/ 1880394 w 3413919"/>
                    <a:gd name="connsiteY43" fmla="*/ 4713622 h 6711487"/>
                    <a:gd name="connsiteX44" fmla="*/ 1889919 w 3413919"/>
                    <a:gd name="connsiteY44" fmla="*/ 4632659 h 6711487"/>
                    <a:gd name="connsiteX45" fmla="*/ 1982788 w 3413919"/>
                    <a:gd name="connsiteY45" fmla="*/ 4589797 h 6711487"/>
                    <a:gd name="connsiteX46" fmla="*/ 1982788 w 3413919"/>
                    <a:gd name="connsiteY46" fmla="*/ 4427872 h 6711487"/>
                    <a:gd name="connsiteX47" fmla="*/ 1923257 w 3413919"/>
                    <a:gd name="connsiteY47" fmla="*/ 4308808 h 6711487"/>
                    <a:gd name="connsiteX48" fmla="*/ 2011363 w 3413919"/>
                    <a:gd name="connsiteY48" fmla="*/ 4215940 h 6711487"/>
                    <a:gd name="connsiteX49" fmla="*/ 1987550 w 3413919"/>
                    <a:gd name="connsiteY49" fmla="*/ 4154028 h 6711487"/>
                    <a:gd name="connsiteX50" fmla="*/ 2018507 w 3413919"/>
                    <a:gd name="connsiteY50" fmla="*/ 4106402 h 6711487"/>
                    <a:gd name="connsiteX51" fmla="*/ 1992313 w 3413919"/>
                    <a:gd name="connsiteY51" fmla="*/ 4008770 h 6711487"/>
                    <a:gd name="connsiteX52" fmla="*/ 1887538 w 3413919"/>
                    <a:gd name="connsiteY52" fmla="*/ 3923046 h 6711487"/>
                    <a:gd name="connsiteX53" fmla="*/ 1955007 w 3413919"/>
                    <a:gd name="connsiteY53" fmla="*/ 3790490 h 6711487"/>
                    <a:gd name="connsiteX54" fmla="*/ 1905794 w 3413919"/>
                    <a:gd name="connsiteY54" fmla="*/ 3707146 h 6711487"/>
                    <a:gd name="connsiteX55" fmla="*/ 1950244 w 3413919"/>
                    <a:gd name="connsiteY55" fmla="*/ 3552364 h 6711487"/>
                    <a:gd name="connsiteX56" fmla="*/ 2006601 w 3413919"/>
                    <a:gd name="connsiteY56" fmla="*/ 3527759 h 6711487"/>
                    <a:gd name="connsiteX57" fmla="*/ 2011363 w 3413919"/>
                    <a:gd name="connsiteY57" fmla="*/ 3447590 h 6711487"/>
                    <a:gd name="connsiteX58" fmla="*/ 1947069 w 3413919"/>
                    <a:gd name="connsiteY58" fmla="*/ 3354721 h 6711487"/>
                    <a:gd name="connsiteX59" fmla="*/ 2051844 w 3413919"/>
                    <a:gd name="connsiteY59" fmla="*/ 3263440 h 6711487"/>
                    <a:gd name="connsiteX60" fmla="*/ 1991519 w 3413919"/>
                    <a:gd name="connsiteY60" fmla="*/ 3199146 h 6711487"/>
                    <a:gd name="connsiteX61" fmla="*/ 2070894 w 3413919"/>
                    <a:gd name="connsiteY61" fmla="*/ 3037221 h 6711487"/>
                    <a:gd name="connsiteX62" fmla="*/ 2124869 w 3413919"/>
                    <a:gd name="connsiteY62" fmla="*/ 2976896 h 6711487"/>
                    <a:gd name="connsiteX63" fmla="*/ 2191544 w 3413919"/>
                    <a:gd name="connsiteY63" fmla="*/ 2840371 h 6711487"/>
                    <a:gd name="connsiteX64" fmla="*/ 2334419 w 3413919"/>
                    <a:gd name="connsiteY64" fmla="*/ 2729246 h 6711487"/>
                    <a:gd name="connsiteX65" fmla="*/ 2401094 w 3413919"/>
                    <a:gd name="connsiteY65" fmla="*/ 2595896 h 6711487"/>
                    <a:gd name="connsiteX66" fmla="*/ 2410619 w 3413919"/>
                    <a:gd name="connsiteY66" fmla="*/ 2376821 h 6711487"/>
                    <a:gd name="connsiteX67" fmla="*/ 2379663 w 3413919"/>
                    <a:gd name="connsiteY67" fmla="*/ 2099009 h 6711487"/>
                    <a:gd name="connsiteX68" fmla="*/ 2320925 w 3413919"/>
                    <a:gd name="connsiteY68" fmla="*/ 1868027 h 6711487"/>
                    <a:gd name="connsiteX69" fmla="*/ 2216944 w 3413919"/>
                    <a:gd name="connsiteY69" fmla="*/ 1818021 h 6711487"/>
                    <a:gd name="connsiteX70" fmla="*/ 1893094 w 3413919"/>
                    <a:gd name="connsiteY70" fmla="*/ 1529096 h 6711487"/>
                    <a:gd name="connsiteX71" fmla="*/ 1696244 w 3413919"/>
                    <a:gd name="connsiteY71" fmla="*/ 1313196 h 6711487"/>
                    <a:gd name="connsiteX72" fmla="*/ 1648619 w 3413919"/>
                    <a:gd name="connsiteY72" fmla="*/ 1202071 h 6711487"/>
                    <a:gd name="connsiteX73" fmla="*/ 1626394 w 3413919"/>
                    <a:gd name="connsiteY73" fmla="*/ 1075071 h 6711487"/>
                    <a:gd name="connsiteX74" fmla="*/ 1572419 w 3413919"/>
                    <a:gd name="connsiteY74" fmla="*/ 922671 h 6711487"/>
                    <a:gd name="connsiteX75" fmla="*/ 1366044 w 3413919"/>
                    <a:gd name="connsiteY75" fmla="*/ 786146 h 6711487"/>
                    <a:gd name="connsiteX76" fmla="*/ 1273969 w 3413919"/>
                    <a:gd name="connsiteY76" fmla="*/ 744871 h 6711487"/>
                    <a:gd name="connsiteX77" fmla="*/ 1258094 w 3413919"/>
                    <a:gd name="connsiteY77" fmla="*/ 684546 h 6711487"/>
                    <a:gd name="connsiteX78" fmla="*/ 1013619 w 3413919"/>
                    <a:gd name="connsiteY78" fmla="*/ 573421 h 6711487"/>
                    <a:gd name="connsiteX79" fmla="*/ 994569 w 3413919"/>
                    <a:gd name="connsiteY79" fmla="*/ 481346 h 6711487"/>
                    <a:gd name="connsiteX80" fmla="*/ 918369 w 3413919"/>
                    <a:gd name="connsiteY80" fmla="*/ 452771 h 6711487"/>
                    <a:gd name="connsiteX81" fmla="*/ 877094 w 3413919"/>
                    <a:gd name="connsiteY81" fmla="*/ 354346 h 6711487"/>
                    <a:gd name="connsiteX82" fmla="*/ 765969 w 3413919"/>
                    <a:gd name="connsiteY82" fmla="*/ 262271 h 6711487"/>
                    <a:gd name="connsiteX83" fmla="*/ 625475 w 3413919"/>
                    <a:gd name="connsiteY83" fmla="*/ 209883 h 6711487"/>
                    <a:gd name="connsiteX84" fmla="*/ 588169 w 3413919"/>
                    <a:gd name="connsiteY84" fmla="*/ 116221 h 6711487"/>
                    <a:gd name="connsiteX85" fmla="*/ 435769 w 3413919"/>
                    <a:gd name="connsiteY85" fmla="*/ 1921 h 6711487"/>
                    <a:gd name="connsiteX86" fmla="*/ 340519 w 3413919"/>
                    <a:gd name="connsiteY86" fmla="*/ 68596 h 6711487"/>
                    <a:gd name="connsiteX87" fmla="*/ 280194 w 3413919"/>
                    <a:gd name="connsiteY87" fmla="*/ 205120 h 6711487"/>
                    <a:gd name="connsiteX88" fmla="*/ 210344 w 3413919"/>
                    <a:gd name="connsiteY88" fmla="*/ 373394 h 6711487"/>
                    <a:gd name="connsiteX89" fmla="*/ 121444 w 3413919"/>
                    <a:gd name="connsiteY89" fmla="*/ 500395 h 6711487"/>
                    <a:gd name="connsiteX90" fmla="*/ 134144 w 3413919"/>
                    <a:gd name="connsiteY90" fmla="*/ 614694 h 6711487"/>
                    <a:gd name="connsiteX91" fmla="*/ 0 w 3413919"/>
                    <a:gd name="connsiteY91" fmla="*/ 728199 h 6711487"/>
                    <a:gd name="connsiteX0" fmla="*/ 3413919 w 3413919"/>
                    <a:gd name="connsiteY0" fmla="*/ 6711533 h 6711533"/>
                    <a:gd name="connsiteX1" fmla="*/ 3413919 w 3413919"/>
                    <a:gd name="connsiteY1" fmla="*/ 6711533 h 6711533"/>
                    <a:gd name="connsiteX2" fmla="*/ 3371057 w 3413919"/>
                    <a:gd name="connsiteY2" fmla="*/ 6611520 h 6711533"/>
                    <a:gd name="connsiteX3" fmla="*/ 3335338 w 3413919"/>
                    <a:gd name="connsiteY3" fmla="*/ 6506745 h 6711533"/>
                    <a:gd name="connsiteX4" fmla="*/ 3325813 w 3413919"/>
                    <a:gd name="connsiteY4" fmla="*/ 6411495 h 6711533"/>
                    <a:gd name="connsiteX5" fmla="*/ 3289300 w 3413919"/>
                    <a:gd name="connsiteY5" fmla="*/ 6351964 h 6711533"/>
                    <a:gd name="connsiteX6" fmla="*/ 3290888 w 3413919"/>
                    <a:gd name="connsiteY6" fmla="*/ 6226552 h 6711533"/>
                    <a:gd name="connsiteX7" fmla="*/ 3247232 w 3413919"/>
                    <a:gd name="connsiteY7" fmla="*/ 6161464 h 6711533"/>
                    <a:gd name="connsiteX8" fmla="*/ 3175794 w 3413919"/>
                    <a:gd name="connsiteY8" fmla="*/ 6151939 h 6711533"/>
                    <a:gd name="connsiteX9" fmla="*/ 3161507 w 3413919"/>
                    <a:gd name="connsiteY9" fmla="*/ 6097170 h 6711533"/>
                    <a:gd name="connsiteX10" fmla="*/ 3161507 w 3413919"/>
                    <a:gd name="connsiteY10" fmla="*/ 6040020 h 6711533"/>
                    <a:gd name="connsiteX11" fmla="*/ 3071019 w 3413919"/>
                    <a:gd name="connsiteY11" fmla="*/ 6066214 h 6711533"/>
                    <a:gd name="connsiteX12" fmla="*/ 2982913 w 3413919"/>
                    <a:gd name="connsiteY12" fmla="*/ 6023352 h 6711533"/>
                    <a:gd name="connsiteX13" fmla="*/ 2878138 w 3413919"/>
                    <a:gd name="connsiteY13" fmla="*/ 6061452 h 6711533"/>
                    <a:gd name="connsiteX14" fmla="*/ 2828132 w 3413919"/>
                    <a:gd name="connsiteY14" fmla="*/ 6047164 h 6711533"/>
                    <a:gd name="connsiteX15" fmla="*/ 2763838 w 3413919"/>
                    <a:gd name="connsiteY15" fmla="*/ 5968583 h 6711533"/>
                    <a:gd name="connsiteX16" fmla="*/ 2687638 w 3413919"/>
                    <a:gd name="connsiteY16" fmla="*/ 5918577 h 6711533"/>
                    <a:gd name="connsiteX17" fmla="*/ 2680494 w 3413919"/>
                    <a:gd name="connsiteY17" fmla="*/ 5880477 h 6711533"/>
                    <a:gd name="connsiteX18" fmla="*/ 2642394 w 3413919"/>
                    <a:gd name="connsiteY18" fmla="*/ 5842377 h 6711533"/>
                    <a:gd name="connsiteX19" fmla="*/ 2625725 w 3413919"/>
                    <a:gd name="connsiteY19" fmla="*/ 5768558 h 6711533"/>
                    <a:gd name="connsiteX20" fmla="*/ 2551907 w 3413919"/>
                    <a:gd name="connsiteY20" fmla="*/ 5839995 h 6711533"/>
                    <a:gd name="connsiteX21" fmla="*/ 2497138 w 3413919"/>
                    <a:gd name="connsiteY21" fmla="*/ 5849520 h 6711533"/>
                    <a:gd name="connsiteX22" fmla="*/ 2506663 w 3413919"/>
                    <a:gd name="connsiteY22" fmla="*/ 5811420 h 6711533"/>
                    <a:gd name="connsiteX23" fmla="*/ 2566194 w 3413919"/>
                    <a:gd name="connsiteY23" fmla="*/ 5770939 h 6711533"/>
                    <a:gd name="connsiteX24" fmla="*/ 2549525 w 3413919"/>
                    <a:gd name="connsiteY24" fmla="*/ 5742364 h 6711533"/>
                    <a:gd name="connsiteX25" fmla="*/ 2466182 w 3413919"/>
                    <a:gd name="connsiteY25" fmla="*/ 5735220 h 6711533"/>
                    <a:gd name="connsiteX26" fmla="*/ 2432844 w 3413919"/>
                    <a:gd name="connsiteY26" fmla="*/ 5689977 h 6711533"/>
                    <a:gd name="connsiteX27" fmla="*/ 2387601 w 3413919"/>
                    <a:gd name="connsiteY27" fmla="*/ 5642352 h 6711533"/>
                    <a:gd name="connsiteX28" fmla="*/ 2330450 w 3413919"/>
                    <a:gd name="connsiteY28" fmla="*/ 5654258 h 6711533"/>
                    <a:gd name="connsiteX29" fmla="*/ 2292351 w 3413919"/>
                    <a:gd name="connsiteY29" fmla="*/ 5613776 h 6711533"/>
                    <a:gd name="connsiteX30" fmla="*/ 2254250 w 3413919"/>
                    <a:gd name="connsiteY30" fmla="*/ 5573295 h 6711533"/>
                    <a:gd name="connsiteX31" fmla="*/ 2209007 w 3413919"/>
                    <a:gd name="connsiteY31" fmla="*/ 5566152 h 6711533"/>
                    <a:gd name="connsiteX32" fmla="*/ 2194719 w 3413919"/>
                    <a:gd name="connsiteY32" fmla="*/ 5504239 h 6711533"/>
                    <a:gd name="connsiteX33" fmla="*/ 2144713 w 3413919"/>
                    <a:gd name="connsiteY33" fmla="*/ 5473283 h 6711533"/>
                    <a:gd name="connsiteX34" fmla="*/ 2139950 w 3413919"/>
                    <a:gd name="connsiteY34" fmla="*/ 5404227 h 6711533"/>
                    <a:gd name="connsiteX35" fmla="*/ 2106613 w 3413919"/>
                    <a:gd name="connsiteY35" fmla="*/ 5358983 h 6711533"/>
                    <a:gd name="connsiteX36" fmla="*/ 2070894 w 3413919"/>
                    <a:gd name="connsiteY36" fmla="*/ 5347077 h 6711533"/>
                    <a:gd name="connsiteX37" fmla="*/ 2032794 w 3413919"/>
                    <a:gd name="connsiteY37" fmla="*/ 5330408 h 6711533"/>
                    <a:gd name="connsiteX38" fmla="*/ 2051844 w 3413919"/>
                    <a:gd name="connsiteY38" fmla="*/ 5239920 h 6711533"/>
                    <a:gd name="connsiteX39" fmla="*/ 2008981 w 3413919"/>
                    <a:gd name="connsiteY39" fmla="*/ 5151816 h 6711533"/>
                    <a:gd name="connsiteX40" fmla="*/ 2018506 w 3413919"/>
                    <a:gd name="connsiteY40" fmla="*/ 5063711 h 6711533"/>
                    <a:gd name="connsiteX41" fmla="*/ 1932781 w 3413919"/>
                    <a:gd name="connsiteY41" fmla="*/ 4968460 h 6711533"/>
                    <a:gd name="connsiteX42" fmla="*/ 1968501 w 3413919"/>
                    <a:gd name="connsiteY42" fmla="*/ 4785105 h 6711533"/>
                    <a:gd name="connsiteX43" fmla="*/ 1880394 w 3413919"/>
                    <a:gd name="connsiteY43" fmla="*/ 4713668 h 6711533"/>
                    <a:gd name="connsiteX44" fmla="*/ 1889919 w 3413919"/>
                    <a:gd name="connsiteY44" fmla="*/ 4632705 h 6711533"/>
                    <a:gd name="connsiteX45" fmla="*/ 1982788 w 3413919"/>
                    <a:gd name="connsiteY45" fmla="*/ 4589843 h 6711533"/>
                    <a:gd name="connsiteX46" fmla="*/ 1982788 w 3413919"/>
                    <a:gd name="connsiteY46" fmla="*/ 4427918 h 6711533"/>
                    <a:gd name="connsiteX47" fmla="*/ 1923257 w 3413919"/>
                    <a:gd name="connsiteY47" fmla="*/ 4308854 h 6711533"/>
                    <a:gd name="connsiteX48" fmla="*/ 2011363 w 3413919"/>
                    <a:gd name="connsiteY48" fmla="*/ 4215986 h 6711533"/>
                    <a:gd name="connsiteX49" fmla="*/ 1987550 w 3413919"/>
                    <a:gd name="connsiteY49" fmla="*/ 4154074 h 6711533"/>
                    <a:gd name="connsiteX50" fmla="*/ 2018507 w 3413919"/>
                    <a:gd name="connsiteY50" fmla="*/ 4106448 h 6711533"/>
                    <a:gd name="connsiteX51" fmla="*/ 1992313 w 3413919"/>
                    <a:gd name="connsiteY51" fmla="*/ 4008816 h 6711533"/>
                    <a:gd name="connsiteX52" fmla="*/ 1887538 w 3413919"/>
                    <a:gd name="connsiteY52" fmla="*/ 3923092 h 6711533"/>
                    <a:gd name="connsiteX53" fmla="*/ 1955007 w 3413919"/>
                    <a:gd name="connsiteY53" fmla="*/ 3790536 h 6711533"/>
                    <a:gd name="connsiteX54" fmla="*/ 1905794 w 3413919"/>
                    <a:gd name="connsiteY54" fmla="*/ 3707192 h 6711533"/>
                    <a:gd name="connsiteX55" fmla="*/ 1950244 w 3413919"/>
                    <a:gd name="connsiteY55" fmla="*/ 3552410 h 6711533"/>
                    <a:gd name="connsiteX56" fmla="*/ 2006601 w 3413919"/>
                    <a:gd name="connsiteY56" fmla="*/ 3527805 h 6711533"/>
                    <a:gd name="connsiteX57" fmla="*/ 2011363 w 3413919"/>
                    <a:gd name="connsiteY57" fmla="*/ 3447636 h 6711533"/>
                    <a:gd name="connsiteX58" fmla="*/ 1947069 w 3413919"/>
                    <a:gd name="connsiteY58" fmla="*/ 3354767 h 6711533"/>
                    <a:gd name="connsiteX59" fmla="*/ 2051844 w 3413919"/>
                    <a:gd name="connsiteY59" fmla="*/ 3263486 h 6711533"/>
                    <a:gd name="connsiteX60" fmla="*/ 1991519 w 3413919"/>
                    <a:gd name="connsiteY60" fmla="*/ 3199192 h 6711533"/>
                    <a:gd name="connsiteX61" fmla="*/ 2070894 w 3413919"/>
                    <a:gd name="connsiteY61" fmla="*/ 3037267 h 6711533"/>
                    <a:gd name="connsiteX62" fmla="*/ 2124869 w 3413919"/>
                    <a:gd name="connsiteY62" fmla="*/ 2976942 h 6711533"/>
                    <a:gd name="connsiteX63" fmla="*/ 2191544 w 3413919"/>
                    <a:gd name="connsiteY63" fmla="*/ 2840417 h 6711533"/>
                    <a:gd name="connsiteX64" fmla="*/ 2334419 w 3413919"/>
                    <a:gd name="connsiteY64" fmla="*/ 2729292 h 6711533"/>
                    <a:gd name="connsiteX65" fmla="*/ 2401094 w 3413919"/>
                    <a:gd name="connsiteY65" fmla="*/ 2595942 h 6711533"/>
                    <a:gd name="connsiteX66" fmla="*/ 2410619 w 3413919"/>
                    <a:gd name="connsiteY66" fmla="*/ 2376867 h 6711533"/>
                    <a:gd name="connsiteX67" fmla="*/ 2379663 w 3413919"/>
                    <a:gd name="connsiteY67" fmla="*/ 2099055 h 6711533"/>
                    <a:gd name="connsiteX68" fmla="*/ 2320925 w 3413919"/>
                    <a:gd name="connsiteY68" fmla="*/ 1868073 h 6711533"/>
                    <a:gd name="connsiteX69" fmla="*/ 2216944 w 3413919"/>
                    <a:gd name="connsiteY69" fmla="*/ 1818067 h 6711533"/>
                    <a:gd name="connsiteX70" fmla="*/ 1893094 w 3413919"/>
                    <a:gd name="connsiteY70" fmla="*/ 1529142 h 6711533"/>
                    <a:gd name="connsiteX71" fmla="*/ 1696244 w 3413919"/>
                    <a:gd name="connsiteY71" fmla="*/ 1313242 h 6711533"/>
                    <a:gd name="connsiteX72" fmla="*/ 1648619 w 3413919"/>
                    <a:gd name="connsiteY72" fmla="*/ 1202117 h 6711533"/>
                    <a:gd name="connsiteX73" fmla="*/ 1626394 w 3413919"/>
                    <a:gd name="connsiteY73" fmla="*/ 1075117 h 6711533"/>
                    <a:gd name="connsiteX74" fmla="*/ 1572419 w 3413919"/>
                    <a:gd name="connsiteY74" fmla="*/ 922717 h 6711533"/>
                    <a:gd name="connsiteX75" fmla="*/ 1366044 w 3413919"/>
                    <a:gd name="connsiteY75" fmla="*/ 786192 h 6711533"/>
                    <a:gd name="connsiteX76" fmla="*/ 1273969 w 3413919"/>
                    <a:gd name="connsiteY76" fmla="*/ 744917 h 6711533"/>
                    <a:gd name="connsiteX77" fmla="*/ 1258094 w 3413919"/>
                    <a:gd name="connsiteY77" fmla="*/ 684592 h 6711533"/>
                    <a:gd name="connsiteX78" fmla="*/ 1013619 w 3413919"/>
                    <a:gd name="connsiteY78" fmla="*/ 573467 h 6711533"/>
                    <a:gd name="connsiteX79" fmla="*/ 994569 w 3413919"/>
                    <a:gd name="connsiteY79" fmla="*/ 481392 h 6711533"/>
                    <a:gd name="connsiteX80" fmla="*/ 918369 w 3413919"/>
                    <a:gd name="connsiteY80" fmla="*/ 452817 h 6711533"/>
                    <a:gd name="connsiteX81" fmla="*/ 877094 w 3413919"/>
                    <a:gd name="connsiteY81" fmla="*/ 354392 h 6711533"/>
                    <a:gd name="connsiteX82" fmla="*/ 765969 w 3413919"/>
                    <a:gd name="connsiteY82" fmla="*/ 262317 h 6711533"/>
                    <a:gd name="connsiteX83" fmla="*/ 625475 w 3413919"/>
                    <a:gd name="connsiteY83" fmla="*/ 209929 h 6711533"/>
                    <a:gd name="connsiteX84" fmla="*/ 588169 w 3413919"/>
                    <a:gd name="connsiteY84" fmla="*/ 116267 h 6711533"/>
                    <a:gd name="connsiteX85" fmla="*/ 435769 w 3413919"/>
                    <a:gd name="connsiteY85" fmla="*/ 1967 h 6711533"/>
                    <a:gd name="connsiteX86" fmla="*/ 340519 w 3413919"/>
                    <a:gd name="connsiteY86" fmla="*/ 68642 h 6711533"/>
                    <a:gd name="connsiteX87" fmla="*/ 280194 w 3413919"/>
                    <a:gd name="connsiteY87" fmla="*/ 205166 h 6711533"/>
                    <a:gd name="connsiteX88" fmla="*/ 210344 w 3413919"/>
                    <a:gd name="connsiteY88" fmla="*/ 373440 h 6711533"/>
                    <a:gd name="connsiteX89" fmla="*/ 121444 w 3413919"/>
                    <a:gd name="connsiteY89" fmla="*/ 500441 h 6711533"/>
                    <a:gd name="connsiteX90" fmla="*/ 134144 w 3413919"/>
                    <a:gd name="connsiteY90" fmla="*/ 614740 h 6711533"/>
                    <a:gd name="connsiteX91" fmla="*/ 0 w 3413919"/>
                    <a:gd name="connsiteY91" fmla="*/ 728245 h 671153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6194 w 3413919"/>
                    <a:gd name="connsiteY23" fmla="*/ 5769559 h 6710153"/>
                    <a:gd name="connsiteX24" fmla="*/ 2549525 w 3413919"/>
                    <a:gd name="connsiteY24" fmla="*/ 574098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58094 w 3413919"/>
                    <a:gd name="connsiteY77" fmla="*/ 683212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6194 w 3413919"/>
                    <a:gd name="connsiteY23" fmla="*/ 5769559 h 6710153"/>
                    <a:gd name="connsiteX24" fmla="*/ 2549525 w 3413919"/>
                    <a:gd name="connsiteY24" fmla="*/ 574098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39044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6194 w 3413919"/>
                    <a:gd name="connsiteY23" fmla="*/ 5769559 h 6710153"/>
                    <a:gd name="connsiteX24" fmla="*/ 2549525 w 3413919"/>
                    <a:gd name="connsiteY24" fmla="*/ 574098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39044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6194 w 3413919"/>
                    <a:gd name="connsiteY23" fmla="*/ 576955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39044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39044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39044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39044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39044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39044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39044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39044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39044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1950244 w 3413919"/>
                    <a:gd name="connsiteY55" fmla="*/ 355103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39044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82788 w 3413919"/>
                    <a:gd name="connsiteY46" fmla="*/ 4426538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39044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23169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5794 w 3413919"/>
                    <a:gd name="connsiteY54" fmla="*/ 3705812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23169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12938 w 3413919"/>
                    <a:gd name="connsiteY54" fmla="*/ 3691525 h 6710153"/>
                    <a:gd name="connsiteX55" fmla="*/ 2006601 w 3413919"/>
                    <a:gd name="connsiteY55" fmla="*/ 3526425 h 6710153"/>
                    <a:gd name="connsiteX56" fmla="*/ 2011363 w 3413919"/>
                    <a:gd name="connsiteY56" fmla="*/ 3446256 h 6710153"/>
                    <a:gd name="connsiteX57" fmla="*/ 1947069 w 3413919"/>
                    <a:gd name="connsiteY57" fmla="*/ 3353387 h 6710153"/>
                    <a:gd name="connsiteX58" fmla="*/ 2051844 w 3413919"/>
                    <a:gd name="connsiteY58" fmla="*/ 3262106 h 6710153"/>
                    <a:gd name="connsiteX59" fmla="*/ 1991519 w 3413919"/>
                    <a:gd name="connsiteY59" fmla="*/ 3197812 h 6710153"/>
                    <a:gd name="connsiteX60" fmla="*/ 2070894 w 3413919"/>
                    <a:gd name="connsiteY60" fmla="*/ 3035887 h 6710153"/>
                    <a:gd name="connsiteX61" fmla="*/ 2124869 w 3413919"/>
                    <a:gd name="connsiteY61" fmla="*/ 2975562 h 6710153"/>
                    <a:gd name="connsiteX62" fmla="*/ 2191544 w 3413919"/>
                    <a:gd name="connsiteY62" fmla="*/ 2839037 h 6710153"/>
                    <a:gd name="connsiteX63" fmla="*/ 2334419 w 3413919"/>
                    <a:gd name="connsiteY63" fmla="*/ 2727912 h 6710153"/>
                    <a:gd name="connsiteX64" fmla="*/ 2401094 w 3413919"/>
                    <a:gd name="connsiteY64" fmla="*/ 2594562 h 6710153"/>
                    <a:gd name="connsiteX65" fmla="*/ 2410619 w 3413919"/>
                    <a:gd name="connsiteY65" fmla="*/ 2375487 h 6710153"/>
                    <a:gd name="connsiteX66" fmla="*/ 2379663 w 3413919"/>
                    <a:gd name="connsiteY66" fmla="*/ 2097675 h 6710153"/>
                    <a:gd name="connsiteX67" fmla="*/ 2320925 w 3413919"/>
                    <a:gd name="connsiteY67" fmla="*/ 1866693 h 6710153"/>
                    <a:gd name="connsiteX68" fmla="*/ 2216944 w 3413919"/>
                    <a:gd name="connsiteY68" fmla="*/ 1816687 h 6710153"/>
                    <a:gd name="connsiteX69" fmla="*/ 1893094 w 3413919"/>
                    <a:gd name="connsiteY69" fmla="*/ 1527762 h 6710153"/>
                    <a:gd name="connsiteX70" fmla="*/ 1696244 w 3413919"/>
                    <a:gd name="connsiteY70" fmla="*/ 1311862 h 6710153"/>
                    <a:gd name="connsiteX71" fmla="*/ 1648619 w 3413919"/>
                    <a:gd name="connsiteY71" fmla="*/ 1200737 h 6710153"/>
                    <a:gd name="connsiteX72" fmla="*/ 1626394 w 3413919"/>
                    <a:gd name="connsiteY72" fmla="*/ 1073737 h 6710153"/>
                    <a:gd name="connsiteX73" fmla="*/ 1572419 w 3413919"/>
                    <a:gd name="connsiteY73" fmla="*/ 921337 h 6710153"/>
                    <a:gd name="connsiteX74" fmla="*/ 1366044 w 3413919"/>
                    <a:gd name="connsiteY74" fmla="*/ 784812 h 6710153"/>
                    <a:gd name="connsiteX75" fmla="*/ 1273969 w 3413919"/>
                    <a:gd name="connsiteY75" fmla="*/ 743537 h 6710153"/>
                    <a:gd name="connsiteX76" fmla="*/ 1223169 w 3413919"/>
                    <a:gd name="connsiteY76" fmla="*/ 654637 h 6710153"/>
                    <a:gd name="connsiteX77" fmla="*/ 1013619 w 3413919"/>
                    <a:gd name="connsiteY77" fmla="*/ 572087 h 6710153"/>
                    <a:gd name="connsiteX78" fmla="*/ 994569 w 3413919"/>
                    <a:gd name="connsiteY78" fmla="*/ 480012 h 6710153"/>
                    <a:gd name="connsiteX79" fmla="*/ 918369 w 3413919"/>
                    <a:gd name="connsiteY79" fmla="*/ 451437 h 6710153"/>
                    <a:gd name="connsiteX80" fmla="*/ 877094 w 3413919"/>
                    <a:gd name="connsiteY80" fmla="*/ 353012 h 6710153"/>
                    <a:gd name="connsiteX81" fmla="*/ 765969 w 3413919"/>
                    <a:gd name="connsiteY81" fmla="*/ 260937 h 6710153"/>
                    <a:gd name="connsiteX82" fmla="*/ 625475 w 3413919"/>
                    <a:gd name="connsiteY82" fmla="*/ 208549 h 6710153"/>
                    <a:gd name="connsiteX83" fmla="*/ 594519 w 3413919"/>
                    <a:gd name="connsiteY83" fmla="*/ 102187 h 6710153"/>
                    <a:gd name="connsiteX84" fmla="*/ 435769 w 3413919"/>
                    <a:gd name="connsiteY84" fmla="*/ 587 h 6710153"/>
                    <a:gd name="connsiteX85" fmla="*/ 340519 w 3413919"/>
                    <a:gd name="connsiteY85" fmla="*/ 67262 h 6710153"/>
                    <a:gd name="connsiteX86" fmla="*/ 280194 w 3413919"/>
                    <a:gd name="connsiteY86" fmla="*/ 203786 h 6710153"/>
                    <a:gd name="connsiteX87" fmla="*/ 210344 w 3413919"/>
                    <a:gd name="connsiteY87" fmla="*/ 372060 h 6710153"/>
                    <a:gd name="connsiteX88" fmla="*/ 121444 w 3413919"/>
                    <a:gd name="connsiteY88" fmla="*/ 499061 h 6710153"/>
                    <a:gd name="connsiteX89" fmla="*/ 134144 w 3413919"/>
                    <a:gd name="connsiteY89" fmla="*/ 613360 h 6710153"/>
                    <a:gd name="connsiteX90" fmla="*/ 0 w 3413919"/>
                    <a:gd name="connsiteY9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12938 w 3413919"/>
                    <a:gd name="connsiteY54" fmla="*/ 3691525 h 6710153"/>
                    <a:gd name="connsiteX55" fmla="*/ 1918494 w 3413919"/>
                    <a:gd name="connsiteY55" fmla="*/ 3578813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23169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12938 w 3413919"/>
                    <a:gd name="connsiteY54" fmla="*/ 3691525 h 6710153"/>
                    <a:gd name="connsiteX55" fmla="*/ 1939925 w 3413919"/>
                    <a:gd name="connsiteY55" fmla="*/ 3621676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23169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3413 w 3413919"/>
                    <a:gd name="connsiteY54" fmla="*/ 3712956 h 6710153"/>
                    <a:gd name="connsiteX55" fmla="*/ 1939925 w 3413919"/>
                    <a:gd name="connsiteY55" fmla="*/ 3621676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23169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3413 w 3413919"/>
                    <a:gd name="connsiteY54" fmla="*/ 3712956 h 6710153"/>
                    <a:gd name="connsiteX55" fmla="*/ 1939925 w 3413919"/>
                    <a:gd name="connsiteY55" fmla="*/ 3628820 h 6710153"/>
                    <a:gd name="connsiteX56" fmla="*/ 2006601 w 3413919"/>
                    <a:gd name="connsiteY56" fmla="*/ 3526425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23169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3413 w 3413919"/>
                    <a:gd name="connsiteY54" fmla="*/ 3712956 h 6710153"/>
                    <a:gd name="connsiteX55" fmla="*/ 1939925 w 3413919"/>
                    <a:gd name="connsiteY55" fmla="*/ 3628820 h 6710153"/>
                    <a:gd name="connsiteX56" fmla="*/ 1966119 w 3413919"/>
                    <a:gd name="connsiteY56" fmla="*/ 3531187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23169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3413 w 3413919"/>
                    <a:gd name="connsiteY54" fmla="*/ 3712956 h 6710153"/>
                    <a:gd name="connsiteX55" fmla="*/ 1939925 w 3413919"/>
                    <a:gd name="connsiteY55" fmla="*/ 3628820 h 6710153"/>
                    <a:gd name="connsiteX56" fmla="*/ 1966119 w 3413919"/>
                    <a:gd name="connsiteY56" fmla="*/ 3531187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23169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42394 w 3413919"/>
                    <a:gd name="connsiteY18" fmla="*/ 5840997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3413 w 3413919"/>
                    <a:gd name="connsiteY54" fmla="*/ 3712956 h 6710153"/>
                    <a:gd name="connsiteX55" fmla="*/ 1939925 w 3413919"/>
                    <a:gd name="connsiteY55" fmla="*/ 3628820 h 6710153"/>
                    <a:gd name="connsiteX56" fmla="*/ 1966119 w 3413919"/>
                    <a:gd name="connsiteY56" fmla="*/ 3531187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23169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80494 w 3413919"/>
                    <a:gd name="connsiteY17" fmla="*/ 5879097 h 6710153"/>
                    <a:gd name="connsiteX18" fmla="*/ 2651919 w 3413919"/>
                    <a:gd name="connsiteY18" fmla="*/ 5800516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3413 w 3413919"/>
                    <a:gd name="connsiteY54" fmla="*/ 3712956 h 6710153"/>
                    <a:gd name="connsiteX55" fmla="*/ 1939925 w 3413919"/>
                    <a:gd name="connsiteY55" fmla="*/ 3628820 h 6710153"/>
                    <a:gd name="connsiteX56" fmla="*/ 1966119 w 3413919"/>
                    <a:gd name="connsiteY56" fmla="*/ 3531187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23169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67203 h 6710153"/>
                    <a:gd name="connsiteX16" fmla="*/ 2687638 w 3413919"/>
                    <a:gd name="connsiteY16" fmla="*/ 5917197 h 6710153"/>
                    <a:gd name="connsiteX17" fmla="*/ 2654301 w 3413919"/>
                    <a:gd name="connsiteY17" fmla="*/ 5874335 h 6710153"/>
                    <a:gd name="connsiteX18" fmla="*/ 2651919 w 3413919"/>
                    <a:gd name="connsiteY18" fmla="*/ 5800516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3413 w 3413919"/>
                    <a:gd name="connsiteY54" fmla="*/ 3712956 h 6710153"/>
                    <a:gd name="connsiteX55" fmla="*/ 1939925 w 3413919"/>
                    <a:gd name="connsiteY55" fmla="*/ 3628820 h 6710153"/>
                    <a:gd name="connsiteX56" fmla="*/ 1966119 w 3413919"/>
                    <a:gd name="connsiteY56" fmla="*/ 3531187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23169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63838 w 3413919"/>
                    <a:gd name="connsiteY15" fmla="*/ 5948153 h 6710153"/>
                    <a:gd name="connsiteX16" fmla="*/ 2687638 w 3413919"/>
                    <a:gd name="connsiteY16" fmla="*/ 5917197 h 6710153"/>
                    <a:gd name="connsiteX17" fmla="*/ 2654301 w 3413919"/>
                    <a:gd name="connsiteY17" fmla="*/ 5874335 h 6710153"/>
                    <a:gd name="connsiteX18" fmla="*/ 2651919 w 3413919"/>
                    <a:gd name="connsiteY18" fmla="*/ 5800516 h 6710153"/>
                    <a:gd name="connsiteX19" fmla="*/ 2625725 w 3413919"/>
                    <a:gd name="connsiteY19" fmla="*/ 5767178 h 6710153"/>
                    <a:gd name="connsiteX20" fmla="*/ 2551907 w 3413919"/>
                    <a:gd name="connsiteY20" fmla="*/ 5838615 h 6710153"/>
                    <a:gd name="connsiteX21" fmla="*/ 2497138 w 3413919"/>
                    <a:gd name="connsiteY21" fmla="*/ 5848140 h 6710153"/>
                    <a:gd name="connsiteX22" fmla="*/ 2506663 w 3413919"/>
                    <a:gd name="connsiteY22" fmla="*/ 5810040 h 6710153"/>
                    <a:gd name="connsiteX23" fmla="*/ 2563019 w 3413919"/>
                    <a:gd name="connsiteY23" fmla="*/ 5763209 h 6710153"/>
                    <a:gd name="connsiteX24" fmla="*/ 2540000 w 3413919"/>
                    <a:gd name="connsiteY24" fmla="*/ 5734634 h 6710153"/>
                    <a:gd name="connsiteX25" fmla="*/ 2466182 w 3413919"/>
                    <a:gd name="connsiteY25" fmla="*/ 5733840 h 6710153"/>
                    <a:gd name="connsiteX26" fmla="*/ 2432844 w 3413919"/>
                    <a:gd name="connsiteY26" fmla="*/ 5688597 h 6710153"/>
                    <a:gd name="connsiteX27" fmla="*/ 2387601 w 3413919"/>
                    <a:gd name="connsiteY27" fmla="*/ 5640972 h 6710153"/>
                    <a:gd name="connsiteX28" fmla="*/ 2330450 w 3413919"/>
                    <a:gd name="connsiteY28" fmla="*/ 5652878 h 6710153"/>
                    <a:gd name="connsiteX29" fmla="*/ 2292351 w 3413919"/>
                    <a:gd name="connsiteY29" fmla="*/ 5612396 h 6710153"/>
                    <a:gd name="connsiteX30" fmla="*/ 2254250 w 3413919"/>
                    <a:gd name="connsiteY30" fmla="*/ 5571915 h 6710153"/>
                    <a:gd name="connsiteX31" fmla="*/ 2209007 w 3413919"/>
                    <a:gd name="connsiteY31" fmla="*/ 5564772 h 6710153"/>
                    <a:gd name="connsiteX32" fmla="*/ 2194719 w 3413919"/>
                    <a:gd name="connsiteY32" fmla="*/ 5502859 h 6710153"/>
                    <a:gd name="connsiteX33" fmla="*/ 2144713 w 3413919"/>
                    <a:gd name="connsiteY33" fmla="*/ 5471903 h 6710153"/>
                    <a:gd name="connsiteX34" fmla="*/ 2139950 w 3413919"/>
                    <a:gd name="connsiteY34" fmla="*/ 5402847 h 6710153"/>
                    <a:gd name="connsiteX35" fmla="*/ 2106613 w 3413919"/>
                    <a:gd name="connsiteY35" fmla="*/ 5357603 h 6710153"/>
                    <a:gd name="connsiteX36" fmla="*/ 2070894 w 3413919"/>
                    <a:gd name="connsiteY36" fmla="*/ 5345697 h 6710153"/>
                    <a:gd name="connsiteX37" fmla="*/ 2032794 w 3413919"/>
                    <a:gd name="connsiteY37" fmla="*/ 5329028 h 6710153"/>
                    <a:gd name="connsiteX38" fmla="*/ 2051844 w 3413919"/>
                    <a:gd name="connsiteY38" fmla="*/ 5238540 h 6710153"/>
                    <a:gd name="connsiteX39" fmla="*/ 2008981 w 3413919"/>
                    <a:gd name="connsiteY39" fmla="*/ 5150436 h 6710153"/>
                    <a:gd name="connsiteX40" fmla="*/ 2018506 w 3413919"/>
                    <a:gd name="connsiteY40" fmla="*/ 5062331 h 6710153"/>
                    <a:gd name="connsiteX41" fmla="*/ 1932781 w 3413919"/>
                    <a:gd name="connsiteY41" fmla="*/ 4967080 h 6710153"/>
                    <a:gd name="connsiteX42" fmla="*/ 1968501 w 3413919"/>
                    <a:gd name="connsiteY42" fmla="*/ 4783725 h 6710153"/>
                    <a:gd name="connsiteX43" fmla="*/ 1880394 w 3413919"/>
                    <a:gd name="connsiteY43" fmla="*/ 4712288 h 6710153"/>
                    <a:gd name="connsiteX44" fmla="*/ 1889919 w 3413919"/>
                    <a:gd name="connsiteY44" fmla="*/ 4631325 h 6710153"/>
                    <a:gd name="connsiteX45" fmla="*/ 1982788 w 3413919"/>
                    <a:gd name="connsiteY45" fmla="*/ 4588463 h 6710153"/>
                    <a:gd name="connsiteX46" fmla="*/ 1994694 w 3413919"/>
                    <a:gd name="connsiteY46" fmla="*/ 4421775 h 6710153"/>
                    <a:gd name="connsiteX47" fmla="*/ 1923257 w 3413919"/>
                    <a:gd name="connsiteY47" fmla="*/ 4307474 h 6710153"/>
                    <a:gd name="connsiteX48" fmla="*/ 2011363 w 3413919"/>
                    <a:gd name="connsiteY48" fmla="*/ 4214606 h 6710153"/>
                    <a:gd name="connsiteX49" fmla="*/ 1987550 w 3413919"/>
                    <a:gd name="connsiteY49" fmla="*/ 4152694 h 6710153"/>
                    <a:gd name="connsiteX50" fmla="*/ 2018507 w 3413919"/>
                    <a:gd name="connsiteY50" fmla="*/ 4105068 h 6710153"/>
                    <a:gd name="connsiteX51" fmla="*/ 1992313 w 3413919"/>
                    <a:gd name="connsiteY51" fmla="*/ 4007436 h 6710153"/>
                    <a:gd name="connsiteX52" fmla="*/ 1887538 w 3413919"/>
                    <a:gd name="connsiteY52" fmla="*/ 3921712 h 6710153"/>
                    <a:gd name="connsiteX53" fmla="*/ 1955007 w 3413919"/>
                    <a:gd name="connsiteY53" fmla="*/ 3789156 h 6710153"/>
                    <a:gd name="connsiteX54" fmla="*/ 1903413 w 3413919"/>
                    <a:gd name="connsiteY54" fmla="*/ 3712956 h 6710153"/>
                    <a:gd name="connsiteX55" fmla="*/ 1939925 w 3413919"/>
                    <a:gd name="connsiteY55" fmla="*/ 3628820 h 6710153"/>
                    <a:gd name="connsiteX56" fmla="*/ 1966119 w 3413919"/>
                    <a:gd name="connsiteY56" fmla="*/ 3531187 h 6710153"/>
                    <a:gd name="connsiteX57" fmla="*/ 2011363 w 3413919"/>
                    <a:gd name="connsiteY57" fmla="*/ 3446256 h 6710153"/>
                    <a:gd name="connsiteX58" fmla="*/ 1947069 w 3413919"/>
                    <a:gd name="connsiteY58" fmla="*/ 3353387 h 6710153"/>
                    <a:gd name="connsiteX59" fmla="*/ 2051844 w 3413919"/>
                    <a:gd name="connsiteY59" fmla="*/ 3262106 h 6710153"/>
                    <a:gd name="connsiteX60" fmla="*/ 1991519 w 3413919"/>
                    <a:gd name="connsiteY60" fmla="*/ 3197812 h 6710153"/>
                    <a:gd name="connsiteX61" fmla="*/ 2070894 w 3413919"/>
                    <a:gd name="connsiteY61" fmla="*/ 3035887 h 6710153"/>
                    <a:gd name="connsiteX62" fmla="*/ 2124869 w 3413919"/>
                    <a:gd name="connsiteY62" fmla="*/ 2975562 h 6710153"/>
                    <a:gd name="connsiteX63" fmla="*/ 2191544 w 3413919"/>
                    <a:gd name="connsiteY63" fmla="*/ 2839037 h 6710153"/>
                    <a:gd name="connsiteX64" fmla="*/ 2334419 w 3413919"/>
                    <a:gd name="connsiteY64" fmla="*/ 2727912 h 6710153"/>
                    <a:gd name="connsiteX65" fmla="*/ 2401094 w 3413919"/>
                    <a:gd name="connsiteY65" fmla="*/ 2594562 h 6710153"/>
                    <a:gd name="connsiteX66" fmla="*/ 2410619 w 3413919"/>
                    <a:gd name="connsiteY66" fmla="*/ 2375487 h 6710153"/>
                    <a:gd name="connsiteX67" fmla="*/ 2379663 w 3413919"/>
                    <a:gd name="connsiteY67" fmla="*/ 2097675 h 6710153"/>
                    <a:gd name="connsiteX68" fmla="*/ 2320925 w 3413919"/>
                    <a:gd name="connsiteY68" fmla="*/ 1866693 h 6710153"/>
                    <a:gd name="connsiteX69" fmla="*/ 2216944 w 3413919"/>
                    <a:gd name="connsiteY69" fmla="*/ 1816687 h 6710153"/>
                    <a:gd name="connsiteX70" fmla="*/ 1893094 w 3413919"/>
                    <a:gd name="connsiteY70" fmla="*/ 1527762 h 6710153"/>
                    <a:gd name="connsiteX71" fmla="*/ 1696244 w 3413919"/>
                    <a:gd name="connsiteY71" fmla="*/ 1311862 h 6710153"/>
                    <a:gd name="connsiteX72" fmla="*/ 1648619 w 3413919"/>
                    <a:gd name="connsiteY72" fmla="*/ 1200737 h 6710153"/>
                    <a:gd name="connsiteX73" fmla="*/ 1626394 w 3413919"/>
                    <a:gd name="connsiteY73" fmla="*/ 1073737 h 6710153"/>
                    <a:gd name="connsiteX74" fmla="*/ 1572419 w 3413919"/>
                    <a:gd name="connsiteY74" fmla="*/ 921337 h 6710153"/>
                    <a:gd name="connsiteX75" fmla="*/ 1366044 w 3413919"/>
                    <a:gd name="connsiteY75" fmla="*/ 784812 h 6710153"/>
                    <a:gd name="connsiteX76" fmla="*/ 1273969 w 3413919"/>
                    <a:gd name="connsiteY76" fmla="*/ 743537 h 6710153"/>
                    <a:gd name="connsiteX77" fmla="*/ 1223169 w 3413919"/>
                    <a:gd name="connsiteY77" fmla="*/ 654637 h 6710153"/>
                    <a:gd name="connsiteX78" fmla="*/ 1013619 w 3413919"/>
                    <a:gd name="connsiteY78" fmla="*/ 572087 h 6710153"/>
                    <a:gd name="connsiteX79" fmla="*/ 994569 w 3413919"/>
                    <a:gd name="connsiteY79" fmla="*/ 480012 h 6710153"/>
                    <a:gd name="connsiteX80" fmla="*/ 918369 w 3413919"/>
                    <a:gd name="connsiteY80" fmla="*/ 451437 h 6710153"/>
                    <a:gd name="connsiteX81" fmla="*/ 877094 w 3413919"/>
                    <a:gd name="connsiteY81" fmla="*/ 353012 h 6710153"/>
                    <a:gd name="connsiteX82" fmla="*/ 765969 w 3413919"/>
                    <a:gd name="connsiteY82" fmla="*/ 260937 h 6710153"/>
                    <a:gd name="connsiteX83" fmla="*/ 625475 w 3413919"/>
                    <a:gd name="connsiteY83" fmla="*/ 208549 h 6710153"/>
                    <a:gd name="connsiteX84" fmla="*/ 594519 w 3413919"/>
                    <a:gd name="connsiteY84" fmla="*/ 102187 h 6710153"/>
                    <a:gd name="connsiteX85" fmla="*/ 435769 w 3413919"/>
                    <a:gd name="connsiteY85" fmla="*/ 587 h 6710153"/>
                    <a:gd name="connsiteX86" fmla="*/ 340519 w 3413919"/>
                    <a:gd name="connsiteY86" fmla="*/ 67262 h 6710153"/>
                    <a:gd name="connsiteX87" fmla="*/ 280194 w 3413919"/>
                    <a:gd name="connsiteY87" fmla="*/ 203786 h 6710153"/>
                    <a:gd name="connsiteX88" fmla="*/ 210344 w 3413919"/>
                    <a:gd name="connsiteY88" fmla="*/ 372060 h 6710153"/>
                    <a:gd name="connsiteX89" fmla="*/ 121444 w 3413919"/>
                    <a:gd name="connsiteY89" fmla="*/ 499061 h 6710153"/>
                    <a:gd name="connsiteX90" fmla="*/ 134144 w 3413919"/>
                    <a:gd name="connsiteY90" fmla="*/ 613360 h 6710153"/>
                    <a:gd name="connsiteX91" fmla="*/ 0 w 3413919"/>
                    <a:gd name="connsiteY9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97175 w 3413919"/>
                    <a:gd name="connsiteY15" fmla="*/ 6000544 h 6710153"/>
                    <a:gd name="connsiteX16" fmla="*/ 2763838 w 3413919"/>
                    <a:gd name="connsiteY16" fmla="*/ 5948153 h 6710153"/>
                    <a:gd name="connsiteX17" fmla="*/ 2687638 w 3413919"/>
                    <a:gd name="connsiteY17" fmla="*/ 5917197 h 6710153"/>
                    <a:gd name="connsiteX18" fmla="*/ 2654301 w 3413919"/>
                    <a:gd name="connsiteY18" fmla="*/ 5874335 h 6710153"/>
                    <a:gd name="connsiteX19" fmla="*/ 2651919 w 3413919"/>
                    <a:gd name="connsiteY19" fmla="*/ 5800516 h 6710153"/>
                    <a:gd name="connsiteX20" fmla="*/ 2625725 w 3413919"/>
                    <a:gd name="connsiteY20" fmla="*/ 5767178 h 6710153"/>
                    <a:gd name="connsiteX21" fmla="*/ 2551907 w 3413919"/>
                    <a:gd name="connsiteY21" fmla="*/ 5838615 h 6710153"/>
                    <a:gd name="connsiteX22" fmla="*/ 2497138 w 3413919"/>
                    <a:gd name="connsiteY22" fmla="*/ 5848140 h 6710153"/>
                    <a:gd name="connsiteX23" fmla="*/ 2506663 w 3413919"/>
                    <a:gd name="connsiteY23" fmla="*/ 5810040 h 6710153"/>
                    <a:gd name="connsiteX24" fmla="*/ 2563019 w 3413919"/>
                    <a:gd name="connsiteY24" fmla="*/ 5763209 h 6710153"/>
                    <a:gd name="connsiteX25" fmla="*/ 2540000 w 3413919"/>
                    <a:gd name="connsiteY25" fmla="*/ 5734634 h 6710153"/>
                    <a:gd name="connsiteX26" fmla="*/ 2466182 w 3413919"/>
                    <a:gd name="connsiteY26" fmla="*/ 5733840 h 6710153"/>
                    <a:gd name="connsiteX27" fmla="*/ 2432844 w 3413919"/>
                    <a:gd name="connsiteY27" fmla="*/ 5688597 h 6710153"/>
                    <a:gd name="connsiteX28" fmla="*/ 2387601 w 3413919"/>
                    <a:gd name="connsiteY28" fmla="*/ 5640972 h 6710153"/>
                    <a:gd name="connsiteX29" fmla="*/ 2330450 w 3413919"/>
                    <a:gd name="connsiteY29" fmla="*/ 5652878 h 6710153"/>
                    <a:gd name="connsiteX30" fmla="*/ 2292351 w 3413919"/>
                    <a:gd name="connsiteY30" fmla="*/ 5612396 h 6710153"/>
                    <a:gd name="connsiteX31" fmla="*/ 2254250 w 3413919"/>
                    <a:gd name="connsiteY31" fmla="*/ 5571915 h 6710153"/>
                    <a:gd name="connsiteX32" fmla="*/ 2209007 w 3413919"/>
                    <a:gd name="connsiteY32" fmla="*/ 5564772 h 6710153"/>
                    <a:gd name="connsiteX33" fmla="*/ 2194719 w 3413919"/>
                    <a:gd name="connsiteY33" fmla="*/ 5502859 h 6710153"/>
                    <a:gd name="connsiteX34" fmla="*/ 2144713 w 3413919"/>
                    <a:gd name="connsiteY34" fmla="*/ 5471903 h 6710153"/>
                    <a:gd name="connsiteX35" fmla="*/ 2139950 w 3413919"/>
                    <a:gd name="connsiteY35" fmla="*/ 5402847 h 6710153"/>
                    <a:gd name="connsiteX36" fmla="*/ 2106613 w 3413919"/>
                    <a:gd name="connsiteY36" fmla="*/ 5357603 h 6710153"/>
                    <a:gd name="connsiteX37" fmla="*/ 2070894 w 3413919"/>
                    <a:gd name="connsiteY37" fmla="*/ 5345697 h 6710153"/>
                    <a:gd name="connsiteX38" fmla="*/ 2032794 w 3413919"/>
                    <a:gd name="connsiteY38" fmla="*/ 5329028 h 6710153"/>
                    <a:gd name="connsiteX39" fmla="*/ 2051844 w 3413919"/>
                    <a:gd name="connsiteY39" fmla="*/ 5238540 h 6710153"/>
                    <a:gd name="connsiteX40" fmla="*/ 2008981 w 3413919"/>
                    <a:gd name="connsiteY40" fmla="*/ 5150436 h 6710153"/>
                    <a:gd name="connsiteX41" fmla="*/ 2018506 w 3413919"/>
                    <a:gd name="connsiteY41" fmla="*/ 5062331 h 6710153"/>
                    <a:gd name="connsiteX42" fmla="*/ 1932781 w 3413919"/>
                    <a:gd name="connsiteY42" fmla="*/ 4967080 h 6710153"/>
                    <a:gd name="connsiteX43" fmla="*/ 1968501 w 3413919"/>
                    <a:gd name="connsiteY43" fmla="*/ 4783725 h 6710153"/>
                    <a:gd name="connsiteX44" fmla="*/ 1880394 w 3413919"/>
                    <a:gd name="connsiteY44" fmla="*/ 4712288 h 6710153"/>
                    <a:gd name="connsiteX45" fmla="*/ 1889919 w 3413919"/>
                    <a:gd name="connsiteY45" fmla="*/ 4631325 h 6710153"/>
                    <a:gd name="connsiteX46" fmla="*/ 1982788 w 3413919"/>
                    <a:gd name="connsiteY46" fmla="*/ 4588463 h 6710153"/>
                    <a:gd name="connsiteX47" fmla="*/ 1994694 w 3413919"/>
                    <a:gd name="connsiteY47" fmla="*/ 4421775 h 6710153"/>
                    <a:gd name="connsiteX48" fmla="*/ 1923257 w 3413919"/>
                    <a:gd name="connsiteY48" fmla="*/ 4307474 h 6710153"/>
                    <a:gd name="connsiteX49" fmla="*/ 2011363 w 3413919"/>
                    <a:gd name="connsiteY49" fmla="*/ 4214606 h 6710153"/>
                    <a:gd name="connsiteX50" fmla="*/ 1987550 w 3413919"/>
                    <a:gd name="connsiteY50" fmla="*/ 4152694 h 6710153"/>
                    <a:gd name="connsiteX51" fmla="*/ 2018507 w 3413919"/>
                    <a:gd name="connsiteY51" fmla="*/ 4105068 h 6710153"/>
                    <a:gd name="connsiteX52" fmla="*/ 1992313 w 3413919"/>
                    <a:gd name="connsiteY52" fmla="*/ 4007436 h 6710153"/>
                    <a:gd name="connsiteX53" fmla="*/ 1887538 w 3413919"/>
                    <a:gd name="connsiteY53" fmla="*/ 3921712 h 6710153"/>
                    <a:gd name="connsiteX54" fmla="*/ 1955007 w 3413919"/>
                    <a:gd name="connsiteY54" fmla="*/ 3789156 h 6710153"/>
                    <a:gd name="connsiteX55" fmla="*/ 1903413 w 3413919"/>
                    <a:gd name="connsiteY55" fmla="*/ 3712956 h 6710153"/>
                    <a:gd name="connsiteX56" fmla="*/ 1939925 w 3413919"/>
                    <a:gd name="connsiteY56" fmla="*/ 3628820 h 6710153"/>
                    <a:gd name="connsiteX57" fmla="*/ 1966119 w 3413919"/>
                    <a:gd name="connsiteY57" fmla="*/ 3531187 h 6710153"/>
                    <a:gd name="connsiteX58" fmla="*/ 2011363 w 3413919"/>
                    <a:gd name="connsiteY58" fmla="*/ 3446256 h 6710153"/>
                    <a:gd name="connsiteX59" fmla="*/ 1947069 w 3413919"/>
                    <a:gd name="connsiteY59" fmla="*/ 3353387 h 6710153"/>
                    <a:gd name="connsiteX60" fmla="*/ 2051844 w 3413919"/>
                    <a:gd name="connsiteY60" fmla="*/ 3262106 h 6710153"/>
                    <a:gd name="connsiteX61" fmla="*/ 1991519 w 3413919"/>
                    <a:gd name="connsiteY61" fmla="*/ 3197812 h 6710153"/>
                    <a:gd name="connsiteX62" fmla="*/ 2070894 w 3413919"/>
                    <a:gd name="connsiteY62" fmla="*/ 3035887 h 6710153"/>
                    <a:gd name="connsiteX63" fmla="*/ 2124869 w 3413919"/>
                    <a:gd name="connsiteY63" fmla="*/ 2975562 h 6710153"/>
                    <a:gd name="connsiteX64" fmla="*/ 2191544 w 3413919"/>
                    <a:gd name="connsiteY64" fmla="*/ 2839037 h 6710153"/>
                    <a:gd name="connsiteX65" fmla="*/ 2334419 w 3413919"/>
                    <a:gd name="connsiteY65" fmla="*/ 2727912 h 6710153"/>
                    <a:gd name="connsiteX66" fmla="*/ 2401094 w 3413919"/>
                    <a:gd name="connsiteY66" fmla="*/ 2594562 h 6710153"/>
                    <a:gd name="connsiteX67" fmla="*/ 2410619 w 3413919"/>
                    <a:gd name="connsiteY67" fmla="*/ 2375487 h 6710153"/>
                    <a:gd name="connsiteX68" fmla="*/ 2379663 w 3413919"/>
                    <a:gd name="connsiteY68" fmla="*/ 2097675 h 6710153"/>
                    <a:gd name="connsiteX69" fmla="*/ 2320925 w 3413919"/>
                    <a:gd name="connsiteY69" fmla="*/ 1866693 h 6710153"/>
                    <a:gd name="connsiteX70" fmla="*/ 2216944 w 3413919"/>
                    <a:gd name="connsiteY70" fmla="*/ 1816687 h 6710153"/>
                    <a:gd name="connsiteX71" fmla="*/ 1893094 w 3413919"/>
                    <a:gd name="connsiteY71" fmla="*/ 1527762 h 6710153"/>
                    <a:gd name="connsiteX72" fmla="*/ 1696244 w 3413919"/>
                    <a:gd name="connsiteY72" fmla="*/ 1311862 h 6710153"/>
                    <a:gd name="connsiteX73" fmla="*/ 1648619 w 3413919"/>
                    <a:gd name="connsiteY73" fmla="*/ 1200737 h 6710153"/>
                    <a:gd name="connsiteX74" fmla="*/ 1626394 w 3413919"/>
                    <a:gd name="connsiteY74" fmla="*/ 1073737 h 6710153"/>
                    <a:gd name="connsiteX75" fmla="*/ 1572419 w 3413919"/>
                    <a:gd name="connsiteY75" fmla="*/ 921337 h 6710153"/>
                    <a:gd name="connsiteX76" fmla="*/ 1366044 w 3413919"/>
                    <a:gd name="connsiteY76" fmla="*/ 784812 h 6710153"/>
                    <a:gd name="connsiteX77" fmla="*/ 1273969 w 3413919"/>
                    <a:gd name="connsiteY77" fmla="*/ 743537 h 6710153"/>
                    <a:gd name="connsiteX78" fmla="*/ 1223169 w 3413919"/>
                    <a:gd name="connsiteY78" fmla="*/ 654637 h 6710153"/>
                    <a:gd name="connsiteX79" fmla="*/ 1013619 w 3413919"/>
                    <a:gd name="connsiteY79" fmla="*/ 572087 h 6710153"/>
                    <a:gd name="connsiteX80" fmla="*/ 994569 w 3413919"/>
                    <a:gd name="connsiteY80" fmla="*/ 480012 h 6710153"/>
                    <a:gd name="connsiteX81" fmla="*/ 918369 w 3413919"/>
                    <a:gd name="connsiteY81" fmla="*/ 451437 h 6710153"/>
                    <a:gd name="connsiteX82" fmla="*/ 877094 w 3413919"/>
                    <a:gd name="connsiteY82" fmla="*/ 353012 h 6710153"/>
                    <a:gd name="connsiteX83" fmla="*/ 765969 w 3413919"/>
                    <a:gd name="connsiteY83" fmla="*/ 260937 h 6710153"/>
                    <a:gd name="connsiteX84" fmla="*/ 625475 w 3413919"/>
                    <a:gd name="connsiteY84" fmla="*/ 208549 h 6710153"/>
                    <a:gd name="connsiteX85" fmla="*/ 594519 w 3413919"/>
                    <a:gd name="connsiteY85" fmla="*/ 102187 h 6710153"/>
                    <a:gd name="connsiteX86" fmla="*/ 435769 w 3413919"/>
                    <a:gd name="connsiteY86" fmla="*/ 587 h 6710153"/>
                    <a:gd name="connsiteX87" fmla="*/ 340519 w 3413919"/>
                    <a:gd name="connsiteY87" fmla="*/ 67262 h 6710153"/>
                    <a:gd name="connsiteX88" fmla="*/ 280194 w 3413919"/>
                    <a:gd name="connsiteY88" fmla="*/ 203786 h 6710153"/>
                    <a:gd name="connsiteX89" fmla="*/ 210344 w 3413919"/>
                    <a:gd name="connsiteY89" fmla="*/ 372060 h 6710153"/>
                    <a:gd name="connsiteX90" fmla="*/ 121444 w 3413919"/>
                    <a:gd name="connsiteY90" fmla="*/ 499061 h 6710153"/>
                    <a:gd name="connsiteX91" fmla="*/ 134144 w 3413919"/>
                    <a:gd name="connsiteY91" fmla="*/ 613360 h 6710153"/>
                    <a:gd name="connsiteX92" fmla="*/ 0 w 3413919"/>
                    <a:gd name="connsiteY92"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75744 w 3413919"/>
                    <a:gd name="connsiteY15" fmla="*/ 6002925 h 6710153"/>
                    <a:gd name="connsiteX16" fmla="*/ 2763838 w 3413919"/>
                    <a:gd name="connsiteY16" fmla="*/ 5948153 h 6710153"/>
                    <a:gd name="connsiteX17" fmla="*/ 2687638 w 3413919"/>
                    <a:gd name="connsiteY17" fmla="*/ 5917197 h 6710153"/>
                    <a:gd name="connsiteX18" fmla="*/ 2654301 w 3413919"/>
                    <a:gd name="connsiteY18" fmla="*/ 5874335 h 6710153"/>
                    <a:gd name="connsiteX19" fmla="*/ 2651919 w 3413919"/>
                    <a:gd name="connsiteY19" fmla="*/ 5800516 h 6710153"/>
                    <a:gd name="connsiteX20" fmla="*/ 2625725 w 3413919"/>
                    <a:gd name="connsiteY20" fmla="*/ 5767178 h 6710153"/>
                    <a:gd name="connsiteX21" fmla="*/ 2551907 w 3413919"/>
                    <a:gd name="connsiteY21" fmla="*/ 5838615 h 6710153"/>
                    <a:gd name="connsiteX22" fmla="*/ 2497138 w 3413919"/>
                    <a:gd name="connsiteY22" fmla="*/ 5848140 h 6710153"/>
                    <a:gd name="connsiteX23" fmla="*/ 2506663 w 3413919"/>
                    <a:gd name="connsiteY23" fmla="*/ 5810040 h 6710153"/>
                    <a:gd name="connsiteX24" fmla="*/ 2563019 w 3413919"/>
                    <a:gd name="connsiteY24" fmla="*/ 5763209 h 6710153"/>
                    <a:gd name="connsiteX25" fmla="*/ 2540000 w 3413919"/>
                    <a:gd name="connsiteY25" fmla="*/ 5734634 h 6710153"/>
                    <a:gd name="connsiteX26" fmla="*/ 2466182 w 3413919"/>
                    <a:gd name="connsiteY26" fmla="*/ 5733840 h 6710153"/>
                    <a:gd name="connsiteX27" fmla="*/ 2432844 w 3413919"/>
                    <a:gd name="connsiteY27" fmla="*/ 5688597 h 6710153"/>
                    <a:gd name="connsiteX28" fmla="*/ 2387601 w 3413919"/>
                    <a:gd name="connsiteY28" fmla="*/ 5640972 h 6710153"/>
                    <a:gd name="connsiteX29" fmla="*/ 2330450 w 3413919"/>
                    <a:gd name="connsiteY29" fmla="*/ 5652878 h 6710153"/>
                    <a:gd name="connsiteX30" fmla="*/ 2292351 w 3413919"/>
                    <a:gd name="connsiteY30" fmla="*/ 5612396 h 6710153"/>
                    <a:gd name="connsiteX31" fmla="*/ 2254250 w 3413919"/>
                    <a:gd name="connsiteY31" fmla="*/ 5571915 h 6710153"/>
                    <a:gd name="connsiteX32" fmla="*/ 2209007 w 3413919"/>
                    <a:gd name="connsiteY32" fmla="*/ 5564772 h 6710153"/>
                    <a:gd name="connsiteX33" fmla="*/ 2194719 w 3413919"/>
                    <a:gd name="connsiteY33" fmla="*/ 5502859 h 6710153"/>
                    <a:gd name="connsiteX34" fmla="*/ 2144713 w 3413919"/>
                    <a:gd name="connsiteY34" fmla="*/ 5471903 h 6710153"/>
                    <a:gd name="connsiteX35" fmla="*/ 2139950 w 3413919"/>
                    <a:gd name="connsiteY35" fmla="*/ 5402847 h 6710153"/>
                    <a:gd name="connsiteX36" fmla="*/ 2106613 w 3413919"/>
                    <a:gd name="connsiteY36" fmla="*/ 5357603 h 6710153"/>
                    <a:gd name="connsiteX37" fmla="*/ 2070894 w 3413919"/>
                    <a:gd name="connsiteY37" fmla="*/ 5345697 h 6710153"/>
                    <a:gd name="connsiteX38" fmla="*/ 2032794 w 3413919"/>
                    <a:gd name="connsiteY38" fmla="*/ 5329028 h 6710153"/>
                    <a:gd name="connsiteX39" fmla="*/ 2051844 w 3413919"/>
                    <a:gd name="connsiteY39" fmla="*/ 5238540 h 6710153"/>
                    <a:gd name="connsiteX40" fmla="*/ 2008981 w 3413919"/>
                    <a:gd name="connsiteY40" fmla="*/ 5150436 h 6710153"/>
                    <a:gd name="connsiteX41" fmla="*/ 2018506 w 3413919"/>
                    <a:gd name="connsiteY41" fmla="*/ 5062331 h 6710153"/>
                    <a:gd name="connsiteX42" fmla="*/ 1932781 w 3413919"/>
                    <a:gd name="connsiteY42" fmla="*/ 4967080 h 6710153"/>
                    <a:gd name="connsiteX43" fmla="*/ 1968501 w 3413919"/>
                    <a:gd name="connsiteY43" fmla="*/ 4783725 h 6710153"/>
                    <a:gd name="connsiteX44" fmla="*/ 1880394 w 3413919"/>
                    <a:gd name="connsiteY44" fmla="*/ 4712288 h 6710153"/>
                    <a:gd name="connsiteX45" fmla="*/ 1889919 w 3413919"/>
                    <a:gd name="connsiteY45" fmla="*/ 4631325 h 6710153"/>
                    <a:gd name="connsiteX46" fmla="*/ 1982788 w 3413919"/>
                    <a:gd name="connsiteY46" fmla="*/ 4588463 h 6710153"/>
                    <a:gd name="connsiteX47" fmla="*/ 1994694 w 3413919"/>
                    <a:gd name="connsiteY47" fmla="*/ 4421775 h 6710153"/>
                    <a:gd name="connsiteX48" fmla="*/ 1923257 w 3413919"/>
                    <a:gd name="connsiteY48" fmla="*/ 4307474 h 6710153"/>
                    <a:gd name="connsiteX49" fmla="*/ 2011363 w 3413919"/>
                    <a:gd name="connsiteY49" fmla="*/ 4214606 h 6710153"/>
                    <a:gd name="connsiteX50" fmla="*/ 1987550 w 3413919"/>
                    <a:gd name="connsiteY50" fmla="*/ 4152694 h 6710153"/>
                    <a:gd name="connsiteX51" fmla="*/ 2018507 w 3413919"/>
                    <a:gd name="connsiteY51" fmla="*/ 4105068 h 6710153"/>
                    <a:gd name="connsiteX52" fmla="*/ 1992313 w 3413919"/>
                    <a:gd name="connsiteY52" fmla="*/ 4007436 h 6710153"/>
                    <a:gd name="connsiteX53" fmla="*/ 1887538 w 3413919"/>
                    <a:gd name="connsiteY53" fmla="*/ 3921712 h 6710153"/>
                    <a:gd name="connsiteX54" fmla="*/ 1955007 w 3413919"/>
                    <a:gd name="connsiteY54" fmla="*/ 3789156 h 6710153"/>
                    <a:gd name="connsiteX55" fmla="*/ 1903413 w 3413919"/>
                    <a:gd name="connsiteY55" fmla="*/ 3712956 h 6710153"/>
                    <a:gd name="connsiteX56" fmla="*/ 1939925 w 3413919"/>
                    <a:gd name="connsiteY56" fmla="*/ 3628820 h 6710153"/>
                    <a:gd name="connsiteX57" fmla="*/ 1966119 w 3413919"/>
                    <a:gd name="connsiteY57" fmla="*/ 3531187 h 6710153"/>
                    <a:gd name="connsiteX58" fmla="*/ 2011363 w 3413919"/>
                    <a:gd name="connsiteY58" fmla="*/ 3446256 h 6710153"/>
                    <a:gd name="connsiteX59" fmla="*/ 1947069 w 3413919"/>
                    <a:gd name="connsiteY59" fmla="*/ 3353387 h 6710153"/>
                    <a:gd name="connsiteX60" fmla="*/ 2051844 w 3413919"/>
                    <a:gd name="connsiteY60" fmla="*/ 3262106 h 6710153"/>
                    <a:gd name="connsiteX61" fmla="*/ 1991519 w 3413919"/>
                    <a:gd name="connsiteY61" fmla="*/ 3197812 h 6710153"/>
                    <a:gd name="connsiteX62" fmla="*/ 2070894 w 3413919"/>
                    <a:gd name="connsiteY62" fmla="*/ 3035887 h 6710153"/>
                    <a:gd name="connsiteX63" fmla="*/ 2124869 w 3413919"/>
                    <a:gd name="connsiteY63" fmla="*/ 2975562 h 6710153"/>
                    <a:gd name="connsiteX64" fmla="*/ 2191544 w 3413919"/>
                    <a:gd name="connsiteY64" fmla="*/ 2839037 h 6710153"/>
                    <a:gd name="connsiteX65" fmla="*/ 2334419 w 3413919"/>
                    <a:gd name="connsiteY65" fmla="*/ 2727912 h 6710153"/>
                    <a:gd name="connsiteX66" fmla="*/ 2401094 w 3413919"/>
                    <a:gd name="connsiteY66" fmla="*/ 2594562 h 6710153"/>
                    <a:gd name="connsiteX67" fmla="*/ 2410619 w 3413919"/>
                    <a:gd name="connsiteY67" fmla="*/ 2375487 h 6710153"/>
                    <a:gd name="connsiteX68" fmla="*/ 2379663 w 3413919"/>
                    <a:gd name="connsiteY68" fmla="*/ 2097675 h 6710153"/>
                    <a:gd name="connsiteX69" fmla="*/ 2320925 w 3413919"/>
                    <a:gd name="connsiteY69" fmla="*/ 1866693 h 6710153"/>
                    <a:gd name="connsiteX70" fmla="*/ 2216944 w 3413919"/>
                    <a:gd name="connsiteY70" fmla="*/ 1816687 h 6710153"/>
                    <a:gd name="connsiteX71" fmla="*/ 1893094 w 3413919"/>
                    <a:gd name="connsiteY71" fmla="*/ 1527762 h 6710153"/>
                    <a:gd name="connsiteX72" fmla="*/ 1696244 w 3413919"/>
                    <a:gd name="connsiteY72" fmla="*/ 1311862 h 6710153"/>
                    <a:gd name="connsiteX73" fmla="*/ 1648619 w 3413919"/>
                    <a:gd name="connsiteY73" fmla="*/ 1200737 h 6710153"/>
                    <a:gd name="connsiteX74" fmla="*/ 1626394 w 3413919"/>
                    <a:gd name="connsiteY74" fmla="*/ 1073737 h 6710153"/>
                    <a:gd name="connsiteX75" fmla="*/ 1572419 w 3413919"/>
                    <a:gd name="connsiteY75" fmla="*/ 921337 h 6710153"/>
                    <a:gd name="connsiteX76" fmla="*/ 1366044 w 3413919"/>
                    <a:gd name="connsiteY76" fmla="*/ 784812 h 6710153"/>
                    <a:gd name="connsiteX77" fmla="*/ 1273969 w 3413919"/>
                    <a:gd name="connsiteY77" fmla="*/ 743537 h 6710153"/>
                    <a:gd name="connsiteX78" fmla="*/ 1223169 w 3413919"/>
                    <a:gd name="connsiteY78" fmla="*/ 654637 h 6710153"/>
                    <a:gd name="connsiteX79" fmla="*/ 1013619 w 3413919"/>
                    <a:gd name="connsiteY79" fmla="*/ 572087 h 6710153"/>
                    <a:gd name="connsiteX80" fmla="*/ 994569 w 3413919"/>
                    <a:gd name="connsiteY80" fmla="*/ 480012 h 6710153"/>
                    <a:gd name="connsiteX81" fmla="*/ 918369 w 3413919"/>
                    <a:gd name="connsiteY81" fmla="*/ 451437 h 6710153"/>
                    <a:gd name="connsiteX82" fmla="*/ 877094 w 3413919"/>
                    <a:gd name="connsiteY82" fmla="*/ 353012 h 6710153"/>
                    <a:gd name="connsiteX83" fmla="*/ 765969 w 3413919"/>
                    <a:gd name="connsiteY83" fmla="*/ 260937 h 6710153"/>
                    <a:gd name="connsiteX84" fmla="*/ 625475 w 3413919"/>
                    <a:gd name="connsiteY84" fmla="*/ 208549 h 6710153"/>
                    <a:gd name="connsiteX85" fmla="*/ 594519 w 3413919"/>
                    <a:gd name="connsiteY85" fmla="*/ 102187 h 6710153"/>
                    <a:gd name="connsiteX86" fmla="*/ 435769 w 3413919"/>
                    <a:gd name="connsiteY86" fmla="*/ 587 h 6710153"/>
                    <a:gd name="connsiteX87" fmla="*/ 340519 w 3413919"/>
                    <a:gd name="connsiteY87" fmla="*/ 67262 h 6710153"/>
                    <a:gd name="connsiteX88" fmla="*/ 280194 w 3413919"/>
                    <a:gd name="connsiteY88" fmla="*/ 203786 h 6710153"/>
                    <a:gd name="connsiteX89" fmla="*/ 210344 w 3413919"/>
                    <a:gd name="connsiteY89" fmla="*/ 372060 h 6710153"/>
                    <a:gd name="connsiteX90" fmla="*/ 121444 w 3413919"/>
                    <a:gd name="connsiteY90" fmla="*/ 499061 h 6710153"/>
                    <a:gd name="connsiteX91" fmla="*/ 134144 w 3413919"/>
                    <a:gd name="connsiteY91" fmla="*/ 613360 h 6710153"/>
                    <a:gd name="connsiteX92" fmla="*/ 0 w 3413919"/>
                    <a:gd name="connsiteY92"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90888 w 3413919"/>
                    <a:gd name="connsiteY6" fmla="*/ 6225172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75744 w 3413919"/>
                    <a:gd name="connsiteY15" fmla="*/ 6002925 h 6710153"/>
                    <a:gd name="connsiteX16" fmla="*/ 2763838 w 3413919"/>
                    <a:gd name="connsiteY16" fmla="*/ 5948153 h 6710153"/>
                    <a:gd name="connsiteX17" fmla="*/ 2687638 w 3413919"/>
                    <a:gd name="connsiteY17" fmla="*/ 5917197 h 6710153"/>
                    <a:gd name="connsiteX18" fmla="*/ 2654301 w 3413919"/>
                    <a:gd name="connsiteY18" fmla="*/ 5874335 h 6710153"/>
                    <a:gd name="connsiteX19" fmla="*/ 2651919 w 3413919"/>
                    <a:gd name="connsiteY19" fmla="*/ 5800516 h 6710153"/>
                    <a:gd name="connsiteX20" fmla="*/ 2625725 w 3413919"/>
                    <a:gd name="connsiteY20" fmla="*/ 5767178 h 6710153"/>
                    <a:gd name="connsiteX21" fmla="*/ 2551907 w 3413919"/>
                    <a:gd name="connsiteY21" fmla="*/ 5838615 h 6710153"/>
                    <a:gd name="connsiteX22" fmla="*/ 2497138 w 3413919"/>
                    <a:gd name="connsiteY22" fmla="*/ 5848140 h 6710153"/>
                    <a:gd name="connsiteX23" fmla="*/ 2506663 w 3413919"/>
                    <a:gd name="connsiteY23" fmla="*/ 5810040 h 6710153"/>
                    <a:gd name="connsiteX24" fmla="*/ 2563019 w 3413919"/>
                    <a:gd name="connsiteY24" fmla="*/ 5763209 h 6710153"/>
                    <a:gd name="connsiteX25" fmla="*/ 2540000 w 3413919"/>
                    <a:gd name="connsiteY25" fmla="*/ 5734634 h 6710153"/>
                    <a:gd name="connsiteX26" fmla="*/ 2466182 w 3413919"/>
                    <a:gd name="connsiteY26" fmla="*/ 5733840 h 6710153"/>
                    <a:gd name="connsiteX27" fmla="*/ 2432844 w 3413919"/>
                    <a:gd name="connsiteY27" fmla="*/ 5688597 h 6710153"/>
                    <a:gd name="connsiteX28" fmla="*/ 2387601 w 3413919"/>
                    <a:gd name="connsiteY28" fmla="*/ 5640972 h 6710153"/>
                    <a:gd name="connsiteX29" fmla="*/ 2330450 w 3413919"/>
                    <a:gd name="connsiteY29" fmla="*/ 5652878 h 6710153"/>
                    <a:gd name="connsiteX30" fmla="*/ 2292351 w 3413919"/>
                    <a:gd name="connsiteY30" fmla="*/ 5612396 h 6710153"/>
                    <a:gd name="connsiteX31" fmla="*/ 2254250 w 3413919"/>
                    <a:gd name="connsiteY31" fmla="*/ 5571915 h 6710153"/>
                    <a:gd name="connsiteX32" fmla="*/ 2209007 w 3413919"/>
                    <a:gd name="connsiteY32" fmla="*/ 5564772 h 6710153"/>
                    <a:gd name="connsiteX33" fmla="*/ 2194719 w 3413919"/>
                    <a:gd name="connsiteY33" fmla="*/ 5502859 h 6710153"/>
                    <a:gd name="connsiteX34" fmla="*/ 2144713 w 3413919"/>
                    <a:gd name="connsiteY34" fmla="*/ 5471903 h 6710153"/>
                    <a:gd name="connsiteX35" fmla="*/ 2139950 w 3413919"/>
                    <a:gd name="connsiteY35" fmla="*/ 5402847 h 6710153"/>
                    <a:gd name="connsiteX36" fmla="*/ 2106613 w 3413919"/>
                    <a:gd name="connsiteY36" fmla="*/ 5357603 h 6710153"/>
                    <a:gd name="connsiteX37" fmla="*/ 2070894 w 3413919"/>
                    <a:gd name="connsiteY37" fmla="*/ 5345697 h 6710153"/>
                    <a:gd name="connsiteX38" fmla="*/ 2032794 w 3413919"/>
                    <a:gd name="connsiteY38" fmla="*/ 5329028 h 6710153"/>
                    <a:gd name="connsiteX39" fmla="*/ 2051844 w 3413919"/>
                    <a:gd name="connsiteY39" fmla="*/ 5238540 h 6710153"/>
                    <a:gd name="connsiteX40" fmla="*/ 2008981 w 3413919"/>
                    <a:gd name="connsiteY40" fmla="*/ 5150436 h 6710153"/>
                    <a:gd name="connsiteX41" fmla="*/ 2018506 w 3413919"/>
                    <a:gd name="connsiteY41" fmla="*/ 5062331 h 6710153"/>
                    <a:gd name="connsiteX42" fmla="*/ 1932781 w 3413919"/>
                    <a:gd name="connsiteY42" fmla="*/ 4967080 h 6710153"/>
                    <a:gd name="connsiteX43" fmla="*/ 1968501 w 3413919"/>
                    <a:gd name="connsiteY43" fmla="*/ 4783725 h 6710153"/>
                    <a:gd name="connsiteX44" fmla="*/ 1880394 w 3413919"/>
                    <a:gd name="connsiteY44" fmla="*/ 4712288 h 6710153"/>
                    <a:gd name="connsiteX45" fmla="*/ 1889919 w 3413919"/>
                    <a:gd name="connsiteY45" fmla="*/ 4631325 h 6710153"/>
                    <a:gd name="connsiteX46" fmla="*/ 1982788 w 3413919"/>
                    <a:gd name="connsiteY46" fmla="*/ 4588463 h 6710153"/>
                    <a:gd name="connsiteX47" fmla="*/ 1994694 w 3413919"/>
                    <a:gd name="connsiteY47" fmla="*/ 4421775 h 6710153"/>
                    <a:gd name="connsiteX48" fmla="*/ 1923257 w 3413919"/>
                    <a:gd name="connsiteY48" fmla="*/ 4307474 h 6710153"/>
                    <a:gd name="connsiteX49" fmla="*/ 2011363 w 3413919"/>
                    <a:gd name="connsiteY49" fmla="*/ 4214606 h 6710153"/>
                    <a:gd name="connsiteX50" fmla="*/ 1987550 w 3413919"/>
                    <a:gd name="connsiteY50" fmla="*/ 4152694 h 6710153"/>
                    <a:gd name="connsiteX51" fmla="*/ 2018507 w 3413919"/>
                    <a:gd name="connsiteY51" fmla="*/ 4105068 h 6710153"/>
                    <a:gd name="connsiteX52" fmla="*/ 1992313 w 3413919"/>
                    <a:gd name="connsiteY52" fmla="*/ 4007436 h 6710153"/>
                    <a:gd name="connsiteX53" fmla="*/ 1887538 w 3413919"/>
                    <a:gd name="connsiteY53" fmla="*/ 3921712 h 6710153"/>
                    <a:gd name="connsiteX54" fmla="*/ 1955007 w 3413919"/>
                    <a:gd name="connsiteY54" fmla="*/ 3789156 h 6710153"/>
                    <a:gd name="connsiteX55" fmla="*/ 1903413 w 3413919"/>
                    <a:gd name="connsiteY55" fmla="*/ 3712956 h 6710153"/>
                    <a:gd name="connsiteX56" fmla="*/ 1939925 w 3413919"/>
                    <a:gd name="connsiteY56" fmla="*/ 3628820 h 6710153"/>
                    <a:gd name="connsiteX57" fmla="*/ 1966119 w 3413919"/>
                    <a:gd name="connsiteY57" fmla="*/ 3531187 h 6710153"/>
                    <a:gd name="connsiteX58" fmla="*/ 2011363 w 3413919"/>
                    <a:gd name="connsiteY58" fmla="*/ 3446256 h 6710153"/>
                    <a:gd name="connsiteX59" fmla="*/ 1947069 w 3413919"/>
                    <a:gd name="connsiteY59" fmla="*/ 3353387 h 6710153"/>
                    <a:gd name="connsiteX60" fmla="*/ 2051844 w 3413919"/>
                    <a:gd name="connsiteY60" fmla="*/ 3262106 h 6710153"/>
                    <a:gd name="connsiteX61" fmla="*/ 1991519 w 3413919"/>
                    <a:gd name="connsiteY61" fmla="*/ 3197812 h 6710153"/>
                    <a:gd name="connsiteX62" fmla="*/ 2070894 w 3413919"/>
                    <a:gd name="connsiteY62" fmla="*/ 3035887 h 6710153"/>
                    <a:gd name="connsiteX63" fmla="*/ 2124869 w 3413919"/>
                    <a:gd name="connsiteY63" fmla="*/ 2975562 h 6710153"/>
                    <a:gd name="connsiteX64" fmla="*/ 2191544 w 3413919"/>
                    <a:gd name="connsiteY64" fmla="*/ 2839037 h 6710153"/>
                    <a:gd name="connsiteX65" fmla="*/ 2334419 w 3413919"/>
                    <a:gd name="connsiteY65" fmla="*/ 2727912 h 6710153"/>
                    <a:gd name="connsiteX66" fmla="*/ 2401094 w 3413919"/>
                    <a:gd name="connsiteY66" fmla="*/ 2594562 h 6710153"/>
                    <a:gd name="connsiteX67" fmla="*/ 2410619 w 3413919"/>
                    <a:gd name="connsiteY67" fmla="*/ 2375487 h 6710153"/>
                    <a:gd name="connsiteX68" fmla="*/ 2379663 w 3413919"/>
                    <a:gd name="connsiteY68" fmla="*/ 2097675 h 6710153"/>
                    <a:gd name="connsiteX69" fmla="*/ 2320925 w 3413919"/>
                    <a:gd name="connsiteY69" fmla="*/ 1866693 h 6710153"/>
                    <a:gd name="connsiteX70" fmla="*/ 2216944 w 3413919"/>
                    <a:gd name="connsiteY70" fmla="*/ 1816687 h 6710153"/>
                    <a:gd name="connsiteX71" fmla="*/ 1893094 w 3413919"/>
                    <a:gd name="connsiteY71" fmla="*/ 1527762 h 6710153"/>
                    <a:gd name="connsiteX72" fmla="*/ 1696244 w 3413919"/>
                    <a:gd name="connsiteY72" fmla="*/ 1311862 h 6710153"/>
                    <a:gd name="connsiteX73" fmla="*/ 1648619 w 3413919"/>
                    <a:gd name="connsiteY73" fmla="*/ 1200737 h 6710153"/>
                    <a:gd name="connsiteX74" fmla="*/ 1626394 w 3413919"/>
                    <a:gd name="connsiteY74" fmla="*/ 1073737 h 6710153"/>
                    <a:gd name="connsiteX75" fmla="*/ 1572419 w 3413919"/>
                    <a:gd name="connsiteY75" fmla="*/ 921337 h 6710153"/>
                    <a:gd name="connsiteX76" fmla="*/ 1366044 w 3413919"/>
                    <a:gd name="connsiteY76" fmla="*/ 784812 h 6710153"/>
                    <a:gd name="connsiteX77" fmla="*/ 1273969 w 3413919"/>
                    <a:gd name="connsiteY77" fmla="*/ 743537 h 6710153"/>
                    <a:gd name="connsiteX78" fmla="*/ 1223169 w 3413919"/>
                    <a:gd name="connsiteY78" fmla="*/ 654637 h 6710153"/>
                    <a:gd name="connsiteX79" fmla="*/ 1013619 w 3413919"/>
                    <a:gd name="connsiteY79" fmla="*/ 572087 h 6710153"/>
                    <a:gd name="connsiteX80" fmla="*/ 994569 w 3413919"/>
                    <a:gd name="connsiteY80" fmla="*/ 480012 h 6710153"/>
                    <a:gd name="connsiteX81" fmla="*/ 918369 w 3413919"/>
                    <a:gd name="connsiteY81" fmla="*/ 451437 h 6710153"/>
                    <a:gd name="connsiteX82" fmla="*/ 877094 w 3413919"/>
                    <a:gd name="connsiteY82" fmla="*/ 353012 h 6710153"/>
                    <a:gd name="connsiteX83" fmla="*/ 765969 w 3413919"/>
                    <a:gd name="connsiteY83" fmla="*/ 260937 h 6710153"/>
                    <a:gd name="connsiteX84" fmla="*/ 625475 w 3413919"/>
                    <a:gd name="connsiteY84" fmla="*/ 208549 h 6710153"/>
                    <a:gd name="connsiteX85" fmla="*/ 594519 w 3413919"/>
                    <a:gd name="connsiteY85" fmla="*/ 102187 h 6710153"/>
                    <a:gd name="connsiteX86" fmla="*/ 435769 w 3413919"/>
                    <a:gd name="connsiteY86" fmla="*/ 587 h 6710153"/>
                    <a:gd name="connsiteX87" fmla="*/ 340519 w 3413919"/>
                    <a:gd name="connsiteY87" fmla="*/ 67262 h 6710153"/>
                    <a:gd name="connsiteX88" fmla="*/ 280194 w 3413919"/>
                    <a:gd name="connsiteY88" fmla="*/ 203786 h 6710153"/>
                    <a:gd name="connsiteX89" fmla="*/ 210344 w 3413919"/>
                    <a:gd name="connsiteY89" fmla="*/ 372060 h 6710153"/>
                    <a:gd name="connsiteX90" fmla="*/ 121444 w 3413919"/>
                    <a:gd name="connsiteY90" fmla="*/ 499061 h 6710153"/>
                    <a:gd name="connsiteX91" fmla="*/ 134144 w 3413919"/>
                    <a:gd name="connsiteY91" fmla="*/ 613360 h 6710153"/>
                    <a:gd name="connsiteX92" fmla="*/ 0 w 3413919"/>
                    <a:gd name="connsiteY92"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67076 w 3413919"/>
                    <a:gd name="connsiteY6" fmla="*/ 6229935 h 6710153"/>
                    <a:gd name="connsiteX7" fmla="*/ 3247232 w 3413919"/>
                    <a:gd name="connsiteY7" fmla="*/ 6160084 h 6710153"/>
                    <a:gd name="connsiteX8" fmla="*/ 3175794 w 3413919"/>
                    <a:gd name="connsiteY8" fmla="*/ 6150559 h 6710153"/>
                    <a:gd name="connsiteX9" fmla="*/ 3161507 w 3413919"/>
                    <a:gd name="connsiteY9" fmla="*/ 6095790 h 6710153"/>
                    <a:gd name="connsiteX10" fmla="*/ 3161507 w 3413919"/>
                    <a:gd name="connsiteY10" fmla="*/ 6038640 h 6710153"/>
                    <a:gd name="connsiteX11" fmla="*/ 3071019 w 3413919"/>
                    <a:gd name="connsiteY11" fmla="*/ 6064834 h 6710153"/>
                    <a:gd name="connsiteX12" fmla="*/ 2982913 w 3413919"/>
                    <a:gd name="connsiteY12" fmla="*/ 6021972 h 6710153"/>
                    <a:gd name="connsiteX13" fmla="*/ 2878138 w 3413919"/>
                    <a:gd name="connsiteY13" fmla="*/ 6060072 h 6710153"/>
                    <a:gd name="connsiteX14" fmla="*/ 2828132 w 3413919"/>
                    <a:gd name="connsiteY14" fmla="*/ 6045784 h 6710153"/>
                    <a:gd name="connsiteX15" fmla="*/ 2775744 w 3413919"/>
                    <a:gd name="connsiteY15" fmla="*/ 6002925 h 6710153"/>
                    <a:gd name="connsiteX16" fmla="*/ 2763838 w 3413919"/>
                    <a:gd name="connsiteY16" fmla="*/ 5948153 h 6710153"/>
                    <a:gd name="connsiteX17" fmla="*/ 2687638 w 3413919"/>
                    <a:gd name="connsiteY17" fmla="*/ 5917197 h 6710153"/>
                    <a:gd name="connsiteX18" fmla="*/ 2654301 w 3413919"/>
                    <a:gd name="connsiteY18" fmla="*/ 5874335 h 6710153"/>
                    <a:gd name="connsiteX19" fmla="*/ 2651919 w 3413919"/>
                    <a:gd name="connsiteY19" fmla="*/ 5800516 h 6710153"/>
                    <a:gd name="connsiteX20" fmla="*/ 2625725 w 3413919"/>
                    <a:gd name="connsiteY20" fmla="*/ 5767178 h 6710153"/>
                    <a:gd name="connsiteX21" fmla="*/ 2551907 w 3413919"/>
                    <a:gd name="connsiteY21" fmla="*/ 5838615 h 6710153"/>
                    <a:gd name="connsiteX22" fmla="*/ 2497138 w 3413919"/>
                    <a:gd name="connsiteY22" fmla="*/ 5848140 h 6710153"/>
                    <a:gd name="connsiteX23" fmla="*/ 2506663 w 3413919"/>
                    <a:gd name="connsiteY23" fmla="*/ 5810040 h 6710153"/>
                    <a:gd name="connsiteX24" fmla="*/ 2563019 w 3413919"/>
                    <a:gd name="connsiteY24" fmla="*/ 5763209 h 6710153"/>
                    <a:gd name="connsiteX25" fmla="*/ 2540000 w 3413919"/>
                    <a:gd name="connsiteY25" fmla="*/ 5734634 h 6710153"/>
                    <a:gd name="connsiteX26" fmla="*/ 2466182 w 3413919"/>
                    <a:gd name="connsiteY26" fmla="*/ 5733840 h 6710153"/>
                    <a:gd name="connsiteX27" fmla="*/ 2432844 w 3413919"/>
                    <a:gd name="connsiteY27" fmla="*/ 5688597 h 6710153"/>
                    <a:gd name="connsiteX28" fmla="*/ 2387601 w 3413919"/>
                    <a:gd name="connsiteY28" fmla="*/ 5640972 h 6710153"/>
                    <a:gd name="connsiteX29" fmla="*/ 2330450 w 3413919"/>
                    <a:gd name="connsiteY29" fmla="*/ 5652878 h 6710153"/>
                    <a:gd name="connsiteX30" fmla="*/ 2292351 w 3413919"/>
                    <a:gd name="connsiteY30" fmla="*/ 5612396 h 6710153"/>
                    <a:gd name="connsiteX31" fmla="*/ 2254250 w 3413919"/>
                    <a:gd name="connsiteY31" fmla="*/ 5571915 h 6710153"/>
                    <a:gd name="connsiteX32" fmla="*/ 2209007 w 3413919"/>
                    <a:gd name="connsiteY32" fmla="*/ 5564772 h 6710153"/>
                    <a:gd name="connsiteX33" fmla="*/ 2194719 w 3413919"/>
                    <a:gd name="connsiteY33" fmla="*/ 5502859 h 6710153"/>
                    <a:gd name="connsiteX34" fmla="*/ 2144713 w 3413919"/>
                    <a:gd name="connsiteY34" fmla="*/ 5471903 h 6710153"/>
                    <a:gd name="connsiteX35" fmla="*/ 2139950 w 3413919"/>
                    <a:gd name="connsiteY35" fmla="*/ 5402847 h 6710153"/>
                    <a:gd name="connsiteX36" fmla="*/ 2106613 w 3413919"/>
                    <a:gd name="connsiteY36" fmla="*/ 5357603 h 6710153"/>
                    <a:gd name="connsiteX37" fmla="*/ 2070894 w 3413919"/>
                    <a:gd name="connsiteY37" fmla="*/ 5345697 h 6710153"/>
                    <a:gd name="connsiteX38" fmla="*/ 2032794 w 3413919"/>
                    <a:gd name="connsiteY38" fmla="*/ 5329028 h 6710153"/>
                    <a:gd name="connsiteX39" fmla="*/ 2051844 w 3413919"/>
                    <a:gd name="connsiteY39" fmla="*/ 5238540 h 6710153"/>
                    <a:gd name="connsiteX40" fmla="*/ 2008981 w 3413919"/>
                    <a:gd name="connsiteY40" fmla="*/ 5150436 h 6710153"/>
                    <a:gd name="connsiteX41" fmla="*/ 2018506 w 3413919"/>
                    <a:gd name="connsiteY41" fmla="*/ 5062331 h 6710153"/>
                    <a:gd name="connsiteX42" fmla="*/ 1932781 w 3413919"/>
                    <a:gd name="connsiteY42" fmla="*/ 4967080 h 6710153"/>
                    <a:gd name="connsiteX43" fmla="*/ 1968501 w 3413919"/>
                    <a:gd name="connsiteY43" fmla="*/ 4783725 h 6710153"/>
                    <a:gd name="connsiteX44" fmla="*/ 1880394 w 3413919"/>
                    <a:gd name="connsiteY44" fmla="*/ 4712288 h 6710153"/>
                    <a:gd name="connsiteX45" fmla="*/ 1889919 w 3413919"/>
                    <a:gd name="connsiteY45" fmla="*/ 4631325 h 6710153"/>
                    <a:gd name="connsiteX46" fmla="*/ 1982788 w 3413919"/>
                    <a:gd name="connsiteY46" fmla="*/ 4588463 h 6710153"/>
                    <a:gd name="connsiteX47" fmla="*/ 1994694 w 3413919"/>
                    <a:gd name="connsiteY47" fmla="*/ 4421775 h 6710153"/>
                    <a:gd name="connsiteX48" fmla="*/ 1923257 w 3413919"/>
                    <a:gd name="connsiteY48" fmla="*/ 4307474 h 6710153"/>
                    <a:gd name="connsiteX49" fmla="*/ 2011363 w 3413919"/>
                    <a:gd name="connsiteY49" fmla="*/ 4214606 h 6710153"/>
                    <a:gd name="connsiteX50" fmla="*/ 1987550 w 3413919"/>
                    <a:gd name="connsiteY50" fmla="*/ 4152694 h 6710153"/>
                    <a:gd name="connsiteX51" fmla="*/ 2018507 w 3413919"/>
                    <a:gd name="connsiteY51" fmla="*/ 4105068 h 6710153"/>
                    <a:gd name="connsiteX52" fmla="*/ 1992313 w 3413919"/>
                    <a:gd name="connsiteY52" fmla="*/ 4007436 h 6710153"/>
                    <a:gd name="connsiteX53" fmla="*/ 1887538 w 3413919"/>
                    <a:gd name="connsiteY53" fmla="*/ 3921712 h 6710153"/>
                    <a:gd name="connsiteX54" fmla="*/ 1955007 w 3413919"/>
                    <a:gd name="connsiteY54" fmla="*/ 3789156 h 6710153"/>
                    <a:gd name="connsiteX55" fmla="*/ 1903413 w 3413919"/>
                    <a:gd name="connsiteY55" fmla="*/ 3712956 h 6710153"/>
                    <a:gd name="connsiteX56" fmla="*/ 1939925 w 3413919"/>
                    <a:gd name="connsiteY56" fmla="*/ 3628820 h 6710153"/>
                    <a:gd name="connsiteX57" fmla="*/ 1966119 w 3413919"/>
                    <a:gd name="connsiteY57" fmla="*/ 3531187 h 6710153"/>
                    <a:gd name="connsiteX58" fmla="*/ 2011363 w 3413919"/>
                    <a:gd name="connsiteY58" fmla="*/ 3446256 h 6710153"/>
                    <a:gd name="connsiteX59" fmla="*/ 1947069 w 3413919"/>
                    <a:gd name="connsiteY59" fmla="*/ 3353387 h 6710153"/>
                    <a:gd name="connsiteX60" fmla="*/ 2051844 w 3413919"/>
                    <a:gd name="connsiteY60" fmla="*/ 3262106 h 6710153"/>
                    <a:gd name="connsiteX61" fmla="*/ 1991519 w 3413919"/>
                    <a:gd name="connsiteY61" fmla="*/ 3197812 h 6710153"/>
                    <a:gd name="connsiteX62" fmla="*/ 2070894 w 3413919"/>
                    <a:gd name="connsiteY62" fmla="*/ 3035887 h 6710153"/>
                    <a:gd name="connsiteX63" fmla="*/ 2124869 w 3413919"/>
                    <a:gd name="connsiteY63" fmla="*/ 2975562 h 6710153"/>
                    <a:gd name="connsiteX64" fmla="*/ 2191544 w 3413919"/>
                    <a:gd name="connsiteY64" fmla="*/ 2839037 h 6710153"/>
                    <a:gd name="connsiteX65" fmla="*/ 2334419 w 3413919"/>
                    <a:gd name="connsiteY65" fmla="*/ 2727912 h 6710153"/>
                    <a:gd name="connsiteX66" fmla="*/ 2401094 w 3413919"/>
                    <a:gd name="connsiteY66" fmla="*/ 2594562 h 6710153"/>
                    <a:gd name="connsiteX67" fmla="*/ 2410619 w 3413919"/>
                    <a:gd name="connsiteY67" fmla="*/ 2375487 h 6710153"/>
                    <a:gd name="connsiteX68" fmla="*/ 2379663 w 3413919"/>
                    <a:gd name="connsiteY68" fmla="*/ 2097675 h 6710153"/>
                    <a:gd name="connsiteX69" fmla="*/ 2320925 w 3413919"/>
                    <a:gd name="connsiteY69" fmla="*/ 1866693 h 6710153"/>
                    <a:gd name="connsiteX70" fmla="*/ 2216944 w 3413919"/>
                    <a:gd name="connsiteY70" fmla="*/ 1816687 h 6710153"/>
                    <a:gd name="connsiteX71" fmla="*/ 1893094 w 3413919"/>
                    <a:gd name="connsiteY71" fmla="*/ 1527762 h 6710153"/>
                    <a:gd name="connsiteX72" fmla="*/ 1696244 w 3413919"/>
                    <a:gd name="connsiteY72" fmla="*/ 1311862 h 6710153"/>
                    <a:gd name="connsiteX73" fmla="*/ 1648619 w 3413919"/>
                    <a:gd name="connsiteY73" fmla="*/ 1200737 h 6710153"/>
                    <a:gd name="connsiteX74" fmla="*/ 1626394 w 3413919"/>
                    <a:gd name="connsiteY74" fmla="*/ 1073737 h 6710153"/>
                    <a:gd name="connsiteX75" fmla="*/ 1572419 w 3413919"/>
                    <a:gd name="connsiteY75" fmla="*/ 921337 h 6710153"/>
                    <a:gd name="connsiteX76" fmla="*/ 1366044 w 3413919"/>
                    <a:gd name="connsiteY76" fmla="*/ 784812 h 6710153"/>
                    <a:gd name="connsiteX77" fmla="*/ 1273969 w 3413919"/>
                    <a:gd name="connsiteY77" fmla="*/ 743537 h 6710153"/>
                    <a:gd name="connsiteX78" fmla="*/ 1223169 w 3413919"/>
                    <a:gd name="connsiteY78" fmla="*/ 654637 h 6710153"/>
                    <a:gd name="connsiteX79" fmla="*/ 1013619 w 3413919"/>
                    <a:gd name="connsiteY79" fmla="*/ 572087 h 6710153"/>
                    <a:gd name="connsiteX80" fmla="*/ 994569 w 3413919"/>
                    <a:gd name="connsiteY80" fmla="*/ 480012 h 6710153"/>
                    <a:gd name="connsiteX81" fmla="*/ 918369 w 3413919"/>
                    <a:gd name="connsiteY81" fmla="*/ 451437 h 6710153"/>
                    <a:gd name="connsiteX82" fmla="*/ 877094 w 3413919"/>
                    <a:gd name="connsiteY82" fmla="*/ 353012 h 6710153"/>
                    <a:gd name="connsiteX83" fmla="*/ 765969 w 3413919"/>
                    <a:gd name="connsiteY83" fmla="*/ 260937 h 6710153"/>
                    <a:gd name="connsiteX84" fmla="*/ 625475 w 3413919"/>
                    <a:gd name="connsiteY84" fmla="*/ 208549 h 6710153"/>
                    <a:gd name="connsiteX85" fmla="*/ 594519 w 3413919"/>
                    <a:gd name="connsiteY85" fmla="*/ 102187 h 6710153"/>
                    <a:gd name="connsiteX86" fmla="*/ 435769 w 3413919"/>
                    <a:gd name="connsiteY86" fmla="*/ 587 h 6710153"/>
                    <a:gd name="connsiteX87" fmla="*/ 340519 w 3413919"/>
                    <a:gd name="connsiteY87" fmla="*/ 67262 h 6710153"/>
                    <a:gd name="connsiteX88" fmla="*/ 280194 w 3413919"/>
                    <a:gd name="connsiteY88" fmla="*/ 203786 h 6710153"/>
                    <a:gd name="connsiteX89" fmla="*/ 210344 w 3413919"/>
                    <a:gd name="connsiteY89" fmla="*/ 372060 h 6710153"/>
                    <a:gd name="connsiteX90" fmla="*/ 121444 w 3413919"/>
                    <a:gd name="connsiteY90" fmla="*/ 499061 h 6710153"/>
                    <a:gd name="connsiteX91" fmla="*/ 134144 w 3413919"/>
                    <a:gd name="connsiteY91" fmla="*/ 613360 h 6710153"/>
                    <a:gd name="connsiteX92" fmla="*/ 0 w 3413919"/>
                    <a:gd name="connsiteY92"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78188 w 3413919"/>
                    <a:gd name="connsiteY6" fmla="*/ 6300582 h 6710153"/>
                    <a:gd name="connsiteX7" fmla="*/ 3267076 w 3413919"/>
                    <a:gd name="connsiteY7" fmla="*/ 6229935 h 6710153"/>
                    <a:gd name="connsiteX8" fmla="*/ 3247232 w 3413919"/>
                    <a:gd name="connsiteY8" fmla="*/ 6160084 h 6710153"/>
                    <a:gd name="connsiteX9" fmla="*/ 3175794 w 3413919"/>
                    <a:gd name="connsiteY9" fmla="*/ 6150559 h 6710153"/>
                    <a:gd name="connsiteX10" fmla="*/ 3161507 w 3413919"/>
                    <a:gd name="connsiteY10" fmla="*/ 6095790 h 6710153"/>
                    <a:gd name="connsiteX11" fmla="*/ 3161507 w 3413919"/>
                    <a:gd name="connsiteY11" fmla="*/ 6038640 h 6710153"/>
                    <a:gd name="connsiteX12" fmla="*/ 3071019 w 3413919"/>
                    <a:gd name="connsiteY12" fmla="*/ 6064834 h 6710153"/>
                    <a:gd name="connsiteX13" fmla="*/ 2982913 w 3413919"/>
                    <a:gd name="connsiteY13" fmla="*/ 6021972 h 6710153"/>
                    <a:gd name="connsiteX14" fmla="*/ 2878138 w 3413919"/>
                    <a:gd name="connsiteY14" fmla="*/ 6060072 h 6710153"/>
                    <a:gd name="connsiteX15" fmla="*/ 2828132 w 3413919"/>
                    <a:gd name="connsiteY15" fmla="*/ 6045784 h 6710153"/>
                    <a:gd name="connsiteX16" fmla="*/ 2775744 w 3413919"/>
                    <a:gd name="connsiteY16" fmla="*/ 6002925 h 6710153"/>
                    <a:gd name="connsiteX17" fmla="*/ 2763838 w 3413919"/>
                    <a:gd name="connsiteY17" fmla="*/ 5948153 h 6710153"/>
                    <a:gd name="connsiteX18" fmla="*/ 2687638 w 3413919"/>
                    <a:gd name="connsiteY18" fmla="*/ 5917197 h 6710153"/>
                    <a:gd name="connsiteX19" fmla="*/ 2654301 w 3413919"/>
                    <a:gd name="connsiteY19" fmla="*/ 5874335 h 6710153"/>
                    <a:gd name="connsiteX20" fmla="*/ 2651919 w 3413919"/>
                    <a:gd name="connsiteY20" fmla="*/ 5800516 h 6710153"/>
                    <a:gd name="connsiteX21" fmla="*/ 2625725 w 3413919"/>
                    <a:gd name="connsiteY21" fmla="*/ 5767178 h 6710153"/>
                    <a:gd name="connsiteX22" fmla="*/ 2551907 w 3413919"/>
                    <a:gd name="connsiteY22" fmla="*/ 5838615 h 6710153"/>
                    <a:gd name="connsiteX23" fmla="*/ 2497138 w 3413919"/>
                    <a:gd name="connsiteY23" fmla="*/ 5848140 h 6710153"/>
                    <a:gd name="connsiteX24" fmla="*/ 2506663 w 3413919"/>
                    <a:gd name="connsiteY24" fmla="*/ 5810040 h 6710153"/>
                    <a:gd name="connsiteX25" fmla="*/ 2563019 w 3413919"/>
                    <a:gd name="connsiteY25" fmla="*/ 5763209 h 6710153"/>
                    <a:gd name="connsiteX26" fmla="*/ 2540000 w 3413919"/>
                    <a:gd name="connsiteY26" fmla="*/ 5734634 h 6710153"/>
                    <a:gd name="connsiteX27" fmla="*/ 2466182 w 3413919"/>
                    <a:gd name="connsiteY27" fmla="*/ 5733840 h 6710153"/>
                    <a:gd name="connsiteX28" fmla="*/ 2432844 w 3413919"/>
                    <a:gd name="connsiteY28" fmla="*/ 5688597 h 6710153"/>
                    <a:gd name="connsiteX29" fmla="*/ 2387601 w 3413919"/>
                    <a:gd name="connsiteY29" fmla="*/ 5640972 h 6710153"/>
                    <a:gd name="connsiteX30" fmla="*/ 2330450 w 3413919"/>
                    <a:gd name="connsiteY30" fmla="*/ 5652878 h 6710153"/>
                    <a:gd name="connsiteX31" fmla="*/ 2292351 w 3413919"/>
                    <a:gd name="connsiteY31" fmla="*/ 5612396 h 6710153"/>
                    <a:gd name="connsiteX32" fmla="*/ 2254250 w 3413919"/>
                    <a:gd name="connsiteY32" fmla="*/ 5571915 h 6710153"/>
                    <a:gd name="connsiteX33" fmla="*/ 2209007 w 3413919"/>
                    <a:gd name="connsiteY33" fmla="*/ 5564772 h 6710153"/>
                    <a:gd name="connsiteX34" fmla="*/ 2194719 w 3413919"/>
                    <a:gd name="connsiteY34" fmla="*/ 5502859 h 6710153"/>
                    <a:gd name="connsiteX35" fmla="*/ 2144713 w 3413919"/>
                    <a:gd name="connsiteY35" fmla="*/ 5471903 h 6710153"/>
                    <a:gd name="connsiteX36" fmla="*/ 2139950 w 3413919"/>
                    <a:gd name="connsiteY36" fmla="*/ 5402847 h 6710153"/>
                    <a:gd name="connsiteX37" fmla="*/ 2106613 w 3413919"/>
                    <a:gd name="connsiteY37" fmla="*/ 5357603 h 6710153"/>
                    <a:gd name="connsiteX38" fmla="*/ 2070894 w 3413919"/>
                    <a:gd name="connsiteY38" fmla="*/ 5345697 h 6710153"/>
                    <a:gd name="connsiteX39" fmla="*/ 2032794 w 3413919"/>
                    <a:gd name="connsiteY39" fmla="*/ 5329028 h 6710153"/>
                    <a:gd name="connsiteX40" fmla="*/ 2051844 w 3413919"/>
                    <a:gd name="connsiteY40" fmla="*/ 5238540 h 6710153"/>
                    <a:gd name="connsiteX41" fmla="*/ 2008981 w 3413919"/>
                    <a:gd name="connsiteY41" fmla="*/ 5150436 h 6710153"/>
                    <a:gd name="connsiteX42" fmla="*/ 2018506 w 3413919"/>
                    <a:gd name="connsiteY42" fmla="*/ 5062331 h 6710153"/>
                    <a:gd name="connsiteX43" fmla="*/ 1932781 w 3413919"/>
                    <a:gd name="connsiteY43" fmla="*/ 4967080 h 6710153"/>
                    <a:gd name="connsiteX44" fmla="*/ 1968501 w 3413919"/>
                    <a:gd name="connsiteY44" fmla="*/ 4783725 h 6710153"/>
                    <a:gd name="connsiteX45" fmla="*/ 1880394 w 3413919"/>
                    <a:gd name="connsiteY45" fmla="*/ 4712288 h 6710153"/>
                    <a:gd name="connsiteX46" fmla="*/ 1889919 w 3413919"/>
                    <a:gd name="connsiteY46" fmla="*/ 4631325 h 6710153"/>
                    <a:gd name="connsiteX47" fmla="*/ 1982788 w 3413919"/>
                    <a:gd name="connsiteY47" fmla="*/ 4588463 h 6710153"/>
                    <a:gd name="connsiteX48" fmla="*/ 1994694 w 3413919"/>
                    <a:gd name="connsiteY48" fmla="*/ 4421775 h 6710153"/>
                    <a:gd name="connsiteX49" fmla="*/ 1923257 w 3413919"/>
                    <a:gd name="connsiteY49" fmla="*/ 4307474 h 6710153"/>
                    <a:gd name="connsiteX50" fmla="*/ 2011363 w 3413919"/>
                    <a:gd name="connsiteY50" fmla="*/ 4214606 h 6710153"/>
                    <a:gd name="connsiteX51" fmla="*/ 1987550 w 3413919"/>
                    <a:gd name="connsiteY51" fmla="*/ 4152694 h 6710153"/>
                    <a:gd name="connsiteX52" fmla="*/ 2018507 w 3413919"/>
                    <a:gd name="connsiteY52" fmla="*/ 4105068 h 6710153"/>
                    <a:gd name="connsiteX53" fmla="*/ 1992313 w 3413919"/>
                    <a:gd name="connsiteY53" fmla="*/ 4007436 h 6710153"/>
                    <a:gd name="connsiteX54" fmla="*/ 1887538 w 3413919"/>
                    <a:gd name="connsiteY54" fmla="*/ 3921712 h 6710153"/>
                    <a:gd name="connsiteX55" fmla="*/ 1955007 w 3413919"/>
                    <a:gd name="connsiteY55" fmla="*/ 3789156 h 6710153"/>
                    <a:gd name="connsiteX56" fmla="*/ 1903413 w 3413919"/>
                    <a:gd name="connsiteY56" fmla="*/ 3712956 h 6710153"/>
                    <a:gd name="connsiteX57" fmla="*/ 1939925 w 3413919"/>
                    <a:gd name="connsiteY57" fmla="*/ 3628820 h 6710153"/>
                    <a:gd name="connsiteX58" fmla="*/ 1966119 w 3413919"/>
                    <a:gd name="connsiteY58" fmla="*/ 3531187 h 6710153"/>
                    <a:gd name="connsiteX59" fmla="*/ 2011363 w 3413919"/>
                    <a:gd name="connsiteY59" fmla="*/ 3446256 h 6710153"/>
                    <a:gd name="connsiteX60" fmla="*/ 1947069 w 3413919"/>
                    <a:gd name="connsiteY60" fmla="*/ 3353387 h 6710153"/>
                    <a:gd name="connsiteX61" fmla="*/ 2051844 w 3413919"/>
                    <a:gd name="connsiteY61" fmla="*/ 3262106 h 6710153"/>
                    <a:gd name="connsiteX62" fmla="*/ 1991519 w 3413919"/>
                    <a:gd name="connsiteY62" fmla="*/ 3197812 h 6710153"/>
                    <a:gd name="connsiteX63" fmla="*/ 2070894 w 3413919"/>
                    <a:gd name="connsiteY63" fmla="*/ 3035887 h 6710153"/>
                    <a:gd name="connsiteX64" fmla="*/ 2124869 w 3413919"/>
                    <a:gd name="connsiteY64" fmla="*/ 2975562 h 6710153"/>
                    <a:gd name="connsiteX65" fmla="*/ 2191544 w 3413919"/>
                    <a:gd name="connsiteY65" fmla="*/ 2839037 h 6710153"/>
                    <a:gd name="connsiteX66" fmla="*/ 2334419 w 3413919"/>
                    <a:gd name="connsiteY66" fmla="*/ 2727912 h 6710153"/>
                    <a:gd name="connsiteX67" fmla="*/ 2401094 w 3413919"/>
                    <a:gd name="connsiteY67" fmla="*/ 2594562 h 6710153"/>
                    <a:gd name="connsiteX68" fmla="*/ 2410619 w 3413919"/>
                    <a:gd name="connsiteY68" fmla="*/ 2375487 h 6710153"/>
                    <a:gd name="connsiteX69" fmla="*/ 2379663 w 3413919"/>
                    <a:gd name="connsiteY69" fmla="*/ 2097675 h 6710153"/>
                    <a:gd name="connsiteX70" fmla="*/ 2320925 w 3413919"/>
                    <a:gd name="connsiteY70" fmla="*/ 1866693 h 6710153"/>
                    <a:gd name="connsiteX71" fmla="*/ 2216944 w 3413919"/>
                    <a:gd name="connsiteY71" fmla="*/ 1816687 h 6710153"/>
                    <a:gd name="connsiteX72" fmla="*/ 1893094 w 3413919"/>
                    <a:gd name="connsiteY72" fmla="*/ 1527762 h 6710153"/>
                    <a:gd name="connsiteX73" fmla="*/ 1696244 w 3413919"/>
                    <a:gd name="connsiteY73" fmla="*/ 1311862 h 6710153"/>
                    <a:gd name="connsiteX74" fmla="*/ 1648619 w 3413919"/>
                    <a:gd name="connsiteY74" fmla="*/ 1200737 h 6710153"/>
                    <a:gd name="connsiteX75" fmla="*/ 1626394 w 3413919"/>
                    <a:gd name="connsiteY75" fmla="*/ 1073737 h 6710153"/>
                    <a:gd name="connsiteX76" fmla="*/ 1572419 w 3413919"/>
                    <a:gd name="connsiteY76" fmla="*/ 921337 h 6710153"/>
                    <a:gd name="connsiteX77" fmla="*/ 1366044 w 3413919"/>
                    <a:gd name="connsiteY77" fmla="*/ 784812 h 6710153"/>
                    <a:gd name="connsiteX78" fmla="*/ 1273969 w 3413919"/>
                    <a:gd name="connsiteY78" fmla="*/ 743537 h 6710153"/>
                    <a:gd name="connsiteX79" fmla="*/ 1223169 w 3413919"/>
                    <a:gd name="connsiteY79" fmla="*/ 654637 h 6710153"/>
                    <a:gd name="connsiteX80" fmla="*/ 1013619 w 3413919"/>
                    <a:gd name="connsiteY80" fmla="*/ 572087 h 6710153"/>
                    <a:gd name="connsiteX81" fmla="*/ 994569 w 3413919"/>
                    <a:gd name="connsiteY81" fmla="*/ 480012 h 6710153"/>
                    <a:gd name="connsiteX82" fmla="*/ 918369 w 3413919"/>
                    <a:gd name="connsiteY82" fmla="*/ 451437 h 6710153"/>
                    <a:gd name="connsiteX83" fmla="*/ 877094 w 3413919"/>
                    <a:gd name="connsiteY83" fmla="*/ 353012 h 6710153"/>
                    <a:gd name="connsiteX84" fmla="*/ 765969 w 3413919"/>
                    <a:gd name="connsiteY84" fmla="*/ 260937 h 6710153"/>
                    <a:gd name="connsiteX85" fmla="*/ 625475 w 3413919"/>
                    <a:gd name="connsiteY85" fmla="*/ 208549 h 6710153"/>
                    <a:gd name="connsiteX86" fmla="*/ 594519 w 3413919"/>
                    <a:gd name="connsiteY86" fmla="*/ 102187 h 6710153"/>
                    <a:gd name="connsiteX87" fmla="*/ 435769 w 3413919"/>
                    <a:gd name="connsiteY87" fmla="*/ 587 h 6710153"/>
                    <a:gd name="connsiteX88" fmla="*/ 340519 w 3413919"/>
                    <a:gd name="connsiteY88" fmla="*/ 67262 h 6710153"/>
                    <a:gd name="connsiteX89" fmla="*/ 280194 w 3413919"/>
                    <a:gd name="connsiteY89" fmla="*/ 203786 h 6710153"/>
                    <a:gd name="connsiteX90" fmla="*/ 210344 w 3413919"/>
                    <a:gd name="connsiteY90" fmla="*/ 372060 h 6710153"/>
                    <a:gd name="connsiteX91" fmla="*/ 121444 w 3413919"/>
                    <a:gd name="connsiteY91" fmla="*/ 499061 h 6710153"/>
                    <a:gd name="connsiteX92" fmla="*/ 134144 w 3413919"/>
                    <a:gd name="connsiteY92" fmla="*/ 613360 h 6710153"/>
                    <a:gd name="connsiteX93" fmla="*/ 0 w 3413919"/>
                    <a:gd name="connsiteY93"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25813 w 3413919"/>
                    <a:gd name="connsiteY4" fmla="*/ 6410115 h 6710153"/>
                    <a:gd name="connsiteX5" fmla="*/ 3289300 w 3413919"/>
                    <a:gd name="connsiteY5" fmla="*/ 6350584 h 6710153"/>
                    <a:gd name="connsiteX6" fmla="*/ 3256757 w 3413919"/>
                    <a:gd name="connsiteY6" fmla="*/ 6307725 h 6710153"/>
                    <a:gd name="connsiteX7" fmla="*/ 3267076 w 3413919"/>
                    <a:gd name="connsiteY7" fmla="*/ 6229935 h 6710153"/>
                    <a:gd name="connsiteX8" fmla="*/ 3247232 w 3413919"/>
                    <a:gd name="connsiteY8" fmla="*/ 6160084 h 6710153"/>
                    <a:gd name="connsiteX9" fmla="*/ 3175794 w 3413919"/>
                    <a:gd name="connsiteY9" fmla="*/ 6150559 h 6710153"/>
                    <a:gd name="connsiteX10" fmla="*/ 3161507 w 3413919"/>
                    <a:gd name="connsiteY10" fmla="*/ 6095790 h 6710153"/>
                    <a:gd name="connsiteX11" fmla="*/ 3161507 w 3413919"/>
                    <a:gd name="connsiteY11" fmla="*/ 6038640 h 6710153"/>
                    <a:gd name="connsiteX12" fmla="*/ 3071019 w 3413919"/>
                    <a:gd name="connsiteY12" fmla="*/ 6064834 h 6710153"/>
                    <a:gd name="connsiteX13" fmla="*/ 2982913 w 3413919"/>
                    <a:gd name="connsiteY13" fmla="*/ 6021972 h 6710153"/>
                    <a:gd name="connsiteX14" fmla="*/ 2878138 w 3413919"/>
                    <a:gd name="connsiteY14" fmla="*/ 6060072 h 6710153"/>
                    <a:gd name="connsiteX15" fmla="*/ 2828132 w 3413919"/>
                    <a:gd name="connsiteY15" fmla="*/ 6045784 h 6710153"/>
                    <a:gd name="connsiteX16" fmla="*/ 2775744 w 3413919"/>
                    <a:gd name="connsiteY16" fmla="*/ 6002925 h 6710153"/>
                    <a:gd name="connsiteX17" fmla="*/ 2763838 w 3413919"/>
                    <a:gd name="connsiteY17" fmla="*/ 5948153 h 6710153"/>
                    <a:gd name="connsiteX18" fmla="*/ 2687638 w 3413919"/>
                    <a:gd name="connsiteY18" fmla="*/ 5917197 h 6710153"/>
                    <a:gd name="connsiteX19" fmla="*/ 2654301 w 3413919"/>
                    <a:gd name="connsiteY19" fmla="*/ 5874335 h 6710153"/>
                    <a:gd name="connsiteX20" fmla="*/ 2651919 w 3413919"/>
                    <a:gd name="connsiteY20" fmla="*/ 5800516 h 6710153"/>
                    <a:gd name="connsiteX21" fmla="*/ 2625725 w 3413919"/>
                    <a:gd name="connsiteY21" fmla="*/ 5767178 h 6710153"/>
                    <a:gd name="connsiteX22" fmla="*/ 2551907 w 3413919"/>
                    <a:gd name="connsiteY22" fmla="*/ 5838615 h 6710153"/>
                    <a:gd name="connsiteX23" fmla="*/ 2497138 w 3413919"/>
                    <a:gd name="connsiteY23" fmla="*/ 5848140 h 6710153"/>
                    <a:gd name="connsiteX24" fmla="*/ 2506663 w 3413919"/>
                    <a:gd name="connsiteY24" fmla="*/ 5810040 h 6710153"/>
                    <a:gd name="connsiteX25" fmla="*/ 2563019 w 3413919"/>
                    <a:gd name="connsiteY25" fmla="*/ 5763209 h 6710153"/>
                    <a:gd name="connsiteX26" fmla="*/ 2540000 w 3413919"/>
                    <a:gd name="connsiteY26" fmla="*/ 5734634 h 6710153"/>
                    <a:gd name="connsiteX27" fmla="*/ 2466182 w 3413919"/>
                    <a:gd name="connsiteY27" fmla="*/ 5733840 h 6710153"/>
                    <a:gd name="connsiteX28" fmla="*/ 2432844 w 3413919"/>
                    <a:gd name="connsiteY28" fmla="*/ 5688597 h 6710153"/>
                    <a:gd name="connsiteX29" fmla="*/ 2387601 w 3413919"/>
                    <a:gd name="connsiteY29" fmla="*/ 5640972 h 6710153"/>
                    <a:gd name="connsiteX30" fmla="*/ 2330450 w 3413919"/>
                    <a:gd name="connsiteY30" fmla="*/ 5652878 h 6710153"/>
                    <a:gd name="connsiteX31" fmla="*/ 2292351 w 3413919"/>
                    <a:gd name="connsiteY31" fmla="*/ 5612396 h 6710153"/>
                    <a:gd name="connsiteX32" fmla="*/ 2254250 w 3413919"/>
                    <a:gd name="connsiteY32" fmla="*/ 5571915 h 6710153"/>
                    <a:gd name="connsiteX33" fmla="*/ 2209007 w 3413919"/>
                    <a:gd name="connsiteY33" fmla="*/ 5564772 h 6710153"/>
                    <a:gd name="connsiteX34" fmla="*/ 2194719 w 3413919"/>
                    <a:gd name="connsiteY34" fmla="*/ 5502859 h 6710153"/>
                    <a:gd name="connsiteX35" fmla="*/ 2144713 w 3413919"/>
                    <a:gd name="connsiteY35" fmla="*/ 5471903 h 6710153"/>
                    <a:gd name="connsiteX36" fmla="*/ 2139950 w 3413919"/>
                    <a:gd name="connsiteY36" fmla="*/ 5402847 h 6710153"/>
                    <a:gd name="connsiteX37" fmla="*/ 2106613 w 3413919"/>
                    <a:gd name="connsiteY37" fmla="*/ 5357603 h 6710153"/>
                    <a:gd name="connsiteX38" fmla="*/ 2070894 w 3413919"/>
                    <a:gd name="connsiteY38" fmla="*/ 5345697 h 6710153"/>
                    <a:gd name="connsiteX39" fmla="*/ 2032794 w 3413919"/>
                    <a:gd name="connsiteY39" fmla="*/ 5329028 h 6710153"/>
                    <a:gd name="connsiteX40" fmla="*/ 2051844 w 3413919"/>
                    <a:gd name="connsiteY40" fmla="*/ 5238540 h 6710153"/>
                    <a:gd name="connsiteX41" fmla="*/ 2008981 w 3413919"/>
                    <a:gd name="connsiteY41" fmla="*/ 5150436 h 6710153"/>
                    <a:gd name="connsiteX42" fmla="*/ 2018506 w 3413919"/>
                    <a:gd name="connsiteY42" fmla="*/ 5062331 h 6710153"/>
                    <a:gd name="connsiteX43" fmla="*/ 1932781 w 3413919"/>
                    <a:gd name="connsiteY43" fmla="*/ 4967080 h 6710153"/>
                    <a:gd name="connsiteX44" fmla="*/ 1968501 w 3413919"/>
                    <a:gd name="connsiteY44" fmla="*/ 4783725 h 6710153"/>
                    <a:gd name="connsiteX45" fmla="*/ 1880394 w 3413919"/>
                    <a:gd name="connsiteY45" fmla="*/ 4712288 h 6710153"/>
                    <a:gd name="connsiteX46" fmla="*/ 1889919 w 3413919"/>
                    <a:gd name="connsiteY46" fmla="*/ 4631325 h 6710153"/>
                    <a:gd name="connsiteX47" fmla="*/ 1982788 w 3413919"/>
                    <a:gd name="connsiteY47" fmla="*/ 4588463 h 6710153"/>
                    <a:gd name="connsiteX48" fmla="*/ 1994694 w 3413919"/>
                    <a:gd name="connsiteY48" fmla="*/ 4421775 h 6710153"/>
                    <a:gd name="connsiteX49" fmla="*/ 1923257 w 3413919"/>
                    <a:gd name="connsiteY49" fmla="*/ 4307474 h 6710153"/>
                    <a:gd name="connsiteX50" fmla="*/ 2011363 w 3413919"/>
                    <a:gd name="connsiteY50" fmla="*/ 4214606 h 6710153"/>
                    <a:gd name="connsiteX51" fmla="*/ 1987550 w 3413919"/>
                    <a:gd name="connsiteY51" fmla="*/ 4152694 h 6710153"/>
                    <a:gd name="connsiteX52" fmla="*/ 2018507 w 3413919"/>
                    <a:gd name="connsiteY52" fmla="*/ 4105068 h 6710153"/>
                    <a:gd name="connsiteX53" fmla="*/ 1992313 w 3413919"/>
                    <a:gd name="connsiteY53" fmla="*/ 4007436 h 6710153"/>
                    <a:gd name="connsiteX54" fmla="*/ 1887538 w 3413919"/>
                    <a:gd name="connsiteY54" fmla="*/ 3921712 h 6710153"/>
                    <a:gd name="connsiteX55" fmla="*/ 1955007 w 3413919"/>
                    <a:gd name="connsiteY55" fmla="*/ 3789156 h 6710153"/>
                    <a:gd name="connsiteX56" fmla="*/ 1903413 w 3413919"/>
                    <a:gd name="connsiteY56" fmla="*/ 3712956 h 6710153"/>
                    <a:gd name="connsiteX57" fmla="*/ 1939925 w 3413919"/>
                    <a:gd name="connsiteY57" fmla="*/ 3628820 h 6710153"/>
                    <a:gd name="connsiteX58" fmla="*/ 1966119 w 3413919"/>
                    <a:gd name="connsiteY58" fmla="*/ 3531187 h 6710153"/>
                    <a:gd name="connsiteX59" fmla="*/ 2011363 w 3413919"/>
                    <a:gd name="connsiteY59" fmla="*/ 3446256 h 6710153"/>
                    <a:gd name="connsiteX60" fmla="*/ 1947069 w 3413919"/>
                    <a:gd name="connsiteY60" fmla="*/ 3353387 h 6710153"/>
                    <a:gd name="connsiteX61" fmla="*/ 2051844 w 3413919"/>
                    <a:gd name="connsiteY61" fmla="*/ 3262106 h 6710153"/>
                    <a:gd name="connsiteX62" fmla="*/ 1991519 w 3413919"/>
                    <a:gd name="connsiteY62" fmla="*/ 3197812 h 6710153"/>
                    <a:gd name="connsiteX63" fmla="*/ 2070894 w 3413919"/>
                    <a:gd name="connsiteY63" fmla="*/ 3035887 h 6710153"/>
                    <a:gd name="connsiteX64" fmla="*/ 2124869 w 3413919"/>
                    <a:gd name="connsiteY64" fmla="*/ 2975562 h 6710153"/>
                    <a:gd name="connsiteX65" fmla="*/ 2191544 w 3413919"/>
                    <a:gd name="connsiteY65" fmla="*/ 2839037 h 6710153"/>
                    <a:gd name="connsiteX66" fmla="*/ 2334419 w 3413919"/>
                    <a:gd name="connsiteY66" fmla="*/ 2727912 h 6710153"/>
                    <a:gd name="connsiteX67" fmla="*/ 2401094 w 3413919"/>
                    <a:gd name="connsiteY67" fmla="*/ 2594562 h 6710153"/>
                    <a:gd name="connsiteX68" fmla="*/ 2410619 w 3413919"/>
                    <a:gd name="connsiteY68" fmla="*/ 2375487 h 6710153"/>
                    <a:gd name="connsiteX69" fmla="*/ 2379663 w 3413919"/>
                    <a:gd name="connsiteY69" fmla="*/ 2097675 h 6710153"/>
                    <a:gd name="connsiteX70" fmla="*/ 2320925 w 3413919"/>
                    <a:gd name="connsiteY70" fmla="*/ 1866693 h 6710153"/>
                    <a:gd name="connsiteX71" fmla="*/ 2216944 w 3413919"/>
                    <a:gd name="connsiteY71" fmla="*/ 1816687 h 6710153"/>
                    <a:gd name="connsiteX72" fmla="*/ 1893094 w 3413919"/>
                    <a:gd name="connsiteY72" fmla="*/ 1527762 h 6710153"/>
                    <a:gd name="connsiteX73" fmla="*/ 1696244 w 3413919"/>
                    <a:gd name="connsiteY73" fmla="*/ 1311862 h 6710153"/>
                    <a:gd name="connsiteX74" fmla="*/ 1648619 w 3413919"/>
                    <a:gd name="connsiteY74" fmla="*/ 1200737 h 6710153"/>
                    <a:gd name="connsiteX75" fmla="*/ 1626394 w 3413919"/>
                    <a:gd name="connsiteY75" fmla="*/ 1073737 h 6710153"/>
                    <a:gd name="connsiteX76" fmla="*/ 1572419 w 3413919"/>
                    <a:gd name="connsiteY76" fmla="*/ 921337 h 6710153"/>
                    <a:gd name="connsiteX77" fmla="*/ 1366044 w 3413919"/>
                    <a:gd name="connsiteY77" fmla="*/ 784812 h 6710153"/>
                    <a:gd name="connsiteX78" fmla="*/ 1273969 w 3413919"/>
                    <a:gd name="connsiteY78" fmla="*/ 743537 h 6710153"/>
                    <a:gd name="connsiteX79" fmla="*/ 1223169 w 3413919"/>
                    <a:gd name="connsiteY79" fmla="*/ 654637 h 6710153"/>
                    <a:gd name="connsiteX80" fmla="*/ 1013619 w 3413919"/>
                    <a:gd name="connsiteY80" fmla="*/ 572087 h 6710153"/>
                    <a:gd name="connsiteX81" fmla="*/ 994569 w 3413919"/>
                    <a:gd name="connsiteY81" fmla="*/ 480012 h 6710153"/>
                    <a:gd name="connsiteX82" fmla="*/ 918369 w 3413919"/>
                    <a:gd name="connsiteY82" fmla="*/ 451437 h 6710153"/>
                    <a:gd name="connsiteX83" fmla="*/ 877094 w 3413919"/>
                    <a:gd name="connsiteY83" fmla="*/ 353012 h 6710153"/>
                    <a:gd name="connsiteX84" fmla="*/ 765969 w 3413919"/>
                    <a:gd name="connsiteY84" fmla="*/ 260937 h 6710153"/>
                    <a:gd name="connsiteX85" fmla="*/ 625475 w 3413919"/>
                    <a:gd name="connsiteY85" fmla="*/ 208549 h 6710153"/>
                    <a:gd name="connsiteX86" fmla="*/ 594519 w 3413919"/>
                    <a:gd name="connsiteY86" fmla="*/ 102187 h 6710153"/>
                    <a:gd name="connsiteX87" fmla="*/ 435769 w 3413919"/>
                    <a:gd name="connsiteY87" fmla="*/ 587 h 6710153"/>
                    <a:gd name="connsiteX88" fmla="*/ 340519 w 3413919"/>
                    <a:gd name="connsiteY88" fmla="*/ 67262 h 6710153"/>
                    <a:gd name="connsiteX89" fmla="*/ 280194 w 3413919"/>
                    <a:gd name="connsiteY89" fmla="*/ 203786 h 6710153"/>
                    <a:gd name="connsiteX90" fmla="*/ 210344 w 3413919"/>
                    <a:gd name="connsiteY90" fmla="*/ 372060 h 6710153"/>
                    <a:gd name="connsiteX91" fmla="*/ 121444 w 3413919"/>
                    <a:gd name="connsiteY91" fmla="*/ 499061 h 6710153"/>
                    <a:gd name="connsiteX92" fmla="*/ 134144 w 3413919"/>
                    <a:gd name="connsiteY92" fmla="*/ 613360 h 6710153"/>
                    <a:gd name="connsiteX93" fmla="*/ 0 w 3413919"/>
                    <a:gd name="connsiteY93"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35338 w 3413919"/>
                    <a:gd name="connsiteY3" fmla="*/ 6505365 h 6710153"/>
                    <a:gd name="connsiteX4" fmla="*/ 3302000 w 3413919"/>
                    <a:gd name="connsiteY4" fmla="*/ 6422021 h 6710153"/>
                    <a:gd name="connsiteX5" fmla="*/ 3289300 w 3413919"/>
                    <a:gd name="connsiteY5" fmla="*/ 6350584 h 6710153"/>
                    <a:gd name="connsiteX6" fmla="*/ 3256757 w 3413919"/>
                    <a:gd name="connsiteY6" fmla="*/ 6307725 h 6710153"/>
                    <a:gd name="connsiteX7" fmla="*/ 3267076 w 3413919"/>
                    <a:gd name="connsiteY7" fmla="*/ 6229935 h 6710153"/>
                    <a:gd name="connsiteX8" fmla="*/ 3247232 w 3413919"/>
                    <a:gd name="connsiteY8" fmla="*/ 6160084 h 6710153"/>
                    <a:gd name="connsiteX9" fmla="*/ 3175794 w 3413919"/>
                    <a:gd name="connsiteY9" fmla="*/ 6150559 h 6710153"/>
                    <a:gd name="connsiteX10" fmla="*/ 3161507 w 3413919"/>
                    <a:gd name="connsiteY10" fmla="*/ 6095790 h 6710153"/>
                    <a:gd name="connsiteX11" fmla="*/ 3161507 w 3413919"/>
                    <a:gd name="connsiteY11" fmla="*/ 6038640 h 6710153"/>
                    <a:gd name="connsiteX12" fmla="*/ 3071019 w 3413919"/>
                    <a:gd name="connsiteY12" fmla="*/ 6064834 h 6710153"/>
                    <a:gd name="connsiteX13" fmla="*/ 2982913 w 3413919"/>
                    <a:gd name="connsiteY13" fmla="*/ 6021972 h 6710153"/>
                    <a:gd name="connsiteX14" fmla="*/ 2878138 w 3413919"/>
                    <a:gd name="connsiteY14" fmla="*/ 6060072 h 6710153"/>
                    <a:gd name="connsiteX15" fmla="*/ 2828132 w 3413919"/>
                    <a:gd name="connsiteY15" fmla="*/ 6045784 h 6710153"/>
                    <a:gd name="connsiteX16" fmla="*/ 2775744 w 3413919"/>
                    <a:gd name="connsiteY16" fmla="*/ 6002925 h 6710153"/>
                    <a:gd name="connsiteX17" fmla="*/ 2763838 w 3413919"/>
                    <a:gd name="connsiteY17" fmla="*/ 5948153 h 6710153"/>
                    <a:gd name="connsiteX18" fmla="*/ 2687638 w 3413919"/>
                    <a:gd name="connsiteY18" fmla="*/ 5917197 h 6710153"/>
                    <a:gd name="connsiteX19" fmla="*/ 2654301 w 3413919"/>
                    <a:gd name="connsiteY19" fmla="*/ 5874335 h 6710153"/>
                    <a:gd name="connsiteX20" fmla="*/ 2651919 w 3413919"/>
                    <a:gd name="connsiteY20" fmla="*/ 5800516 h 6710153"/>
                    <a:gd name="connsiteX21" fmla="*/ 2625725 w 3413919"/>
                    <a:gd name="connsiteY21" fmla="*/ 5767178 h 6710153"/>
                    <a:gd name="connsiteX22" fmla="*/ 2551907 w 3413919"/>
                    <a:gd name="connsiteY22" fmla="*/ 5838615 h 6710153"/>
                    <a:gd name="connsiteX23" fmla="*/ 2497138 w 3413919"/>
                    <a:gd name="connsiteY23" fmla="*/ 5848140 h 6710153"/>
                    <a:gd name="connsiteX24" fmla="*/ 2506663 w 3413919"/>
                    <a:gd name="connsiteY24" fmla="*/ 5810040 h 6710153"/>
                    <a:gd name="connsiteX25" fmla="*/ 2563019 w 3413919"/>
                    <a:gd name="connsiteY25" fmla="*/ 5763209 h 6710153"/>
                    <a:gd name="connsiteX26" fmla="*/ 2540000 w 3413919"/>
                    <a:gd name="connsiteY26" fmla="*/ 5734634 h 6710153"/>
                    <a:gd name="connsiteX27" fmla="*/ 2466182 w 3413919"/>
                    <a:gd name="connsiteY27" fmla="*/ 5733840 h 6710153"/>
                    <a:gd name="connsiteX28" fmla="*/ 2432844 w 3413919"/>
                    <a:gd name="connsiteY28" fmla="*/ 5688597 h 6710153"/>
                    <a:gd name="connsiteX29" fmla="*/ 2387601 w 3413919"/>
                    <a:gd name="connsiteY29" fmla="*/ 5640972 h 6710153"/>
                    <a:gd name="connsiteX30" fmla="*/ 2330450 w 3413919"/>
                    <a:gd name="connsiteY30" fmla="*/ 5652878 h 6710153"/>
                    <a:gd name="connsiteX31" fmla="*/ 2292351 w 3413919"/>
                    <a:gd name="connsiteY31" fmla="*/ 5612396 h 6710153"/>
                    <a:gd name="connsiteX32" fmla="*/ 2254250 w 3413919"/>
                    <a:gd name="connsiteY32" fmla="*/ 5571915 h 6710153"/>
                    <a:gd name="connsiteX33" fmla="*/ 2209007 w 3413919"/>
                    <a:gd name="connsiteY33" fmla="*/ 5564772 h 6710153"/>
                    <a:gd name="connsiteX34" fmla="*/ 2194719 w 3413919"/>
                    <a:gd name="connsiteY34" fmla="*/ 5502859 h 6710153"/>
                    <a:gd name="connsiteX35" fmla="*/ 2144713 w 3413919"/>
                    <a:gd name="connsiteY35" fmla="*/ 5471903 h 6710153"/>
                    <a:gd name="connsiteX36" fmla="*/ 2139950 w 3413919"/>
                    <a:gd name="connsiteY36" fmla="*/ 5402847 h 6710153"/>
                    <a:gd name="connsiteX37" fmla="*/ 2106613 w 3413919"/>
                    <a:gd name="connsiteY37" fmla="*/ 5357603 h 6710153"/>
                    <a:gd name="connsiteX38" fmla="*/ 2070894 w 3413919"/>
                    <a:gd name="connsiteY38" fmla="*/ 5345697 h 6710153"/>
                    <a:gd name="connsiteX39" fmla="*/ 2032794 w 3413919"/>
                    <a:gd name="connsiteY39" fmla="*/ 5329028 h 6710153"/>
                    <a:gd name="connsiteX40" fmla="*/ 2051844 w 3413919"/>
                    <a:gd name="connsiteY40" fmla="*/ 5238540 h 6710153"/>
                    <a:gd name="connsiteX41" fmla="*/ 2008981 w 3413919"/>
                    <a:gd name="connsiteY41" fmla="*/ 5150436 h 6710153"/>
                    <a:gd name="connsiteX42" fmla="*/ 2018506 w 3413919"/>
                    <a:gd name="connsiteY42" fmla="*/ 5062331 h 6710153"/>
                    <a:gd name="connsiteX43" fmla="*/ 1932781 w 3413919"/>
                    <a:gd name="connsiteY43" fmla="*/ 4967080 h 6710153"/>
                    <a:gd name="connsiteX44" fmla="*/ 1968501 w 3413919"/>
                    <a:gd name="connsiteY44" fmla="*/ 4783725 h 6710153"/>
                    <a:gd name="connsiteX45" fmla="*/ 1880394 w 3413919"/>
                    <a:gd name="connsiteY45" fmla="*/ 4712288 h 6710153"/>
                    <a:gd name="connsiteX46" fmla="*/ 1889919 w 3413919"/>
                    <a:gd name="connsiteY46" fmla="*/ 4631325 h 6710153"/>
                    <a:gd name="connsiteX47" fmla="*/ 1982788 w 3413919"/>
                    <a:gd name="connsiteY47" fmla="*/ 4588463 h 6710153"/>
                    <a:gd name="connsiteX48" fmla="*/ 1994694 w 3413919"/>
                    <a:gd name="connsiteY48" fmla="*/ 4421775 h 6710153"/>
                    <a:gd name="connsiteX49" fmla="*/ 1923257 w 3413919"/>
                    <a:gd name="connsiteY49" fmla="*/ 4307474 h 6710153"/>
                    <a:gd name="connsiteX50" fmla="*/ 2011363 w 3413919"/>
                    <a:gd name="connsiteY50" fmla="*/ 4214606 h 6710153"/>
                    <a:gd name="connsiteX51" fmla="*/ 1987550 w 3413919"/>
                    <a:gd name="connsiteY51" fmla="*/ 4152694 h 6710153"/>
                    <a:gd name="connsiteX52" fmla="*/ 2018507 w 3413919"/>
                    <a:gd name="connsiteY52" fmla="*/ 4105068 h 6710153"/>
                    <a:gd name="connsiteX53" fmla="*/ 1992313 w 3413919"/>
                    <a:gd name="connsiteY53" fmla="*/ 4007436 h 6710153"/>
                    <a:gd name="connsiteX54" fmla="*/ 1887538 w 3413919"/>
                    <a:gd name="connsiteY54" fmla="*/ 3921712 h 6710153"/>
                    <a:gd name="connsiteX55" fmla="*/ 1955007 w 3413919"/>
                    <a:gd name="connsiteY55" fmla="*/ 3789156 h 6710153"/>
                    <a:gd name="connsiteX56" fmla="*/ 1903413 w 3413919"/>
                    <a:gd name="connsiteY56" fmla="*/ 3712956 h 6710153"/>
                    <a:gd name="connsiteX57" fmla="*/ 1939925 w 3413919"/>
                    <a:gd name="connsiteY57" fmla="*/ 3628820 h 6710153"/>
                    <a:gd name="connsiteX58" fmla="*/ 1966119 w 3413919"/>
                    <a:gd name="connsiteY58" fmla="*/ 3531187 h 6710153"/>
                    <a:gd name="connsiteX59" fmla="*/ 2011363 w 3413919"/>
                    <a:gd name="connsiteY59" fmla="*/ 3446256 h 6710153"/>
                    <a:gd name="connsiteX60" fmla="*/ 1947069 w 3413919"/>
                    <a:gd name="connsiteY60" fmla="*/ 3353387 h 6710153"/>
                    <a:gd name="connsiteX61" fmla="*/ 2051844 w 3413919"/>
                    <a:gd name="connsiteY61" fmla="*/ 3262106 h 6710153"/>
                    <a:gd name="connsiteX62" fmla="*/ 1991519 w 3413919"/>
                    <a:gd name="connsiteY62" fmla="*/ 3197812 h 6710153"/>
                    <a:gd name="connsiteX63" fmla="*/ 2070894 w 3413919"/>
                    <a:gd name="connsiteY63" fmla="*/ 3035887 h 6710153"/>
                    <a:gd name="connsiteX64" fmla="*/ 2124869 w 3413919"/>
                    <a:gd name="connsiteY64" fmla="*/ 2975562 h 6710153"/>
                    <a:gd name="connsiteX65" fmla="*/ 2191544 w 3413919"/>
                    <a:gd name="connsiteY65" fmla="*/ 2839037 h 6710153"/>
                    <a:gd name="connsiteX66" fmla="*/ 2334419 w 3413919"/>
                    <a:gd name="connsiteY66" fmla="*/ 2727912 h 6710153"/>
                    <a:gd name="connsiteX67" fmla="*/ 2401094 w 3413919"/>
                    <a:gd name="connsiteY67" fmla="*/ 2594562 h 6710153"/>
                    <a:gd name="connsiteX68" fmla="*/ 2410619 w 3413919"/>
                    <a:gd name="connsiteY68" fmla="*/ 2375487 h 6710153"/>
                    <a:gd name="connsiteX69" fmla="*/ 2379663 w 3413919"/>
                    <a:gd name="connsiteY69" fmla="*/ 2097675 h 6710153"/>
                    <a:gd name="connsiteX70" fmla="*/ 2320925 w 3413919"/>
                    <a:gd name="connsiteY70" fmla="*/ 1866693 h 6710153"/>
                    <a:gd name="connsiteX71" fmla="*/ 2216944 w 3413919"/>
                    <a:gd name="connsiteY71" fmla="*/ 1816687 h 6710153"/>
                    <a:gd name="connsiteX72" fmla="*/ 1893094 w 3413919"/>
                    <a:gd name="connsiteY72" fmla="*/ 1527762 h 6710153"/>
                    <a:gd name="connsiteX73" fmla="*/ 1696244 w 3413919"/>
                    <a:gd name="connsiteY73" fmla="*/ 1311862 h 6710153"/>
                    <a:gd name="connsiteX74" fmla="*/ 1648619 w 3413919"/>
                    <a:gd name="connsiteY74" fmla="*/ 1200737 h 6710153"/>
                    <a:gd name="connsiteX75" fmla="*/ 1626394 w 3413919"/>
                    <a:gd name="connsiteY75" fmla="*/ 1073737 h 6710153"/>
                    <a:gd name="connsiteX76" fmla="*/ 1572419 w 3413919"/>
                    <a:gd name="connsiteY76" fmla="*/ 921337 h 6710153"/>
                    <a:gd name="connsiteX77" fmla="*/ 1366044 w 3413919"/>
                    <a:gd name="connsiteY77" fmla="*/ 784812 h 6710153"/>
                    <a:gd name="connsiteX78" fmla="*/ 1273969 w 3413919"/>
                    <a:gd name="connsiteY78" fmla="*/ 743537 h 6710153"/>
                    <a:gd name="connsiteX79" fmla="*/ 1223169 w 3413919"/>
                    <a:gd name="connsiteY79" fmla="*/ 654637 h 6710153"/>
                    <a:gd name="connsiteX80" fmla="*/ 1013619 w 3413919"/>
                    <a:gd name="connsiteY80" fmla="*/ 572087 h 6710153"/>
                    <a:gd name="connsiteX81" fmla="*/ 994569 w 3413919"/>
                    <a:gd name="connsiteY81" fmla="*/ 480012 h 6710153"/>
                    <a:gd name="connsiteX82" fmla="*/ 918369 w 3413919"/>
                    <a:gd name="connsiteY82" fmla="*/ 451437 h 6710153"/>
                    <a:gd name="connsiteX83" fmla="*/ 877094 w 3413919"/>
                    <a:gd name="connsiteY83" fmla="*/ 353012 h 6710153"/>
                    <a:gd name="connsiteX84" fmla="*/ 765969 w 3413919"/>
                    <a:gd name="connsiteY84" fmla="*/ 260937 h 6710153"/>
                    <a:gd name="connsiteX85" fmla="*/ 625475 w 3413919"/>
                    <a:gd name="connsiteY85" fmla="*/ 208549 h 6710153"/>
                    <a:gd name="connsiteX86" fmla="*/ 594519 w 3413919"/>
                    <a:gd name="connsiteY86" fmla="*/ 102187 h 6710153"/>
                    <a:gd name="connsiteX87" fmla="*/ 435769 w 3413919"/>
                    <a:gd name="connsiteY87" fmla="*/ 587 h 6710153"/>
                    <a:gd name="connsiteX88" fmla="*/ 340519 w 3413919"/>
                    <a:gd name="connsiteY88" fmla="*/ 67262 h 6710153"/>
                    <a:gd name="connsiteX89" fmla="*/ 280194 w 3413919"/>
                    <a:gd name="connsiteY89" fmla="*/ 203786 h 6710153"/>
                    <a:gd name="connsiteX90" fmla="*/ 210344 w 3413919"/>
                    <a:gd name="connsiteY90" fmla="*/ 372060 h 6710153"/>
                    <a:gd name="connsiteX91" fmla="*/ 121444 w 3413919"/>
                    <a:gd name="connsiteY91" fmla="*/ 499061 h 6710153"/>
                    <a:gd name="connsiteX92" fmla="*/ 134144 w 3413919"/>
                    <a:gd name="connsiteY92" fmla="*/ 613360 h 6710153"/>
                    <a:gd name="connsiteX93" fmla="*/ 0 w 3413919"/>
                    <a:gd name="connsiteY93"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42482 w 3413919"/>
                    <a:gd name="connsiteY3" fmla="*/ 6464883 h 6710153"/>
                    <a:gd name="connsiteX4" fmla="*/ 3302000 w 3413919"/>
                    <a:gd name="connsiteY4" fmla="*/ 6422021 h 6710153"/>
                    <a:gd name="connsiteX5" fmla="*/ 3289300 w 3413919"/>
                    <a:gd name="connsiteY5" fmla="*/ 6350584 h 6710153"/>
                    <a:gd name="connsiteX6" fmla="*/ 3256757 w 3413919"/>
                    <a:gd name="connsiteY6" fmla="*/ 6307725 h 6710153"/>
                    <a:gd name="connsiteX7" fmla="*/ 3267076 w 3413919"/>
                    <a:gd name="connsiteY7" fmla="*/ 6229935 h 6710153"/>
                    <a:gd name="connsiteX8" fmla="*/ 3247232 w 3413919"/>
                    <a:gd name="connsiteY8" fmla="*/ 6160084 h 6710153"/>
                    <a:gd name="connsiteX9" fmla="*/ 3175794 w 3413919"/>
                    <a:gd name="connsiteY9" fmla="*/ 6150559 h 6710153"/>
                    <a:gd name="connsiteX10" fmla="*/ 3161507 w 3413919"/>
                    <a:gd name="connsiteY10" fmla="*/ 6095790 h 6710153"/>
                    <a:gd name="connsiteX11" fmla="*/ 3161507 w 3413919"/>
                    <a:gd name="connsiteY11" fmla="*/ 6038640 h 6710153"/>
                    <a:gd name="connsiteX12" fmla="*/ 3071019 w 3413919"/>
                    <a:gd name="connsiteY12" fmla="*/ 6064834 h 6710153"/>
                    <a:gd name="connsiteX13" fmla="*/ 2982913 w 3413919"/>
                    <a:gd name="connsiteY13" fmla="*/ 6021972 h 6710153"/>
                    <a:gd name="connsiteX14" fmla="*/ 2878138 w 3413919"/>
                    <a:gd name="connsiteY14" fmla="*/ 6060072 h 6710153"/>
                    <a:gd name="connsiteX15" fmla="*/ 2828132 w 3413919"/>
                    <a:gd name="connsiteY15" fmla="*/ 6045784 h 6710153"/>
                    <a:gd name="connsiteX16" fmla="*/ 2775744 w 3413919"/>
                    <a:gd name="connsiteY16" fmla="*/ 6002925 h 6710153"/>
                    <a:gd name="connsiteX17" fmla="*/ 2763838 w 3413919"/>
                    <a:gd name="connsiteY17" fmla="*/ 5948153 h 6710153"/>
                    <a:gd name="connsiteX18" fmla="*/ 2687638 w 3413919"/>
                    <a:gd name="connsiteY18" fmla="*/ 5917197 h 6710153"/>
                    <a:gd name="connsiteX19" fmla="*/ 2654301 w 3413919"/>
                    <a:gd name="connsiteY19" fmla="*/ 5874335 h 6710153"/>
                    <a:gd name="connsiteX20" fmla="*/ 2651919 w 3413919"/>
                    <a:gd name="connsiteY20" fmla="*/ 5800516 h 6710153"/>
                    <a:gd name="connsiteX21" fmla="*/ 2625725 w 3413919"/>
                    <a:gd name="connsiteY21" fmla="*/ 5767178 h 6710153"/>
                    <a:gd name="connsiteX22" fmla="*/ 2551907 w 3413919"/>
                    <a:gd name="connsiteY22" fmla="*/ 5838615 h 6710153"/>
                    <a:gd name="connsiteX23" fmla="*/ 2497138 w 3413919"/>
                    <a:gd name="connsiteY23" fmla="*/ 5848140 h 6710153"/>
                    <a:gd name="connsiteX24" fmla="*/ 2506663 w 3413919"/>
                    <a:gd name="connsiteY24" fmla="*/ 5810040 h 6710153"/>
                    <a:gd name="connsiteX25" fmla="*/ 2563019 w 3413919"/>
                    <a:gd name="connsiteY25" fmla="*/ 5763209 h 6710153"/>
                    <a:gd name="connsiteX26" fmla="*/ 2540000 w 3413919"/>
                    <a:gd name="connsiteY26" fmla="*/ 5734634 h 6710153"/>
                    <a:gd name="connsiteX27" fmla="*/ 2466182 w 3413919"/>
                    <a:gd name="connsiteY27" fmla="*/ 5733840 h 6710153"/>
                    <a:gd name="connsiteX28" fmla="*/ 2432844 w 3413919"/>
                    <a:gd name="connsiteY28" fmla="*/ 5688597 h 6710153"/>
                    <a:gd name="connsiteX29" fmla="*/ 2387601 w 3413919"/>
                    <a:gd name="connsiteY29" fmla="*/ 5640972 h 6710153"/>
                    <a:gd name="connsiteX30" fmla="*/ 2330450 w 3413919"/>
                    <a:gd name="connsiteY30" fmla="*/ 5652878 h 6710153"/>
                    <a:gd name="connsiteX31" fmla="*/ 2292351 w 3413919"/>
                    <a:gd name="connsiteY31" fmla="*/ 5612396 h 6710153"/>
                    <a:gd name="connsiteX32" fmla="*/ 2254250 w 3413919"/>
                    <a:gd name="connsiteY32" fmla="*/ 5571915 h 6710153"/>
                    <a:gd name="connsiteX33" fmla="*/ 2209007 w 3413919"/>
                    <a:gd name="connsiteY33" fmla="*/ 5564772 h 6710153"/>
                    <a:gd name="connsiteX34" fmla="*/ 2194719 w 3413919"/>
                    <a:gd name="connsiteY34" fmla="*/ 5502859 h 6710153"/>
                    <a:gd name="connsiteX35" fmla="*/ 2144713 w 3413919"/>
                    <a:gd name="connsiteY35" fmla="*/ 5471903 h 6710153"/>
                    <a:gd name="connsiteX36" fmla="*/ 2139950 w 3413919"/>
                    <a:gd name="connsiteY36" fmla="*/ 5402847 h 6710153"/>
                    <a:gd name="connsiteX37" fmla="*/ 2106613 w 3413919"/>
                    <a:gd name="connsiteY37" fmla="*/ 5357603 h 6710153"/>
                    <a:gd name="connsiteX38" fmla="*/ 2070894 w 3413919"/>
                    <a:gd name="connsiteY38" fmla="*/ 5345697 h 6710153"/>
                    <a:gd name="connsiteX39" fmla="*/ 2032794 w 3413919"/>
                    <a:gd name="connsiteY39" fmla="*/ 5329028 h 6710153"/>
                    <a:gd name="connsiteX40" fmla="*/ 2051844 w 3413919"/>
                    <a:gd name="connsiteY40" fmla="*/ 5238540 h 6710153"/>
                    <a:gd name="connsiteX41" fmla="*/ 2008981 w 3413919"/>
                    <a:gd name="connsiteY41" fmla="*/ 5150436 h 6710153"/>
                    <a:gd name="connsiteX42" fmla="*/ 2018506 w 3413919"/>
                    <a:gd name="connsiteY42" fmla="*/ 5062331 h 6710153"/>
                    <a:gd name="connsiteX43" fmla="*/ 1932781 w 3413919"/>
                    <a:gd name="connsiteY43" fmla="*/ 4967080 h 6710153"/>
                    <a:gd name="connsiteX44" fmla="*/ 1968501 w 3413919"/>
                    <a:gd name="connsiteY44" fmla="*/ 4783725 h 6710153"/>
                    <a:gd name="connsiteX45" fmla="*/ 1880394 w 3413919"/>
                    <a:gd name="connsiteY45" fmla="*/ 4712288 h 6710153"/>
                    <a:gd name="connsiteX46" fmla="*/ 1889919 w 3413919"/>
                    <a:gd name="connsiteY46" fmla="*/ 4631325 h 6710153"/>
                    <a:gd name="connsiteX47" fmla="*/ 1982788 w 3413919"/>
                    <a:gd name="connsiteY47" fmla="*/ 4588463 h 6710153"/>
                    <a:gd name="connsiteX48" fmla="*/ 1994694 w 3413919"/>
                    <a:gd name="connsiteY48" fmla="*/ 4421775 h 6710153"/>
                    <a:gd name="connsiteX49" fmla="*/ 1923257 w 3413919"/>
                    <a:gd name="connsiteY49" fmla="*/ 4307474 h 6710153"/>
                    <a:gd name="connsiteX50" fmla="*/ 2011363 w 3413919"/>
                    <a:gd name="connsiteY50" fmla="*/ 4214606 h 6710153"/>
                    <a:gd name="connsiteX51" fmla="*/ 1987550 w 3413919"/>
                    <a:gd name="connsiteY51" fmla="*/ 4152694 h 6710153"/>
                    <a:gd name="connsiteX52" fmla="*/ 2018507 w 3413919"/>
                    <a:gd name="connsiteY52" fmla="*/ 4105068 h 6710153"/>
                    <a:gd name="connsiteX53" fmla="*/ 1992313 w 3413919"/>
                    <a:gd name="connsiteY53" fmla="*/ 4007436 h 6710153"/>
                    <a:gd name="connsiteX54" fmla="*/ 1887538 w 3413919"/>
                    <a:gd name="connsiteY54" fmla="*/ 3921712 h 6710153"/>
                    <a:gd name="connsiteX55" fmla="*/ 1955007 w 3413919"/>
                    <a:gd name="connsiteY55" fmla="*/ 3789156 h 6710153"/>
                    <a:gd name="connsiteX56" fmla="*/ 1903413 w 3413919"/>
                    <a:gd name="connsiteY56" fmla="*/ 3712956 h 6710153"/>
                    <a:gd name="connsiteX57" fmla="*/ 1939925 w 3413919"/>
                    <a:gd name="connsiteY57" fmla="*/ 3628820 h 6710153"/>
                    <a:gd name="connsiteX58" fmla="*/ 1966119 w 3413919"/>
                    <a:gd name="connsiteY58" fmla="*/ 3531187 h 6710153"/>
                    <a:gd name="connsiteX59" fmla="*/ 2011363 w 3413919"/>
                    <a:gd name="connsiteY59" fmla="*/ 3446256 h 6710153"/>
                    <a:gd name="connsiteX60" fmla="*/ 1947069 w 3413919"/>
                    <a:gd name="connsiteY60" fmla="*/ 3353387 h 6710153"/>
                    <a:gd name="connsiteX61" fmla="*/ 2051844 w 3413919"/>
                    <a:gd name="connsiteY61" fmla="*/ 3262106 h 6710153"/>
                    <a:gd name="connsiteX62" fmla="*/ 1991519 w 3413919"/>
                    <a:gd name="connsiteY62" fmla="*/ 3197812 h 6710153"/>
                    <a:gd name="connsiteX63" fmla="*/ 2070894 w 3413919"/>
                    <a:gd name="connsiteY63" fmla="*/ 3035887 h 6710153"/>
                    <a:gd name="connsiteX64" fmla="*/ 2124869 w 3413919"/>
                    <a:gd name="connsiteY64" fmla="*/ 2975562 h 6710153"/>
                    <a:gd name="connsiteX65" fmla="*/ 2191544 w 3413919"/>
                    <a:gd name="connsiteY65" fmla="*/ 2839037 h 6710153"/>
                    <a:gd name="connsiteX66" fmla="*/ 2334419 w 3413919"/>
                    <a:gd name="connsiteY66" fmla="*/ 2727912 h 6710153"/>
                    <a:gd name="connsiteX67" fmla="*/ 2401094 w 3413919"/>
                    <a:gd name="connsiteY67" fmla="*/ 2594562 h 6710153"/>
                    <a:gd name="connsiteX68" fmla="*/ 2410619 w 3413919"/>
                    <a:gd name="connsiteY68" fmla="*/ 2375487 h 6710153"/>
                    <a:gd name="connsiteX69" fmla="*/ 2379663 w 3413919"/>
                    <a:gd name="connsiteY69" fmla="*/ 2097675 h 6710153"/>
                    <a:gd name="connsiteX70" fmla="*/ 2320925 w 3413919"/>
                    <a:gd name="connsiteY70" fmla="*/ 1866693 h 6710153"/>
                    <a:gd name="connsiteX71" fmla="*/ 2216944 w 3413919"/>
                    <a:gd name="connsiteY71" fmla="*/ 1816687 h 6710153"/>
                    <a:gd name="connsiteX72" fmla="*/ 1893094 w 3413919"/>
                    <a:gd name="connsiteY72" fmla="*/ 1527762 h 6710153"/>
                    <a:gd name="connsiteX73" fmla="*/ 1696244 w 3413919"/>
                    <a:gd name="connsiteY73" fmla="*/ 1311862 h 6710153"/>
                    <a:gd name="connsiteX74" fmla="*/ 1648619 w 3413919"/>
                    <a:gd name="connsiteY74" fmla="*/ 1200737 h 6710153"/>
                    <a:gd name="connsiteX75" fmla="*/ 1626394 w 3413919"/>
                    <a:gd name="connsiteY75" fmla="*/ 1073737 h 6710153"/>
                    <a:gd name="connsiteX76" fmla="*/ 1572419 w 3413919"/>
                    <a:gd name="connsiteY76" fmla="*/ 921337 h 6710153"/>
                    <a:gd name="connsiteX77" fmla="*/ 1366044 w 3413919"/>
                    <a:gd name="connsiteY77" fmla="*/ 784812 h 6710153"/>
                    <a:gd name="connsiteX78" fmla="*/ 1273969 w 3413919"/>
                    <a:gd name="connsiteY78" fmla="*/ 743537 h 6710153"/>
                    <a:gd name="connsiteX79" fmla="*/ 1223169 w 3413919"/>
                    <a:gd name="connsiteY79" fmla="*/ 654637 h 6710153"/>
                    <a:gd name="connsiteX80" fmla="*/ 1013619 w 3413919"/>
                    <a:gd name="connsiteY80" fmla="*/ 572087 h 6710153"/>
                    <a:gd name="connsiteX81" fmla="*/ 994569 w 3413919"/>
                    <a:gd name="connsiteY81" fmla="*/ 480012 h 6710153"/>
                    <a:gd name="connsiteX82" fmla="*/ 918369 w 3413919"/>
                    <a:gd name="connsiteY82" fmla="*/ 451437 h 6710153"/>
                    <a:gd name="connsiteX83" fmla="*/ 877094 w 3413919"/>
                    <a:gd name="connsiteY83" fmla="*/ 353012 h 6710153"/>
                    <a:gd name="connsiteX84" fmla="*/ 765969 w 3413919"/>
                    <a:gd name="connsiteY84" fmla="*/ 260937 h 6710153"/>
                    <a:gd name="connsiteX85" fmla="*/ 625475 w 3413919"/>
                    <a:gd name="connsiteY85" fmla="*/ 208549 h 6710153"/>
                    <a:gd name="connsiteX86" fmla="*/ 594519 w 3413919"/>
                    <a:gd name="connsiteY86" fmla="*/ 102187 h 6710153"/>
                    <a:gd name="connsiteX87" fmla="*/ 435769 w 3413919"/>
                    <a:gd name="connsiteY87" fmla="*/ 587 h 6710153"/>
                    <a:gd name="connsiteX88" fmla="*/ 340519 w 3413919"/>
                    <a:gd name="connsiteY88" fmla="*/ 67262 h 6710153"/>
                    <a:gd name="connsiteX89" fmla="*/ 280194 w 3413919"/>
                    <a:gd name="connsiteY89" fmla="*/ 203786 h 6710153"/>
                    <a:gd name="connsiteX90" fmla="*/ 210344 w 3413919"/>
                    <a:gd name="connsiteY90" fmla="*/ 372060 h 6710153"/>
                    <a:gd name="connsiteX91" fmla="*/ 121444 w 3413919"/>
                    <a:gd name="connsiteY91" fmla="*/ 499061 h 6710153"/>
                    <a:gd name="connsiteX92" fmla="*/ 134144 w 3413919"/>
                    <a:gd name="connsiteY92" fmla="*/ 613360 h 6710153"/>
                    <a:gd name="connsiteX93" fmla="*/ 0 w 3413919"/>
                    <a:gd name="connsiteY93"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61532 w 3413919"/>
                    <a:gd name="connsiteY3" fmla="*/ 6533944 h 6710153"/>
                    <a:gd name="connsiteX4" fmla="*/ 3342482 w 3413919"/>
                    <a:gd name="connsiteY4" fmla="*/ 6464883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2794 w 3413919"/>
                    <a:gd name="connsiteY40" fmla="*/ 5329028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82788 w 3413919"/>
                    <a:gd name="connsiteY48" fmla="*/ 4588463 h 6710153"/>
                    <a:gd name="connsiteX49" fmla="*/ 1994694 w 3413919"/>
                    <a:gd name="connsiteY49" fmla="*/ 4421775 h 6710153"/>
                    <a:gd name="connsiteX50" fmla="*/ 1923257 w 3413919"/>
                    <a:gd name="connsiteY50" fmla="*/ 4307474 h 6710153"/>
                    <a:gd name="connsiteX51" fmla="*/ 2011363 w 3413919"/>
                    <a:gd name="connsiteY51" fmla="*/ 4214606 h 6710153"/>
                    <a:gd name="connsiteX52" fmla="*/ 1987550 w 3413919"/>
                    <a:gd name="connsiteY52" fmla="*/ 4152694 h 6710153"/>
                    <a:gd name="connsiteX53" fmla="*/ 2018507 w 3413919"/>
                    <a:gd name="connsiteY53" fmla="*/ 4105068 h 6710153"/>
                    <a:gd name="connsiteX54" fmla="*/ 1992313 w 3413919"/>
                    <a:gd name="connsiteY54" fmla="*/ 4007436 h 6710153"/>
                    <a:gd name="connsiteX55" fmla="*/ 1887538 w 3413919"/>
                    <a:gd name="connsiteY55" fmla="*/ 3921712 h 6710153"/>
                    <a:gd name="connsiteX56" fmla="*/ 1955007 w 3413919"/>
                    <a:gd name="connsiteY56" fmla="*/ 3789156 h 6710153"/>
                    <a:gd name="connsiteX57" fmla="*/ 1903413 w 3413919"/>
                    <a:gd name="connsiteY57" fmla="*/ 3712956 h 6710153"/>
                    <a:gd name="connsiteX58" fmla="*/ 1939925 w 3413919"/>
                    <a:gd name="connsiteY58" fmla="*/ 3628820 h 6710153"/>
                    <a:gd name="connsiteX59" fmla="*/ 1966119 w 3413919"/>
                    <a:gd name="connsiteY59" fmla="*/ 3531187 h 6710153"/>
                    <a:gd name="connsiteX60" fmla="*/ 2011363 w 3413919"/>
                    <a:gd name="connsiteY60" fmla="*/ 3446256 h 6710153"/>
                    <a:gd name="connsiteX61" fmla="*/ 1947069 w 3413919"/>
                    <a:gd name="connsiteY61" fmla="*/ 3353387 h 6710153"/>
                    <a:gd name="connsiteX62" fmla="*/ 2051844 w 3413919"/>
                    <a:gd name="connsiteY62" fmla="*/ 3262106 h 6710153"/>
                    <a:gd name="connsiteX63" fmla="*/ 1991519 w 3413919"/>
                    <a:gd name="connsiteY63" fmla="*/ 3197812 h 6710153"/>
                    <a:gd name="connsiteX64" fmla="*/ 2070894 w 3413919"/>
                    <a:gd name="connsiteY64" fmla="*/ 3035887 h 6710153"/>
                    <a:gd name="connsiteX65" fmla="*/ 2124869 w 3413919"/>
                    <a:gd name="connsiteY65" fmla="*/ 2975562 h 6710153"/>
                    <a:gd name="connsiteX66" fmla="*/ 2191544 w 3413919"/>
                    <a:gd name="connsiteY66" fmla="*/ 2839037 h 6710153"/>
                    <a:gd name="connsiteX67" fmla="*/ 2334419 w 3413919"/>
                    <a:gd name="connsiteY67" fmla="*/ 2727912 h 6710153"/>
                    <a:gd name="connsiteX68" fmla="*/ 2401094 w 3413919"/>
                    <a:gd name="connsiteY68" fmla="*/ 2594562 h 6710153"/>
                    <a:gd name="connsiteX69" fmla="*/ 2410619 w 3413919"/>
                    <a:gd name="connsiteY69" fmla="*/ 2375487 h 6710153"/>
                    <a:gd name="connsiteX70" fmla="*/ 2379663 w 3413919"/>
                    <a:gd name="connsiteY70" fmla="*/ 2097675 h 6710153"/>
                    <a:gd name="connsiteX71" fmla="*/ 2320925 w 3413919"/>
                    <a:gd name="connsiteY71" fmla="*/ 1866693 h 6710153"/>
                    <a:gd name="connsiteX72" fmla="*/ 2216944 w 3413919"/>
                    <a:gd name="connsiteY72" fmla="*/ 1816687 h 6710153"/>
                    <a:gd name="connsiteX73" fmla="*/ 1893094 w 3413919"/>
                    <a:gd name="connsiteY73" fmla="*/ 1527762 h 6710153"/>
                    <a:gd name="connsiteX74" fmla="*/ 1696244 w 3413919"/>
                    <a:gd name="connsiteY74" fmla="*/ 1311862 h 6710153"/>
                    <a:gd name="connsiteX75" fmla="*/ 1648619 w 3413919"/>
                    <a:gd name="connsiteY75" fmla="*/ 1200737 h 6710153"/>
                    <a:gd name="connsiteX76" fmla="*/ 1626394 w 3413919"/>
                    <a:gd name="connsiteY76" fmla="*/ 1073737 h 6710153"/>
                    <a:gd name="connsiteX77" fmla="*/ 1572419 w 3413919"/>
                    <a:gd name="connsiteY77" fmla="*/ 921337 h 6710153"/>
                    <a:gd name="connsiteX78" fmla="*/ 1366044 w 3413919"/>
                    <a:gd name="connsiteY78" fmla="*/ 784812 h 6710153"/>
                    <a:gd name="connsiteX79" fmla="*/ 1273969 w 3413919"/>
                    <a:gd name="connsiteY79" fmla="*/ 743537 h 6710153"/>
                    <a:gd name="connsiteX80" fmla="*/ 1223169 w 3413919"/>
                    <a:gd name="connsiteY80" fmla="*/ 654637 h 6710153"/>
                    <a:gd name="connsiteX81" fmla="*/ 1013619 w 3413919"/>
                    <a:gd name="connsiteY81" fmla="*/ 572087 h 6710153"/>
                    <a:gd name="connsiteX82" fmla="*/ 994569 w 3413919"/>
                    <a:gd name="connsiteY82" fmla="*/ 480012 h 6710153"/>
                    <a:gd name="connsiteX83" fmla="*/ 918369 w 3413919"/>
                    <a:gd name="connsiteY83" fmla="*/ 451437 h 6710153"/>
                    <a:gd name="connsiteX84" fmla="*/ 877094 w 3413919"/>
                    <a:gd name="connsiteY84" fmla="*/ 353012 h 6710153"/>
                    <a:gd name="connsiteX85" fmla="*/ 765969 w 3413919"/>
                    <a:gd name="connsiteY85" fmla="*/ 260937 h 6710153"/>
                    <a:gd name="connsiteX86" fmla="*/ 625475 w 3413919"/>
                    <a:gd name="connsiteY86" fmla="*/ 208549 h 6710153"/>
                    <a:gd name="connsiteX87" fmla="*/ 594519 w 3413919"/>
                    <a:gd name="connsiteY87" fmla="*/ 102187 h 6710153"/>
                    <a:gd name="connsiteX88" fmla="*/ 435769 w 3413919"/>
                    <a:gd name="connsiteY88" fmla="*/ 587 h 6710153"/>
                    <a:gd name="connsiteX89" fmla="*/ 340519 w 3413919"/>
                    <a:gd name="connsiteY89" fmla="*/ 67262 h 6710153"/>
                    <a:gd name="connsiteX90" fmla="*/ 280194 w 3413919"/>
                    <a:gd name="connsiteY90" fmla="*/ 203786 h 6710153"/>
                    <a:gd name="connsiteX91" fmla="*/ 210344 w 3413919"/>
                    <a:gd name="connsiteY91" fmla="*/ 372060 h 6710153"/>
                    <a:gd name="connsiteX92" fmla="*/ 121444 w 3413919"/>
                    <a:gd name="connsiteY92" fmla="*/ 499061 h 6710153"/>
                    <a:gd name="connsiteX93" fmla="*/ 134144 w 3413919"/>
                    <a:gd name="connsiteY93" fmla="*/ 613360 h 6710153"/>
                    <a:gd name="connsiteX94" fmla="*/ 0 w 3413919"/>
                    <a:gd name="connsiteY94"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18670 w 3413919"/>
                    <a:gd name="connsiteY3" fmla="*/ 6533944 h 6710153"/>
                    <a:gd name="connsiteX4" fmla="*/ 3342482 w 3413919"/>
                    <a:gd name="connsiteY4" fmla="*/ 6464883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2794 w 3413919"/>
                    <a:gd name="connsiteY40" fmla="*/ 5329028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82788 w 3413919"/>
                    <a:gd name="connsiteY48" fmla="*/ 4588463 h 6710153"/>
                    <a:gd name="connsiteX49" fmla="*/ 1994694 w 3413919"/>
                    <a:gd name="connsiteY49" fmla="*/ 4421775 h 6710153"/>
                    <a:gd name="connsiteX50" fmla="*/ 1923257 w 3413919"/>
                    <a:gd name="connsiteY50" fmla="*/ 4307474 h 6710153"/>
                    <a:gd name="connsiteX51" fmla="*/ 2011363 w 3413919"/>
                    <a:gd name="connsiteY51" fmla="*/ 4214606 h 6710153"/>
                    <a:gd name="connsiteX52" fmla="*/ 1987550 w 3413919"/>
                    <a:gd name="connsiteY52" fmla="*/ 4152694 h 6710153"/>
                    <a:gd name="connsiteX53" fmla="*/ 2018507 w 3413919"/>
                    <a:gd name="connsiteY53" fmla="*/ 4105068 h 6710153"/>
                    <a:gd name="connsiteX54" fmla="*/ 1992313 w 3413919"/>
                    <a:gd name="connsiteY54" fmla="*/ 4007436 h 6710153"/>
                    <a:gd name="connsiteX55" fmla="*/ 1887538 w 3413919"/>
                    <a:gd name="connsiteY55" fmla="*/ 3921712 h 6710153"/>
                    <a:gd name="connsiteX56" fmla="*/ 1955007 w 3413919"/>
                    <a:gd name="connsiteY56" fmla="*/ 3789156 h 6710153"/>
                    <a:gd name="connsiteX57" fmla="*/ 1903413 w 3413919"/>
                    <a:gd name="connsiteY57" fmla="*/ 3712956 h 6710153"/>
                    <a:gd name="connsiteX58" fmla="*/ 1939925 w 3413919"/>
                    <a:gd name="connsiteY58" fmla="*/ 3628820 h 6710153"/>
                    <a:gd name="connsiteX59" fmla="*/ 1966119 w 3413919"/>
                    <a:gd name="connsiteY59" fmla="*/ 3531187 h 6710153"/>
                    <a:gd name="connsiteX60" fmla="*/ 2011363 w 3413919"/>
                    <a:gd name="connsiteY60" fmla="*/ 3446256 h 6710153"/>
                    <a:gd name="connsiteX61" fmla="*/ 1947069 w 3413919"/>
                    <a:gd name="connsiteY61" fmla="*/ 3353387 h 6710153"/>
                    <a:gd name="connsiteX62" fmla="*/ 2051844 w 3413919"/>
                    <a:gd name="connsiteY62" fmla="*/ 3262106 h 6710153"/>
                    <a:gd name="connsiteX63" fmla="*/ 1991519 w 3413919"/>
                    <a:gd name="connsiteY63" fmla="*/ 3197812 h 6710153"/>
                    <a:gd name="connsiteX64" fmla="*/ 2070894 w 3413919"/>
                    <a:gd name="connsiteY64" fmla="*/ 3035887 h 6710153"/>
                    <a:gd name="connsiteX65" fmla="*/ 2124869 w 3413919"/>
                    <a:gd name="connsiteY65" fmla="*/ 2975562 h 6710153"/>
                    <a:gd name="connsiteX66" fmla="*/ 2191544 w 3413919"/>
                    <a:gd name="connsiteY66" fmla="*/ 2839037 h 6710153"/>
                    <a:gd name="connsiteX67" fmla="*/ 2334419 w 3413919"/>
                    <a:gd name="connsiteY67" fmla="*/ 2727912 h 6710153"/>
                    <a:gd name="connsiteX68" fmla="*/ 2401094 w 3413919"/>
                    <a:gd name="connsiteY68" fmla="*/ 2594562 h 6710153"/>
                    <a:gd name="connsiteX69" fmla="*/ 2410619 w 3413919"/>
                    <a:gd name="connsiteY69" fmla="*/ 2375487 h 6710153"/>
                    <a:gd name="connsiteX70" fmla="*/ 2379663 w 3413919"/>
                    <a:gd name="connsiteY70" fmla="*/ 2097675 h 6710153"/>
                    <a:gd name="connsiteX71" fmla="*/ 2320925 w 3413919"/>
                    <a:gd name="connsiteY71" fmla="*/ 1866693 h 6710153"/>
                    <a:gd name="connsiteX72" fmla="*/ 2216944 w 3413919"/>
                    <a:gd name="connsiteY72" fmla="*/ 1816687 h 6710153"/>
                    <a:gd name="connsiteX73" fmla="*/ 1893094 w 3413919"/>
                    <a:gd name="connsiteY73" fmla="*/ 1527762 h 6710153"/>
                    <a:gd name="connsiteX74" fmla="*/ 1696244 w 3413919"/>
                    <a:gd name="connsiteY74" fmla="*/ 1311862 h 6710153"/>
                    <a:gd name="connsiteX75" fmla="*/ 1648619 w 3413919"/>
                    <a:gd name="connsiteY75" fmla="*/ 1200737 h 6710153"/>
                    <a:gd name="connsiteX76" fmla="*/ 1626394 w 3413919"/>
                    <a:gd name="connsiteY76" fmla="*/ 1073737 h 6710153"/>
                    <a:gd name="connsiteX77" fmla="*/ 1572419 w 3413919"/>
                    <a:gd name="connsiteY77" fmla="*/ 921337 h 6710153"/>
                    <a:gd name="connsiteX78" fmla="*/ 1366044 w 3413919"/>
                    <a:gd name="connsiteY78" fmla="*/ 784812 h 6710153"/>
                    <a:gd name="connsiteX79" fmla="*/ 1273969 w 3413919"/>
                    <a:gd name="connsiteY79" fmla="*/ 743537 h 6710153"/>
                    <a:gd name="connsiteX80" fmla="*/ 1223169 w 3413919"/>
                    <a:gd name="connsiteY80" fmla="*/ 654637 h 6710153"/>
                    <a:gd name="connsiteX81" fmla="*/ 1013619 w 3413919"/>
                    <a:gd name="connsiteY81" fmla="*/ 572087 h 6710153"/>
                    <a:gd name="connsiteX82" fmla="*/ 994569 w 3413919"/>
                    <a:gd name="connsiteY82" fmla="*/ 480012 h 6710153"/>
                    <a:gd name="connsiteX83" fmla="*/ 918369 w 3413919"/>
                    <a:gd name="connsiteY83" fmla="*/ 451437 h 6710153"/>
                    <a:gd name="connsiteX84" fmla="*/ 877094 w 3413919"/>
                    <a:gd name="connsiteY84" fmla="*/ 353012 h 6710153"/>
                    <a:gd name="connsiteX85" fmla="*/ 765969 w 3413919"/>
                    <a:gd name="connsiteY85" fmla="*/ 260937 h 6710153"/>
                    <a:gd name="connsiteX86" fmla="*/ 625475 w 3413919"/>
                    <a:gd name="connsiteY86" fmla="*/ 208549 h 6710153"/>
                    <a:gd name="connsiteX87" fmla="*/ 594519 w 3413919"/>
                    <a:gd name="connsiteY87" fmla="*/ 102187 h 6710153"/>
                    <a:gd name="connsiteX88" fmla="*/ 435769 w 3413919"/>
                    <a:gd name="connsiteY88" fmla="*/ 587 h 6710153"/>
                    <a:gd name="connsiteX89" fmla="*/ 340519 w 3413919"/>
                    <a:gd name="connsiteY89" fmla="*/ 67262 h 6710153"/>
                    <a:gd name="connsiteX90" fmla="*/ 280194 w 3413919"/>
                    <a:gd name="connsiteY90" fmla="*/ 203786 h 6710153"/>
                    <a:gd name="connsiteX91" fmla="*/ 210344 w 3413919"/>
                    <a:gd name="connsiteY91" fmla="*/ 372060 h 6710153"/>
                    <a:gd name="connsiteX92" fmla="*/ 121444 w 3413919"/>
                    <a:gd name="connsiteY92" fmla="*/ 499061 h 6710153"/>
                    <a:gd name="connsiteX93" fmla="*/ 134144 w 3413919"/>
                    <a:gd name="connsiteY93" fmla="*/ 613360 h 6710153"/>
                    <a:gd name="connsiteX94" fmla="*/ 0 w 3413919"/>
                    <a:gd name="connsiteY94" fmla="*/ 726865 h 6710153"/>
                    <a:gd name="connsiteX0" fmla="*/ 3413919 w 3561654"/>
                    <a:gd name="connsiteY0" fmla="*/ 6710153 h 6710153"/>
                    <a:gd name="connsiteX1" fmla="*/ 3413919 w 3561654"/>
                    <a:gd name="connsiteY1" fmla="*/ 6710153 h 6710153"/>
                    <a:gd name="connsiteX2" fmla="*/ 3371057 w 3561654"/>
                    <a:gd name="connsiteY2" fmla="*/ 6610140 h 6710153"/>
                    <a:gd name="connsiteX3" fmla="*/ 3561557 w 3561654"/>
                    <a:gd name="connsiteY3" fmla="*/ 6493463 h 6710153"/>
                    <a:gd name="connsiteX4" fmla="*/ 3342482 w 3561654"/>
                    <a:gd name="connsiteY4" fmla="*/ 6464883 h 6710153"/>
                    <a:gd name="connsiteX5" fmla="*/ 3302000 w 3561654"/>
                    <a:gd name="connsiteY5" fmla="*/ 6422021 h 6710153"/>
                    <a:gd name="connsiteX6" fmla="*/ 3289300 w 3561654"/>
                    <a:gd name="connsiteY6" fmla="*/ 6350584 h 6710153"/>
                    <a:gd name="connsiteX7" fmla="*/ 3256757 w 3561654"/>
                    <a:gd name="connsiteY7" fmla="*/ 6307725 h 6710153"/>
                    <a:gd name="connsiteX8" fmla="*/ 3267076 w 3561654"/>
                    <a:gd name="connsiteY8" fmla="*/ 6229935 h 6710153"/>
                    <a:gd name="connsiteX9" fmla="*/ 3247232 w 3561654"/>
                    <a:gd name="connsiteY9" fmla="*/ 6160084 h 6710153"/>
                    <a:gd name="connsiteX10" fmla="*/ 3175794 w 3561654"/>
                    <a:gd name="connsiteY10" fmla="*/ 6150559 h 6710153"/>
                    <a:gd name="connsiteX11" fmla="*/ 3161507 w 3561654"/>
                    <a:gd name="connsiteY11" fmla="*/ 6095790 h 6710153"/>
                    <a:gd name="connsiteX12" fmla="*/ 3161507 w 3561654"/>
                    <a:gd name="connsiteY12" fmla="*/ 6038640 h 6710153"/>
                    <a:gd name="connsiteX13" fmla="*/ 3071019 w 3561654"/>
                    <a:gd name="connsiteY13" fmla="*/ 6064834 h 6710153"/>
                    <a:gd name="connsiteX14" fmla="*/ 2982913 w 3561654"/>
                    <a:gd name="connsiteY14" fmla="*/ 6021972 h 6710153"/>
                    <a:gd name="connsiteX15" fmla="*/ 2878138 w 3561654"/>
                    <a:gd name="connsiteY15" fmla="*/ 6060072 h 6710153"/>
                    <a:gd name="connsiteX16" fmla="*/ 2828132 w 3561654"/>
                    <a:gd name="connsiteY16" fmla="*/ 6045784 h 6710153"/>
                    <a:gd name="connsiteX17" fmla="*/ 2775744 w 3561654"/>
                    <a:gd name="connsiteY17" fmla="*/ 6002925 h 6710153"/>
                    <a:gd name="connsiteX18" fmla="*/ 2763838 w 3561654"/>
                    <a:gd name="connsiteY18" fmla="*/ 5948153 h 6710153"/>
                    <a:gd name="connsiteX19" fmla="*/ 2687638 w 3561654"/>
                    <a:gd name="connsiteY19" fmla="*/ 5917197 h 6710153"/>
                    <a:gd name="connsiteX20" fmla="*/ 2654301 w 3561654"/>
                    <a:gd name="connsiteY20" fmla="*/ 5874335 h 6710153"/>
                    <a:gd name="connsiteX21" fmla="*/ 2651919 w 3561654"/>
                    <a:gd name="connsiteY21" fmla="*/ 5800516 h 6710153"/>
                    <a:gd name="connsiteX22" fmla="*/ 2625725 w 3561654"/>
                    <a:gd name="connsiteY22" fmla="*/ 5767178 h 6710153"/>
                    <a:gd name="connsiteX23" fmla="*/ 2551907 w 3561654"/>
                    <a:gd name="connsiteY23" fmla="*/ 5838615 h 6710153"/>
                    <a:gd name="connsiteX24" fmla="*/ 2497138 w 3561654"/>
                    <a:gd name="connsiteY24" fmla="*/ 5848140 h 6710153"/>
                    <a:gd name="connsiteX25" fmla="*/ 2506663 w 3561654"/>
                    <a:gd name="connsiteY25" fmla="*/ 5810040 h 6710153"/>
                    <a:gd name="connsiteX26" fmla="*/ 2563019 w 3561654"/>
                    <a:gd name="connsiteY26" fmla="*/ 5763209 h 6710153"/>
                    <a:gd name="connsiteX27" fmla="*/ 2540000 w 3561654"/>
                    <a:gd name="connsiteY27" fmla="*/ 5734634 h 6710153"/>
                    <a:gd name="connsiteX28" fmla="*/ 2466182 w 3561654"/>
                    <a:gd name="connsiteY28" fmla="*/ 5733840 h 6710153"/>
                    <a:gd name="connsiteX29" fmla="*/ 2432844 w 3561654"/>
                    <a:gd name="connsiteY29" fmla="*/ 5688597 h 6710153"/>
                    <a:gd name="connsiteX30" fmla="*/ 2387601 w 3561654"/>
                    <a:gd name="connsiteY30" fmla="*/ 5640972 h 6710153"/>
                    <a:gd name="connsiteX31" fmla="*/ 2330450 w 3561654"/>
                    <a:gd name="connsiteY31" fmla="*/ 5652878 h 6710153"/>
                    <a:gd name="connsiteX32" fmla="*/ 2292351 w 3561654"/>
                    <a:gd name="connsiteY32" fmla="*/ 5612396 h 6710153"/>
                    <a:gd name="connsiteX33" fmla="*/ 2254250 w 3561654"/>
                    <a:gd name="connsiteY33" fmla="*/ 5571915 h 6710153"/>
                    <a:gd name="connsiteX34" fmla="*/ 2209007 w 3561654"/>
                    <a:gd name="connsiteY34" fmla="*/ 5564772 h 6710153"/>
                    <a:gd name="connsiteX35" fmla="*/ 2194719 w 3561654"/>
                    <a:gd name="connsiteY35" fmla="*/ 5502859 h 6710153"/>
                    <a:gd name="connsiteX36" fmla="*/ 2144713 w 3561654"/>
                    <a:gd name="connsiteY36" fmla="*/ 5471903 h 6710153"/>
                    <a:gd name="connsiteX37" fmla="*/ 2139950 w 3561654"/>
                    <a:gd name="connsiteY37" fmla="*/ 5402847 h 6710153"/>
                    <a:gd name="connsiteX38" fmla="*/ 2106613 w 3561654"/>
                    <a:gd name="connsiteY38" fmla="*/ 5357603 h 6710153"/>
                    <a:gd name="connsiteX39" fmla="*/ 2070894 w 3561654"/>
                    <a:gd name="connsiteY39" fmla="*/ 5345697 h 6710153"/>
                    <a:gd name="connsiteX40" fmla="*/ 2032794 w 3561654"/>
                    <a:gd name="connsiteY40" fmla="*/ 5329028 h 6710153"/>
                    <a:gd name="connsiteX41" fmla="*/ 2051844 w 3561654"/>
                    <a:gd name="connsiteY41" fmla="*/ 5238540 h 6710153"/>
                    <a:gd name="connsiteX42" fmla="*/ 2008981 w 3561654"/>
                    <a:gd name="connsiteY42" fmla="*/ 5150436 h 6710153"/>
                    <a:gd name="connsiteX43" fmla="*/ 2018506 w 3561654"/>
                    <a:gd name="connsiteY43" fmla="*/ 5062331 h 6710153"/>
                    <a:gd name="connsiteX44" fmla="*/ 1932781 w 3561654"/>
                    <a:gd name="connsiteY44" fmla="*/ 4967080 h 6710153"/>
                    <a:gd name="connsiteX45" fmla="*/ 1968501 w 3561654"/>
                    <a:gd name="connsiteY45" fmla="*/ 4783725 h 6710153"/>
                    <a:gd name="connsiteX46" fmla="*/ 1880394 w 3561654"/>
                    <a:gd name="connsiteY46" fmla="*/ 4712288 h 6710153"/>
                    <a:gd name="connsiteX47" fmla="*/ 1889919 w 3561654"/>
                    <a:gd name="connsiteY47" fmla="*/ 4631325 h 6710153"/>
                    <a:gd name="connsiteX48" fmla="*/ 1982788 w 3561654"/>
                    <a:gd name="connsiteY48" fmla="*/ 4588463 h 6710153"/>
                    <a:gd name="connsiteX49" fmla="*/ 1994694 w 3561654"/>
                    <a:gd name="connsiteY49" fmla="*/ 4421775 h 6710153"/>
                    <a:gd name="connsiteX50" fmla="*/ 1923257 w 3561654"/>
                    <a:gd name="connsiteY50" fmla="*/ 4307474 h 6710153"/>
                    <a:gd name="connsiteX51" fmla="*/ 2011363 w 3561654"/>
                    <a:gd name="connsiteY51" fmla="*/ 4214606 h 6710153"/>
                    <a:gd name="connsiteX52" fmla="*/ 1987550 w 3561654"/>
                    <a:gd name="connsiteY52" fmla="*/ 4152694 h 6710153"/>
                    <a:gd name="connsiteX53" fmla="*/ 2018507 w 3561654"/>
                    <a:gd name="connsiteY53" fmla="*/ 4105068 h 6710153"/>
                    <a:gd name="connsiteX54" fmla="*/ 1992313 w 3561654"/>
                    <a:gd name="connsiteY54" fmla="*/ 4007436 h 6710153"/>
                    <a:gd name="connsiteX55" fmla="*/ 1887538 w 3561654"/>
                    <a:gd name="connsiteY55" fmla="*/ 3921712 h 6710153"/>
                    <a:gd name="connsiteX56" fmla="*/ 1955007 w 3561654"/>
                    <a:gd name="connsiteY56" fmla="*/ 3789156 h 6710153"/>
                    <a:gd name="connsiteX57" fmla="*/ 1903413 w 3561654"/>
                    <a:gd name="connsiteY57" fmla="*/ 3712956 h 6710153"/>
                    <a:gd name="connsiteX58" fmla="*/ 1939925 w 3561654"/>
                    <a:gd name="connsiteY58" fmla="*/ 3628820 h 6710153"/>
                    <a:gd name="connsiteX59" fmla="*/ 1966119 w 3561654"/>
                    <a:gd name="connsiteY59" fmla="*/ 3531187 h 6710153"/>
                    <a:gd name="connsiteX60" fmla="*/ 2011363 w 3561654"/>
                    <a:gd name="connsiteY60" fmla="*/ 3446256 h 6710153"/>
                    <a:gd name="connsiteX61" fmla="*/ 1947069 w 3561654"/>
                    <a:gd name="connsiteY61" fmla="*/ 3353387 h 6710153"/>
                    <a:gd name="connsiteX62" fmla="*/ 2051844 w 3561654"/>
                    <a:gd name="connsiteY62" fmla="*/ 3262106 h 6710153"/>
                    <a:gd name="connsiteX63" fmla="*/ 1991519 w 3561654"/>
                    <a:gd name="connsiteY63" fmla="*/ 3197812 h 6710153"/>
                    <a:gd name="connsiteX64" fmla="*/ 2070894 w 3561654"/>
                    <a:gd name="connsiteY64" fmla="*/ 3035887 h 6710153"/>
                    <a:gd name="connsiteX65" fmla="*/ 2124869 w 3561654"/>
                    <a:gd name="connsiteY65" fmla="*/ 2975562 h 6710153"/>
                    <a:gd name="connsiteX66" fmla="*/ 2191544 w 3561654"/>
                    <a:gd name="connsiteY66" fmla="*/ 2839037 h 6710153"/>
                    <a:gd name="connsiteX67" fmla="*/ 2334419 w 3561654"/>
                    <a:gd name="connsiteY67" fmla="*/ 2727912 h 6710153"/>
                    <a:gd name="connsiteX68" fmla="*/ 2401094 w 3561654"/>
                    <a:gd name="connsiteY68" fmla="*/ 2594562 h 6710153"/>
                    <a:gd name="connsiteX69" fmla="*/ 2410619 w 3561654"/>
                    <a:gd name="connsiteY69" fmla="*/ 2375487 h 6710153"/>
                    <a:gd name="connsiteX70" fmla="*/ 2379663 w 3561654"/>
                    <a:gd name="connsiteY70" fmla="*/ 2097675 h 6710153"/>
                    <a:gd name="connsiteX71" fmla="*/ 2320925 w 3561654"/>
                    <a:gd name="connsiteY71" fmla="*/ 1866693 h 6710153"/>
                    <a:gd name="connsiteX72" fmla="*/ 2216944 w 3561654"/>
                    <a:gd name="connsiteY72" fmla="*/ 1816687 h 6710153"/>
                    <a:gd name="connsiteX73" fmla="*/ 1893094 w 3561654"/>
                    <a:gd name="connsiteY73" fmla="*/ 1527762 h 6710153"/>
                    <a:gd name="connsiteX74" fmla="*/ 1696244 w 3561654"/>
                    <a:gd name="connsiteY74" fmla="*/ 1311862 h 6710153"/>
                    <a:gd name="connsiteX75" fmla="*/ 1648619 w 3561654"/>
                    <a:gd name="connsiteY75" fmla="*/ 1200737 h 6710153"/>
                    <a:gd name="connsiteX76" fmla="*/ 1626394 w 3561654"/>
                    <a:gd name="connsiteY76" fmla="*/ 1073737 h 6710153"/>
                    <a:gd name="connsiteX77" fmla="*/ 1572419 w 3561654"/>
                    <a:gd name="connsiteY77" fmla="*/ 921337 h 6710153"/>
                    <a:gd name="connsiteX78" fmla="*/ 1366044 w 3561654"/>
                    <a:gd name="connsiteY78" fmla="*/ 784812 h 6710153"/>
                    <a:gd name="connsiteX79" fmla="*/ 1273969 w 3561654"/>
                    <a:gd name="connsiteY79" fmla="*/ 743537 h 6710153"/>
                    <a:gd name="connsiteX80" fmla="*/ 1223169 w 3561654"/>
                    <a:gd name="connsiteY80" fmla="*/ 654637 h 6710153"/>
                    <a:gd name="connsiteX81" fmla="*/ 1013619 w 3561654"/>
                    <a:gd name="connsiteY81" fmla="*/ 572087 h 6710153"/>
                    <a:gd name="connsiteX82" fmla="*/ 994569 w 3561654"/>
                    <a:gd name="connsiteY82" fmla="*/ 480012 h 6710153"/>
                    <a:gd name="connsiteX83" fmla="*/ 918369 w 3561654"/>
                    <a:gd name="connsiteY83" fmla="*/ 451437 h 6710153"/>
                    <a:gd name="connsiteX84" fmla="*/ 877094 w 3561654"/>
                    <a:gd name="connsiteY84" fmla="*/ 353012 h 6710153"/>
                    <a:gd name="connsiteX85" fmla="*/ 765969 w 3561654"/>
                    <a:gd name="connsiteY85" fmla="*/ 260937 h 6710153"/>
                    <a:gd name="connsiteX86" fmla="*/ 625475 w 3561654"/>
                    <a:gd name="connsiteY86" fmla="*/ 208549 h 6710153"/>
                    <a:gd name="connsiteX87" fmla="*/ 594519 w 3561654"/>
                    <a:gd name="connsiteY87" fmla="*/ 102187 h 6710153"/>
                    <a:gd name="connsiteX88" fmla="*/ 435769 w 3561654"/>
                    <a:gd name="connsiteY88" fmla="*/ 587 h 6710153"/>
                    <a:gd name="connsiteX89" fmla="*/ 340519 w 3561654"/>
                    <a:gd name="connsiteY89" fmla="*/ 67262 h 6710153"/>
                    <a:gd name="connsiteX90" fmla="*/ 280194 w 3561654"/>
                    <a:gd name="connsiteY90" fmla="*/ 203786 h 6710153"/>
                    <a:gd name="connsiteX91" fmla="*/ 210344 w 3561654"/>
                    <a:gd name="connsiteY91" fmla="*/ 372060 h 6710153"/>
                    <a:gd name="connsiteX92" fmla="*/ 121444 w 3561654"/>
                    <a:gd name="connsiteY92" fmla="*/ 499061 h 6710153"/>
                    <a:gd name="connsiteX93" fmla="*/ 134144 w 3561654"/>
                    <a:gd name="connsiteY93" fmla="*/ 613360 h 6710153"/>
                    <a:gd name="connsiteX94" fmla="*/ 0 w 3561654"/>
                    <a:gd name="connsiteY94"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42482 w 3413919"/>
                    <a:gd name="connsiteY4" fmla="*/ 6464883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2794 w 3413919"/>
                    <a:gd name="connsiteY40" fmla="*/ 5329028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82788 w 3413919"/>
                    <a:gd name="connsiteY48" fmla="*/ 4588463 h 6710153"/>
                    <a:gd name="connsiteX49" fmla="*/ 1994694 w 3413919"/>
                    <a:gd name="connsiteY49" fmla="*/ 4421775 h 6710153"/>
                    <a:gd name="connsiteX50" fmla="*/ 1923257 w 3413919"/>
                    <a:gd name="connsiteY50" fmla="*/ 4307474 h 6710153"/>
                    <a:gd name="connsiteX51" fmla="*/ 2011363 w 3413919"/>
                    <a:gd name="connsiteY51" fmla="*/ 4214606 h 6710153"/>
                    <a:gd name="connsiteX52" fmla="*/ 1987550 w 3413919"/>
                    <a:gd name="connsiteY52" fmla="*/ 4152694 h 6710153"/>
                    <a:gd name="connsiteX53" fmla="*/ 2018507 w 3413919"/>
                    <a:gd name="connsiteY53" fmla="*/ 4105068 h 6710153"/>
                    <a:gd name="connsiteX54" fmla="*/ 1992313 w 3413919"/>
                    <a:gd name="connsiteY54" fmla="*/ 4007436 h 6710153"/>
                    <a:gd name="connsiteX55" fmla="*/ 1887538 w 3413919"/>
                    <a:gd name="connsiteY55" fmla="*/ 3921712 h 6710153"/>
                    <a:gd name="connsiteX56" fmla="*/ 1955007 w 3413919"/>
                    <a:gd name="connsiteY56" fmla="*/ 3789156 h 6710153"/>
                    <a:gd name="connsiteX57" fmla="*/ 1903413 w 3413919"/>
                    <a:gd name="connsiteY57" fmla="*/ 3712956 h 6710153"/>
                    <a:gd name="connsiteX58" fmla="*/ 1939925 w 3413919"/>
                    <a:gd name="connsiteY58" fmla="*/ 3628820 h 6710153"/>
                    <a:gd name="connsiteX59" fmla="*/ 1966119 w 3413919"/>
                    <a:gd name="connsiteY59" fmla="*/ 3531187 h 6710153"/>
                    <a:gd name="connsiteX60" fmla="*/ 2011363 w 3413919"/>
                    <a:gd name="connsiteY60" fmla="*/ 3446256 h 6710153"/>
                    <a:gd name="connsiteX61" fmla="*/ 1947069 w 3413919"/>
                    <a:gd name="connsiteY61" fmla="*/ 3353387 h 6710153"/>
                    <a:gd name="connsiteX62" fmla="*/ 2051844 w 3413919"/>
                    <a:gd name="connsiteY62" fmla="*/ 3262106 h 6710153"/>
                    <a:gd name="connsiteX63" fmla="*/ 1991519 w 3413919"/>
                    <a:gd name="connsiteY63" fmla="*/ 3197812 h 6710153"/>
                    <a:gd name="connsiteX64" fmla="*/ 2070894 w 3413919"/>
                    <a:gd name="connsiteY64" fmla="*/ 3035887 h 6710153"/>
                    <a:gd name="connsiteX65" fmla="*/ 2124869 w 3413919"/>
                    <a:gd name="connsiteY65" fmla="*/ 2975562 h 6710153"/>
                    <a:gd name="connsiteX66" fmla="*/ 2191544 w 3413919"/>
                    <a:gd name="connsiteY66" fmla="*/ 2839037 h 6710153"/>
                    <a:gd name="connsiteX67" fmla="*/ 2334419 w 3413919"/>
                    <a:gd name="connsiteY67" fmla="*/ 2727912 h 6710153"/>
                    <a:gd name="connsiteX68" fmla="*/ 2401094 w 3413919"/>
                    <a:gd name="connsiteY68" fmla="*/ 2594562 h 6710153"/>
                    <a:gd name="connsiteX69" fmla="*/ 2410619 w 3413919"/>
                    <a:gd name="connsiteY69" fmla="*/ 2375487 h 6710153"/>
                    <a:gd name="connsiteX70" fmla="*/ 2379663 w 3413919"/>
                    <a:gd name="connsiteY70" fmla="*/ 2097675 h 6710153"/>
                    <a:gd name="connsiteX71" fmla="*/ 2320925 w 3413919"/>
                    <a:gd name="connsiteY71" fmla="*/ 1866693 h 6710153"/>
                    <a:gd name="connsiteX72" fmla="*/ 2216944 w 3413919"/>
                    <a:gd name="connsiteY72" fmla="*/ 1816687 h 6710153"/>
                    <a:gd name="connsiteX73" fmla="*/ 1893094 w 3413919"/>
                    <a:gd name="connsiteY73" fmla="*/ 1527762 h 6710153"/>
                    <a:gd name="connsiteX74" fmla="*/ 1696244 w 3413919"/>
                    <a:gd name="connsiteY74" fmla="*/ 1311862 h 6710153"/>
                    <a:gd name="connsiteX75" fmla="*/ 1648619 w 3413919"/>
                    <a:gd name="connsiteY75" fmla="*/ 1200737 h 6710153"/>
                    <a:gd name="connsiteX76" fmla="*/ 1626394 w 3413919"/>
                    <a:gd name="connsiteY76" fmla="*/ 1073737 h 6710153"/>
                    <a:gd name="connsiteX77" fmla="*/ 1572419 w 3413919"/>
                    <a:gd name="connsiteY77" fmla="*/ 921337 h 6710153"/>
                    <a:gd name="connsiteX78" fmla="*/ 1366044 w 3413919"/>
                    <a:gd name="connsiteY78" fmla="*/ 784812 h 6710153"/>
                    <a:gd name="connsiteX79" fmla="*/ 1273969 w 3413919"/>
                    <a:gd name="connsiteY79" fmla="*/ 743537 h 6710153"/>
                    <a:gd name="connsiteX80" fmla="*/ 1223169 w 3413919"/>
                    <a:gd name="connsiteY80" fmla="*/ 654637 h 6710153"/>
                    <a:gd name="connsiteX81" fmla="*/ 1013619 w 3413919"/>
                    <a:gd name="connsiteY81" fmla="*/ 572087 h 6710153"/>
                    <a:gd name="connsiteX82" fmla="*/ 994569 w 3413919"/>
                    <a:gd name="connsiteY82" fmla="*/ 480012 h 6710153"/>
                    <a:gd name="connsiteX83" fmla="*/ 918369 w 3413919"/>
                    <a:gd name="connsiteY83" fmla="*/ 451437 h 6710153"/>
                    <a:gd name="connsiteX84" fmla="*/ 877094 w 3413919"/>
                    <a:gd name="connsiteY84" fmla="*/ 353012 h 6710153"/>
                    <a:gd name="connsiteX85" fmla="*/ 765969 w 3413919"/>
                    <a:gd name="connsiteY85" fmla="*/ 260937 h 6710153"/>
                    <a:gd name="connsiteX86" fmla="*/ 625475 w 3413919"/>
                    <a:gd name="connsiteY86" fmla="*/ 208549 h 6710153"/>
                    <a:gd name="connsiteX87" fmla="*/ 594519 w 3413919"/>
                    <a:gd name="connsiteY87" fmla="*/ 102187 h 6710153"/>
                    <a:gd name="connsiteX88" fmla="*/ 435769 w 3413919"/>
                    <a:gd name="connsiteY88" fmla="*/ 587 h 6710153"/>
                    <a:gd name="connsiteX89" fmla="*/ 340519 w 3413919"/>
                    <a:gd name="connsiteY89" fmla="*/ 67262 h 6710153"/>
                    <a:gd name="connsiteX90" fmla="*/ 280194 w 3413919"/>
                    <a:gd name="connsiteY90" fmla="*/ 203786 h 6710153"/>
                    <a:gd name="connsiteX91" fmla="*/ 210344 w 3413919"/>
                    <a:gd name="connsiteY91" fmla="*/ 372060 h 6710153"/>
                    <a:gd name="connsiteX92" fmla="*/ 121444 w 3413919"/>
                    <a:gd name="connsiteY92" fmla="*/ 499061 h 6710153"/>
                    <a:gd name="connsiteX93" fmla="*/ 134144 w 3413919"/>
                    <a:gd name="connsiteY93" fmla="*/ 613360 h 6710153"/>
                    <a:gd name="connsiteX94" fmla="*/ 0 w 3413919"/>
                    <a:gd name="connsiteY94"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2794 w 3413919"/>
                    <a:gd name="connsiteY40" fmla="*/ 5329028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82788 w 3413919"/>
                    <a:gd name="connsiteY48" fmla="*/ 4588463 h 6710153"/>
                    <a:gd name="connsiteX49" fmla="*/ 1994694 w 3413919"/>
                    <a:gd name="connsiteY49" fmla="*/ 4421775 h 6710153"/>
                    <a:gd name="connsiteX50" fmla="*/ 1923257 w 3413919"/>
                    <a:gd name="connsiteY50" fmla="*/ 4307474 h 6710153"/>
                    <a:gd name="connsiteX51" fmla="*/ 2011363 w 3413919"/>
                    <a:gd name="connsiteY51" fmla="*/ 4214606 h 6710153"/>
                    <a:gd name="connsiteX52" fmla="*/ 1987550 w 3413919"/>
                    <a:gd name="connsiteY52" fmla="*/ 4152694 h 6710153"/>
                    <a:gd name="connsiteX53" fmla="*/ 2018507 w 3413919"/>
                    <a:gd name="connsiteY53" fmla="*/ 4105068 h 6710153"/>
                    <a:gd name="connsiteX54" fmla="*/ 1992313 w 3413919"/>
                    <a:gd name="connsiteY54" fmla="*/ 4007436 h 6710153"/>
                    <a:gd name="connsiteX55" fmla="*/ 1887538 w 3413919"/>
                    <a:gd name="connsiteY55" fmla="*/ 3921712 h 6710153"/>
                    <a:gd name="connsiteX56" fmla="*/ 1955007 w 3413919"/>
                    <a:gd name="connsiteY56" fmla="*/ 3789156 h 6710153"/>
                    <a:gd name="connsiteX57" fmla="*/ 1903413 w 3413919"/>
                    <a:gd name="connsiteY57" fmla="*/ 3712956 h 6710153"/>
                    <a:gd name="connsiteX58" fmla="*/ 1939925 w 3413919"/>
                    <a:gd name="connsiteY58" fmla="*/ 3628820 h 6710153"/>
                    <a:gd name="connsiteX59" fmla="*/ 1966119 w 3413919"/>
                    <a:gd name="connsiteY59" fmla="*/ 3531187 h 6710153"/>
                    <a:gd name="connsiteX60" fmla="*/ 2011363 w 3413919"/>
                    <a:gd name="connsiteY60" fmla="*/ 3446256 h 6710153"/>
                    <a:gd name="connsiteX61" fmla="*/ 1947069 w 3413919"/>
                    <a:gd name="connsiteY61" fmla="*/ 3353387 h 6710153"/>
                    <a:gd name="connsiteX62" fmla="*/ 2051844 w 3413919"/>
                    <a:gd name="connsiteY62" fmla="*/ 3262106 h 6710153"/>
                    <a:gd name="connsiteX63" fmla="*/ 1991519 w 3413919"/>
                    <a:gd name="connsiteY63" fmla="*/ 3197812 h 6710153"/>
                    <a:gd name="connsiteX64" fmla="*/ 2070894 w 3413919"/>
                    <a:gd name="connsiteY64" fmla="*/ 3035887 h 6710153"/>
                    <a:gd name="connsiteX65" fmla="*/ 2124869 w 3413919"/>
                    <a:gd name="connsiteY65" fmla="*/ 2975562 h 6710153"/>
                    <a:gd name="connsiteX66" fmla="*/ 2191544 w 3413919"/>
                    <a:gd name="connsiteY66" fmla="*/ 2839037 h 6710153"/>
                    <a:gd name="connsiteX67" fmla="*/ 2334419 w 3413919"/>
                    <a:gd name="connsiteY67" fmla="*/ 2727912 h 6710153"/>
                    <a:gd name="connsiteX68" fmla="*/ 2401094 w 3413919"/>
                    <a:gd name="connsiteY68" fmla="*/ 2594562 h 6710153"/>
                    <a:gd name="connsiteX69" fmla="*/ 2410619 w 3413919"/>
                    <a:gd name="connsiteY69" fmla="*/ 2375487 h 6710153"/>
                    <a:gd name="connsiteX70" fmla="*/ 2379663 w 3413919"/>
                    <a:gd name="connsiteY70" fmla="*/ 2097675 h 6710153"/>
                    <a:gd name="connsiteX71" fmla="*/ 2320925 w 3413919"/>
                    <a:gd name="connsiteY71" fmla="*/ 1866693 h 6710153"/>
                    <a:gd name="connsiteX72" fmla="*/ 2216944 w 3413919"/>
                    <a:gd name="connsiteY72" fmla="*/ 1816687 h 6710153"/>
                    <a:gd name="connsiteX73" fmla="*/ 1893094 w 3413919"/>
                    <a:gd name="connsiteY73" fmla="*/ 1527762 h 6710153"/>
                    <a:gd name="connsiteX74" fmla="*/ 1696244 w 3413919"/>
                    <a:gd name="connsiteY74" fmla="*/ 1311862 h 6710153"/>
                    <a:gd name="connsiteX75" fmla="*/ 1648619 w 3413919"/>
                    <a:gd name="connsiteY75" fmla="*/ 1200737 h 6710153"/>
                    <a:gd name="connsiteX76" fmla="*/ 1626394 w 3413919"/>
                    <a:gd name="connsiteY76" fmla="*/ 1073737 h 6710153"/>
                    <a:gd name="connsiteX77" fmla="*/ 1572419 w 3413919"/>
                    <a:gd name="connsiteY77" fmla="*/ 921337 h 6710153"/>
                    <a:gd name="connsiteX78" fmla="*/ 1366044 w 3413919"/>
                    <a:gd name="connsiteY78" fmla="*/ 784812 h 6710153"/>
                    <a:gd name="connsiteX79" fmla="*/ 1273969 w 3413919"/>
                    <a:gd name="connsiteY79" fmla="*/ 743537 h 6710153"/>
                    <a:gd name="connsiteX80" fmla="*/ 1223169 w 3413919"/>
                    <a:gd name="connsiteY80" fmla="*/ 654637 h 6710153"/>
                    <a:gd name="connsiteX81" fmla="*/ 1013619 w 3413919"/>
                    <a:gd name="connsiteY81" fmla="*/ 572087 h 6710153"/>
                    <a:gd name="connsiteX82" fmla="*/ 994569 w 3413919"/>
                    <a:gd name="connsiteY82" fmla="*/ 480012 h 6710153"/>
                    <a:gd name="connsiteX83" fmla="*/ 918369 w 3413919"/>
                    <a:gd name="connsiteY83" fmla="*/ 451437 h 6710153"/>
                    <a:gd name="connsiteX84" fmla="*/ 877094 w 3413919"/>
                    <a:gd name="connsiteY84" fmla="*/ 353012 h 6710153"/>
                    <a:gd name="connsiteX85" fmla="*/ 765969 w 3413919"/>
                    <a:gd name="connsiteY85" fmla="*/ 260937 h 6710153"/>
                    <a:gd name="connsiteX86" fmla="*/ 625475 w 3413919"/>
                    <a:gd name="connsiteY86" fmla="*/ 208549 h 6710153"/>
                    <a:gd name="connsiteX87" fmla="*/ 594519 w 3413919"/>
                    <a:gd name="connsiteY87" fmla="*/ 102187 h 6710153"/>
                    <a:gd name="connsiteX88" fmla="*/ 435769 w 3413919"/>
                    <a:gd name="connsiteY88" fmla="*/ 587 h 6710153"/>
                    <a:gd name="connsiteX89" fmla="*/ 340519 w 3413919"/>
                    <a:gd name="connsiteY89" fmla="*/ 67262 h 6710153"/>
                    <a:gd name="connsiteX90" fmla="*/ 280194 w 3413919"/>
                    <a:gd name="connsiteY90" fmla="*/ 203786 h 6710153"/>
                    <a:gd name="connsiteX91" fmla="*/ 210344 w 3413919"/>
                    <a:gd name="connsiteY91" fmla="*/ 372060 h 6710153"/>
                    <a:gd name="connsiteX92" fmla="*/ 121444 w 3413919"/>
                    <a:gd name="connsiteY92" fmla="*/ 499061 h 6710153"/>
                    <a:gd name="connsiteX93" fmla="*/ 134144 w 3413919"/>
                    <a:gd name="connsiteY93" fmla="*/ 613360 h 6710153"/>
                    <a:gd name="connsiteX94" fmla="*/ 0 w 3413919"/>
                    <a:gd name="connsiteY94"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2794 w 3413919"/>
                    <a:gd name="connsiteY40" fmla="*/ 5329028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82788 w 3413919"/>
                    <a:gd name="connsiteY48" fmla="*/ 4588463 h 6710153"/>
                    <a:gd name="connsiteX49" fmla="*/ 1994694 w 3413919"/>
                    <a:gd name="connsiteY49" fmla="*/ 4421775 h 6710153"/>
                    <a:gd name="connsiteX50" fmla="*/ 1923257 w 3413919"/>
                    <a:gd name="connsiteY50" fmla="*/ 4307474 h 6710153"/>
                    <a:gd name="connsiteX51" fmla="*/ 2011363 w 3413919"/>
                    <a:gd name="connsiteY51" fmla="*/ 4214606 h 6710153"/>
                    <a:gd name="connsiteX52" fmla="*/ 1987550 w 3413919"/>
                    <a:gd name="connsiteY52" fmla="*/ 4152694 h 6710153"/>
                    <a:gd name="connsiteX53" fmla="*/ 2018507 w 3413919"/>
                    <a:gd name="connsiteY53" fmla="*/ 4105068 h 6710153"/>
                    <a:gd name="connsiteX54" fmla="*/ 1992313 w 3413919"/>
                    <a:gd name="connsiteY54" fmla="*/ 4007436 h 6710153"/>
                    <a:gd name="connsiteX55" fmla="*/ 1887538 w 3413919"/>
                    <a:gd name="connsiteY55" fmla="*/ 3921712 h 6710153"/>
                    <a:gd name="connsiteX56" fmla="*/ 1955007 w 3413919"/>
                    <a:gd name="connsiteY56" fmla="*/ 3789156 h 6710153"/>
                    <a:gd name="connsiteX57" fmla="*/ 1903413 w 3413919"/>
                    <a:gd name="connsiteY57" fmla="*/ 3712956 h 6710153"/>
                    <a:gd name="connsiteX58" fmla="*/ 1939925 w 3413919"/>
                    <a:gd name="connsiteY58" fmla="*/ 3628820 h 6710153"/>
                    <a:gd name="connsiteX59" fmla="*/ 1966119 w 3413919"/>
                    <a:gd name="connsiteY59" fmla="*/ 3531187 h 6710153"/>
                    <a:gd name="connsiteX60" fmla="*/ 2011363 w 3413919"/>
                    <a:gd name="connsiteY60" fmla="*/ 3446256 h 6710153"/>
                    <a:gd name="connsiteX61" fmla="*/ 1947069 w 3413919"/>
                    <a:gd name="connsiteY61" fmla="*/ 3353387 h 6710153"/>
                    <a:gd name="connsiteX62" fmla="*/ 2051844 w 3413919"/>
                    <a:gd name="connsiteY62" fmla="*/ 3262106 h 6710153"/>
                    <a:gd name="connsiteX63" fmla="*/ 1991519 w 3413919"/>
                    <a:gd name="connsiteY63" fmla="*/ 3197812 h 6710153"/>
                    <a:gd name="connsiteX64" fmla="*/ 1999457 w 3413919"/>
                    <a:gd name="connsiteY64" fmla="*/ 3078751 h 6710153"/>
                    <a:gd name="connsiteX65" fmla="*/ 2070894 w 3413919"/>
                    <a:gd name="connsiteY65" fmla="*/ 3035887 h 6710153"/>
                    <a:gd name="connsiteX66" fmla="*/ 2124869 w 3413919"/>
                    <a:gd name="connsiteY66" fmla="*/ 2975562 h 6710153"/>
                    <a:gd name="connsiteX67" fmla="*/ 2191544 w 3413919"/>
                    <a:gd name="connsiteY67" fmla="*/ 2839037 h 6710153"/>
                    <a:gd name="connsiteX68" fmla="*/ 2334419 w 3413919"/>
                    <a:gd name="connsiteY68" fmla="*/ 2727912 h 6710153"/>
                    <a:gd name="connsiteX69" fmla="*/ 2401094 w 3413919"/>
                    <a:gd name="connsiteY69" fmla="*/ 2594562 h 6710153"/>
                    <a:gd name="connsiteX70" fmla="*/ 2410619 w 3413919"/>
                    <a:gd name="connsiteY70" fmla="*/ 2375487 h 6710153"/>
                    <a:gd name="connsiteX71" fmla="*/ 2379663 w 3413919"/>
                    <a:gd name="connsiteY71" fmla="*/ 2097675 h 6710153"/>
                    <a:gd name="connsiteX72" fmla="*/ 2320925 w 3413919"/>
                    <a:gd name="connsiteY72" fmla="*/ 1866693 h 6710153"/>
                    <a:gd name="connsiteX73" fmla="*/ 2216944 w 3413919"/>
                    <a:gd name="connsiteY73" fmla="*/ 1816687 h 6710153"/>
                    <a:gd name="connsiteX74" fmla="*/ 1893094 w 3413919"/>
                    <a:gd name="connsiteY74" fmla="*/ 1527762 h 6710153"/>
                    <a:gd name="connsiteX75" fmla="*/ 1696244 w 3413919"/>
                    <a:gd name="connsiteY75" fmla="*/ 1311862 h 6710153"/>
                    <a:gd name="connsiteX76" fmla="*/ 1648619 w 3413919"/>
                    <a:gd name="connsiteY76" fmla="*/ 1200737 h 6710153"/>
                    <a:gd name="connsiteX77" fmla="*/ 1626394 w 3413919"/>
                    <a:gd name="connsiteY77" fmla="*/ 1073737 h 6710153"/>
                    <a:gd name="connsiteX78" fmla="*/ 1572419 w 3413919"/>
                    <a:gd name="connsiteY78" fmla="*/ 921337 h 6710153"/>
                    <a:gd name="connsiteX79" fmla="*/ 1366044 w 3413919"/>
                    <a:gd name="connsiteY79" fmla="*/ 784812 h 6710153"/>
                    <a:gd name="connsiteX80" fmla="*/ 1273969 w 3413919"/>
                    <a:gd name="connsiteY80" fmla="*/ 743537 h 6710153"/>
                    <a:gd name="connsiteX81" fmla="*/ 1223169 w 3413919"/>
                    <a:gd name="connsiteY81" fmla="*/ 654637 h 6710153"/>
                    <a:gd name="connsiteX82" fmla="*/ 1013619 w 3413919"/>
                    <a:gd name="connsiteY82" fmla="*/ 572087 h 6710153"/>
                    <a:gd name="connsiteX83" fmla="*/ 994569 w 3413919"/>
                    <a:gd name="connsiteY83" fmla="*/ 480012 h 6710153"/>
                    <a:gd name="connsiteX84" fmla="*/ 918369 w 3413919"/>
                    <a:gd name="connsiteY84" fmla="*/ 451437 h 6710153"/>
                    <a:gd name="connsiteX85" fmla="*/ 877094 w 3413919"/>
                    <a:gd name="connsiteY85" fmla="*/ 353012 h 6710153"/>
                    <a:gd name="connsiteX86" fmla="*/ 765969 w 3413919"/>
                    <a:gd name="connsiteY86" fmla="*/ 260937 h 6710153"/>
                    <a:gd name="connsiteX87" fmla="*/ 625475 w 3413919"/>
                    <a:gd name="connsiteY87" fmla="*/ 208549 h 6710153"/>
                    <a:gd name="connsiteX88" fmla="*/ 594519 w 3413919"/>
                    <a:gd name="connsiteY88" fmla="*/ 102187 h 6710153"/>
                    <a:gd name="connsiteX89" fmla="*/ 435769 w 3413919"/>
                    <a:gd name="connsiteY89" fmla="*/ 587 h 6710153"/>
                    <a:gd name="connsiteX90" fmla="*/ 340519 w 3413919"/>
                    <a:gd name="connsiteY90" fmla="*/ 67262 h 6710153"/>
                    <a:gd name="connsiteX91" fmla="*/ 280194 w 3413919"/>
                    <a:gd name="connsiteY91" fmla="*/ 203786 h 6710153"/>
                    <a:gd name="connsiteX92" fmla="*/ 210344 w 3413919"/>
                    <a:gd name="connsiteY92" fmla="*/ 372060 h 6710153"/>
                    <a:gd name="connsiteX93" fmla="*/ 121444 w 3413919"/>
                    <a:gd name="connsiteY93" fmla="*/ 499061 h 6710153"/>
                    <a:gd name="connsiteX94" fmla="*/ 134144 w 3413919"/>
                    <a:gd name="connsiteY94" fmla="*/ 613360 h 6710153"/>
                    <a:gd name="connsiteX95" fmla="*/ 0 w 3413919"/>
                    <a:gd name="connsiteY95"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2794 w 3413919"/>
                    <a:gd name="connsiteY40" fmla="*/ 5329028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82788 w 3413919"/>
                    <a:gd name="connsiteY48" fmla="*/ 4588463 h 6710153"/>
                    <a:gd name="connsiteX49" fmla="*/ 1994694 w 3413919"/>
                    <a:gd name="connsiteY49" fmla="*/ 4421775 h 6710153"/>
                    <a:gd name="connsiteX50" fmla="*/ 1923257 w 3413919"/>
                    <a:gd name="connsiteY50" fmla="*/ 4307474 h 6710153"/>
                    <a:gd name="connsiteX51" fmla="*/ 2011363 w 3413919"/>
                    <a:gd name="connsiteY51" fmla="*/ 4214606 h 6710153"/>
                    <a:gd name="connsiteX52" fmla="*/ 1987550 w 3413919"/>
                    <a:gd name="connsiteY52" fmla="*/ 4152694 h 6710153"/>
                    <a:gd name="connsiteX53" fmla="*/ 2018507 w 3413919"/>
                    <a:gd name="connsiteY53" fmla="*/ 4105068 h 6710153"/>
                    <a:gd name="connsiteX54" fmla="*/ 1992313 w 3413919"/>
                    <a:gd name="connsiteY54" fmla="*/ 4007436 h 6710153"/>
                    <a:gd name="connsiteX55" fmla="*/ 1887538 w 3413919"/>
                    <a:gd name="connsiteY55" fmla="*/ 3921712 h 6710153"/>
                    <a:gd name="connsiteX56" fmla="*/ 1955007 w 3413919"/>
                    <a:gd name="connsiteY56" fmla="*/ 3789156 h 6710153"/>
                    <a:gd name="connsiteX57" fmla="*/ 1903413 w 3413919"/>
                    <a:gd name="connsiteY57" fmla="*/ 3712956 h 6710153"/>
                    <a:gd name="connsiteX58" fmla="*/ 1939925 w 3413919"/>
                    <a:gd name="connsiteY58" fmla="*/ 3628820 h 6710153"/>
                    <a:gd name="connsiteX59" fmla="*/ 1966119 w 3413919"/>
                    <a:gd name="connsiteY59" fmla="*/ 3531187 h 6710153"/>
                    <a:gd name="connsiteX60" fmla="*/ 2011363 w 3413919"/>
                    <a:gd name="connsiteY60" fmla="*/ 3446256 h 6710153"/>
                    <a:gd name="connsiteX61" fmla="*/ 1947069 w 3413919"/>
                    <a:gd name="connsiteY61" fmla="*/ 3353387 h 6710153"/>
                    <a:gd name="connsiteX62" fmla="*/ 2051844 w 3413919"/>
                    <a:gd name="connsiteY62" fmla="*/ 3262106 h 6710153"/>
                    <a:gd name="connsiteX63" fmla="*/ 1991519 w 3413919"/>
                    <a:gd name="connsiteY63" fmla="*/ 3197812 h 6710153"/>
                    <a:gd name="connsiteX64" fmla="*/ 1985169 w 3413919"/>
                    <a:gd name="connsiteY64" fmla="*/ 3071607 h 6710153"/>
                    <a:gd name="connsiteX65" fmla="*/ 2070894 w 3413919"/>
                    <a:gd name="connsiteY65" fmla="*/ 3035887 h 6710153"/>
                    <a:gd name="connsiteX66" fmla="*/ 2124869 w 3413919"/>
                    <a:gd name="connsiteY66" fmla="*/ 2975562 h 6710153"/>
                    <a:gd name="connsiteX67" fmla="*/ 2191544 w 3413919"/>
                    <a:gd name="connsiteY67" fmla="*/ 2839037 h 6710153"/>
                    <a:gd name="connsiteX68" fmla="*/ 2334419 w 3413919"/>
                    <a:gd name="connsiteY68" fmla="*/ 2727912 h 6710153"/>
                    <a:gd name="connsiteX69" fmla="*/ 2401094 w 3413919"/>
                    <a:gd name="connsiteY69" fmla="*/ 2594562 h 6710153"/>
                    <a:gd name="connsiteX70" fmla="*/ 2410619 w 3413919"/>
                    <a:gd name="connsiteY70" fmla="*/ 2375487 h 6710153"/>
                    <a:gd name="connsiteX71" fmla="*/ 2379663 w 3413919"/>
                    <a:gd name="connsiteY71" fmla="*/ 2097675 h 6710153"/>
                    <a:gd name="connsiteX72" fmla="*/ 2320925 w 3413919"/>
                    <a:gd name="connsiteY72" fmla="*/ 1866693 h 6710153"/>
                    <a:gd name="connsiteX73" fmla="*/ 2216944 w 3413919"/>
                    <a:gd name="connsiteY73" fmla="*/ 1816687 h 6710153"/>
                    <a:gd name="connsiteX74" fmla="*/ 1893094 w 3413919"/>
                    <a:gd name="connsiteY74" fmla="*/ 1527762 h 6710153"/>
                    <a:gd name="connsiteX75" fmla="*/ 1696244 w 3413919"/>
                    <a:gd name="connsiteY75" fmla="*/ 1311862 h 6710153"/>
                    <a:gd name="connsiteX76" fmla="*/ 1648619 w 3413919"/>
                    <a:gd name="connsiteY76" fmla="*/ 1200737 h 6710153"/>
                    <a:gd name="connsiteX77" fmla="*/ 1626394 w 3413919"/>
                    <a:gd name="connsiteY77" fmla="*/ 1073737 h 6710153"/>
                    <a:gd name="connsiteX78" fmla="*/ 1572419 w 3413919"/>
                    <a:gd name="connsiteY78" fmla="*/ 921337 h 6710153"/>
                    <a:gd name="connsiteX79" fmla="*/ 1366044 w 3413919"/>
                    <a:gd name="connsiteY79" fmla="*/ 784812 h 6710153"/>
                    <a:gd name="connsiteX80" fmla="*/ 1273969 w 3413919"/>
                    <a:gd name="connsiteY80" fmla="*/ 743537 h 6710153"/>
                    <a:gd name="connsiteX81" fmla="*/ 1223169 w 3413919"/>
                    <a:gd name="connsiteY81" fmla="*/ 654637 h 6710153"/>
                    <a:gd name="connsiteX82" fmla="*/ 1013619 w 3413919"/>
                    <a:gd name="connsiteY82" fmla="*/ 572087 h 6710153"/>
                    <a:gd name="connsiteX83" fmla="*/ 994569 w 3413919"/>
                    <a:gd name="connsiteY83" fmla="*/ 480012 h 6710153"/>
                    <a:gd name="connsiteX84" fmla="*/ 918369 w 3413919"/>
                    <a:gd name="connsiteY84" fmla="*/ 451437 h 6710153"/>
                    <a:gd name="connsiteX85" fmla="*/ 877094 w 3413919"/>
                    <a:gd name="connsiteY85" fmla="*/ 353012 h 6710153"/>
                    <a:gd name="connsiteX86" fmla="*/ 765969 w 3413919"/>
                    <a:gd name="connsiteY86" fmla="*/ 260937 h 6710153"/>
                    <a:gd name="connsiteX87" fmla="*/ 625475 w 3413919"/>
                    <a:gd name="connsiteY87" fmla="*/ 208549 h 6710153"/>
                    <a:gd name="connsiteX88" fmla="*/ 594519 w 3413919"/>
                    <a:gd name="connsiteY88" fmla="*/ 102187 h 6710153"/>
                    <a:gd name="connsiteX89" fmla="*/ 435769 w 3413919"/>
                    <a:gd name="connsiteY89" fmla="*/ 587 h 6710153"/>
                    <a:gd name="connsiteX90" fmla="*/ 340519 w 3413919"/>
                    <a:gd name="connsiteY90" fmla="*/ 67262 h 6710153"/>
                    <a:gd name="connsiteX91" fmla="*/ 280194 w 3413919"/>
                    <a:gd name="connsiteY91" fmla="*/ 203786 h 6710153"/>
                    <a:gd name="connsiteX92" fmla="*/ 210344 w 3413919"/>
                    <a:gd name="connsiteY92" fmla="*/ 372060 h 6710153"/>
                    <a:gd name="connsiteX93" fmla="*/ 121444 w 3413919"/>
                    <a:gd name="connsiteY93" fmla="*/ 499061 h 6710153"/>
                    <a:gd name="connsiteX94" fmla="*/ 134144 w 3413919"/>
                    <a:gd name="connsiteY94" fmla="*/ 613360 h 6710153"/>
                    <a:gd name="connsiteX95" fmla="*/ 0 w 3413919"/>
                    <a:gd name="connsiteY95"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2794 w 3413919"/>
                    <a:gd name="connsiteY40" fmla="*/ 5329028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82788 w 3413919"/>
                    <a:gd name="connsiteY48" fmla="*/ 4588463 h 6710153"/>
                    <a:gd name="connsiteX49" fmla="*/ 1994694 w 3413919"/>
                    <a:gd name="connsiteY49" fmla="*/ 4421775 h 6710153"/>
                    <a:gd name="connsiteX50" fmla="*/ 1923257 w 3413919"/>
                    <a:gd name="connsiteY50" fmla="*/ 4307474 h 6710153"/>
                    <a:gd name="connsiteX51" fmla="*/ 2011363 w 3413919"/>
                    <a:gd name="connsiteY51" fmla="*/ 4214606 h 6710153"/>
                    <a:gd name="connsiteX52" fmla="*/ 1987550 w 3413919"/>
                    <a:gd name="connsiteY52" fmla="*/ 4152694 h 6710153"/>
                    <a:gd name="connsiteX53" fmla="*/ 2018507 w 3413919"/>
                    <a:gd name="connsiteY53" fmla="*/ 4105068 h 6710153"/>
                    <a:gd name="connsiteX54" fmla="*/ 1992313 w 3413919"/>
                    <a:gd name="connsiteY54" fmla="*/ 4007436 h 6710153"/>
                    <a:gd name="connsiteX55" fmla="*/ 1887538 w 3413919"/>
                    <a:gd name="connsiteY55" fmla="*/ 3921712 h 6710153"/>
                    <a:gd name="connsiteX56" fmla="*/ 1955007 w 3413919"/>
                    <a:gd name="connsiteY56" fmla="*/ 3789156 h 6710153"/>
                    <a:gd name="connsiteX57" fmla="*/ 1903413 w 3413919"/>
                    <a:gd name="connsiteY57" fmla="*/ 3712956 h 6710153"/>
                    <a:gd name="connsiteX58" fmla="*/ 1939925 w 3413919"/>
                    <a:gd name="connsiteY58" fmla="*/ 3628820 h 6710153"/>
                    <a:gd name="connsiteX59" fmla="*/ 1966119 w 3413919"/>
                    <a:gd name="connsiteY59" fmla="*/ 3531187 h 6710153"/>
                    <a:gd name="connsiteX60" fmla="*/ 2011363 w 3413919"/>
                    <a:gd name="connsiteY60" fmla="*/ 3446256 h 6710153"/>
                    <a:gd name="connsiteX61" fmla="*/ 1947069 w 3413919"/>
                    <a:gd name="connsiteY61" fmla="*/ 3353387 h 6710153"/>
                    <a:gd name="connsiteX62" fmla="*/ 2051844 w 3413919"/>
                    <a:gd name="connsiteY62" fmla="*/ 3262106 h 6710153"/>
                    <a:gd name="connsiteX63" fmla="*/ 1991519 w 3413919"/>
                    <a:gd name="connsiteY63" fmla="*/ 3197812 h 6710153"/>
                    <a:gd name="connsiteX64" fmla="*/ 1985169 w 3413919"/>
                    <a:gd name="connsiteY64" fmla="*/ 3071607 h 6710153"/>
                    <a:gd name="connsiteX65" fmla="*/ 2070894 w 3413919"/>
                    <a:gd name="connsiteY65" fmla="*/ 3035887 h 6710153"/>
                    <a:gd name="connsiteX66" fmla="*/ 2124869 w 3413919"/>
                    <a:gd name="connsiteY66" fmla="*/ 2975562 h 6710153"/>
                    <a:gd name="connsiteX67" fmla="*/ 2186782 w 3413919"/>
                    <a:gd name="connsiteY67" fmla="*/ 2829512 h 6710153"/>
                    <a:gd name="connsiteX68" fmla="*/ 2334419 w 3413919"/>
                    <a:gd name="connsiteY68" fmla="*/ 2727912 h 6710153"/>
                    <a:gd name="connsiteX69" fmla="*/ 2401094 w 3413919"/>
                    <a:gd name="connsiteY69" fmla="*/ 2594562 h 6710153"/>
                    <a:gd name="connsiteX70" fmla="*/ 2410619 w 3413919"/>
                    <a:gd name="connsiteY70" fmla="*/ 2375487 h 6710153"/>
                    <a:gd name="connsiteX71" fmla="*/ 2379663 w 3413919"/>
                    <a:gd name="connsiteY71" fmla="*/ 2097675 h 6710153"/>
                    <a:gd name="connsiteX72" fmla="*/ 2320925 w 3413919"/>
                    <a:gd name="connsiteY72" fmla="*/ 1866693 h 6710153"/>
                    <a:gd name="connsiteX73" fmla="*/ 2216944 w 3413919"/>
                    <a:gd name="connsiteY73" fmla="*/ 1816687 h 6710153"/>
                    <a:gd name="connsiteX74" fmla="*/ 1893094 w 3413919"/>
                    <a:gd name="connsiteY74" fmla="*/ 1527762 h 6710153"/>
                    <a:gd name="connsiteX75" fmla="*/ 1696244 w 3413919"/>
                    <a:gd name="connsiteY75" fmla="*/ 1311862 h 6710153"/>
                    <a:gd name="connsiteX76" fmla="*/ 1648619 w 3413919"/>
                    <a:gd name="connsiteY76" fmla="*/ 1200737 h 6710153"/>
                    <a:gd name="connsiteX77" fmla="*/ 1626394 w 3413919"/>
                    <a:gd name="connsiteY77" fmla="*/ 1073737 h 6710153"/>
                    <a:gd name="connsiteX78" fmla="*/ 1572419 w 3413919"/>
                    <a:gd name="connsiteY78" fmla="*/ 921337 h 6710153"/>
                    <a:gd name="connsiteX79" fmla="*/ 1366044 w 3413919"/>
                    <a:gd name="connsiteY79" fmla="*/ 784812 h 6710153"/>
                    <a:gd name="connsiteX80" fmla="*/ 1273969 w 3413919"/>
                    <a:gd name="connsiteY80" fmla="*/ 743537 h 6710153"/>
                    <a:gd name="connsiteX81" fmla="*/ 1223169 w 3413919"/>
                    <a:gd name="connsiteY81" fmla="*/ 654637 h 6710153"/>
                    <a:gd name="connsiteX82" fmla="*/ 1013619 w 3413919"/>
                    <a:gd name="connsiteY82" fmla="*/ 572087 h 6710153"/>
                    <a:gd name="connsiteX83" fmla="*/ 994569 w 3413919"/>
                    <a:gd name="connsiteY83" fmla="*/ 480012 h 6710153"/>
                    <a:gd name="connsiteX84" fmla="*/ 918369 w 3413919"/>
                    <a:gd name="connsiteY84" fmla="*/ 451437 h 6710153"/>
                    <a:gd name="connsiteX85" fmla="*/ 877094 w 3413919"/>
                    <a:gd name="connsiteY85" fmla="*/ 353012 h 6710153"/>
                    <a:gd name="connsiteX86" fmla="*/ 765969 w 3413919"/>
                    <a:gd name="connsiteY86" fmla="*/ 260937 h 6710153"/>
                    <a:gd name="connsiteX87" fmla="*/ 625475 w 3413919"/>
                    <a:gd name="connsiteY87" fmla="*/ 208549 h 6710153"/>
                    <a:gd name="connsiteX88" fmla="*/ 594519 w 3413919"/>
                    <a:gd name="connsiteY88" fmla="*/ 102187 h 6710153"/>
                    <a:gd name="connsiteX89" fmla="*/ 435769 w 3413919"/>
                    <a:gd name="connsiteY89" fmla="*/ 587 h 6710153"/>
                    <a:gd name="connsiteX90" fmla="*/ 340519 w 3413919"/>
                    <a:gd name="connsiteY90" fmla="*/ 67262 h 6710153"/>
                    <a:gd name="connsiteX91" fmla="*/ 280194 w 3413919"/>
                    <a:gd name="connsiteY91" fmla="*/ 203786 h 6710153"/>
                    <a:gd name="connsiteX92" fmla="*/ 210344 w 3413919"/>
                    <a:gd name="connsiteY92" fmla="*/ 372060 h 6710153"/>
                    <a:gd name="connsiteX93" fmla="*/ 121444 w 3413919"/>
                    <a:gd name="connsiteY93" fmla="*/ 499061 h 6710153"/>
                    <a:gd name="connsiteX94" fmla="*/ 134144 w 3413919"/>
                    <a:gd name="connsiteY94" fmla="*/ 613360 h 6710153"/>
                    <a:gd name="connsiteX95" fmla="*/ 0 w 3413919"/>
                    <a:gd name="connsiteY95"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2794 w 3413919"/>
                    <a:gd name="connsiteY40" fmla="*/ 5329028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82788 w 3413919"/>
                    <a:gd name="connsiteY48" fmla="*/ 4588463 h 6710153"/>
                    <a:gd name="connsiteX49" fmla="*/ 1994694 w 3413919"/>
                    <a:gd name="connsiteY49" fmla="*/ 4421775 h 6710153"/>
                    <a:gd name="connsiteX50" fmla="*/ 1923257 w 3413919"/>
                    <a:gd name="connsiteY50" fmla="*/ 4307474 h 6710153"/>
                    <a:gd name="connsiteX51" fmla="*/ 2011363 w 3413919"/>
                    <a:gd name="connsiteY51" fmla="*/ 4214606 h 6710153"/>
                    <a:gd name="connsiteX52" fmla="*/ 1987550 w 3413919"/>
                    <a:gd name="connsiteY52" fmla="*/ 4152694 h 6710153"/>
                    <a:gd name="connsiteX53" fmla="*/ 2018507 w 3413919"/>
                    <a:gd name="connsiteY53" fmla="*/ 4105068 h 6710153"/>
                    <a:gd name="connsiteX54" fmla="*/ 1992313 w 3413919"/>
                    <a:gd name="connsiteY54" fmla="*/ 4007436 h 6710153"/>
                    <a:gd name="connsiteX55" fmla="*/ 1887538 w 3413919"/>
                    <a:gd name="connsiteY55" fmla="*/ 3921712 h 6710153"/>
                    <a:gd name="connsiteX56" fmla="*/ 1955007 w 3413919"/>
                    <a:gd name="connsiteY56" fmla="*/ 3789156 h 6710153"/>
                    <a:gd name="connsiteX57" fmla="*/ 1903413 w 3413919"/>
                    <a:gd name="connsiteY57" fmla="*/ 3712956 h 6710153"/>
                    <a:gd name="connsiteX58" fmla="*/ 1939925 w 3413919"/>
                    <a:gd name="connsiteY58" fmla="*/ 3628820 h 6710153"/>
                    <a:gd name="connsiteX59" fmla="*/ 1966119 w 3413919"/>
                    <a:gd name="connsiteY59" fmla="*/ 3531187 h 6710153"/>
                    <a:gd name="connsiteX60" fmla="*/ 2011363 w 3413919"/>
                    <a:gd name="connsiteY60" fmla="*/ 3446256 h 6710153"/>
                    <a:gd name="connsiteX61" fmla="*/ 1947069 w 3413919"/>
                    <a:gd name="connsiteY61" fmla="*/ 3353387 h 6710153"/>
                    <a:gd name="connsiteX62" fmla="*/ 2051844 w 3413919"/>
                    <a:gd name="connsiteY62" fmla="*/ 3262106 h 6710153"/>
                    <a:gd name="connsiteX63" fmla="*/ 1991519 w 3413919"/>
                    <a:gd name="connsiteY63" fmla="*/ 3197812 h 6710153"/>
                    <a:gd name="connsiteX64" fmla="*/ 1985169 w 3413919"/>
                    <a:gd name="connsiteY64" fmla="*/ 3071607 h 6710153"/>
                    <a:gd name="connsiteX65" fmla="*/ 2070894 w 3413919"/>
                    <a:gd name="connsiteY65" fmla="*/ 3035887 h 6710153"/>
                    <a:gd name="connsiteX66" fmla="*/ 2124869 w 3413919"/>
                    <a:gd name="connsiteY66" fmla="*/ 2975562 h 6710153"/>
                    <a:gd name="connsiteX67" fmla="*/ 2186782 w 3413919"/>
                    <a:gd name="connsiteY67" fmla="*/ 2829512 h 6710153"/>
                    <a:gd name="connsiteX68" fmla="*/ 2282825 w 3413919"/>
                    <a:gd name="connsiteY68" fmla="*/ 2757282 h 6710153"/>
                    <a:gd name="connsiteX69" fmla="*/ 2334419 w 3413919"/>
                    <a:gd name="connsiteY69" fmla="*/ 2727912 h 6710153"/>
                    <a:gd name="connsiteX70" fmla="*/ 2401094 w 3413919"/>
                    <a:gd name="connsiteY70" fmla="*/ 2594562 h 6710153"/>
                    <a:gd name="connsiteX71" fmla="*/ 2410619 w 3413919"/>
                    <a:gd name="connsiteY71" fmla="*/ 2375487 h 6710153"/>
                    <a:gd name="connsiteX72" fmla="*/ 2379663 w 3413919"/>
                    <a:gd name="connsiteY72" fmla="*/ 2097675 h 6710153"/>
                    <a:gd name="connsiteX73" fmla="*/ 2320925 w 3413919"/>
                    <a:gd name="connsiteY73" fmla="*/ 1866693 h 6710153"/>
                    <a:gd name="connsiteX74" fmla="*/ 2216944 w 3413919"/>
                    <a:gd name="connsiteY74" fmla="*/ 1816687 h 6710153"/>
                    <a:gd name="connsiteX75" fmla="*/ 1893094 w 3413919"/>
                    <a:gd name="connsiteY75" fmla="*/ 1527762 h 6710153"/>
                    <a:gd name="connsiteX76" fmla="*/ 1696244 w 3413919"/>
                    <a:gd name="connsiteY76" fmla="*/ 1311862 h 6710153"/>
                    <a:gd name="connsiteX77" fmla="*/ 1648619 w 3413919"/>
                    <a:gd name="connsiteY77" fmla="*/ 1200737 h 6710153"/>
                    <a:gd name="connsiteX78" fmla="*/ 1626394 w 3413919"/>
                    <a:gd name="connsiteY78" fmla="*/ 1073737 h 6710153"/>
                    <a:gd name="connsiteX79" fmla="*/ 1572419 w 3413919"/>
                    <a:gd name="connsiteY79" fmla="*/ 921337 h 6710153"/>
                    <a:gd name="connsiteX80" fmla="*/ 1366044 w 3413919"/>
                    <a:gd name="connsiteY80" fmla="*/ 784812 h 6710153"/>
                    <a:gd name="connsiteX81" fmla="*/ 1273969 w 3413919"/>
                    <a:gd name="connsiteY81" fmla="*/ 743537 h 6710153"/>
                    <a:gd name="connsiteX82" fmla="*/ 1223169 w 3413919"/>
                    <a:gd name="connsiteY82" fmla="*/ 654637 h 6710153"/>
                    <a:gd name="connsiteX83" fmla="*/ 1013619 w 3413919"/>
                    <a:gd name="connsiteY83" fmla="*/ 572087 h 6710153"/>
                    <a:gd name="connsiteX84" fmla="*/ 994569 w 3413919"/>
                    <a:gd name="connsiteY84" fmla="*/ 480012 h 6710153"/>
                    <a:gd name="connsiteX85" fmla="*/ 918369 w 3413919"/>
                    <a:gd name="connsiteY85" fmla="*/ 451437 h 6710153"/>
                    <a:gd name="connsiteX86" fmla="*/ 877094 w 3413919"/>
                    <a:gd name="connsiteY86" fmla="*/ 353012 h 6710153"/>
                    <a:gd name="connsiteX87" fmla="*/ 765969 w 3413919"/>
                    <a:gd name="connsiteY87" fmla="*/ 260937 h 6710153"/>
                    <a:gd name="connsiteX88" fmla="*/ 625475 w 3413919"/>
                    <a:gd name="connsiteY88" fmla="*/ 208549 h 6710153"/>
                    <a:gd name="connsiteX89" fmla="*/ 594519 w 3413919"/>
                    <a:gd name="connsiteY89" fmla="*/ 102187 h 6710153"/>
                    <a:gd name="connsiteX90" fmla="*/ 435769 w 3413919"/>
                    <a:gd name="connsiteY90" fmla="*/ 587 h 6710153"/>
                    <a:gd name="connsiteX91" fmla="*/ 340519 w 3413919"/>
                    <a:gd name="connsiteY91" fmla="*/ 67262 h 6710153"/>
                    <a:gd name="connsiteX92" fmla="*/ 280194 w 3413919"/>
                    <a:gd name="connsiteY92" fmla="*/ 203786 h 6710153"/>
                    <a:gd name="connsiteX93" fmla="*/ 210344 w 3413919"/>
                    <a:gd name="connsiteY93" fmla="*/ 372060 h 6710153"/>
                    <a:gd name="connsiteX94" fmla="*/ 121444 w 3413919"/>
                    <a:gd name="connsiteY94" fmla="*/ 499061 h 6710153"/>
                    <a:gd name="connsiteX95" fmla="*/ 134144 w 3413919"/>
                    <a:gd name="connsiteY95" fmla="*/ 613360 h 6710153"/>
                    <a:gd name="connsiteX96" fmla="*/ 0 w 3413919"/>
                    <a:gd name="connsiteY96"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2794 w 3413919"/>
                    <a:gd name="connsiteY40" fmla="*/ 5329028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82788 w 3413919"/>
                    <a:gd name="connsiteY48" fmla="*/ 4588463 h 6710153"/>
                    <a:gd name="connsiteX49" fmla="*/ 1994694 w 3413919"/>
                    <a:gd name="connsiteY49" fmla="*/ 4421775 h 6710153"/>
                    <a:gd name="connsiteX50" fmla="*/ 1923257 w 3413919"/>
                    <a:gd name="connsiteY50" fmla="*/ 4307474 h 6710153"/>
                    <a:gd name="connsiteX51" fmla="*/ 2011363 w 3413919"/>
                    <a:gd name="connsiteY51" fmla="*/ 4214606 h 6710153"/>
                    <a:gd name="connsiteX52" fmla="*/ 1987550 w 3413919"/>
                    <a:gd name="connsiteY52" fmla="*/ 4152694 h 6710153"/>
                    <a:gd name="connsiteX53" fmla="*/ 2018507 w 3413919"/>
                    <a:gd name="connsiteY53" fmla="*/ 4105068 h 6710153"/>
                    <a:gd name="connsiteX54" fmla="*/ 1992313 w 3413919"/>
                    <a:gd name="connsiteY54" fmla="*/ 4007436 h 6710153"/>
                    <a:gd name="connsiteX55" fmla="*/ 1887538 w 3413919"/>
                    <a:gd name="connsiteY55" fmla="*/ 3921712 h 6710153"/>
                    <a:gd name="connsiteX56" fmla="*/ 1955007 w 3413919"/>
                    <a:gd name="connsiteY56" fmla="*/ 3789156 h 6710153"/>
                    <a:gd name="connsiteX57" fmla="*/ 1903413 w 3413919"/>
                    <a:gd name="connsiteY57" fmla="*/ 3712956 h 6710153"/>
                    <a:gd name="connsiteX58" fmla="*/ 1939925 w 3413919"/>
                    <a:gd name="connsiteY58" fmla="*/ 3628820 h 6710153"/>
                    <a:gd name="connsiteX59" fmla="*/ 1966119 w 3413919"/>
                    <a:gd name="connsiteY59" fmla="*/ 3531187 h 6710153"/>
                    <a:gd name="connsiteX60" fmla="*/ 2011363 w 3413919"/>
                    <a:gd name="connsiteY60" fmla="*/ 3446256 h 6710153"/>
                    <a:gd name="connsiteX61" fmla="*/ 1947069 w 3413919"/>
                    <a:gd name="connsiteY61" fmla="*/ 3353387 h 6710153"/>
                    <a:gd name="connsiteX62" fmla="*/ 2051844 w 3413919"/>
                    <a:gd name="connsiteY62" fmla="*/ 3262106 h 6710153"/>
                    <a:gd name="connsiteX63" fmla="*/ 1991519 w 3413919"/>
                    <a:gd name="connsiteY63" fmla="*/ 3197812 h 6710153"/>
                    <a:gd name="connsiteX64" fmla="*/ 1985169 w 3413919"/>
                    <a:gd name="connsiteY64" fmla="*/ 3071607 h 6710153"/>
                    <a:gd name="connsiteX65" fmla="*/ 2070894 w 3413919"/>
                    <a:gd name="connsiteY65" fmla="*/ 3035887 h 6710153"/>
                    <a:gd name="connsiteX66" fmla="*/ 2124869 w 3413919"/>
                    <a:gd name="connsiteY66" fmla="*/ 2975562 h 6710153"/>
                    <a:gd name="connsiteX67" fmla="*/ 2186782 w 3413919"/>
                    <a:gd name="connsiteY67" fmla="*/ 2829512 h 6710153"/>
                    <a:gd name="connsiteX68" fmla="*/ 2287588 w 3413919"/>
                    <a:gd name="connsiteY68" fmla="*/ 2769188 h 6710153"/>
                    <a:gd name="connsiteX69" fmla="*/ 2334419 w 3413919"/>
                    <a:gd name="connsiteY69" fmla="*/ 2727912 h 6710153"/>
                    <a:gd name="connsiteX70" fmla="*/ 2401094 w 3413919"/>
                    <a:gd name="connsiteY70" fmla="*/ 2594562 h 6710153"/>
                    <a:gd name="connsiteX71" fmla="*/ 2410619 w 3413919"/>
                    <a:gd name="connsiteY71" fmla="*/ 2375487 h 6710153"/>
                    <a:gd name="connsiteX72" fmla="*/ 2379663 w 3413919"/>
                    <a:gd name="connsiteY72" fmla="*/ 2097675 h 6710153"/>
                    <a:gd name="connsiteX73" fmla="*/ 2320925 w 3413919"/>
                    <a:gd name="connsiteY73" fmla="*/ 1866693 h 6710153"/>
                    <a:gd name="connsiteX74" fmla="*/ 2216944 w 3413919"/>
                    <a:gd name="connsiteY74" fmla="*/ 1816687 h 6710153"/>
                    <a:gd name="connsiteX75" fmla="*/ 1893094 w 3413919"/>
                    <a:gd name="connsiteY75" fmla="*/ 1527762 h 6710153"/>
                    <a:gd name="connsiteX76" fmla="*/ 1696244 w 3413919"/>
                    <a:gd name="connsiteY76" fmla="*/ 1311862 h 6710153"/>
                    <a:gd name="connsiteX77" fmla="*/ 1648619 w 3413919"/>
                    <a:gd name="connsiteY77" fmla="*/ 1200737 h 6710153"/>
                    <a:gd name="connsiteX78" fmla="*/ 1626394 w 3413919"/>
                    <a:gd name="connsiteY78" fmla="*/ 1073737 h 6710153"/>
                    <a:gd name="connsiteX79" fmla="*/ 1572419 w 3413919"/>
                    <a:gd name="connsiteY79" fmla="*/ 921337 h 6710153"/>
                    <a:gd name="connsiteX80" fmla="*/ 1366044 w 3413919"/>
                    <a:gd name="connsiteY80" fmla="*/ 784812 h 6710153"/>
                    <a:gd name="connsiteX81" fmla="*/ 1273969 w 3413919"/>
                    <a:gd name="connsiteY81" fmla="*/ 743537 h 6710153"/>
                    <a:gd name="connsiteX82" fmla="*/ 1223169 w 3413919"/>
                    <a:gd name="connsiteY82" fmla="*/ 654637 h 6710153"/>
                    <a:gd name="connsiteX83" fmla="*/ 1013619 w 3413919"/>
                    <a:gd name="connsiteY83" fmla="*/ 572087 h 6710153"/>
                    <a:gd name="connsiteX84" fmla="*/ 994569 w 3413919"/>
                    <a:gd name="connsiteY84" fmla="*/ 480012 h 6710153"/>
                    <a:gd name="connsiteX85" fmla="*/ 918369 w 3413919"/>
                    <a:gd name="connsiteY85" fmla="*/ 451437 h 6710153"/>
                    <a:gd name="connsiteX86" fmla="*/ 877094 w 3413919"/>
                    <a:gd name="connsiteY86" fmla="*/ 353012 h 6710153"/>
                    <a:gd name="connsiteX87" fmla="*/ 765969 w 3413919"/>
                    <a:gd name="connsiteY87" fmla="*/ 260937 h 6710153"/>
                    <a:gd name="connsiteX88" fmla="*/ 625475 w 3413919"/>
                    <a:gd name="connsiteY88" fmla="*/ 208549 h 6710153"/>
                    <a:gd name="connsiteX89" fmla="*/ 594519 w 3413919"/>
                    <a:gd name="connsiteY89" fmla="*/ 102187 h 6710153"/>
                    <a:gd name="connsiteX90" fmla="*/ 435769 w 3413919"/>
                    <a:gd name="connsiteY90" fmla="*/ 587 h 6710153"/>
                    <a:gd name="connsiteX91" fmla="*/ 340519 w 3413919"/>
                    <a:gd name="connsiteY91" fmla="*/ 67262 h 6710153"/>
                    <a:gd name="connsiteX92" fmla="*/ 280194 w 3413919"/>
                    <a:gd name="connsiteY92" fmla="*/ 203786 h 6710153"/>
                    <a:gd name="connsiteX93" fmla="*/ 210344 w 3413919"/>
                    <a:gd name="connsiteY93" fmla="*/ 372060 h 6710153"/>
                    <a:gd name="connsiteX94" fmla="*/ 121444 w 3413919"/>
                    <a:gd name="connsiteY94" fmla="*/ 499061 h 6710153"/>
                    <a:gd name="connsiteX95" fmla="*/ 134144 w 3413919"/>
                    <a:gd name="connsiteY95" fmla="*/ 613360 h 6710153"/>
                    <a:gd name="connsiteX96" fmla="*/ 0 w 3413919"/>
                    <a:gd name="connsiteY96"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2794 w 3413919"/>
                    <a:gd name="connsiteY40" fmla="*/ 5329028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82788 w 3413919"/>
                    <a:gd name="connsiteY48" fmla="*/ 4588463 h 6710153"/>
                    <a:gd name="connsiteX49" fmla="*/ 1999457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379663 w 3413919"/>
                    <a:gd name="connsiteY73" fmla="*/ 2097675 h 6710153"/>
                    <a:gd name="connsiteX74" fmla="*/ 2320925 w 3413919"/>
                    <a:gd name="connsiteY74" fmla="*/ 1866693 h 6710153"/>
                    <a:gd name="connsiteX75" fmla="*/ 2216944 w 3413919"/>
                    <a:gd name="connsiteY75" fmla="*/ 1816687 h 6710153"/>
                    <a:gd name="connsiteX76" fmla="*/ 1893094 w 3413919"/>
                    <a:gd name="connsiteY76" fmla="*/ 1527762 h 6710153"/>
                    <a:gd name="connsiteX77" fmla="*/ 1696244 w 3413919"/>
                    <a:gd name="connsiteY77" fmla="*/ 1311862 h 6710153"/>
                    <a:gd name="connsiteX78" fmla="*/ 1648619 w 3413919"/>
                    <a:gd name="connsiteY78" fmla="*/ 1200737 h 6710153"/>
                    <a:gd name="connsiteX79" fmla="*/ 1626394 w 3413919"/>
                    <a:gd name="connsiteY79" fmla="*/ 1073737 h 6710153"/>
                    <a:gd name="connsiteX80" fmla="*/ 1572419 w 3413919"/>
                    <a:gd name="connsiteY80" fmla="*/ 921337 h 6710153"/>
                    <a:gd name="connsiteX81" fmla="*/ 1366044 w 3413919"/>
                    <a:gd name="connsiteY81" fmla="*/ 784812 h 6710153"/>
                    <a:gd name="connsiteX82" fmla="*/ 1273969 w 3413919"/>
                    <a:gd name="connsiteY82" fmla="*/ 743537 h 6710153"/>
                    <a:gd name="connsiteX83" fmla="*/ 1223169 w 3413919"/>
                    <a:gd name="connsiteY83" fmla="*/ 654637 h 6710153"/>
                    <a:gd name="connsiteX84" fmla="*/ 1013619 w 3413919"/>
                    <a:gd name="connsiteY84" fmla="*/ 572087 h 6710153"/>
                    <a:gd name="connsiteX85" fmla="*/ 994569 w 3413919"/>
                    <a:gd name="connsiteY85" fmla="*/ 480012 h 6710153"/>
                    <a:gd name="connsiteX86" fmla="*/ 918369 w 3413919"/>
                    <a:gd name="connsiteY86" fmla="*/ 451437 h 6710153"/>
                    <a:gd name="connsiteX87" fmla="*/ 877094 w 3413919"/>
                    <a:gd name="connsiteY87" fmla="*/ 353012 h 6710153"/>
                    <a:gd name="connsiteX88" fmla="*/ 765969 w 3413919"/>
                    <a:gd name="connsiteY88" fmla="*/ 260937 h 6710153"/>
                    <a:gd name="connsiteX89" fmla="*/ 625475 w 3413919"/>
                    <a:gd name="connsiteY89" fmla="*/ 208549 h 6710153"/>
                    <a:gd name="connsiteX90" fmla="*/ 594519 w 3413919"/>
                    <a:gd name="connsiteY90" fmla="*/ 102187 h 6710153"/>
                    <a:gd name="connsiteX91" fmla="*/ 435769 w 3413919"/>
                    <a:gd name="connsiteY91" fmla="*/ 587 h 6710153"/>
                    <a:gd name="connsiteX92" fmla="*/ 340519 w 3413919"/>
                    <a:gd name="connsiteY92" fmla="*/ 67262 h 6710153"/>
                    <a:gd name="connsiteX93" fmla="*/ 280194 w 3413919"/>
                    <a:gd name="connsiteY93" fmla="*/ 203786 h 6710153"/>
                    <a:gd name="connsiteX94" fmla="*/ 210344 w 3413919"/>
                    <a:gd name="connsiteY94" fmla="*/ 372060 h 6710153"/>
                    <a:gd name="connsiteX95" fmla="*/ 121444 w 3413919"/>
                    <a:gd name="connsiteY95" fmla="*/ 499061 h 6710153"/>
                    <a:gd name="connsiteX96" fmla="*/ 134144 w 3413919"/>
                    <a:gd name="connsiteY96" fmla="*/ 613360 h 6710153"/>
                    <a:gd name="connsiteX97" fmla="*/ 0 w 3413919"/>
                    <a:gd name="connsiteY97"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2794 w 3413919"/>
                    <a:gd name="connsiteY40" fmla="*/ 5329028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82788 w 3413919"/>
                    <a:gd name="connsiteY48" fmla="*/ 4588463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379663 w 3413919"/>
                    <a:gd name="connsiteY73" fmla="*/ 2097675 h 6710153"/>
                    <a:gd name="connsiteX74" fmla="*/ 2320925 w 3413919"/>
                    <a:gd name="connsiteY74" fmla="*/ 1866693 h 6710153"/>
                    <a:gd name="connsiteX75" fmla="*/ 2216944 w 3413919"/>
                    <a:gd name="connsiteY75" fmla="*/ 1816687 h 6710153"/>
                    <a:gd name="connsiteX76" fmla="*/ 1893094 w 3413919"/>
                    <a:gd name="connsiteY76" fmla="*/ 1527762 h 6710153"/>
                    <a:gd name="connsiteX77" fmla="*/ 1696244 w 3413919"/>
                    <a:gd name="connsiteY77" fmla="*/ 1311862 h 6710153"/>
                    <a:gd name="connsiteX78" fmla="*/ 1648619 w 3413919"/>
                    <a:gd name="connsiteY78" fmla="*/ 1200737 h 6710153"/>
                    <a:gd name="connsiteX79" fmla="*/ 1626394 w 3413919"/>
                    <a:gd name="connsiteY79" fmla="*/ 1073737 h 6710153"/>
                    <a:gd name="connsiteX80" fmla="*/ 1572419 w 3413919"/>
                    <a:gd name="connsiteY80" fmla="*/ 921337 h 6710153"/>
                    <a:gd name="connsiteX81" fmla="*/ 1366044 w 3413919"/>
                    <a:gd name="connsiteY81" fmla="*/ 784812 h 6710153"/>
                    <a:gd name="connsiteX82" fmla="*/ 1273969 w 3413919"/>
                    <a:gd name="connsiteY82" fmla="*/ 743537 h 6710153"/>
                    <a:gd name="connsiteX83" fmla="*/ 1223169 w 3413919"/>
                    <a:gd name="connsiteY83" fmla="*/ 654637 h 6710153"/>
                    <a:gd name="connsiteX84" fmla="*/ 1013619 w 3413919"/>
                    <a:gd name="connsiteY84" fmla="*/ 572087 h 6710153"/>
                    <a:gd name="connsiteX85" fmla="*/ 994569 w 3413919"/>
                    <a:gd name="connsiteY85" fmla="*/ 480012 h 6710153"/>
                    <a:gd name="connsiteX86" fmla="*/ 918369 w 3413919"/>
                    <a:gd name="connsiteY86" fmla="*/ 451437 h 6710153"/>
                    <a:gd name="connsiteX87" fmla="*/ 877094 w 3413919"/>
                    <a:gd name="connsiteY87" fmla="*/ 353012 h 6710153"/>
                    <a:gd name="connsiteX88" fmla="*/ 765969 w 3413919"/>
                    <a:gd name="connsiteY88" fmla="*/ 260937 h 6710153"/>
                    <a:gd name="connsiteX89" fmla="*/ 625475 w 3413919"/>
                    <a:gd name="connsiteY89" fmla="*/ 208549 h 6710153"/>
                    <a:gd name="connsiteX90" fmla="*/ 594519 w 3413919"/>
                    <a:gd name="connsiteY90" fmla="*/ 102187 h 6710153"/>
                    <a:gd name="connsiteX91" fmla="*/ 435769 w 3413919"/>
                    <a:gd name="connsiteY91" fmla="*/ 587 h 6710153"/>
                    <a:gd name="connsiteX92" fmla="*/ 340519 w 3413919"/>
                    <a:gd name="connsiteY92" fmla="*/ 67262 h 6710153"/>
                    <a:gd name="connsiteX93" fmla="*/ 280194 w 3413919"/>
                    <a:gd name="connsiteY93" fmla="*/ 203786 h 6710153"/>
                    <a:gd name="connsiteX94" fmla="*/ 210344 w 3413919"/>
                    <a:gd name="connsiteY94" fmla="*/ 372060 h 6710153"/>
                    <a:gd name="connsiteX95" fmla="*/ 121444 w 3413919"/>
                    <a:gd name="connsiteY95" fmla="*/ 499061 h 6710153"/>
                    <a:gd name="connsiteX96" fmla="*/ 134144 w 3413919"/>
                    <a:gd name="connsiteY96" fmla="*/ 613360 h 6710153"/>
                    <a:gd name="connsiteX97" fmla="*/ 0 w 3413919"/>
                    <a:gd name="connsiteY97"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2794 w 3413919"/>
                    <a:gd name="connsiteY40" fmla="*/ 5329028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379663 w 3413919"/>
                    <a:gd name="connsiteY73" fmla="*/ 2097675 h 6710153"/>
                    <a:gd name="connsiteX74" fmla="*/ 2320925 w 3413919"/>
                    <a:gd name="connsiteY74" fmla="*/ 1866693 h 6710153"/>
                    <a:gd name="connsiteX75" fmla="*/ 2216944 w 3413919"/>
                    <a:gd name="connsiteY75" fmla="*/ 1816687 h 6710153"/>
                    <a:gd name="connsiteX76" fmla="*/ 1893094 w 3413919"/>
                    <a:gd name="connsiteY76" fmla="*/ 1527762 h 6710153"/>
                    <a:gd name="connsiteX77" fmla="*/ 1696244 w 3413919"/>
                    <a:gd name="connsiteY77" fmla="*/ 1311862 h 6710153"/>
                    <a:gd name="connsiteX78" fmla="*/ 1648619 w 3413919"/>
                    <a:gd name="connsiteY78" fmla="*/ 1200737 h 6710153"/>
                    <a:gd name="connsiteX79" fmla="*/ 1626394 w 3413919"/>
                    <a:gd name="connsiteY79" fmla="*/ 1073737 h 6710153"/>
                    <a:gd name="connsiteX80" fmla="*/ 1572419 w 3413919"/>
                    <a:gd name="connsiteY80" fmla="*/ 921337 h 6710153"/>
                    <a:gd name="connsiteX81" fmla="*/ 1366044 w 3413919"/>
                    <a:gd name="connsiteY81" fmla="*/ 784812 h 6710153"/>
                    <a:gd name="connsiteX82" fmla="*/ 1273969 w 3413919"/>
                    <a:gd name="connsiteY82" fmla="*/ 743537 h 6710153"/>
                    <a:gd name="connsiteX83" fmla="*/ 1223169 w 3413919"/>
                    <a:gd name="connsiteY83" fmla="*/ 654637 h 6710153"/>
                    <a:gd name="connsiteX84" fmla="*/ 1013619 w 3413919"/>
                    <a:gd name="connsiteY84" fmla="*/ 572087 h 6710153"/>
                    <a:gd name="connsiteX85" fmla="*/ 994569 w 3413919"/>
                    <a:gd name="connsiteY85" fmla="*/ 480012 h 6710153"/>
                    <a:gd name="connsiteX86" fmla="*/ 918369 w 3413919"/>
                    <a:gd name="connsiteY86" fmla="*/ 451437 h 6710153"/>
                    <a:gd name="connsiteX87" fmla="*/ 877094 w 3413919"/>
                    <a:gd name="connsiteY87" fmla="*/ 353012 h 6710153"/>
                    <a:gd name="connsiteX88" fmla="*/ 765969 w 3413919"/>
                    <a:gd name="connsiteY88" fmla="*/ 260937 h 6710153"/>
                    <a:gd name="connsiteX89" fmla="*/ 625475 w 3413919"/>
                    <a:gd name="connsiteY89" fmla="*/ 208549 h 6710153"/>
                    <a:gd name="connsiteX90" fmla="*/ 594519 w 3413919"/>
                    <a:gd name="connsiteY90" fmla="*/ 102187 h 6710153"/>
                    <a:gd name="connsiteX91" fmla="*/ 435769 w 3413919"/>
                    <a:gd name="connsiteY91" fmla="*/ 587 h 6710153"/>
                    <a:gd name="connsiteX92" fmla="*/ 340519 w 3413919"/>
                    <a:gd name="connsiteY92" fmla="*/ 67262 h 6710153"/>
                    <a:gd name="connsiteX93" fmla="*/ 280194 w 3413919"/>
                    <a:gd name="connsiteY93" fmla="*/ 203786 h 6710153"/>
                    <a:gd name="connsiteX94" fmla="*/ 210344 w 3413919"/>
                    <a:gd name="connsiteY94" fmla="*/ 372060 h 6710153"/>
                    <a:gd name="connsiteX95" fmla="*/ 121444 w 3413919"/>
                    <a:gd name="connsiteY95" fmla="*/ 499061 h 6710153"/>
                    <a:gd name="connsiteX96" fmla="*/ 134144 w 3413919"/>
                    <a:gd name="connsiteY96" fmla="*/ 613360 h 6710153"/>
                    <a:gd name="connsiteX97" fmla="*/ 0 w 3413919"/>
                    <a:gd name="connsiteY97"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379663 w 3413919"/>
                    <a:gd name="connsiteY73" fmla="*/ 2097675 h 6710153"/>
                    <a:gd name="connsiteX74" fmla="*/ 2320925 w 3413919"/>
                    <a:gd name="connsiteY74" fmla="*/ 1866693 h 6710153"/>
                    <a:gd name="connsiteX75" fmla="*/ 2216944 w 3413919"/>
                    <a:gd name="connsiteY75" fmla="*/ 1816687 h 6710153"/>
                    <a:gd name="connsiteX76" fmla="*/ 1893094 w 3413919"/>
                    <a:gd name="connsiteY76" fmla="*/ 1527762 h 6710153"/>
                    <a:gd name="connsiteX77" fmla="*/ 1696244 w 3413919"/>
                    <a:gd name="connsiteY77" fmla="*/ 1311862 h 6710153"/>
                    <a:gd name="connsiteX78" fmla="*/ 1648619 w 3413919"/>
                    <a:gd name="connsiteY78" fmla="*/ 1200737 h 6710153"/>
                    <a:gd name="connsiteX79" fmla="*/ 1626394 w 3413919"/>
                    <a:gd name="connsiteY79" fmla="*/ 1073737 h 6710153"/>
                    <a:gd name="connsiteX80" fmla="*/ 1572419 w 3413919"/>
                    <a:gd name="connsiteY80" fmla="*/ 921337 h 6710153"/>
                    <a:gd name="connsiteX81" fmla="*/ 1366044 w 3413919"/>
                    <a:gd name="connsiteY81" fmla="*/ 784812 h 6710153"/>
                    <a:gd name="connsiteX82" fmla="*/ 1273969 w 3413919"/>
                    <a:gd name="connsiteY82" fmla="*/ 743537 h 6710153"/>
                    <a:gd name="connsiteX83" fmla="*/ 1223169 w 3413919"/>
                    <a:gd name="connsiteY83" fmla="*/ 654637 h 6710153"/>
                    <a:gd name="connsiteX84" fmla="*/ 1013619 w 3413919"/>
                    <a:gd name="connsiteY84" fmla="*/ 572087 h 6710153"/>
                    <a:gd name="connsiteX85" fmla="*/ 994569 w 3413919"/>
                    <a:gd name="connsiteY85" fmla="*/ 480012 h 6710153"/>
                    <a:gd name="connsiteX86" fmla="*/ 918369 w 3413919"/>
                    <a:gd name="connsiteY86" fmla="*/ 451437 h 6710153"/>
                    <a:gd name="connsiteX87" fmla="*/ 877094 w 3413919"/>
                    <a:gd name="connsiteY87" fmla="*/ 353012 h 6710153"/>
                    <a:gd name="connsiteX88" fmla="*/ 765969 w 3413919"/>
                    <a:gd name="connsiteY88" fmla="*/ 260937 h 6710153"/>
                    <a:gd name="connsiteX89" fmla="*/ 625475 w 3413919"/>
                    <a:gd name="connsiteY89" fmla="*/ 208549 h 6710153"/>
                    <a:gd name="connsiteX90" fmla="*/ 594519 w 3413919"/>
                    <a:gd name="connsiteY90" fmla="*/ 102187 h 6710153"/>
                    <a:gd name="connsiteX91" fmla="*/ 435769 w 3413919"/>
                    <a:gd name="connsiteY91" fmla="*/ 587 h 6710153"/>
                    <a:gd name="connsiteX92" fmla="*/ 340519 w 3413919"/>
                    <a:gd name="connsiteY92" fmla="*/ 67262 h 6710153"/>
                    <a:gd name="connsiteX93" fmla="*/ 280194 w 3413919"/>
                    <a:gd name="connsiteY93" fmla="*/ 203786 h 6710153"/>
                    <a:gd name="connsiteX94" fmla="*/ 210344 w 3413919"/>
                    <a:gd name="connsiteY94" fmla="*/ 372060 h 6710153"/>
                    <a:gd name="connsiteX95" fmla="*/ 121444 w 3413919"/>
                    <a:gd name="connsiteY95" fmla="*/ 499061 h 6710153"/>
                    <a:gd name="connsiteX96" fmla="*/ 134144 w 3413919"/>
                    <a:gd name="connsiteY96" fmla="*/ 613360 h 6710153"/>
                    <a:gd name="connsiteX97" fmla="*/ 0 w 3413919"/>
                    <a:gd name="connsiteY97"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372519 w 3413919"/>
                    <a:gd name="connsiteY73" fmla="*/ 2054812 h 6710153"/>
                    <a:gd name="connsiteX74" fmla="*/ 2320925 w 3413919"/>
                    <a:gd name="connsiteY74" fmla="*/ 1866693 h 6710153"/>
                    <a:gd name="connsiteX75" fmla="*/ 2216944 w 3413919"/>
                    <a:gd name="connsiteY75" fmla="*/ 1816687 h 6710153"/>
                    <a:gd name="connsiteX76" fmla="*/ 1893094 w 3413919"/>
                    <a:gd name="connsiteY76" fmla="*/ 1527762 h 6710153"/>
                    <a:gd name="connsiteX77" fmla="*/ 1696244 w 3413919"/>
                    <a:gd name="connsiteY77" fmla="*/ 1311862 h 6710153"/>
                    <a:gd name="connsiteX78" fmla="*/ 1648619 w 3413919"/>
                    <a:gd name="connsiteY78" fmla="*/ 1200737 h 6710153"/>
                    <a:gd name="connsiteX79" fmla="*/ 1626394 w 3413919"/>
                    <a:gd name="connsiteY79" fmla="*/ 1073737 h 6710153"/>
                    <a:gd name="connsiteX80" fmla="*/ 1572419 w 3413919"/>
                    <a:gd name="connsiteY80" fmla="*/ 921337 h 6710153"/>
                    <a:gd name="connsiteX81" fmla="*/ 1366044 w 3413919"/>
                    <a:gd name="connsiteY81" fmla="*/ 784812 h 6710153"/>
                    <a:gd name="connsiteX82" fmla="*/ 1273969 w 3413919"/>
                    <a:gd name="connsiteY82" fmla="*/ 743537 h 6710153"/>
                    <a:gd name="connsiteX83" fmla="*/ 1223169 w 3413919"/>
                    <a:gd name="connsiteY83" fmla="*/ 654637 h 6710153"/>
                    <a:gd name="connsiteX84" fmla="*/ 1013619 w 3413919"/>
                    <a:gd name="connsiteY84" fmla="*/ 572087 h 6710153"/>
                    <a:gd name="connsiteX85" fmla="*/ 994569 w 3413919"/>
                    <a:gd name="connsiteY85" fmla="*/ 480012 h 6710153"/>
                    <a:gd name="connsiteX86" fmla="*/ 918369 w 3413919"/>
                    <a:gd name="connsiteY86" fmla="*/ 451437 h 6710153"/>
                    <a:gd name="connsiteX87" fmla="*/ 877094 w 3413919"/>
                    <a:gd name="connsiteY87" fmla="*/ 353012 h 6710153"/>
                    <a:gd name="connsiteX88" fmla="*/ 765969 w 3413919"/>
                    <a:gd name="connsiteY88" fmla="*/ 260937 h 6710153"/>
                    <a:gd name="connsiteX89" fmla="*/ 625475 w 3413919"/>
                    <a:gd name="connsiteY89" fmla="*/ 208549 h 6710153"/>
                    <a:gd name="connsiteX90" fmla="*/ 594519 w 3413919"/>
                    <a:gd name="connsiteY90" fmla="*/ 102187 h 6710153"/>
                    <a:gd name="connsiteX91" fmla="*/ 435769 w 3413919"/>
                    <a:gd name="connsiteY91" fmla="*/ 587 h 6710153"/>
                    <a:gd name="connsiteX92" fmla="*/ 340519 w 3413919"/>
                    <a:gd name="connsiteY92" fmla="*/ 67262 h 6710153"/>
                    <a:gd name="connsiteX93" fmla="*/ 280194 w 3413919"/>
                    <a:gd name="connsiteY93" fmla="*/ 203786 h 6710153"/>
                    <a:gd name="connsiteX94" fmla="*/ 210344 w 3413919"/>
                    <a:gd name="connsiteY94" fmla="*/ 372060 h 6710153"/>
                    <a:gd name="connsiteX95" fmla="*/ 121444 w 3413919"/>
                    <a:gd name="connsiteY95" fmla="*/ 499061 h 6710153"/>
                    <a:gd name="connsiteX96" fmla="*/ 134144 w 3413919"/>
                    <a:gd name="connsiteY96" fmla="*/ 613360 h 6710153"/>
                    <a:gd name="connsiteX97" fmla="*/ 0 w 3413919"/>
                    <a:gd name="connsiteY97"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373313 w 3413919"/>
                    <a:gd name="connsiteY73" fmla="*/ 2095294 h 6710153"/>
                    <a:gd name="connsiteX74" fmla="*/ 2372519 w 3413919"/>
                    <a:gd name="connsiteY74" fmla="*/ 2054812 h 6710153"/>
                    <a:gd name="connsiteX75" fmla="*/ 2320925 w 3413919"/>
                    <a:gd name="connsiteY75" fmla="*/ 1866693 h 6710153"/>
                    <a:gd name="connsiteX76" fmla="*/ 2216944 w 3413919"/>
                    <a:gd name="connsiteY76" fmla="*/ 1816687 h 6710153"/>
                    <a:gd name="connsiteX77" fmla="*/ 1893094 w 3413919"/>
                    <a:gd name="connsiteY77" fmla="*/ 1527762 h 6710153"/>
                    <a:gd name="connsiteX78" fmla="*/ 1696244 w 3413919"/>
                    <a:gd name="connsiteY78" fmla="*/ 1311862 h 6710153"/>
                    <a:gd name="connsiteX79" fmla="*/ 1648619 w 3413919"/>
                    <a:gd name="connsiteY79" fmla="*/ 1200737 h 6710153"/>
                    <a:gd name="connsiteX80" fmla="*/ 1626394 w 3413919"/>
                    <a:gd name="connsiteY80" fmla="*/ 1073737 h 6710153"/>
                    <a:gd name="connsiteX81" fmla="*/ 1572419 w 3413919"/>
                    <a:gd name="connsiteY81" fmla="*/ 921337 h 6710153"/>
                    <a:gd name="connsiteX82" fmla="*/ 1366044 w 3413919"/>
                    <a:gd name="connsiteY82" fmla="*/ 784812 h 6710153"/>
                    <a:gd name="connsiteX83" fmla="*/ 1273969 w 3413919"/>
                    <a:gd name="connsiteY83" fmla="*/ 743537 h 6710153"/>
                    <a:gd name="connsiteX84" fmla="*/ 1223169 w 3413919"/>
                    <a:gd name="connsiteY84" fmla="*/ 654637 h 6710153"/>
                    <a:gd name="connsiteX85" fmla="*/ 1013619 w 3413919"/>
                    <a:gd name="connsiteY85" fmla="*/ 572087 h 6710153"/>
                    <a:gd name="connsiteX86" fmla="*/ 994569 w 3413919"/>
                    <a:gd name="connsiteY86" fmla="*/ 480012 h 6710153"/>
                    <a:gd name="connsiteX87" fmla="*/ 918369 w 3413919"/>
                    <a:gd name="connsiteY87" fmla="*/ 451437 h 6710153"/>
                    <a:gd name="connsiteX88" fmla="*/ 877094 w 3413919"/>
                    <a:gd name="connsiteY88" fmla="*/ 353012 h 6710153"/>
                    <a:gd name="connsiteX89" fmla="*/ 765969 w 3413919"/>
                    <a:gd name="connsiteY89" fmla="*/ 260937 h 6710153"/>
                    <a:gd name="connsiteX90" fmla="*/ 625475 w 3413919"/>
                    <a:gd name="connsiteY90" fmla="*/ 208549 h 6710153"/>
                    <a:gd name="connsiteX91" fmla="*/ 594519 w 3413919"/>
                    <a:gd name="connsiteY91" fmla="*/ 102187 h 6710153"/>
                    <a:gd name="connsiteX92" fmla="*/ 435769 w 3413919"/>
                    <a:gd name="connsiteY92" fmla="*/ 587 h 6710153"/>
                    <a:gd name="connsiteX93" fmla="*/ 340519 w 3413919"/>
                    <a:gd name="connsiteY93" fmla="*/ 67262 h 6710153"/>
                    <a:gd name="connsiteX94" fmla="*/ 280194 w 3413919"/>
                    <a:gd name="connsiteY94" fmla="*/ 203786 h 6710153"/>
                    <a:gd name="connsiteX95" fmla="*/ 210344 w 3413919"/>
                    <a:gd name="connsiteY95" fmla="*/ 372060 h 6710153"/>
                    <a:gd name="connsiteX96" fmla="*/ 121444 w 3413919"/>
                    <a:gd name="connsiteY96" fmla="*/ 499061 h 6710153"/>
                    <a:gd name="connsiteX97" fmla="*/ 134144 w 3413919"/>
                    <a:gd name="connsiteY97" fmla="*/ 613360 h 6710153"/>
                    <a:gd name="connsiteX98" fmla="*/ 0 w 3413919"/>
                    <a:gd name="connsiteY98"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399507 w 3413919"/>
                    <a:gd name="connsiteY73" fmla="*/ 2083388 h 6710153"/>
                    <a:gd name="connsiteX74" fmla="*/ 2372519 w 3413919"/>
                    <a:gd name="connsiteY74" fmla="*/ 2054812 h 6710153"/>
                    <a:gd name="connsiteX75" fmla="*/ 2320925 w 3413919"/>
                    <a:gd name="connsiteY75" fmla="*/ 1866693 h 6710153"/>
                    <a:gd name="connsiteX76" fmla="*/ 2216944 w 3413919"/>
                    <a:gd name="connsiteY76" fmla="*/ 1816687 h 6710153"/>
                    <a:gd name="connsiteX77" fmla="*/ 1893094 w 3413919"/>
                    <a:gd name="connsiteY77" fmla="*/ 1527762 h 6710153"/>
                    <a:gd name="connsiteX78" fmla="*/ 1696244 w 3413919"/>
                    <a:gd name="connsiteY78" fmla="*/ 1311862 h 6710153"/>
                    <a:gd name="connsiteX79" fmla="*/ 1648619 w 3413919"/>
                    <a:gd name="connsiteY79" fmla="*/ 1200737 h 6710153"/>
                    <a:gd name="connsiteX80" fmla="*/ 1626394 w 3413919"/>
                    <a:gd name="connsiteY80" fmla="*/ 1073737 h 6710153"/>
                    <a:gd name="connsiteX81" fmla="*/ 1572419 w 3413919"/>
                    <a:gd name="connsiteY81" fmla="*/ 921337 h 6710153"/>
                    <a:gd name="connsiteX82" fmla="*/ 1366044 w 3413919"/>
                    <a:gd name="connsiteY82" fmla="*/ 784812 h 6710153"/>
                    <a:gd name="connsiteX83" fmla="*/ 1273969 w 3413919"/>
                    <a:gd name="connsiteY83" fmla="*/ 743537 h 6710153"/>
                    <a:gd name="connsiteX84" fmla="*/ 1223169 w 3413919"/>
                    <a:gd name="connsiteY84" fmla="*/ 654637 h 6710153"/>
                    <a:gd name="connsiteX85" fmla="*/ 1013619 w 3413919"/>
                    <a:gd name="connsiteY85" fmla="*/ 572087 h 6710153"/>
                    <a:gd name="connsiteX86" fmla="*/ 994569 w 3413919"/>
                    <a:gd name="connsiteY86" fmla="*/ 480012 h 6710153"/>
                    <a:gd name="connsiteX87" fmla="*/ 918369 w 3413919"/>
                    <a:gd name="connsiteY87" fmla="*/ 451437 h 6710153"/>
                    <a:gd name="connsiteX88" fmla="*/ 877094 w 3413919"/>
                    <a:gd name="connsiteY88" fmla="*/ 353012 h 6710153"/>
                    <a:gd name="connsiteX89" fmla="*/ 765969 w 3413919"/>
                    <a:gd name="connsiteY89" fmla="*/ 260937 h 6710153"/>
                    <a:gd name="connsiteX90" fmla="*/ 625475 w 3413919"/>
                    <a:gd name="connsiteY90" fmla="*/ 208549 h 6710153"/>
                    <a:gd name="connsiteX91" fmla="*/ 594519 w 3413919"/>
                    <a:gd name="connsiteY91" fmla="*/ 102187 h 6710153"/>
                    <a:gd name="connsiteX92" fmla="*/ 435769 w 3413919"/>
                    <a:gd name="connsiteY92" fmla="*/ 587 h 6710153"/>
                    <a:gd name="connsiteX93" fmla="*/ 340519 w 3413919"/>
                    <a:gd name="connsiteY93" fmla="*/ 67262 h 6710153"/>
                    <a:gd name="connsiteX94" fmla="*/ 280194 w 3413919"/>
                    <a:gd name="connsiteY94" fmla="*/ 203786 h 6710153"/>
                    <a:gd name="connsiteX95" fmla="*/ 210344 w 3413919"/>
                    <a:gd name="connsiteY95" fmla="*/ 372060 h 6710153"/>
                    <a:gd name="connsiteX96" fmla="*/ 121444 w 3413919"/>
                    <a:gd name="connsiteY96" fmla="*/ 499061 h 6710153"/>
                    <a:gd name="connsiteX97" fmla="*/ 134144 w 3413919"/>
                    <a:gd name="connsiteY97" fmla="*/ 613360 h 6710153"/>
                    <a:gd name="connsiteX98" fmla="*/ 0 w 3413919"/>
                    <a:gd name="connsiteY98"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406650 w 3413919"/>
                    <a:gd name="connsiteY73" fmla="*/ 2161969 h 6710153"/>
                    <a:gd name="connsiteX74" fmla="*/ 2399507 w 3413919"/>
                    <a:gd name="connsiteY74" fmla="*/ 2083388 h 6710153"/>
                    <a:gd name="connsiteX75" fmla="*/ 2372519 w 3413919"/>
                    <a:gd name="connsiteY75" fmla="*/ 2054812 h 6710153"/>
                    <a:gd name="connsiteX76" fmla="*/ 2320925 w 3413919"/>
                    <a:gd name="connsiteY76" fmla="*/ 1866693 h 6710153"/>
                    <a:gd name="connsiteX77" fmla="*/ 2216944 w 3413919"/>
                    <a:gd name="connsiteY77" fmla="*/ 1816687 h 6710153"/>
                    <a:gd name="connsiteX78" fmla="*/ 1893094 w 3413919"/>
                    <a:gd name="connsiteY78" fmla="*/ 1527762 h 6710153"/>
                    <a:gd name="connsiteX79" fmla="*/ 1696244 w 3413919"/>
                    <a:gd name="connsiteY79" fmla="*/ 1311862 h 6710153"/>
                    <a:gd name="connsiteX80" fmla="*/ 1648619 w 3413919"/>
                    <a:gd name="connsiteY80" fmla="*/ 1200737 h 6710153"/>
                    <a:gd name="connsiteX81" fmla="*/ 1626394 w 3413919"/>
                    <a:gd name="connsiteY81" fmla="*/ 1073737 h 6710153"/>
                    <a:gd name="connsiteX82" fmla="*/ 1572419 w 3413919"/>
                    <a:gd name="connsiteY82" fmla="*/ 921337 h 6710153"/>
                    <a:gd name="connsiteX83" fmla="*/ 1366044 w 3413919"/>
                    <a:gd name="connsiteY83" fmla="*/ 784812 h 6710153"/>
                    <a:gd name="connsiteX84" fmla="*/ 1273969 w 3413919"/>
                    <a:gd name="connsiteY84" fmla="*/ 743537 h 6710153"/>
                    <a:gd name="connsiteX85" fmla="*/ 1223169 w 3413919"/>
                    <a:gd name="connsiteY85" fmla="*/ 654637 h 6710153"/>
                    <a:gd name="connsiteX86" fmla="*/ 1013619 w 3413919"/>
                    <a:gd name="connsiteY86" fmla="*/ 572087 h 6710153"/>
                    <a:gd name="connsiteX87" fmla="*/ 994569 w 3413919"/>
                    <a:gd name="connsiteY87" fmla="*/ 480012 h 6710153"/>
                    <a:gd name="connsiteX88" fmla="*/ 918369 w 3413919"/>
                    <a:gd name="connsiteY88" fmla="*/ 451437 h 6710153"/>
                    <a:gd name="connsiteX89" fmla="*/ 877094 w 3413919"/>
                    <a:gd name="connsiteY89" fmla="*/ 353012 h 6710153"/>
                    <a:gd name="connsiteX90" fmla="*/ 765969 w 3413919"/>
                    <a:gd name="connsiteY90" fmla="*/ 260937 h 6710153"/>
                    <a:gd name="connsiteX91" fmla="*/ 625475 w 3413919"/>
                    <a:gd name="connsiteY91" fmla="*/ 208549 h 6710153"/>
                    <a:gd name="connsiteX92" fmla="*/ 594519 w 3413919"/>
                    <a:gd name="connsiteY92" fmla="*/ 102187 h 6710153"/>
                    <a:gd name="connsiteX93" fmla="*/ 435769 w 3413919"/>
                    <a:gd name="connsiteY93" fmla="*/ 587 h 6710153"/>
                    <a:gd name="connsiteX94" fmla="*/ 340519 w 3413919"/>
                    <a:gd name="connsiteY94" fmla="*/ 67262 h 6710153"/>
                    <a:gd name="connsiteX95" fmla="*/ 280194 w 3413919"/>
                    <a:gd name="connsiteY95" fmla="*/ 203786 h 6710153"/>
                    <a:gd name="connsiteX96" fmla="*/ 210344 w 3413919"/>
                    <a:gd name="connsiteY96" fmla="*/ 372060 h 6710153"/>
                    <a:gd name="connsiteX97" fmla="*/ 121444 w 3413919"/>
                    <a:gd name="connsiteY97" fmla="*/ 499061 h 6710153"/>
                    <a:gd name="connsiteX98" fmla="*/ 134144 w 3413919"/>
                    <a:gd name="connsiteY98" fmla="*/ 613360 h 6710153"/>
                    <a:gd name="connsiteX99" fmla="*/ 0 w 3413919"/>
                    <a:gd name="connsiteY99"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373313 w 3413919"/>
                    <a:gd name="connsiteY73" fmla="*/ 2145300 h 6710153"/>
                    <a:gd name="connsiteX74" fmla="*/ 2399507 w 3413919"/>
                    <a:gd name="connsiteY74" fmla="*/ 2083388 h 6710153"/>
                    <a:gd name="connsiteX75" fmla="*/ 2372519 w 3413919"/>
                    <a:gd name="connsiteY75" fmla="*/ 2054812 h 6710153"/>
                    <a:gd name="connsiteX76" fmla="*/ 2320925 w 3413919"/>
                    <a:gd name="connsiteY76" fmla="*/ 1866693 h 6710153"/>
                    <a:gd name="connsiteX77" fmla="*/ 2216944 w 3413919"/>
                    <a:gd name="connsiteY77" fmla="*/ 1816687 h 6710153"/>
                    <a:gd name="connsiteX78" fmla="*/ 1893094 w 3413919"/>
                    <a:gd name="connsiteY78" fmla="*/ 1527762 h 6710153"/>
                    <a:gd name="connsiteX79" fmla="*/ 1696244 w 3413919"/>
                    <a:gd name="connsiteY79" fmla="*/ 1311862 h 6710153"/>
                    <a:gd name="connsiteX80" fmla="*/ 1648619 w 3413919"/>
                    <a:gd name="connsiteY80" fmla="*/ 1200737 h 6710153"/>
                    <a:gd name="connsiteX81" fmla="*/ 1626394 w 3413919"/>
                    <a:gd name="connsiteY81" fmla="*/ 1073737 h 6710153"/>
                    <a:gd name="connsiteX82" fmla="*/ 1572419 w 3413919"/>
                    <a:gd name="connsiteY82" fmla="*/ 921337 h 6710153"/>
                    <a:gd name="connsiteX83" fmla="*/ 1366044 w 3413919"/>
                    <a:gd name="connsiteY83" fmla="*/ 784812 h 6710153"/>
                    <a:gd name="connsiteX84" fmla="*/ 1273969 w 3413919"/>
                    <a:gd name="connsiteY84" fmla="*/ 743537 h 6710153"/>
                    <a:gd name="connsiteX85" fmla="*/ 1223169 w 3413919"/>
                    <a:gd name="connsiteY85" fmla="*/ 654637 h 6710153"/>
                    <a:gd name="connsiteX86" fmla="*/ 1013619 w 3413919"/>
                    <a:gd name="connsiteY86" fmla="*/ 572087 h 6710153"/>
                    <a:gd name="connsiteX87" fmla="*/ 994569 w 3413919"/>
                    <a:gd name="connsiteY87" fmla="*/ 480012 h 6710153"/>
                    <a:gd name="connsiteX88" fmla="*/ 918369 w 3413919"/>
                    <a:gd name="connsiteY88" fmla="*/ 451437 h 6710153"/>
                    <a:gd name="connsiteX89" fmla="*/ 877094 w 3413919"/>
                    <a:gd name="connsiteY89" fmla="*/ 353012 h 6710153"/>
                    <a:gd name="connsiteX90" fmla="*/ 765969 w 3413919"/>
                    <a:gd name="connsiteY90" fmla="*/ 260937 h 6710153"/>
                    <a:gd name="connsiteX91" fmla="*/ 625475 w 3413919"/>
                    <a:gd name="connsiteY91" fmla="*/ 208549 h 6710153"/>
                    <a:gd name="connsiteX92" fmla="*/ 594519 w 3413919"/>
                    <a:gd name="connsiteY92" fmla="*/ 102187 h 6710153"/>
                    <a:gd name="connsiteX93" fmla="*/ 435769 w 3413919"/>
                    <a:gd name="connsiteY93" fmla="*/ 587 h 6710153"/>
                    <a:gd name="connsiteX94" fmla="*/ 340519 w 3413919"/>
                    <a:gd name="connsiteY94" fmla="*/ 67262 h 6710153"/>
                    <a:gd name="connsiteX95" fmla="*/ 280194 w 3413919"/>
                    <a:gd name="connsiteY95" fmla="*/ 203786 h 6710153"/>
                    <a:gd name="connsiteX96" fmla="*/ 210344 w 3413919"/>
                    <a:gd name="connsiteY96" fmla="*/ 372060 h 6710153"/>
                    <a:gd name="connsiteX97" fmla="*/ 121444 w 3413919"/>
                    <a:gd name="connsiteY97" fmla="*/ 499061 h 6710153"/>
                    <a:gd name="connsiteX98" fmla="*/ 134144 w 3413919"/>
                    <a:gd name="connsiteY98" fmla="*/ 613360 h 6710153"/>
                    <a:gd name="connsiteX99" fmla="*/ 0 w 3413919"/>
                    <a:gd name="connsiteY99"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378075 w 3413919"/>
                    <a:gd name="connsiteY73" fmla="*/ 2159587 h 6710153"/>
                    <a:gd name="connsiteX74" fmla="*/ 2399507 w 3413919"/>
                    <a:gd name="connsiteY74" fmla="*/ 2083388 h 6710153"/>
                    <a:gd name="connsiteX75" fmla="*/ 2372519 w 3413919"/>
                    <a:gd name="connsiteY75" fmla="*/ 2054812 h 6710153"/>
                    <a:gd name="connsiteX76" fmla="*/ 2320925 w 3413919"/>
                    <a:gd name="connsiteY76" fmla="*/ 1866693 h 6710153"/>
                    <a:gd name="connsiteX77" fmla="*/ 2216944 w 3413919"/>
                    <a:gd name="connsiteY77" fmla="*/ 1816687 h 6710153"/>
                    <a:gd name="connsiteX78" fmla="*/ 1893094 w 3413919"/>
                    <a:gd name="connsiteY78" fmla="*/ 1527762 h 6710153"/>
                    <a:gd name="connsiteX79" fmla="*/ 1696244 w 3413919"/>
                    <a:gd name="connsiteY79" fmla="*/ 1311862 h 6710153"/>
                    <a:gd name="connsiteX80" fmla="*/ 1648619 w 3413919"/>
                    <a:gd name="connsiteY80" fmla="*/ 1200737 h 6710153"/>
                    <a:gd name="connsiteX81" fmla="*/ 1626394 w 3413919"/>
                    <a:gd name="connsiteY81" fmla="*/ 1073737 h 6710153"/>
                    <a:gd name="connsiteX82" fmla="*/ 1572419 w 3413919"/>
                    <a:gd name="connsiteY82" fmla="*/ 921337 h 6710153"/>
                    <a:gd name="connsiteX83" fmla="*/ 1366044 w 3413919"/>
                    <a:gd name="connsiteY83" fmla="*/ 784812 h 6710153"/>
                    <a:gd name="connsiteX84" fmla="*/ 1273969 w 3413919"/>
                    <a:gd name="connsiteY84" fmla="*/ 743537 h 6710153"/>
                    <a:gd name="connsiteX85" fmla="*/ 1223169 w 3413919"/>
                    <a:gd name="connsiteY85" fmla="*/ 654637 h 6710153"/>
                    <a:gd name="connsiteX86" fmla="*/ 1013619 w 3413919"/>
                    <a:gd name="connsiteY86" fmla="*/ 572087 h 6710153"/>
                    <a:gd name="connsiteX87" fmla="*/ 994569 w 3413919"/>
                    <a:gd name="connsiteY87" fmla="*/ 480012 h 6710153"/>
                    <a:gd name="connsiteX88" fmla="*/ 918369 w 3413919"/>
                    <a:gd name="connsiteY88" fmla="*/ 451437 h 6710153"/>
                    <a:gd name="connsiteX89" fmla="*/ 877094 w 3413919"/>
                    <a:gd name="connsiteY89" fmla="*/ 353012 h 6710153"/>
                    <a:gd name="connsiteX90" fmla="*/ 765969 w 3413919"/>
                    <a:gd name="connsiteY90" fmla="*/ 260937 h 6710153"/>
                    <a:gd name="connsiteX91" fmla="*/ 625475 w 3413919"/>
                    <a:gd name="connsiteY91" fmla="*/ 208549 h 6710153"/>
                    <a:gd name="connsiteX92" fmla="*/ 594519 w 3413919"/>
                    <a:gd name="connsiteY92" fmla="*/ 102187 h 6710153"/>
                    <a:gd name="connsiteX93" fmla="*/ 435769 w 3413919"/>
                    <a:gd name="connsiteY93" fmla="*/ 587 h 6710153"/>
                    <a:gd name="connsiteX94" fmla="*/ 340519 w 3413919"/>
                    <a:gd name="connsiteY94" fmla="*/ 67262 h 6710153"/>
                    <a:gd name="connsiteX95" fmla="*/ 280194 w 3413919"/>
                    <a:gd name="connsiteY95" fmla="*/ 203786 h 6710153"/>
                    <a:gd name="connsiteX96" fmla="*/ 210344 w 3413919"/>
                    <a:gd name="connsiteY96" fmla="*/ 372060 h 6710153"/>
                    <a:gd name="connsiteX97" fmla="*/ 121444 w 3413919"/>
                    <a:gd name="connsiteY97" fmla="*/ 499061 h 6710153"/>
                    <a:gd name="connsiteX98" fmla="*/ 134144 w 3413919"/>
                    <a:gd name="connsiteY98" fmla="*/ 613360 h 6710153"/>
                    <a:gd name="connsiteX99" fmla="*/ 0 w 3413919"/>
                    <a:gd name="connsiteY99"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394744 w 3413919"/>
                    <a:gd name="connsiteY73" fmla="*/ 2269126 h 6710153"/>
                    <a:gd name="connsiteX74" fmla="*/ 2378075 w 3413919"/>
                    <a:gd name="connsiteY74" fmla="*/ 2159587 h 6710153"/>
                    <a:gd name="connsiteX75" fmla="*/ 2399507 w 3413919"/>
                    <a:gd name="connsiteY75" fmla="*/ 2083388 h 6710153"/>
                    <a:gd name="connsiteX76" fmla="*/ 2372519 w 3413919"/>
                    <a:gd name="connsiteY76" fmla="*/ 2054812 h 6710153"/>
                    <a:gd name="connsiteX77" fmla="*/ 2320925 w 3413919"/>
                    <a:gd name="connsiteY77" fmla="*/ 1866693 h 6710153"/>
                    <a:gd name="connsiteX78" fmla="*/ 2216944 w 3413919"/>
                    <a:gd name="connsiteY78" fmla="*/ 1816687 h 6710153"/>
                    <a:gd name="connsiteX79" fmla="*/ 1893094 w 3413919"/>
                    <a:gd name="connsiteY79" fmla="*/ 1527762 h 6710153"/>
                    <a:gd name="connsiteX80" fmla="*/ 1696244 w 3413919"/>
                    <a:gd name="connsiteY80" fmla="*/ 1311862 h 6710153"/>
                    <a:gd name="connsiteX81" fmla="*/ 1648619 w 3413919"/>
                    <a:gd name="connsiteY81" fmla="*/ 1200737 h 6710153"/>
                    <a:gd name="connsiteX82" fmla="*/ 1626394 w 3413919"/>
                    <a:gd name="connsiteY82" fmla="*/ 1073737 h 6710153"/>
                    <a:gd name="connsiteX83" fmla="*/ 1572419 w 3413919"/>
                    <a:gd name="connsiteY83" fmla="*/ 921337 h 6710153"/>
                    <a:gd name="connsiteX84" fmla="*/ 1366044 w 3413919"/>
                    <a:gd name="connsiteY84" fmla="*/ 784812 h 6710153"/>
                    <a:gd name="connsiteX85" fmla="*/ 1273969 w 3413919"/>
                    <a:gd name="connsiteY85" fmla="*/ 743537 h 6710153"/>
                    <a:gd name="connsiteX86" fmla="*/ 1223169 w 3413919"/>
                    <a:gd name="connsiteY86" fmla="*/ 654637 h 6710153"/>
                    <a:gd name="connsiteX87" fmla="*/ 1013619 w 3413919"/>
                    <a:gd name="connsiteY87" fmla="*/ 572087 h 6710153"/>
                    <a:gd name="connsiteX88" fmla="*/ 994569 w 3413919"/>
                    <a:gd name="connsiteY88" fmla="*/ 480012 h 6710153"/>
                    <a:gd name="connsiteX89" fmla="*/ 918369 w 3413919"/>
                    <a:gd name="connsiteY89" fmla="*/ 451437 h 6710153"/>
                    <a:gd name="connsiteX90" fmla="*/ 877094 w 3413919"/>
                    <a:gd name="connsiteY90" fmla="*/ 353012 h 6710153"/>
                    <a:gd name="connsiteX91" fmla="*/ 765969 w 3413919"/>
                    <a:gd name="connsiteY91" fmla="*/ 260937 h 6710153"/>
                    <a:gd name="connsiteX92" fmla="*/ 625475 w 3413919"/>
                    <a:gd name="connsiteY92" fmla="*/ 208549 h 6710153"/>
                    <a:gd name="connsiteX93" fmla="*/ 594519 w 3413919"/>
                    <a:gd name="connsiteY93" fmla="*/ 102187 h 6710153"/>
                    <a:gd name="connsiteX94" fmla="*/ 435769 w 3413919"/>
                    <a:gd name="connsiteY94" fmla="*/ 587 h 6710153"/>
                    <a:gd name="connsiteX95" fmla="*/ 340519 w 3413919"/>
                    <a:gd name="connsiteY95" fmla="*/ 67262 h 6710153"/>
                    <a:gd name="connsiteX96" fmla="*/ 280194 w 3413919"/>
                    <a:gd name="connsiteY96" fmla="*/ 203786 h 6710153"/>
                    <a:gd name="connsiteX97" fmla="*/ 210344 w 3413919"/>
                    <a:gd name="connsiteY97" fmla="*/ 372060 h 6710153"/>
                    <a:gd name="connsiteX98" fmla="*/ 121444 w 3413919"/>
                    <a:gd name="connsiteY98" fmla="*/ 499061 h 6710153"/>
                    <a:gd name="connsiteX99" fmla="*/ 134144 w 3413919"/>
                    <a:gd name="connsiteY99" fmla="*/ 613360 h 6710153"/>
                    <a:gd name="connsiteX100" fmla="*/ 0 w 3413919"/>
                    <a:gd name="connsiteY10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409032 w 3413919"/>
                    <a:gd name="connsiteY73" fmla="*/ 2269126 h 6710153"/>
                    <a:gd name="connsiteX74" fmla="*/ 2378075 w 3413919"/>
                    <a:gd name="connsiteY74" fmla="*/ 2159587 h 6710153"/>
                    <a:gd name="connsiteX75" fmla="*/ 2399507 w 3413919"/>
                    <a:gd name="connsiteY75" fmla="*/ 2083388 h 6710153"/>
                    <a:gd name="connsiteX76" fmla="*/ 2372519 w 3413919"/>
                    <a:gd name="connsiteY76" fmla="*/ 2054812 h 6710153"/>
                    <a:gd name="connsiteX77" fmla="*/ 2320925 w 3413919"/>
                    <a:gd name="connsiteY77" fmla="*/ 1866693 h 6710153"/>
                    <a:gd name="connsiteX78" fmla="*/ 2216944 w 3413919"/>
                    <a:gd name="connsiteY78" fmla="*/ 1816687 h 6710153"/>
                    <a:gd name="connsiteX79" fmla="*/ 1893094 w 3413919"/>
                    <a:gd name="connsiteY79" fmla="*/ 1527762 h 6710153"/>
                    <a:gd name="connsiteX80" fmla="*/ 1696244 w 3413919"/>
                    <a:gd name="connsiteY80" fmla="*/ 1311862 h 6710153"/>
                    <a:gd name="connsiteX81" fmla="*/ 1648619 w 3413919"/>
                    <a:gd name="connsiteY81" fmla="*/ 1200737 h 6710153"/>
                    <a:gd name="connsiteX82" fmla="*/ 1626394 w 3413919"/>
                    <a:gd name="connsiteY82" fmla="*/ 1073737 h 6710153"/>
                    <a:gd name="connsiteX83" fmla="*/ 1572419 w 3413919"/>
                    <a:gd name="connsiteY83" fmla="*/ 921337 h 6710153"/>
                    <a:gd name="connsiteX84" fmla="*/ 1366044 w 3413919"/>
                    <a:gd name="connsiteY84" fmla="*/ 784812 h 6710153"/>
                    <a:gd name="connsiteX85" fmla="*/ 1273969 w 3413919"/>
                    <a:gd name="connsiteY85" fmla="*/ 743537 h 6710153"/>
                    <a:gd name="connsiteX86" fmla="*/ 1223169 w 3413919"/>
                    <a:gd name="connsiteY86" fmla="*/ 654637 h 6710153"/>
                    <a:gd name="connsiteX87" fmla="*/ 1013619 w 3413919"/>
                    <a:gd name="connsiteY87" fmla="*/ 572087 h 6710153"/>
                    <a:gd name="connsiteX88" fmla="*/ 994569 w 3413919"/>
                    <a:gd name="connsiteY88" fmla="*/ 480012 h 6710153"/>
                    <a:gd name="connsiteX89" fmla="*/ 918369 w 3413919"/>
                    <a:gd name="connsiteY89" fmla="*/ 451437 h 6710153"/>
                    <a:gd name="connsiteX90" fmla="*/ 877094 w 3413919"/>
                    <a:gd name="connsiteY90" fmla="*/ 353012 h 6710153"/>
                    <a:gd name="connsiteX91" fmla="*/ 765969 w 3413919"/>
                    <a:gd name="connsiteY91" fmla="*/ 260937 h 6710153"/>
                    <a:gd name="connsiteX92" fmla="*/ 625475 w 3413919"/>
                    <a:gd name="connsiteY92" fmla="*/ 208549 h 6710153"/>
                    <a:gd name="connsiteX93" fmla="*/ 594519 w 3413919"/>
                    <a:gd name="connsiteY93" fmla="*/ 102187 h 6710153"/>
                    <a:gd name="connsiteX94" fmla="*/ 435769 w 3413919"/>
                    <a:gd name="connsiteY94" fmla="*/ 587 h 6710153"/>
                    <a:gd name="connsiteX95" fmla="*/ 340519 w 3413919"/>
                    <a:gd name="connsiteY95" fmla="*/ 67262 h 6710153"/>
                    <a:gd name="connsiteX96" fmla="*/ 280194 w 3413919"/>
                    <a:gd name="connsiteY96" fmla="*/ 203786 h 6710153"/>
                    <a:gd name="connsiteX97" fmla="*/ 210344 w 3413919"/>
                    <a:gd name="connsiteY97" fmla="*/ 372060 h 6710153"/>
                    <a:gd name="connsiteX98" fmla="*/ 121444 w 3413919"/>
                    <a:gd name="connsiteY98" fmla="*/ 499061 h 6710153"/>
                    <a:gd name="connsiteX99" fmla="*/ 134144 w 3413919"/>
                    <a:gd name="connsiteY99" fmla="*/ 613360 h 6710153"/>
                    <a:gd name="connsiteX100" fmla="*/ 0 w 3413919"/>
                    <a:gd name="connsiteY10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10619 w 3413919"/>
                    <a:gd name="connsiteY72" fmla="*/ 2375487 h 6710153"/>
                    <a:gd name="connsiteX73" fmla="*/ 2404270 w 3413919"/>
                    <a:gd name="connsiteY73" fmla="*/ 2271507 h 6710153"/>
                    <a:gd name="connsiteX74" fmla="*/ 2378075 w 3413919"/>
                    <a:gd name="connsiteY74" fmla="*/ 2159587 h 6710153"/>
                    <a:gd name="connsiteX75" fmla="*/ 2399507 w 3413919"/>
                    <a:gd name="connsiteY75" fmla="*/ 2083388 h 6710153"/>
                    <a:gd name="connsiteX76" fmla="*/ 2372519 w 3413919"/>
                    <a:gd name="connsiteY76" fmla="*/ 2054812 h 6710153"/>
                    <a:gd name="connsiteX77" fmla="*/ 2320925 w 3413919"/>
                    <a:gd name="connsiteY77" fmla="*/ 1866693 h 6710153"/>
                    <a:gd name="connsiteX78" fmla="*/ 2216944 w 3413919"/>
                    <a:gd name="connsiteY78" fmla="*/ 1816687 h 6710153"/>
                    <a:gd name="connsiteX79" fmla="*/ 1893094 w 3413919"/>
                    <a:gd name="connsiteY79" fmla="*/ 1527762 h 6710153"/>
                    <a:gd name="connsiteX80" fmla="*/ 1696244 w 3413919"/>
                    <a:gd name="connsiteY80" fmla="*/ 1311862 h 6710153"/>
                    <a:gd name="connsiteX81" fmla="*/ 1648619 w 3413919"/>
                    <a:gd name="connsiteY81" fmla="*/ 1200737 h 6710153"/>
                    <a:gd name="connsiteX82" fmla="*/ 1626394 w 3413919"/>
                    <a:gd name="connsiteY82" fmla="*/ 1073737 h 6710153"/>
                    <a:gd name="connsiteX83" fmla="*/ 1572419 w 3413919"/>
                    <a:gd name="connsiteY83" fmla="*/ 921337 h 6710153"/>
                    <a:gd name="connsiteX84" fmla="*/ 1366044 w 3413919"/>
                    <a:gd name="connsiteY84" fmla="*/ 784812 h 6710153"/>
                    <a:gd name="connsiteX85" fmla="*/ 1273969 w 3413919"/>
                    <a:gd name="connsiteY85" fmla="*/ 743537 h 6710153"/>
                    <a:gd name="connsiteX86" fmla="*/ 1223169 w 3413919"/>
                    <a:gd name="connsiteY86" fmla="*/ 654637 h 6710153"/>
                    <a:gd name="connsiteX87" fmla="*/ 1013619 w 3413919"/>
                    <a:gd name="connsiteY87" fmla="*/ 572087 h 6710153"/>
                    <a:gd name="connsiteX88" fmla="*/ 994569 w 3413919"/>
                    <a:gd name="connsiteY88" fmla="*/ 480012 h 6710153"/>
                    <a:gd name="connsiteX89" fmla="*/ 918369 w 3413919"/>
                    <a:gd name="connsiteY89" fmla="*/ 451437 h 6710153"/>
                    <a:gd name="connsiteX90" fmla="*/ 877094 w 3413919"/>
                    <a:gd name="connsiteY90" fmla="*/ 353012 h 6710153"/>
                    <a:gd name="connsiteX91" fmla="*/ 765969 w 3413919"/>
                    <a:gd name="connsiteY91" fmla="*/ 260937 h 6710153"/>
                    <a:gd name="connsiteX92" fmla="*/ 625475 w 3413919"/>
                    <a:gd name="connsiteY92" fmla="*/ 208549 h 6710153"/>
                    <a:gd name="connsiteX93" fmla="*/ 594519 w 3413919"/>
                    <a:gd name="connsiteY93" fmla="*/ 102187 h 6710153"/>
                    <a:gd name="connsiteX94" fmla="*/ 435769 w 3413919"/>
                    <a:gd name="connsiteY94" fmla="*/ 587 h 6710153"/>
                    <a:gd name="connsiteX95" fmla="*/ 340519 w 3413919"/>
                    <a:gd name="connsiteY95" fmla="*/ 67262 h 6710153"/>
                    <a:gd name="connsiteX96" fmla="*/ 280194 w 3413919"/>
                    <a:gd name="connsiteY96" fmla="*/ 203786 h 6710153"/>
                    <a:gd name="connsiteX97" fmla="*/ 210344 w 3413919"/>
                    <a:gd name="connsiteY97" fmla="*/ 372060 h 6710153"/>
                    <a:gd name="connsiteX98" fmla="*/ 121444 w 3413919"/>
                    <a:gd name="connsiteY98" fmla="*/ 499061 h 6710153"/>
                    <a:gd name="connsiteX99" fmla="*/ 134144 w 3413919"/>
                    <a:gd name="connsiteY99" fmla="*/ 613360 h 6710153"/>
                    <a:gd name="connsiteX100" fmla="*/ 0 w 3413919"/>
                    <a:gd name="connsiteY100"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06650 w 3413919"/>
                    <a:gd name="connsiteY72" fmla="*/ 2409619 h 6710153"/>
                    <a:gd name="connsiteX73" fmla="*/ 2410619 w 3413919"/>
                    <a:gd name="connsiteY73" fmla="*/ 2375487 h 6710153"/>
                    <a:gd name="connsiteX74" fmla="*/ 2404270 w 3413919"/>
                    <a:gd name="connsiteY74" fmla="*/ 2271507 h 6710153"/>
                    <a:gd name="connsiteX75" fmla="*/ 2378075 w 3413919"/>
                    <a:gd name="connsiteY75" fmla="*/ 2159587 h 6710153"/>
                    <a:gd name="connsiteX76" fmla="*/ 2399507 w 3413919"/>
                    <a:gd name="connsiteY76" fmla="*/ 2083388 h 6710153"/>
                    <a:gd name="connsiteX77" fmla="*/ 2372519 w 3413919"/>
                    <a:gd name="connsiteY77" fmla="*/ 2054812 h 6710153"/>
                    <a:gd name="connsiteX78" fmla="*/ 2320925 w 3413919"/>
                    <a:gd name="connsiteY78" fmla="*/ 1866693 h 6710153"/>
                    <a:gd name="connsiteX79" fmla="*/ 2216944 w 3413919"/>
                    <a:gd name="connsiteY79" fmla="*/ 1816687 h 6710153"/>
                    <a:gd name="connsiteX80" fmla="*/ 1893094 w 3413919"/>
                    <a:gd name="connsiteY80" fmla="*/ 1527762 h 6710153"/>
                    <a:gd name="connsiteX81" fmla="*/ 1696244 w 3413919"/>
                    <a:gd name="connsiteY81" fmla="*/ 1311862 h 6710153"/>
                    <a:gd name="connsiteX82" fmla="*/ 1648619 w 3413919"/>
                    <a:gd name="connsiteY82" fmla="*/ 1200737 h 6710153"/>
                    <a:gd name="connsiteX83" fmla="*/ 1626394 w 3413919"/>
                    <a:gd name="connsiteY83" fmla="*/ 1073737 h 6710153"/>
                    <a:gd name="connsiteX84" fmla="*/ 1572419 w 3413919"/>
                    <a:gd name="connsiteY84" fmla="*/ 921337 h 6710153"/>
                    <a:gd name="connsiteX85" fmla="*/ 1366044 w 3413919"/>
                    <a:gd name="connsiteY85" fmla="*/ 784812 h 6710153"/>
                    <a:gd name="connsiteX86" fmla="*/ 1273969 w 3413919"/>
                    <a:gd name="connsiteY86" fmla="*/ 743537 h 6710153"/>
                    <a:gd name="connsiteX87" fmla="*/ 1223169 w 3413919"/>
                    <a:gd name="connsiteY87" fmla="*/ 654637 h 6710153"/>
                    <a:gd name="connsiteX88" fmla="*/ 1013619 w 3413919"/>
                    <a:gd name="connsiteY88" fmla="*/ 572087 h 6710153"/>
                    <a:gd name="connsiteX89" fmla="*/ 994569 w 3413919"/>
                    <a:gd name="connsiteY89" fmla="*/ 480012 h 6710153"/>
                    <a:gd name="connsiteX90" fmla="*/ 918369 w 3413919"/>
                    <a:gd name="connsiteY90" fmla="*/ 451437 h 6710153"/>
                    <a:gd name="connsiteX91" fmla="*/ 877094 w 3413919"/>
                    <a:gd name="connsiteY91" fmla="*/ 353012 h 6710153"/>
                    <a:gd name="connsiteX92" fmla="*/ 765969 w 3413919"/>
                    <a:gd name="connsiteY92" fmla="*/ 260937 h 6710153"/>
                    <a:gd name="connsiteX93" fmla="*/ 625475 w 3413919"/>
                    <a:gd name="connsiteY93" fmla="*/ 208549 h 6710153"/>
                    <a:gd name="connsiteX94" fmla="*/ 594519 w 3413919"/>
                    <a:gd name="connsiteY94" fmla="*/ 102187 h 6710153"/>
                    <a:gd name="connsiteX95" fmla="*/ 435769 w 3413919"/>
                    <a:gd name="connsiteY95" fmla="*/ 587 h 6710153"/>
                    <a:gd name="connsiteX96" fmla="*/ 340519 w 3413919"/>
                    <a:gd name="connsiteY96" fmla="*/ 67262 h 6710153"/>
                    <a:gd name="connsiteX97" fmla="*/ 280194 w 3413919"/>
                    <a:gd name="connsiteY97" fmla="*/ 203786 h 6710153"/>
                    <a:gd name="connsiteX98" fmla="*/ 210344 w 3413919"/>
                    <a:gd name="connsiteY98" fmla="*/ 372060 h 6710153"/>
                    <a:gd name="connsiteX99" fmla="*/ 121444 w 3413919"/>
                    <a:gd name="connsiteY99" fmla="*/ 499061 h 6710153"/>
                    <a:gd name="connsiteX100" fmla="*/ 134144 w 3413919"/>
                    <a:gd name="connsiteY100" fmla="*/ 613360 h 6710153"/>
                    <a:gd name="connsiteX101" fmla="*/ 0 w 3413919"/>
                    <a:gd name="connsiteY10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01887 w 3413919"/>
                    <a:gd name="connsiteY72" fmla="*/ 2409619 h 6710153"/>
                    <a:gd name="connsiteX73" fmla="*/ 2410619 w 3413919"/>
                    <a:gd name="connsiteY73" fmla="*/ 2375487 h 6710153"/>
                    <a:gd name="connsiteX74" fmla="*/ 2404270 w 3413919"/>
                    <a:gd name="connsiteY74" fmla="*/ 2271507 h 6710153"/>
                    <a:gd name="connsiteX75" fmla="*/ 2378075 w 3413919"/>
                    <a:gd name="connsiteY75" fmla="*/ 2159587 h 6710153"/>
                    <a:gd name="connsiteX76" fmla="*/ 2399507 w 3413919"/>
                    <a:gd name="connsiteY76" fmla="*/ 2083388 h 6710153"/>
                    <a:gd name="connsiteX77" fmla="*/ 2372519 w 3413919"/>
                    <a:gd name="connsiteY77" fmla="*/ 2054812 h 6710153"/>
                    <a:gd name="connsiteX78" fmla="*/ 2320925 w 3413919"/>
                    <a:gd name="connsiteY78" fmla="*/ 1866693 h 6710153"/>
                    <a:gd name="connsiteX79" fmla="*/ 2216944 w 3413919"/>
                    <a:gd name="connsiteY79" fmla="*/ 1816687 h 6710153"/>
                    <a:gd name="connsiteX80" fmla="*/ 1893094 w 3413919"/>
                    <a:gd name="connsiteY80" fmla="*/ 1527762 h 6710153"/>
                    <a:gd name="connsiteX81" fmla="*/ 1696244 w 3413919"/>
                    <a:gd name="connsiteY81" fmla="*/ 1311862 h 6710153"/>
                    <a:gd name="connsiteX82" fmla="*/ 1648619 w 3413919"/>
                    <a:gd name="connsiteY82" fmla="*/ 1200737 h 6710153"/>
                    <a:gd name="connsiteX83" fmla="*/ 1626394 w 3413919"/>
                    <a:gd name="connsiteY83" fmla="*/ 1073737 h 6710153"/>
                    <a:gd name="connsiteX84" fmla="*/ 1572419 w 3413919"/>
                    <a:gd name="connsiteY84" fmla="*/ 921337 h 6710153"/>
                    <a:gd name="connsiteX85" fmla="*/ 1366044 w 3413919"/>
                    <a:gd name="connsiteY85" fmla="*/ 784812 h 6710153"/>
                    <a:gd name="connsiteX86" fmla="*/ 1273969 w 3413919"/>
                    <a:gd name="connsiteY86" fmla="*/ 743537 h 6710153"/>
                    <a:gd name="connsiteX87" fmla="*/ 1223169 w 3413919"/>
                    <a:gd name="connsiteY87" fmla="*/ 654637 h 6710153"/>
                    <a:gd name="connsiteX88" fmla="*/ 1013619 w 3413919"/>
                    <a:gd name="connsiteY88" fmla="*/ 572087 h 6710153"/>
                    <a:gd name="connsiteX89" fmla="*/ 994569 w 3413919"/>
                    <a:gd name="connsiteY89" fmla="*/ 480012 h 6710153"/>
                    <a:gd name="connsiteX90" fmla="*/ 918369 w 3413919"/>
                    <a:gd name="connsiteY90" fmla="*/ 451437 h 6710153"/>
                    <a:gd name="connsiteX91" fmla="*/ 877094 w 3413919"/>
                    <a:gd name="connsiteY91" fmla="*/ 353012 h 6710153"/>
                    <a:gd name="connsiteX92" fmla="*/ 765969 w 3413919"/>
                    <a:gd name="connsiteY92" fmla="*/ 260937 h 6710153"/>
                    <a:gd name="connsiteX93" fmla="*/ 625475 w 3413919"/>
                    <a:gd name="connsiteY93" fmla="*/ 208549 h 6710153"/>
                    <a:gd name="connsiteX94" fmla="*/ 594519 w 3413919"/>
                    <a:gd name="connsiteY94" fmla="*/ 102187 h 6710153"/>
                    <a:gd name="connsiteX95" fmla="*/ 435769 w 3413919"/>
                    <a:gd name="connsiteY95" fmla="*/ 587 h 6710153"/>
                    <a:gd name="connsiteX96" fmla="*/ 340519 w 3413919"/>
                    <a:gd name="connsiteY96" fmla="*/ 67262 h 6710153"/>
                    <a:gd name="connsiteX97" fmla="*/ 280194 w 3413919"/>
                    <a:gd name="connsiteY97" fmla="*/ 203786 h 6710153"/>
                    <a:gd name="connsiteX98" fmla="*/ 210344 w 3413919"/>
                    <a:gd name="connsiteY98" fmla="*/ 372060 h 6710153"/>
                    <a:gd name="connsiteX99" fmla="*/ 121444 w 3413919"/>
                    <a:gd name="connsiteY99" fmla="*/ 499061 h 6710153"/>
                    <a:gd name="connsiteX100" fmla="*/ 134144 w 3413919"/>
                    <a:gd name="connsiteY100" fmla="*/ 613360 h 6710153"/>
                    <a:gd name="connsiteX101" fmla="*/ 0 w 3413919"/>
                    <a:gd name="connsiteY101"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06650 w 3413919"/>
                    <a:gd name="connsiteY72" fmla="*/ 2492963 h 6710153"/>
                    <a:gd name="connsiteX73" fmla="*/ 2401887 w 3413919"/>
                    <a:gd name="connsiteY73" fmla="*/ 2409619 h 6710153"/>
                    <a:gd name="connsiteX74" fmla="*/ 2410619 w 3413919"/>
                    <a:gd name="connsiteY74" fmla="*/ 2375487 h 6710153"/>
                    <a:gd name="connsiteX75" fmla="*/ 2404270 w 3413919"/>
                    <a:gd name="connsiteY75" fmla="*/ 2271507 h 6710153"/>
                    <a:gd name="connsiteX76" fmla="*/ 2378075 w 3413919"/>
                    <a:gd name="connsiteY76" fmla="*/ 2159587 h 6710153"/>
                    <a:gd name="connsiteX77" fmla="*/ 2399507 w 3413919"/>
                    <a:gd name="connsiteY77" fmla="*/ 2083388 h 6710153"/>
                    <a:gd name="connsiteX78" fmla="*/ 2372519 w 3413919"/>
                    <a:gd name="connsiteY78" fmla="*/ 2054812 h 6710153"/>
                    <a:gd name="connsiteX79" fmla="*/ 2320925 w 3413919"/>
                    <a:gd name="connsiteY79" fmla="*/ 1866693 h 6710153"/>
                    <a:gd name="connsiteX80" fmla="*/ 2216944 w 3413919"/>
                    <a:gd name="connsiteY80" fmla="*/ 1816687 h 6710153"/>
                    <a:gd name="connsiteX81" fmla="*/ 1893094 w 3413919"/>
                    <a:gd name="connsiteY81" fmla="*/ 1527762 h 6710153"/>
                    <a:gd name="connsiteX82" fmla="*/ 1696244 w 3413919"/>
                    <a:gd name="connsiteY82" fmla="*/ 1311862 h 6710153"/>
                    <a:gd name="connsiteX83" fmla="*/ 1648619 w 3413919"/>
                    <a:gd name="connsiteY83" fmla="*/ 1200737 h 6710153"/>
                    <a:gd name="connsiteX84" fmla="*/ 1626394 w 3413919"/>
                    <a:gd name="connsiteY84" fmla="*/ 1073737 h 6710153"/>
                    <a:gd name="connsiteX85" fmla="*/ 1572419 w 3413919"/>
                    <a:gd name="connsiteY85" fmla="*/ 921337 h 6710153"/>
                    <a:gd name="connsiteX86" fmla="*/ 1366044 w 3413919"/>
                    <a:gd name="connsiteY86" fmla="*/ 784812 h 6710153"/>
                    <a:gd name="connsiteX87" fmla="*/ 1273969 w 3413919"/>
                    <a:gd name="connsiteY87" fmla="*/ 743537 h 6710153"/>
                    <a:gd name="connsiteX88" fmla="*/ 1223169 w 3413919"/>
                    <a:gd name="connsiteY88" fmla="*/ 654637 h 6710153"/>
                    <a:gd name="connsiteX89" fmla="*/ 1013619 w 3413919"/>
                    <a:gd name="connsiteY89" fmla="*/ 572087 h 6710153"/>
                    <a:gd name="connsiteX90" fmla="*/ 994569 w 3413919"/>
                    <a:gd name="connsiteY90" fmla="*/ 480012 h 6710153"/>
                    <a:gd name="connsiteX91" fmla="*/ 918369 w 3413919"/>
                    <a:gd name="connsiteY91" fmla="*/ 451437 h 6710153"/>
                    <a:gd name="connsiteX92" fmla="*/ 877094 w 3413919"/>
                    <a:gd name="connsiteY92" fmla="*/ 353012 h 6710153"/>
                    <a:gd name="connsiteX93" fmla="*/ 765969 w 3413919"/>
                    <a:gd name="connsiteY93" fmla="*/ 260937 h 6710153"/>
                    <a:gd name="connsiteX94" fmla="*/ 625475 w 3413919"/>
                    <a:gd name="connsiteY94" fmla="*/ 208549 h 6710153"/>
                    <a:gd name="connsiteX95" fmla="*/ 594519 w 3413919"/>
                    <a:gd name="connsiteY95" fmla="*/ 102187 h 6710153"/>
                    <a:gd name="connsiteX96" fmla="*/ 435769 w 3413919"/>
                    <a:gd name="connsiteY96" fmla="*/ 587 h 6710153"/>
                    <a:gd name="connsiteX97" fmla="*/ 340519 w 3413919"/>
                    <a:gd name="connsiteY97" fmla="*/ 67262 h 6710153"/>
                    <a:gd name="connsiteX98" fmla="*/ 280194 w 3413919"/>
                    <a:gd name="connsiteY98" fmla="*/ 203786 h 6710153"/>
                    <a:gd name="connsiteX99" fmla="*/ 210344 w 3413919"/>
                    <a:gd name="connsiteY99" fmla="*/ 372060 h 6710153"/>
                    <a:gd name="connsiteX100" fmla="*/ 121444 w 3413919"/>
                    <a:gd name="connsiteY100" fmla="*/ 499061 h 6710153"/>
                    <a:gd name="connsiteX101" fmla="*/ 134144 w 3413919"/>
                    <a:gd name="connsiteY101" fmla="*/ 613360 h 6710153"/>
                    <a:gd name="connsiteX102" fmla="*/ 0 w 3413919"/>
                    <a:gd name="connsiteY102"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1094 w 3413919"/>
                    <a:gd name="connsiteY71" fmla="*/ 2594562 h 6710153"/>
                    <a:gd name="connsiteX72" fmla="*/ 2423319 w 3413919"/>
                    <a:gd name="connsiteY72" fmla="*/ 2488201 h 6710153"/>
                    <a:gd name="connsiteX73" fmla="*/ 2401887 w 3413919"/>
                    <a:gd name="connsiteY73" fmla="*/ 2409619 h 6710153"/>
                    <a:gd name="connsiteX74" fmla="*/ 2410619 w 3413919"/>
                    <a:gd name="connsiteY74" fmla="*/ 2375487 h 6710153"/>
                    <a:gd name="connsiteX75" fmla="*/ 2404270 w 3413919"/>
                    <a:gd name="connsiteY75" fmla="*/ 2271507 h 6710153"/>
                    <a:gd name="connsiteX76" fmla="*/ 2378075 w 3413919"/>
                    <a:gd name="connsiteY76" fmla="*/ 2159587 h 6710153"/>
                    <a:gd name="connsiteX77" fmla="*/ 2399507 w 3413919"/>
                    <a:gd name="connsiteY77" fmla="*/ 2083388 h 6710153"/>
                    <a:gd name="connsiteX78" fmla="*/ 2372519 w 3413919"/>
                    <a:gd name="connsiteY78" fmla="*/ 2054812 h 6710153"/>
                    <a:gd name="connsiteX79" fmla="*/ 2320925 w 3413919"/>
                    <a:gd name="connsiteY79" fmla="*/ 1866693 h 6710153"/>
                    <a:gd name="connsiteX80" fmla="*/ 2216944 w 3413919"/>
                    <a:gd name="connsiteY80" fmla="*/ 1816687 h 6710153"/>
                    <a:gd name="connsiteX81" fmla="*/ 1893094 w 3413919"/>
                    <a:gd name="connsiteY81" fmla="*/ 1527762 h 6710153"/>
                    <a:gd name="connsiteX82" fmla="*/ 1696244 w 3413919"/>
                    <a:gd name="connsiteY82" fmla="*/ 1311862 h 6710153"/>
                    <a:gd name="connsiteX83" fmla="*/ 1648619 w 3413919"/>
                    <a:gd name="connsiteY83" fmla="*/ 1200737 h 6710153"/>
                    <a:gd name="connsiteX84" fmla="*/ 1626394 w 3413919"/>
                    <a:gd name="connsiteY84" fmla="*/ 1073737 h 6710153"/>
                    <a:gd name="connsiteX85" fmla="*/ 1572419 w 3413919"/>
                    <a:gd name="connsiteY85" fmla="*/ 921337 h 6710153"/>
                    <a:gd name="connsiteX86" fmla="*/ 1366044 w 3413919"/>
                    <a:gd name="connsiteY86" fmla="*/ 784812 h 6710153"/>
                    <a:gd name="connsiteX87" fmla="*/ 1273969 w 3413919"/>
                    <a:gd name="connsiteY87" fmla="*/ 743537 h 6710153"/>
                    <a:gd name="connsiteX88" fmla="*/ 1223169 w 3413919"/>
                    <a:gd name="connsiteY88" fmla="*/ 654637 h 6710153"/>
                    <a:gd name="connsiteX89" fmla="*/ 1013619 w 3413919"/>
                    <a:gd name="connsiteY89" fmla="*/ 572087 h 6710153"/>
                    <a:gd name="connsiteX90" fmla="*/ 994569 w 3413919"/>
                    <a:gd name="connsiteY90" fmla="*/ 480012 h 6710153"/>
                    <a:gd name="connsiteX91" fmla="*/ 918369 w 3413919"/>
                    <a:gd name="connsiteY91" fmla="*/ 451437 h 6710153"/>
                    <a:gd name="connsiteX92" fmla="*/ 877094 w 3413919"/>
                    <a:gd name="connsiteY92" fmla="*/ 353012 h 6710153"/>
                    <a:gd name="connsiteX93" fmla="*/ 765969 w 3413919"/>
                    <a:gd name="connsiteY93" fmla="*/ 260937 h 6710153"/>
                    <a:gd name="connsiteX94" fmla="*/ 625475 w 3413919"/>
                    <a:gd name="connsiteY94" fmla="*/ 208549 h 6710153"/>
                    <a:gd name="connsiteX95" fmla="*/ 594519 w 3413919"/>
                    <a:gd name="connsiteY95" fmla="*/ 102187 h 6710153"/>
                    <a:gd name="connsiteX96" fmla="*/ 435769 w 3413919"/>
                    <a:gd name="connsiteY96" fmla="*/ 587 h 6710153"/>
                    <a:gd name="connsiteX97" fmla="*/ 340519 w 3413919"/>
                    <a:gd name="connsiteY97" fmla="*/ 67262 h 6710153"/>
                    <a:gd name="connsiteX98" fmla="*/ 280194 w 3413919"/>
                    <a:gd name="connsiteY98" fmla="*/ 203786 h 6710153"/>
                    <a:gd name="connsiteX99" fmla="*/ 210344 w 3413919"/>
                    <a:gd name="connsiteY99" fmla="*/ 372060 h 6710153"/>
                    <a:gd name="connsiteX100" fmla="*/ 121444 w 3413919"/>
                    <a:gd name="connsiteY100" fmla="*/ 499061 h 6710153"/>
                    <a:gd name="connsiteX101" fmla="*/ 134144 w 3413919"/>
                    <a:gd name="connsiteY101" fmla="*/ 613360 h 6710153"/>
                    <a:gd name="connsiteX102" fmla="*/ 0 w 3413919"/>
                    <a:gd name="connsiteY102" fmla="*/ 726865 h 6710153"/>
                    <a:gd name="connsiteX0" fmla="*/ 3413919 w 3413919"/>
                    <a:gd name="connsiteY0" fmla="*/ 6710153 h 6710153"/>
                    <a:gd name="connsiteX1" fmla="*/ 3413919 w 3413919"/>
                    <a:gd name="connsiteY1" fmla="*/ 6710153 h 6710153"/>
                    <a:gd name="connsiteX2" fmla="*/ 3371057 w 3413919"/>
                    <a:gd name="connsiteY2" fmla="*/ 6610140 h 6710153"/>
                    <a:gd name="connsiteX3" fmla="*/ 3323432 w 3413919"/>
                    <a:gd name="connsiteY3" fmla="*/ 6538707 h 6710153"/>
                    <a:gd name="connsiteX4" fmla="*/ 3335338 w 3413919"/>
                    <a:gd name="connsiteY4" fmla="*/ 6469646 h 6710153"/>
                    <a:gd name="connsiteX5" fmla="*/ 3302000 w 3413919"/>
                    <a:gd name="connsiteY5" fmla="*/ 6422021 h 6710153"/>
                    <a:gd name="connsiteX6" fmla="*/ 3289300 w 3413919"/>
                    <a:gd name="connsiteY6" fmla="*/ 6350584 h 6710153"/>
                    <a:gd name="connsiteX7" fmla="*/ 3256757 w 3413919"/>
                    <a:gd name="connsiteY7" fmla="*/ 6307725 h 6710153"/>
                    <a:gd name="connsiteX8" fmla="*/ 3267076 w 3413919"/>
                    <a:gd name="connsiteY8" fmla="*/ 6229935 h 6710153"/>
                    <a:gd name="connsiteX9" fmla="*/ 3247232 w 3413919"/>
                    <a:gd name="connsiteY9" fmla="*/ 6160084 h 6710153"/>
                    <a:gd name="connsiteX10" fmla="*/ 3175794 w 3413919"/>
                    <a:gd name="connsiteY10" fmla="*/ 6150559 h 6710153"/>
                    <a:gd name="connsiteX11" fmla="*/ 3161507 w 3413919"/>
                    <a:gd name="connsiteY11" fmla="*/ 6095790 h 6710153"/>
                    <a:gd name="connsiteX12" fmla="*/ 3161507 w 3413919"/>
                    <a:gd name="connsiteY12" fmla="*/ 6038640 h 6710153"/>
                    <a:gd name="connsiteX13" fmla="*/ 3071019 w 3413919"/>
                    <a:gd name="connsiteY13" fmla="*/ 6064834 h 6710153"/>
                    <a:gd name="connsiteX14" fmla="*/ 2982913 w 3413919"/>
                    <a:gd name="connsiteY14" fmla="*/ 6021972 h 6710153"/>
                    <a:gd name="connsiteX15" fmla="*/ 2878138 w 3413919"/>
                    <a:gd name="connsiteY15" fmla="*/ 6060072 h 6710153"/>
                    <a:gd name="connsiteX16" fmla="*/ 2828132 w 3413919"/>
                    <a:gd name="connsiteY16" fmla="*/ 6045784 h 6710153"/>
                    <a:gd name="connsiteX17" fmla="*/ 2775744 w 3413919"/>
                    <a:gd name="connsiteY17" fmla="*/ 6002925 h 6710153"/>
                    <a:gd name="connsiteX18" fmla="*/ 2763838 w 3413919"/>
                    <a:gd name="connsiteY18" fmla="*/ 5948153 h 6710153"/>
                    <a:gd name="connsiteX19" fmla="*/ 2687638 w 3413919"/>
                    <a:gd name="connsiteY19" fmla="*/ 5917197 h 6710153"/>
                    <a:gd name="connsiteX20" fmla="*/ 2654301 w 3413919"/>
                    <a:gd name="connsiteY20" fmla="*/ 5874335 h 6710153"/>
                    <a:gd name="connsiteX21" fmla="*/ 2651919 w 3413919"/>
                    <a:gd name="connsiteY21" fmla="*/ 5800516 h 6710153"/>
                    <a:gd name="connsiteX22" fmla="*/ 2625725 w 3413919"/>
                    <a:gd name="connsiteY22" fmla="*/ 5767178 h 6710153"/>
                    <a:gd name="connsiteX23" fmla="*/ 2551907 w 3413919"/>
                    <a:gd name="connsiteY23" fmla="*/ 5838615 h 6710153"/>
                    <a:gd name="connsiteX24" fmla="*/ 2497138 w 3413919"/>
                    <a:gd name="connsiteY24" fmla="*/ 5848140 h 6710153"/>
                    <a:gd name="connsiteX25" fmla="*/ 2506663 w 3413919"/>
                    <a:gd name="connsiteY25" fmla="*/ 5810040 h 6710153"/>
                    <a:gd name="connsiteX26" fmla="*/ 2563019 w 3413919"/>
                    <a:gd name="connsiteY26" fmla="*/ 5763209 h 6710153"/>
                    <a:gd name="connsiteX27" fmla="*/ 2540000 w 3413919"/>
                    <a:gd name="connsiteY27" fmla="*/ 5734634 h 6710153"/>
                    <a:gd name="connsiteX28" fmla="*/ 2466182 w 3413919"/>
                    <a:gd name="connsiteY28" fmla="*/ 5733840 h 6710153"/>
                    <a:gd name="connsiteX29" fmla="*/ 2432844 w 3413919"/>
                    <a:gd name="connsiteY29" fmla="*/ 5688597 h 6710153"/>
                    <a:gd name="connsiteX30" fmla="*/ 2387601 w 3413919"/>
                    <a:gd name="connsiteY30" fmla="*/ 5640972 h 6710153"/>
                    <a:gd name="connsiteX31" fmla="*/ 2330450 w 3413919"/>
                    <a:gd name="connsiteY31" fmla="*/ 5652878 h 6710153"/>
                    <a:gd name="connsiteX32" fmla="*/ 2292351 w 3413919"/>
                    <a:gd name="connsiteY32" fmla="*/ 5612396 h 6710153"/>
                    <a:gd name="connsiteX33" fmla="*/ 2254250 w 3413919"/>
                    <a:gd name="connsiteY33" fmla="*/ 5571915 h 6710153"/>
                    <a:gd name="connsiteX34" fmla="*/ 2209007 w 3413919"/>
                    <a:gd name="connsiteY34" fmla="*/ 5564772 h 6710153"/>
                    <a:gd name="connsiteX35" fmla="*/ 2194719 w 3413919"/>
                    <a:gd name="connsiteY35" fmla="*/ 5502859 h 6710153"/>
                    <a:gd name="connsiteX36" fmla="*/ 2144713 w 3413919"/>
                    <a:gd name="connsiteY36" fmla="*/ 5471903 h 6710153"/>
                    <a:gd name="connsiteX37" fmla="*/ 2139950 w 3413919"/>
                    <a:gd name="connsiteY37" fmla="*/ 5402847 h 6710153"/>
                    <a:gd name="connsiteX38" fmla="*/ 2106613 w 3413919"/>
                    <a:gd name="connsiteY38" fmla="*/ 5357603 h 6710153"/>
                    <a:gd name="connsiteX39" fmla="*/ 2070894 w 3413919"/>
                    <a:gd name="connsiteY39" fmla="*/ 5345697 h 6710153"/>
                    <a:gd name="connsiteX40" fmla="*/ 2039937 w 3413919"/>
                    <a:gd name="connsiteY40" fmla="*/ 5307597 h 6710153"/>
                    <a:gd name="connsiteX41" fmla="*/ 2051844 w 3413919"/>
                    <a:gd name="connsiteY41" fmla="*/ 5238540 h 6710153"/>
                    <a:gd name="connsiteX42" fmla="*/ 2008981 w 3413919"/>
                    <a:gd name="connsiteY42" fmla="*/ 5150436 h 6710153"/>
                    <a:gd name="connsiteX43" fmla="*/ 2018506 w 3413919"/>
                    <a:gd name="connsiteY43" fmla="*/ 5062331 h 6710153"/>
                    <a:gd name="connsiteX44" fmla="*/ 1932781 w 3413919"/>
                    <a:gd name="connsiteY44" fmla="*/ 4967080 h 6710153"/>
                    <a:gd name="connsiteX45" fmla="*/ 1968501 w 3413919"/>
                    <a:gd name="connsiteY45" fmla="*/ 4783725 h 6710153"/>
                    <a:gd name="connsiteX46" fmla="*/ 1880394 w 3413919"/>
                    <a:gd name="connsiteY46" fmla="*/ 4712288 h 6710153"/>
                    <a:gd name="connsiteX47" fmla="*/ 1889919 w 3413919"/>
                    <a:gd name="connsiteY47" fmla="*/ 4631325 h 6710153"/>
                    <a:gd name="connsiteX48" fmla="*/ 1978026 w 3413919"/>
                    <a:gd name="connsiteY48" fmla="*/ 4602750 h 6710153"/>
                    <a:gd name="connsiteX49" fmla="*/ 1978025 w 3413919"/>
                    <a:gd name="connsiteY49" fmla="*/ 4490832 h 6710153"/>
                    <a:gd name="connsiteX50" fmla="*/ 1994694 w 3413919"/>
                    <a:gd name="connsiteY50" fmla="*/ 4421775 h 6710153"/>
                    <a:gd name="connsiteX51" fmla="*/ 1923257 w 3413919"/>
                    <a:gd name="connsiteY51" fmla="*/ 4307474 h 6710153"/>
                    <a:gd name="connsiteX52" fmla="*/ 2011363 w 3413919"/>
                    <a:gd name="connsiteY52" fmla="*/ 4214606 h 6710153"/>
                    <a:gd name="connsiteX53" fmla="*/ 1987550 w 3413919"/>
                    <a:gd name="connsiteY53" fmla="*/ 4152694 h 6710153"/>
                    <a:gd name="connsiteX54" fmla="*/ 2018507 w 3413919"/>
                    <a:gd name="connsiteY54" fmla="*/ 4105068 h 6710153"/>
                    <a:gd name="connsiteX55" fmla="*/ 1992313 w 3413919"/>
                    <a:gd name="connsiteY55" fmla="*/ 4007436 h 6710153"/>
                    <a:gd name="connsiteX56" fmla="*/ 1887538 w 3413919"/>
                    <a:gd name="connsiteY56" fmla="*/ 3921712 h 6710153"/>
                    <a:gd name="connsiteX57" fmla="*/ 1955007 w 3413919"/>
                    <a:gd name="connsiteY57" fmla="*/ 3789156 h 6710153"/>
                    <a:gd name="connsiteX58" fmla="*/ 1903413 w 3413919"/>
                    <a:gd name="connsiteY58" fmla="*/ 3712956 h 6710153"/>
                    <a:gd name="connsiteX59" fmla="*/ 1939925 w 3413919"/>
                    <a:gd name="connsiteY59" fmla="*/ 3628820 h 6710153"/>
                    <a:gd name="connsiteX60" fmla="*/ 1966119 w 3413919"/>
                    <a:gd name="connsiteY60" fmla="*/ 3531187 h 6710153"/>
                    <a:gd name="connsiteX61" fmla="*/ 2011363 w 3413919"/>
                    <a:gd name="connsiteY61" fmla="*/ 3446256 h 6710153"/>
                    <a:gd name="connsiteX62" fmla="*/ 1947069 w 3413919"/>
                    <a:gd name="connsiteY62" fmla="*/ 3353387 h 6710153"/>
                    <a:gd name="connsiteX63" fmla="*/ 2051844 w 3413919"/>
                    <a:gd name="connsiteY63" fmla="*/ 3262106 h 6710153"/>
                    <a:gd name="connsiteX64" fmla="*/ 1991519 w 3413919"/>
                    <a:gd name="connsiteY64" fmla="*/ 3197812 h 6710153"/>
                    <a:gd name="connsiteX65" fmla="*/ 1985169 w 3413919"/>
                    <a:gd name="connsiteY65" fmla="*/ 3071607 h 6710153"/>
                    <a:gd name="connsiteX66" fmla="*/ 2070894 w 3413919"/>
                    <a:gd name="connsiteY66" fmla="*/ 3035887 h 6710153"/>
                    <a:gd name="connsiteX67" fmla="*/ 2124869 w 3413919"/>
                    <a:gd name="connsiteY67" fmla="*/ 2975562 h 6710153"/>
                    <a:gd name="connsiteX68" fmla="*/ 2186782 w 3413919"/>
                    <a:gd name="connsiteY68" fmla="*/ 2829512 h 6710153"/>
                    <a:gd name="connsiteX69" fmla="*/ 2287588 w 3413919"/>
                    <a:gd name="connsiteY69" fmla="*/ 2769188 h 6710153"/>
                    <a:gd name="connsiteX70" fmla="*/ 2334419 w 3413919"/>
                    <a:gd name="connsiteY70" fmla="*/ 2727912 h 6710153"/>
                    <a:gd name="connsiteX71" fmla="*/ 2408238 w 3413919"/>
                    <a:gd name="connsiteY71" fmla="*/ 2596943 h 6710153"/>
                    <a:gd name="connsiteX72" fmla="*/ 2423319 w 3413919"/>
                    <a:gd name="connsiteY72" fmla="*/ 2488201 h 6710153"/>
                    <a:gd name="connsiteX73" fmla="*/ 2401887 w 3413919"/>
                    <a:gd name="connsiteY73" fmla="*/ 2409619 h 6710153"/>
                    <a:gd name="connsiteX74" fmla="*/ 2410619 w 3413919"/>
                    <a:gd name="connsiteY74" fmla="*/ 2375487 h 6710153"/>
                    <a:gd name="connsiteX75" fmla="*/ 2404270 w 3413919"/>
                    <a:gd name="connsiteY75" fmla="*/ 2271507 h 6710153"/>
                    <a:gd name="connsiteX76" fmla="*/ 2378075 w 3413919"/>
                    <a:gd name="connsiteY76" fmla="*/ 2159587 h 6710153"/>
                    <a:gd name="connsiteX77" fmla="*/ 2399507 w 3413919"/>
                    <a:gd name="connsiteY77" fmla="*/ 2083388 h 6710153"/>
                    <a:gd name="connsiteX78" fmla="*/ 2372519 w 3413919"/>
                    <a:gd name="connsiteY78" fmla="*/ 2054812 h 6710153"/>
                    <a:gd name="connsiteX79" fmla="*/ 2320925 w 3413919"/>
                    <a:gd name="connsiteY79" fmla="*/ 1866693 h 6710153"/>
                    <a:gd name="connsiteX80" fmla="*/ 2216944 w 3413919"/>
                    <a:gd name="connsiteY80" fmla="*/ 1816687 h 6710153"/>
                    <a:gd name="connsiteX81" fmla="*/ 1893094 w 3413919"/>
                    <a:gd name="connsiteY81" fmla="*/ 1527762 h 6710153"/>
                    <a:gd name="connsiteX82" fmla="*/ 1696244 w 3413919"/>
                    <a:gd name="connsiteY82" fmla="*/ 1311862 h 6710153"/>
                    <a:gd name="connsiteX83" fmla="*/ 1648619 w 3413919"/>
                    <a:gd name="connsiteY83" fmla="*/ 1200737 h 6710153"/>
                    <a:gd name="connsiteX84" fmla="*/ 1626394 w 3413919"/>
                    <a:gd name="connsiteY84" fmla="*/ 1073737 h 6710153"/>
                    <a:gd name="connsiteX85" fmla="*/ 1572419 w 3413919"/>
                    <a:gd name="connsiteY85" fmla="*/ 921337 h 6710153"/>
                    <a:gd name="connsiteX86" fmla="*/ 1366044 w 3413919"/>
                    <a:gd name="connsiteY86" fmla="*/ 784812 h 6710153"/>
                    <a:gd name="connsiteX87" fmla="*/ 1273969 w 3413919"/>
                    <a:gd name="connsiteY87" fmla="*/ 743537 h 6710153"/>
                    <a:gd name="connsiteX88" fmla="*/ 1223169 w 3413919"/>
                    <a:gd name="connsiteY88" fmla="*/ 654637 h 6710153"/>
                    <a:gd name="connsiteX89" fmla="*/ 1013619 w 3413919"/>
                    <a:gd name="connsiteY89" fmla="*/ 572087 h 6710153"/>
                    <a:gd name="connsiteX90" fmla="*/ 994569 w 3413919"/>
                    <a:gd name="connsiteY90" fmla="*/ 480012 h 6710153"/>
                    <a:gd name="connsiteX91" fmla="*/ 918369 w 3413919"/>
                    <a:gd name="connsiteY91" fmla="*/ 451437 h 6710153"/>
                    <a:gd name="connsiteX92" fmla="*/ 877094 w 3413919"/>
                    <a:gd name="connsiteY92" fmla="*/ 353012 h 6710153"/>
                    <a:gd name="connsiteX93" fmla="*/ 765969 w 3413919"/>
                    <a:gd name="connsiteY93" fmla="*/ 260937 h 6710153"/>
                    <a:gd name="connsiteX94" fmla="*/ 625475 w 3413919"/>
                    <a:gd name="connsiteY94" fmla="*/ 208549 h 6710153"/>
                    <a:gd name="connsiteX95" fmla="*/ 594519 w 3413919"/>
                    <a:gd name="connsiteY95" fmla="*/ 102187 h 6710153"/>
                    <a:gd name="connsiteX96" fmla="*/ 435769 w 3413919"/>
                    <a:gd name="connsiteY96" fmla="*/ 587 h 6710153"/>
                    <a:gd name="connsiteX97" fmla="*/ 340519 w 3413919"/>
                    <a:gd name="connsiteY97" fmla="*/ 67262 h 6710153"/>
                    <a:gd name="connsiteX98" fmla="*/ 280194 w 3413919"/>
                    <a:gd name="connsiteY98" fmla="*/ 203786 h 6710153"/>
                    <a:gd name="connsiteX99" fmla="*/ 210344 w 3413919"/>
                    <a:gd name="connsiteY99" fmla="*/ 372060 h 6710153"/>
                    <a:gd name="connsiteX100" fmla="*/ 121444 w 3413919"/>
                    <a:gd name="connsiteY100" fmla="*/ 499061 h 6710153"/>
                    <a:gd name="connsiteX101" fmla="*/ 134144 w 3413919"/>
                    <a:gd name="connsiteY101" fmla="*/ 613360 h 6710153"/>
                    <a:gd name="connsiteX102" fmla="*/ 0 w 3413919"/>
                    <a:gd name="connsiteY102" fmla="*/ 726865 h 671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413919" h="6710153">
                      <a:moveTo>
                        <a:pt x="3413919" y="6710153"/>
                      </a:moveTo>
                      <a:lnTo>
                        <a:pt x="3413919" y="6710153"/>
                      </a:lnTo>
                      <a:cubicBezTo>
                        <a:pt x="3406775" y="6693484"/>
                        <a:pt x="3386138" y="6638714"/>
                        <a:pt x="3371057" y="6610140"/>
                      </a:cubicBezTo>
                      <a:cubicBezTo>
                        <a:pt x="3355976" y="6581566"/>
                        <a:pt x="3328194" y="6562916"/>
                        <a:pt x="3323432" y="6538707"/>
                      </a:cubicBezTo>
                      <a:cubicBezTo>
                        <a:pt x="3318670" y="6514498"/>
                        <a:pt x="3338910" y="6489094"/>
                        <a:pt x="3335338" y="6469646"/>
                      </a:cubicBezTo>
                      <a:cubicBezTo>
                        <a:pt x="3331766" y="6450198"/>
                        <a:pt x="3309673" y="6441865"/>
                        <a:pt x="3302000" y="6422021"/>
                      </a:cubicBezTo>
                      <a:cubicBezTo>
                        <a:pt x="3294327" y="6402177"/>
                        <a:pt x="3297237" y="6368839"/>
                        <a:pt x="3289300" y="6350584"/>
                      </a:cubicBezTo>
                      <a:cubicBezTo>
                        <a:pt x="3281363" y="6332329"/>
                        <a:pt x="3260461" y="6327833"/>
                        <a:pt x="3256757" y="6307725"/>
                      </a:cubicBezTo>
                      <a:cubicBezTo>
                        <a:pt x="3253053" y="6287617"/>
                        <a:pt x="3268663" y="6254542"/>
                        <a:pt x="3267076" y="6229935"/>
                      </a:cubicBezTo>
                      <a:cubicBezTo>
                        <a:pt x="3265489" y="6205328"/>
                        <a:pt x="3262446" y="6173313"/>
                        <a:pt x="3247232" y="6160084"/>
                      </a:cubicBezTo>
                      <a:cubicBezTo>
                        <a:pt x="3232018" y="6146855"/>
                        <a:pt x="3190082" y="6161275"/>
                        <a:pt x="3175794" y="6150559"/>
                      </a:cubicBezTo>
                      <a:cubicBezTo>
                        <a:pt x="3161506" y="6139843"/>
                        <a:pt x="3163888" y="6114443"/>
                        <a:pt x="3161507" y="6095790"/>
                      </a:cubicBezTo>
                      <a:cubicBezTo>
                        <a:pt x="3159126" y="6077137"/>
                        <a:pt x="3176588" y="6043799"/>
                        <a:pt x="3161507" y="6038640"/>
                      </a:cubicBezTo>
                      <a:cubicBezTo>
                        <a:pt x="3146426" y="6033481"/>
                        <a:pt x="3100785" y="6067612"/>
                        <a:pt x="3071019" y="6064834"/>
                      </a:cubicBezTo>
                      <a:cubicBezTo>
                        <a:pt x="3041253" y="6062056"/>
                        <a:pt x="3015060" y="6022766"/>
                        <a:pt x="2982913" y="6021972"/>
                      </a:cubicBezTo>
                      <a:cubicBezTo>
                        <a:pt x="2950766" y="6021178"/>
                        <a:pt x="2903935" y="6056103"/>
                        <a:pt x="2878138" y="6060072"/>
                      </a:cubicBezTo>
                      <a:cubicBezTo>
                        <a:pt x="2852341" y="6064041"/>
                        <a:pt x="2845198" y="6055308"/>
                        <a:pt x="2828132" y="6045784"/>
                      </a:cubicBezTo>
                      <a:cubicBezTo>
                        <a:pt x="2811066" y="6036260"/>
                        <a:pt x="2786460" y="6019197"/>
                        <a:pt x="2775744" y="6002925"/>
                      </a:cubicBezTo>
                      <a:cubicBezTo>
                        <a:pt x="2765028" y="5986653"/>
                        <a:pt x="2778522" y="5962441"/>
                        <a:pt x="2763838" y="5948153"/>
                      </a:cubicBezTo>
                      <a:cubicBezTo>
                        <a:pt x="2749154" y="5933865"/>
                        <a:pt x="2701529" y="5931881"/>
                        <a:pt x="2687638" y="5917197"/>
                      </a:cubicBezTo>
                      <a:cubicBezTo>
                        <a:pt x="2685257" y="5904497"/>
                        <a:pt x="2660254" y="5893782"/>
                        <a:pt x="2654301" y="5874335"/>
                      </a:cubicBezTo>
                      <a:cubicBezTo>
                        <a:pt x="2648348" y="5854888"/>
                        <a:pt x="2665373" y="5805002"/>
                        <a:pt x="2651919" y="5800516"/>
                      </a:cubicBezTo>
                      <a:cubicBezTo>
                        <a:pt x="2646363" y="5775910"/>
                        <a:pt x="2650331" y="5789403"/>
                        <a:pt x="2625725" y="5767178"/>
                      </a:cubicBezTo>
                      <a:cubicBezTo>
                        <a:pt x="2611041" y="5775116"/>
                        <a:pt x="2573338" y="5825121"/>
                        <a:pt x="2551907" y="5838615"/>
                      </a:cubicBezTo>
                      <a:cubicBezTo>
                        <a:pt x="2530476" y="5852109"/>
                        <a:pt x="2504679" y="5852902"/>
                        <a:pt x="2497138" y="5848140"/>
                      </a:cubicBezTo>
                      <a:cubicBezTo>
                        <a:pt x="2489597" y="5843378"/>
                        <a:pt x="2495683" y="5824195"/>
                        <a:pt x="2506663" y="5810040"/>
                      </a:cubicBezTo>
                      <a:cubicBezTo>
                        <a:pt x="2517643" y="5795885"/>
                        <a:pt x="2557463" y="5775777"/>
                        <a:pt x="2563019" y="5763209"/>
                      </a:cubicBezTo>
                      <a:cubicBezTo>
                        <a:pt x="2568575" y="5750641"/>
                        <a:pt x="2556140" y="5739529"/>
                        <a:pt x="2540000" y="5734634"/>
                      </a:cubicBezTo>
                      <a:cubicBezTo>
                        <a:pt x="2523861" y="5729739"/>
                        <a:pt x="2484041" y="5741513"/>
                        <a:pt x="2466182" y="5733840"/>
                      </a:cubicBezTo>
                      <a:cubicBezTo>
                        <a:pt x="2448323" y="5726167"/>
                        <a:pt x="2445941" y="5704075"/>
                        <a:pt x="2432844" y="5688597"/>
                      </a:cubicBezTo>
                      <a:cubicBezTo>
                        <a:pt x="2419747" y="5673119"/>
                        <a:pt x="2404667" y="5646925"/>
                        <a:pt x="2387601" y="5640972"/>
                      </a:cubicBezTo>
                      <a:cubicBezTo>
                        <a:pt x="2370535" y="5635019"/>
                        <a:pt x="2345531" y="5655656"/>
                        <a:pt x="2330450" y="5652878"/>
                      </a:cubicBezTo>
                      <a:cubicBezTo>
                        <a:pt x="2315369" y="5650100"/>
                        <a:pt x="2305051" y="5625890"/>
                        <a:pt x="2292351" y="5612396"/>
                      </a:cubicBezTo>
                      <a:cubicBezTo>
                        <a:pt x="2279651" y="5598902"/>
                        <a:pt x="2268141" y="5579852"/>
                        <a:pt x="2254250" y="5571915"/>
                      </a:cubicBezTo>
                      <a:cubicBezTo>
                        <a:pt x="2240359" y="5563978"/>
                        <a:pt x="2218929" y="5576281"/>
                        <a:pt x="2209007" y="5564772"/>
                      </a:cubicBezTo>
                      <a:cubicBezTo>
                        <a:pt x="2199085" y="5553263"/>
                        <a:pt x="2205435" y="5518337"/>
                        <a:pt x="2194719" y="5502859"/>
                      </a:cubicBezTo>
                      <a:cubicBezTo>
                        <a:pt x="2184003" y="5487381"/>
                        <a:pt x="2153841" y="5488572"/>
                        <a:pt x="2144713" y="5471903"/>
                      </a:cubicBezTo>
                      <a:cubicBezTo>
                        <a:pt x="2143125" y="5448884"/>
                        <a:pt x="2142104" y="5425820"/>
                        <a:pt x="2139950" y="5402847"/>
                      </a:cubicBezTo>
                      <a:cubicBezTo>
                        <a:pt x="2133600" y="5383797"/>
                        <a:pt x="2118122" y="5367128"/>
                        <a:pt x="2106613" y="5357603"/>
                      </a:cubicBezTo>
                      <a:cubicBezTo>
                        <a:pt x="2095104" y="5348078"/>
                        <a:pt x="2082007" y="5354031"/>
                        <a:pt x="2070894" y="5345697"/>
                      </a:cubicBezTo>
                      <a:cubicBezTo>
                        <a:pt x="2059781" y="5337363"/>
                        <a:pt x="2043112" y="5325456"/>
                        <a:pt x="2039937" y="5307597"/>
                      </a:cubicBezTo>
                      <a:cubicBezTo>
                        <a:pt x="2036762" y="5289738"/>
                        <a:pt x="2057003" y="5264734"/>
                        <a:pt x="2051844" y="5238540"/>
                      </a:cubicBezTo>
                      <a:cubicBezTo>
                        <a:pt x="2046685" y="5212347"/>
                        <a:pt x="2014537" y="5179804"/>
                        <a:pt x="2008981" y="5150436"/>
                      </a:cubicBezTo>
                      <a:cubicBezTo>
                        <a:pt x="2003425" y="5121068"/>
                        <a:pt x="2035572" y="5088525"/>
                        <a:pt x="2018506" y="5062331"/>
                      </a:cubicBezTo>
                      <a:cubicBezTo>
                        <a:pt x="2001440" y="5036137"/>
                        <a:pt x="1935162" y="5020658"/>
                        <a:pt x="1932781" y="4967080"/>
                      </a:cubicBezTo>
                      <a:cubicBezTo>
                        <a:pt x="1930400" y="4913502"/>
                        <a:pt x="1982789" y="4831350"/>
                        <a:pt x="1968501" y="4783725"/>
                      </a:cubicBezTo>
                      <a:cubicBezTo>
                        <a:pt x="1945880" y="4735704"/>
                        <a:pt x="1872457" y="4760707"/>
                        <a:pt x="1880394" y="4712288"/>
                      </a:cubicBezTo>
                      <a:cubicBezTo>
                        <a:pt x="1873250" y="4692841"/>
                        <a:pt x="1873647" y="4649581"/>
                        <a:pt x="1889919" y="4631325"/>
                      </a:cubicBezTo>
                      <a:cubicBezTo>
                        <a:pt x="1906191" y="4613069"/>
                        <a:pt x="1963342" y="4626166"/>
                        <a:pt x="1978026" y="4602750"/>
                      </a:cubicBezTo>
                      <a:cubicBezTo>
                        <a:pt x="1992710" y="4579335"/>
                        <a:pt x="1976041" y="4518613"/>
                        <a:pt x="1978025" y="4490832"/>
                      </a:cubicBezTo>
                      <a:cubicBezTo>
                        <a:pt x="1980009" y="4463051"/>
                        <a:pt x="2007394" y="4452335"/>
                        <a:pt x="1994694" y="4421775"/>
                      </a:cubicBezTo>
                      <a:cubicBezTo>
                        <a:pt x="1987551" y="4394787"/>
                        <a:pt x="1948657" y="4386850"/>
                        <a:pt x="1923257" y="4307474"/>
                      </a:cubicBezTo>
                      <a:cubicBezTo>
                        <a:pt x="1924448" y="4272152"/>
                        <a:pt x="1995488" y="4248340"/>
                        <a:pt x="2011363" y="4214606"/>
                      </a:cubicBezTo>
                      <a:cubicBezTo>
                        <a:pt x="2028032" y="4188016"/>
                        <a:pt x="1986359" y="4170950"/>
                        <a:pt x="1987550" y="4152694"/>
                      </a:cubicBezTo>
                      <a:cubicBezTo>
                        <a:pt x="1988741" y="4134438"/>
                        <a:pt x="2023666" y="4128484"/>
                        <a:pt x="2018507" y="4105068"/>
                      </a:cubicBezTo>
                      <a:cubicBezTo>
                        <a:pt x="1999060" y="4042362"/>
                        <a:pt x="2012951" y="4075699"/>
                        <a:pt x="1992313" y="4007436"/>
                      </a:cubicBezTo>
                      <a:cubicBezTo>
                        <a:pt x="1979216" y="3913775"/>
                        <a:pt x="1894937" y="3964441"/>
                        <a:pt x="1887538" y="3921712"/>
                      </a:cubicBezTo>
                      <a:cubicBezTo>
                        <a:pt x="1869917" y="3819952"/>
                        <a:pt x="1955139" y="3856889"/>
                        <a:pt x="1955007" y="3789156"/>
                      </a:cubicBezTo>
                      <a:cubicBezTo>
                        <a:pt x="1930665" y="3745235"/>
                        <a:pt x="1922464" y="3761111"/>
                        <a:pt x="1903413" y="3712956"/>
                      </a:cubicBezTo>
                      <a:cubicBezTo>
                        <a:pt x="1897328" y="3677899"/>
                        <a:pt x="1924315" y="3656337"/>
                        <a:pt x="1939925" y="3628820"/>
                      </a:cubicBezTo>
                      <a:cubicBezTo>
                        <a:pt x="1955536" y="3601303"/>
                        <a:pt x="1950641" y="3553280"/>
                        <a:pt x="1966119" y="3531187"/>
                      </a:cubicBezTo>
                      <a:cubicBezTo>
                        <a:pt x="2028959" y="3487928"/>
                        <a:pt x="2016919" y="3472318"/>
                        <a:pt x="2011363" y="3446256"/>
                      </a:cubicBezTo>
                      <a:cubicBezTo>
                        <a:pt x="1966913" y="3389636"/>
                        <a:pt x="1919428" y="3391727"/>
                        <a:pt x="1947069" y="3353387"/>
                      </a:cubicBezTo>
                      <a:cubicBezTo>
                        <a:pt x="1996281" y="3285125"/>
                        <a:pt x="2064015" y="3345185"/>
                        <a:pt x="2051844" y="3262106"/>
                      </a:cubicBezTo>
                      <a:cubicBezTo>
                        <a:pt x="2029090" y="3204957"/>
                        <a:pt x="2002632" y="3229562"/>
                        <a:pt x="1991519" y="3197812"/>
                      </a:cubicBezTo>
                      <a:cubicBezTo>
                        <a:pt x="1980407" y="3166062"/>
                        <a:pt x="1971940" y="3098595"/>
                        <a:pt x="1985169" y="3071607"/>
                      </a:cubicBezTo>
                      <a:cubicBezTo>
                        <a:pt x="1998398" y="3044620"/>
                        <a:pt x="2047611" y="3051894"/>
                        <a:pt x="2070894" y="3035887"/>
                      </a:cubicBezTo>
                      <a:cubicBezTo>
                        <a:pt x="2094177" y="3019880"/>
                        <a:pt x="2106877" y="2995670"/>
                        <a:pt x="2124869" y="2975562"/>
                      </a:cubicBezTo>
                      <a:lnTo>
                        <a:pt x="2186782" y="2829512"/>
                      </a:lnTo>
                      <a:lnTo>
                        <a:pt x="2287588" y="2769188"/>
                      </a:lnTo>
                      <a:lnTo>
                        <a:pt x="2334419" y="2727912"/>
                      </a:lnTo>
                      <a:cubicBezTo>
                        <a:pt x="2369344" y="2687166"/>
                        <a:pt x="2393421" y="2636895"/>
                        <a:pt x="2408238" y="2596943"/>
                      </a:cubicBezTo>
                      <a:cubicBezTo>
                        <a:pt x="2423055" y="2556991"/>
                        <a:pt x="2423187" y="2519025"/>
                        <a:pt x="2423319" y="2488201"/>
                      </a:cubicBezTo>
                      <a:cubicBezTo>
                        <a:pt x="2423451" y="2457377"/>
                        <a:pt x="2401226" y="2429198"/>
                        <a:pt x="2401887" y="2409619"/>
                      </a:cubicBezTo>
                      <a:cubicBezTo>
                        <a:pt x="2402548" y="2390040"/>
                        <a:pt x="2410222" y="2398506"/>
                        <a:pt x="2410619" y="2375487"/>
                      </a:cubicBezTo>
                      <a:cubicBezTo>
                        <a:pt x="2411016" y="2352468"/>
                        <a:pt x="2409694" y="2307490"/>
                        <a:pt x="2404270" y="2271507"/>
                      </a:cubicBezTo>
                      <a:cubicBezTo>
                        <a:pt x="2398846" y="2235524"/>
                        <a:pt x="2377281" y="2190543"/>
                        <a:pt x="2378075" y="2159587"/>
                      </a:cubicBezTo>
                      <a:cubicBezTo>
                        <a:pt x="2378869" y="2128631"/>
                        <a:pt x="2405195" y="2101247"/>
                        <a:pt x="2399507" y="2083388"/>
                      </a:cubicBezTo>
                      <a:cubicBezTo>
                        <a:pt x="2393819" y="2065529"/>
                        <a:pt x="2385616" y="2090928"/>
                        <a:pt x="2372519" y="2054812"/>
                      </a:cubicBezTo>
                      <a:cubicBezTo>
                        <a:pt x="2359422" y="2018696"/>
                        <a:pt x="2346854" y="1906380"/>
                        <a:pt x="2320925" y="1866693"/>
                      </a:cubicBezTo>
                      <a:cubicBezTo>
                        <a:pt x="2294996" y="1827006"/>
                        <a:pt x="2262849" y="1844600"/>
                        <a:pt x="2216944" y="1816687"/>
                      </a:cubicBezTo>
                      <a:lnTo>
                        <a:pt x="1893094" y="1527762"/>
                      </a:lnTo>
                      <a:lnTo>
                        <a:pt x="1696244" y="1311862"/>
                      </a:lnTo>
                      <a:lnTo>
                        <a:pt x="1648619" y="1200737"/>
                      </a:lnTo>
                      <a:lnTo>
                        <a:pt x="1626394" y="1073737"/>
                      </a:lnTo>
                      <a:lnTo>
                        <a:pt x="1572419" y="921337"/>
                      </a:lnTo>
                      <a:lnTo>
                        <a:pt x="1366044" y="784812"/>
                      </a:lnTo>
                      <a:lnTo>
                        <a:pt x="1273969" y="743537"/>
                      </a:lnTo>
                      <a:cubicBezTo>
                        <a:pt x="1252802" y="721841"/>
                        <a:pt x="1266561" y="683212"/>
                        <a:pt x="1223169" y="654637"/>
                      </a:cubicBezTo>
                      <a:cubicBezTo>
                        <a:pt x="1179777" y="626062"/>
                        <a:pt x="1054365" y="601191"/>
                        <a:pt x="1013619" y="572087"/>
                      </a:cubicBezTo>
                      <a:cubicBezTo>
                        <a:pt x="969698" y="538220"/>
                        <a:pt x="1010444" y="500120"/>
                        <a:pt x="994569" y="480012"/>
                      </a:cubicBezTo>
                      <a:cubicBezTo>
                        <a:pt x="978694" y="459904"/>
                        <a:pt x="937948" y="472604"/>
                        <a:pt x="918369" y="451437"/>
                      </a:cubicBezTo>
                      <a:cubicBezTo>
                        <a:pt x="898790" y="430270"/>
                        <a:pt x="902494" y="384762"/>
                        <a:pt x="877094" y="353012"/>
                      </a:cubicBezTo>
                      <a:lnTo>
                        <a:pt x="765969" y="260937"/>
                      </a:lnTo>
                      <a:cubicBezTo>
                        <a:pt x="724033" y="236860"/>
                        <a:pt x="654050" y="235007"/>
                        <a:pt x="625475" y="208549"/>
                      </a:cubicBezTo>
                      <a:cubicBezTo>
                        <a:pt x="596900" y="182091"/>
                        <a:pt x="632051" y="133511"/>
                        <a:pt x="594519" y="102187"/>
                      </a:cubicBezTo>
                      <a:cubicBezTo>
                        <a:pt x="545767" y="61499"/>
                        <a:pt x="478102" y="6408"/>
                        <a:pt x="435769" y="587"/>
                      </a:cubicBezTo>
                      <a:cubicBezTo>
                        <a:pt x="393436" y="-5234"/>
                        <a:pt x="366448" y="33396"/>
                        <a:pt x="340519" y="67262"/>
                      </a:cubicBezTo>
                      <a:cubicBezTo>
                        <a:pt x="314590" y="101128"/>
                        <a:pt x="300302" y="158278"/>
                        <a:pt x="280194" y="203786"/>
                      </a:cubicBezTo>
                      <a:cubicBezTo>
                        <a:pt x="249502" y="269402"/>
                        <a:pt x="241036" y="319144"/>
                        <a:pt x="210344" y="372060"/>
                      </a:cubicBezTo>
                      <a:cubicBezTo>
                        <a:pt x="180711" y="414394"/>
                        <a:pt x="135202" y="444027"/>
                        <a:pt x="121444" y="499061"/>
                      </a:cubicBezTo>
                      <a:cubicBezTo>
                        <a:pt x="125677" y="537161"/>
                        <a:pt x="152136" y="568910"/>
                        <a:pt x="134144" y="613360"/>
                      </a:cubicBezTo>
                      <a:lnTo>
                        <a:pt x="0" y="726865"/>
                      </a:lnTo>
                    </a:path>
                  </a:pathLst>
                </a:cu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dirty="0"/>
                </a:p>
              </p:txBody>
            </p:sp>
            <p:sp>
              <p:nvSpPr>
                <p:cNvPr id="61" name="フリーフォーム: 図形 60">
                  <a:extLst>
                    <a:ext uri="{FF2B5EF4-FFF2-40B4-BE49-F238E27FC236}">
                      <a16:creationId xmlns:a16="http://schemas.microsoft.com/office/drawing/2014/main" id="{3E2B5289-AE68-B63F-2352-C406860F76E5}"/>
                    </a:ext>
                  </a:extLst>
                </p:cNvPr>
                <p:cNvSpPr/>
                <p:nvPr/>
              </p:nvSpPr>
              <p:spPr>
                <a:xfrm>
                  <a:off x="1907380" y="3695699"/>
                  <a:ext cx="1183481" cy="2076423"/>
                </a:xfrm>
                <a:custGeom>
                  <a:avLst/>
                  <a:gdLst>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55600 w 1155700"/>
                    <a:gd name="connsiteY24" fmla="*/ 1781175 h 2019300"/>
                    <a:gd name="connsiteX25" fmla="*/ 393700 w 1155700"/>
                    <a:gd name="connsiteY25" fmla="*/ 1666875 h 2019300"/>
                    <a:gd name="connsiteX26" fmla="*/ 276225 w 1155700"/>
                    <a:gd name="connsiteY26" fmla="*/ 1571625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55600 w 1155700"/>
                    <a:gd name="connsiteY24" fmla="*/ 1781175 h 2019300"/>
                    <a:gd name="connsiteX25" fmla="*/ 393700 w 1155700"/>
                    <a:gd name="connsiteY25" fmla="*/ 1666875 h 2019300"/>
                    <a:gd name="connsiteX26" fmla="*/ 276225 w 1155700"/>
                    <a:gd name="connsiteY26" fmla="*/ 1571625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55600 w 1155700"/>
                    <a:gd name="connsiteY24" fmla="*/ 1781175 h 2019300"/>
                    <a:gd name="connsiteX25" fmla="*/ 393700 w 1155700"/>
                    <a:gd name="connsiteY25" fmla="*/ 1666875 h 2019300"/>
                    <a:gd name="connsiteX26" fmla="*/ 276225 w 1155700"/>
                    <a:gd name="connsiteY26" fmla="*/ 1571625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55600 w 1155700"/>
                    <a:gd name="connsiteY24" fmla="*/ 1781175 h 2019300"/>
                    <a:gd name="connsiteX25" fmla="*/ 393700 w 1155700"/>
                    <a:gd name="connsiteY25" fmla="*/ 1666875 h 2019300"/>
                    <a:gd name="connsiteX26" fmla="*/ 276225 w 1155700"/>
                    <a:gd name="connsiteY26" fmla="*/ 1571625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55600 w 1155700"/>
                    <a:gd name="connsiteY24" fmla="*/ 1781175 h 2019300"/>
                    <a:gd name="connsiteX25" fmla="*/ 393700 w 1155700"/>
                    <a:gd name="connsiteY25" fmla="*/ 1666875 h 2019300"/>
                    <a:gd name="connsiteX26" fmla="*/ 276225 w 1155700"/>
                    <a:gd name="connsiteY26" fmla="*/ 1571625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55600 w 1155700"/>
                    <a:gd name="connsiteY24" fmla="*/ 1781175 h 2019300"/>
                    <a:gd name="connsiteX25" fmla="*/ 393700 w 1155700"/>
                    <a:gd name="connsiteY25" fmla="*/ 1666875 h 2019300"/>
                    <a:gd name="connsiteX26" fmla="*/ 285750 w 1155700"/>
                    <a:gd name="connsiteY26" fmla="*/ 1566862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55600 w 1155700"/>
                    <a:gd name="connsiteY24" fmla="*/ 1781175 h 2019300"/>
                    <a:gd name="connsiteX25" fmla="*/ 393700 w 1155700"/>
                    <a:gd name="connsiteY25" fmla="*/ 1666875 h 2019300"/>
                    <a:gd name="connsiteX26" fmla="*/ 285750 w 1155700"/>
                    <a:gd name="connsiteY26" fmla="*/ 1566862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55600 w 1155700"/>
                    <a:gd name="connsiteY24" fmla="*/ 1781175 h 2019300"/>
                    <a:gd name="connsiteX25" fmla="*/ 393700 w 1155700"/>
                    <a:gd name="connsiteY25" fmla="*/ 1666875 h 2019300"/>
                    <a:gd name="connsiteX26" fmla="*/ 285750 w 1155700"/>
                    <a:gd name="connsiteY26" fmla="*/ 1566862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55600 w 1155700"/>
                    <a:gd name="connsiteY24" fmla="*/ 1781175 h 2019300"/>
                    <a:gd name="connsiteX25" fmla="*/ 393700 w 1155700"/>
                    <a:gd name="connsiteY25" fmla="*/ 1666875 h 2019300"/>
                    <a:gd name="connsiteX26" fmla="*/ 285750 w 1155700"/>
                    <a:gd name="connsiteY26" fmla="*/ 1566862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24644 w 1155700"/>
                    <a:gd name="connsiteY24" fmla="*/ 1762125 h 2019300"/>
                    <a:gd name="connsiteX25" fmla="*/ 393700 w 1155700"/>
                    <a:gd name="connsiteY25" fmla="*/ 1666875 h 2019300"/>
                    <a:gd name="connsiteX26" fmla="*/ 285750 w 1155700"/>
                    <a:gd name="connsiteY26" fmla="*/ 1566862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24644 w 1155700"/>
                    <a:gd name="connsiteY24" fmla="*/ 1762125 h 2019300"/>
                    <a:gd name="connsiteX25" fmla="*/ 393700 w 1155700"/>
                    <a:gd name="connsiteY25" fmla="*/ 1666875 h 2019300"/>
                    <a:gd name="connsiteX26" fmla="*/ 285750 w 1155700"/>
                    <a:gd name="connsiteY26" fmla="*/ 1566862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24644 w 1155700"/>
                    <a:gd name="connsiteY24" fmla="*/ 1762125 h 2019300"/>
                    <a:gd name="connsiteX25" fmla="*/ 393700 w 1155700"/>
                    <a:gd name="connsiteY25" fmla="*/ 1666875 h 2019300"/>
                    <a:gd name="connsiteX26" fmla="*/ 285750 w 1155700"/>
                    <a:gd name="connsiteY26" fmla="*/ 1566862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24644 w 1155700"/>
                    <a:gd name="connsiteY24" fmla="*/ 1762125 h 2019300"/>
                    <a:gd name="connsiteX25" fmla="*/ 393700 w 1155700"/>
                    <a:gd name="connsiteY25" fmla="*/ 1666875 h 2019300"/>
                    <a:gd name="connsiteX26" fmla="*/ 285750 w 1155700"/>
                    <a:gd name="connsiteY26" fmla="*/ 1566862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15925 w 1155700"/>
                    <a:gd name="connsiteY16" fmla="*/ 1949450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24644 w 1155700"/>
                    <a:gd name="connsiteY24" fmla="*/ 1762125 h 2019300"/>
                    <a:gd name="connsiteX25" fmla="*/ 393700 w 1155700"/>
                    <a:gd name="connsiteY25" fmla="*/ 1666875 h 2019300"/>
                    <a:gd name="connsiteX26" fmla="*/ 285750 w 1155700"/>
                    <a:gd name="connsiteY26" fmla="*/ 1566862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19300"/>
                    <a:gd name="connsiteX1" fmla="*/ 1076325 w 1155700"/>
                    <a:gd name="connsiteY1" fmla="*/ 1870075 h 2019300"/>
                    <a:gd name="connsiteX2" fmla="*/ 977900 w 1155700"/>
                    <a:gd name="connsiteY2" fmla="*/ 1857375 h 2019300"/>
                    <a:gd name="connsiteX3" fmla="*/ 946150 w 1155700"/>
                    <a:gd name="connsiteY3" fmla="*/ 1819275 h 2019300"/>
                    <a:gd name="connsiteX4" fmla="*/ 923925 w 1155700"/>
                    <a:gd name="connsiteY4" fmla="*/ 1781175 h 2019300"/>
                    <a:gd name="connsiteX5" fmla="*/ 828675 w 1155700"/>
                    <a:gd name="connsiteY5" fmla="*/ 1806575 h 2019300"/>
                    <a:gd name="connsiteX6" fmla="*/ 828675 w 1155700"/>
                    <a:gd name="connsiteY6" fmla="*/ 1870075 h 2019300"/>
                    <a:gd name="connsiteX7" fmla="*/ 828675 w 1155700"/>
                    <a:gd name="connsiteY7" fmla="*/ 1898650 h 2019300"/>
                    <a:gd name="connsiteX8" fmla="*/ 777875 w 1155700"/>
                    <a:gd name="connsiteY8" fmla="*/ 1908175 h 2019300"/>
                    <a:gd name="connsiteX9" fmla="*/ 704850 w 1155700"/>
                    <a:gd name="connsiteY9" fmla="*/ 1924050 h 2019300"/>
                    <a:gd name="connsiteX10" fmla="*/ 676275 w 1155700"/>
                    <a:gd name="connsiteY10" fmla="*/ 1885950 h 2019300"/>
                    <a:gd name="connsiteX11" fmla="*/ 622300 w 1155700"/>
                    <a:gd name="connsiteY11" fmla="*/ 1901825 h 2019300"/>
                    <a:gd name="connsiteX12" fmla="*/ 650875 w 1155700"/>
                    <a:gd name="connsiteY12" fmla="*/ 1946275 h 2019300"/>
                    <a:gd name="connsiteX13" fmla="*/ 546100 w 1155700"/>
                    <a:gd name="connsiteY13" fmla="*/ 2006600 h 2019300"/>
                    <a:gd name="connsiteX14" fmla="*/ 495300 w 1155700"/>
                    <a:gd name="connsiteY14" fmla="*/ 2019300 h 2019300"/>
                    <a:gd name="connsiteX15" fmla="*/ 438150 w 1155700"/>
                    <a:gd name="connsiteY15" fmla="*/ 2003425 h 2019300"/>
                    <a:gd name="connsiteX16" fmla="*/ 406400 w 1155700"/>
                    <a:gd name="connsiteY16" fmla="*/ 1951831 h 2019300"/>
                    <a:gd name="connsiteX17" fmla="*/ 457200 w 1155700"/>
                    <a:gd name="connsiteY17" fmla="*/ 1901825 h 2019300"/>
                    <a:gd name="connsiteX18" fmla="*/ 488950 w 1155700"/>
                    <a:gd name="connsiteY18" fmla="*/ 1841500 h 2019300"/>
                    <a:gd name="connsiteX19" fmla="*/ 412750 w 1155700"/>
                    <a:gd name="connsiteY19" fmla="*/ 1819275 h 2019300"/>
                    <a:gd name="connsiteX20" fmla="*/ 352425 w 1155700"/>
                    <a:gd name="connsiteY20" fmla="*/ 1831975 h 2019300"/>
                    <a:gd name="connsiteX21" fmla="*/ 361950 w 1155700"/>
                    <a:gd name="connsiteY21" fmla="*/ 1911350 h 2019300"/>
                    <a:gd name="connsiteX22" fmla="*/ 273050 w 1155700"/>
                    <a:gd name="connsiteY22" fmla="*/ 1895475 h 2019300"/>
                    <a:gd name="connsiteX23" fmla="*/ 260350 w 1155700"/>
                    <a:gd name="connsiteY23" fmla="*/ 1816100 h 2019300"/>
                    <a:gd name="connsiteX24" fmla="*/ 324644 w 1155700"/>
                    <a:gd name="connsiteY24" fmla="*/ 1762125 h 2019300"/>
                    <a:gd name="connsiteX25" fmla="*/ 393700 w 1155700"/>
                    <a:gd name="connsiteY25" fmla="*/ 1666875 h 2019300"/>
                    <a:gd name="connsiteX26" fmla="*/ 285750 w 1155700"/>
                    <a:gd name="connsiteY26" fmla="*/ 1566862 h 2019300"/>
                    <a:gd name="connsiteX27" fmla="*/ 279400 w 1155700"/>
                    <a:gd name="connsiteY27" fmla="*/ 1425575 h 2019300"/>
                    <a:gd name="connsiteX28" fmla="*/ 219075 w 1155700"/>
                    <a:gd name="connsiteY28" fmla="*/ 1327150 h 2019300"/>
                    <a:gd name="connsiteX29" fmla="*/ 269875 w 1155700"/>
                    <a:gd name="connsiteY29" fmla="*/ 1184275 h 2019300"/>
                    <a:gd name="connsiteX30" fmla="*/ 180975 w 1155700"/>
                    <a:gd name="connsiteY30" fmla="*/ 1111250 h 2019300"/>
                    <a:gd name="connsiteX31" fmla="*/ 107950 w 1155700"/>
                    <a:gd name="connsiteY31" fmla="*/ 1035050 h 2019300"/>
                    <a:gd name="connsiteX32" fmla="*/ 76200 w 1155700"/>
                    <a:gd name="connsiteY32" fmla="*/ 917575 h 2019300"/>
                    <a:gd name="connsiteX33" fmla="*/ 63500 w 1155700"/>
                    <a:gd name="connsiteY33" fmla="*/ 758825 h 2019300"/>
                    <a:gd name="connsiteX34" fmla="*/ 25400 w 1155700"/>
                    <a:gd name="connsiteY34" fmla="*/ 647700 h 2019300"/>
                    <a:gd name="connsiteX35" fmla="*/ 0 w 1155700"/>
                    <a:gd name="connsiteY35" fmla="*/ 555625 h 2019300"/>
                    <a:gd name="connsiteX36" fmla="*/ 76200 w 1155700"/>
                    <a:gd name="connsiteY36" fmla="*/ 482600 h 2019300"/>
                    <a:gd name="connsiteX37" fmla="*/ 88900 w 1155700"/>
                    <a:gd name="connsiteY37" fmla="*/ 365125 h 2019300"/>
                    <a:gd name="connsiteX38" fmla="*/ 92075 w 1155700"/>
                    <a:gd name="connsiteY38" fmla="*/ 222250 h 2019300"/>
                    <a:gd name="connsiteX39" fmla="*/ 117475 w 1155700"/>
                    <a:gd name="connsiteY39" fmla="*/ 146050 h 2019300"/>
                    <a:gd name="connsiteX40" fmla="*/ 79375 w 1155700"/>
                    <a:gd name="connsiteY40" fmla="*/ 123825 h 2019300"/>
                    <a:gd name="connsiteX41" fmla="*/ 95250 w 1155700"/>
                    <a:gd name="connsiteY41" fmla="*/ 47625 h 2019300"/>
                    <a:gd name="connsiteX42" fmla="*/ 111125 w 1155700"/>
                    <a:gd name="connsiteY42" fmla="*/ 0 h 2019300"/>
                    <a:gd name="connsiteX43" fmla="*/ 111125 w 1155700"/>
                    <a:gd name="connsiteY43" fmla="*/ 0 h 2019300"/>
                    <a:gd name="connsiteX0" fmla="*/ 1155700 w 1155700"/>
                    <a:gd name="connsiteY0" fmla="*/ 1870075 h 2029619"/>
                    <a:gd name="connsiteX1" fmla="*/ 1076325 w 1155700"/>
                    <a:gd name="connsiteY1" fmla="*/ 1870075 h 2029619"/>
                    <a:gd name="connsiteX2" fmla="*/ 977900 w 1155700"/>
                    <a:gd name="connsiteY2" fmla="*/ 1857375 h 2029619"/>
                    <a:gd name="connsiteX3" fmla="*/ 946150 w 1155700"/>
                    <a:gd name="connsiteY3" fmla="*/ 1819275 h 2029619"/>
                    <a:gd name="connsiteX4" fmla="*/ 923925 w 1155700"/>
                    <a:gd name="connsiteY4" fmla="*/ 1781175 h 2029619"/>
                    <a:gd name="connsiteX5" fmla="*/ 828675 w 1155700"/>
                    <a:gd name="connsiteY5" fmla="*/ 1806575 h 2029619"/>
                    <a:gd name="connsiteX6" fmla="*/ 828675 w 1155700"/>
                    <a:gd name="connsiteY6" fmla="*/ 1870075 h 2029619"/>
                    <a:gd name="connsiteX7" fmla="*/ 828675 w 1155700"/>
                    <a:gd name="connsiteY7" fmla="*/ 1898650 h 2029619"/>
                    <a:gd name="connsiteX8" fmla="*/ 777875 w 1155700"/>
                    <a:gd name="connsiteY8" fmla="*/ 1908175 h 2029619"/>
                    <a:gd name="connsiteX9" fmla="*/ 704850 w 1155700"/>
                    <a:gd name="connsiteY9" fmla="*/ 1924050 h 2029619"/>
                    <a:gd name="connsiteX10" fmla="*/ 676275 w 1155700"/>
                    <a:gd name="connsiteY10" fmla="*/ 1885950 h 2029619"/>
                    <a:gd name="connsiteX11" fmla="*/ 622300 w 1155700"/>
                    <a:gd name="connsiteY11" fmla="*/ 1901825 h 2029619"/>
                    <a:gd name="connsiteX12" fmla="*/ 650875 w 1155700"/>
                    <a:gd name="connsiteY12" fmla="*/ 1946275 h 2029619"/>
                    <a:gd name="connsiteX13" fmla="*/ 546100 w 1155700"/>
                    <a:gd name="connsiteY13" fmla="*/ 2006600 h 2029619"/>
                    <a:gd name="connsiteX14" fmla="*/ 495300 w 1155700"/>
                    <a:gd name="connsiteY14" fmla="*/ 2019300 h 2029619"/>
                    <a:gd name="connsiteX15" fmla="*/ 428625 w 1155700"/>
                    <a:gd name="connsiteY15" fmla="*/ 2029619 h 2029619"/>
                    <a:gd name="connsiteX16" fmla="*/ 406400 w 1155700"/>
                    <a:gd name="connsiteY16" fmla="*/ 1951831 h 2029619"/>
                    <a:gd name="connsiteX17" fmla="*/ 457200 w 1155700"/>
                    <a:gd name="connsiteY17" fmla="*/ 1901825 h 2029619"/>
                    <a:gd name="connsiteX18" fmla="*/ 488950 w 1155700"/>
                    <a:gd name="connsiteY18" fmla="*/ 1841500 h 2029619"/>
                    <a:gd name="connsiteX19" fmla="*/ 412750 w 1155700"/>
                    <a:gd name="connsiteY19" fmla="*/ 1819275 h 2029619"/>
                    <a:gd name="connsiteX20" fmla="*/ 352425 w 1155700"/>
                    <a:gd name="connsiteY20" fmla="*/ 1831975 h 2029619"/>
                    <a:gd name="connsiteX21" fmla="*/ 361950 w 1155700"/>
                    <a:gd name="connsiteY21" fmla="*/ 1911350 h 2029619"/>
                    <a:gd name="connsiteX22" fmla="*/ 273050 w 1155700"/>
                    <a:gd name="connsiteY22" fmla="*/ 1895475 h 2029619"/>
                    <a:gd name="connsiteX23" fmla="*/ 260350 w 1155700"/>
                    <a:gd name="connsiteY23" fmla="*/ 1816100 h 2029619"/>
                    <a:gd name="connsiteX24" fmla="*/ 324644 w 1155700"/>
                    <a:gd name="connsiteY24" fmla="*/ 1762125 h 2029619"/>
                    <a:gd name="connsiteX25" fmla="*/ 393700 w 1155700"/>
                    <a:gd name="connsiteY25" fmla="*/ 1666875 h 2029619"/>
                    <a:gd name="connsiteX26" fmla="*/ 285750 w 1155700"/>
                    <a:gd name="connsiteY26" fmla="*/ 1566862 h 2029619"/>
                    <a:gd name="connsiteX27" fmla="*/ 279400 w 1155700"/>
                    <a:gd name="connsiteY27" fmla="*/ 1425575 h 2029619"/>
                    <a:gd name="connsiteX28" fmla="*/ 219075 w 1155700"/>
                    <a:gd name="connsiteY28" fmla="*/ 1327150 h 2029619"/>
                    <a:gd name="connsiteX29" fmla="*/ 269875 w 1155700"/>
                    <a:gd name="connsiteY29" fmla="*/ 1184275 h 2029619"/>
                    <a:gd name="connsiteX30" fmla="*/ 180975 w 1155700"/>
                    <a:gd name="connsiteY30" fmla="*/ 1111250 h 2029619"/>
                    <a:gd name="connsiteX31" fmla="*/ 107950 w 1155700"/>
                    <a:gd name="connsiteY31" fmla="*/ 1035050 h 2029619"/>
                    <a:gd name="connsiteX32" fmla="*/ 76200 w 1155700"/>
                    <a:gd name="connsiteY32" fmla="*/ 917575 h 2029619"/>
                    <a:gd name="connsiteX33" fmla="*/ 63500 w 1155700"/>
                    <a:gd name="connsiteY33" fmla="*/ 758825 h 2029619"/>
                    <a:gd name="connsiteX34" fmla="*/ 25400 w 1155700"/>
                    <a:gd name="connsiteY34" fmla="*/ 647700 h 2029619"/>
                    <a:gd name="connsiteX35" fmla="*/ 0 w 1155700"/>
                    <a:gd name="connsiteY35" fmla="*/ 555625 h 2029619"/>
                    <a:gd name="connsiteX36" fmla="*/ 76200 w 1155700"/>
                    <a:gd name="connsiteY36" fmla="*/ 482600 h 2029619"/>
                    <a:gd name="connsiteX37" fmla="*/ 88900 w 1155700"/>
                    <a:gd name="connsiteY37" fmla="*/ 365125 h 2029619"/>
                    <a:gd name="connsiteX38" fmla="*/ 92075 w 1155700"/>
                    <a:gd name="connsiteY38" fmla="*/ 222250 h 2029619"/>
                    <a:gd name="connsiteX39" fmla="*/ 117475 w 1155700"/>
                    <a:gd name="connsiteY39" fmla="*/ 146050 h 2029619"/>
                    <a:gd name="connsiteX40" fmla="*/ 79375 w 1155700"/>
                    <a:gd name="connsiteY40" fmla="*/ 123825 h 2029619"/>
                    <a:gd name="connsiteX41" fmla="*/ 95250 w 1155700"/>
                    <a:gd name="connsiteY41" fmla="*/ 47625 h 2029619"/>
                    <a:gd name="connsiteX42" fmla="*/ 111125 w 1155700"/>
                    <a:gd name="connsiteY42" fmla="*/ 0 h 2029619"/>
                    <a:gd name="connsiteX43" fmla="*/ 111125 w 1155700"/>
                    <a:gd name="connsiteY43" fmla="*/ 0 h 2029619"/>
                    <a:gd name="connsiteX0" fmla="*/ 1155700 w 1155700"/>
                    <a:gd name="connsiteY0" fmla="*/ 1870075 h 2029619"/>
                    <a:gd name="connsiteX1" fmla="*/ 1076325 w 1155700"/>
                    <a:gd name="connsiteY1" fmla="*/ 1870075 h 2029619"/>
                    <a:gd name="connsiteX2" fmla="*/ 977900 w 1155700"/>
                    <a:gd name="connsiteY2" fmla="*/ 1857375 h 2029619"/>
                    <a:gd name="connsiteX3" fmla="*/ 946150 w 1155700"/>
                    <a:gd name="connsiteY3" fmla="*/ 1819275 h 2029619"/>
                    <a:gd name="connsiteX4" fmla="*/ 923925 w 1155700"/>
                    <a:gd name="connsiteY4" fmla="*/ 1781175 h 2029619"/>
                    <a:gd name="connsiteX5" fmla="*/ 828675 w 1155700"/>
                    <a:gd name="connsiteY5" fmla="*/ 1806575 h 2029619"/>
                    <a:gd name="connsiteX6" fmla="*/ 828675 w 1155700"/>
                    <a:gd name="connsiteY6" fmla="*/ 1870075 h 2029619"/>
                    <a:gd name="connsiteX7" fmla="*/ 828675 w 1155700"/>
                    <a:gd name="connsiteY7" fmla="*/ 1898650 h 2029619"/>
                    <a:gd name="connsiteX8" fmla="*/ 777875 w 1155700"/>
                    <a:gd name="connsiteY8" fmla="*/ 1908175 h 2029619"/>
                    <a:gd name="connsiteX9" fmla="*/ 704850 w 1155700"/>
                    <a:gd name="connsiteY9" fmla="*/ 1924050 h 2029619"/>
                    <a:gd name="connsiteX10" fmla="*/ 676275 w 1155700"/>
                    <a:gd name="connsiteY10" fmla="*/ 1885950 h 2029619"/>
                    <a:gd name="connsiteX11" fmla="*/ 622300 w 1155700"/>
                    <a:gd name="connsiteY11" fmla="*/ 1901825 h 2029619"/>
                    <a:gd name="connsiteX12" fmla="*/ 650875 w 1155700"/>
                    <a:gd name="connsiteY12" fmla="*/ 1946275 h 2029619"/>
                    <a:gd name="connsiteX13" fmla="*/ 546100 w 1155700"/>
                    <a:gd name="connsiteY13" fmla="*/ 2006600 h 2029619"/>
                    <a:gd name="connsiteX14" fmla="*/ 490538 w 1155700"/>
                    <a:gd name="connsiteY14" fmla="*/ 2012156 h 2029619"/>
                    <a:gd name="connsiteX15" fmla="*/ 428625 w 1155700"/>
                    <a:gd name="connsiteY15" fmla="*/ 2029619 h 2029619"/>
                    <a:gd name="connsiteX16" fmla="*/ 406400 w 1155700"/>
                    <a:gd name="connsiteY16" fmla="*/ 1951831 h 2029619"/>
                    <a:gd name="connsiteX17" fmla="*/ 457200 w 1155700"/>
                    <a:gd name="connsiteY17" fmla="*/ 1901825 h 2029619"/>
                    <a:gd name="connsiteX18" fmla="*/ 488950 w 1155700"/>
                    <a:gd name="connsiteY18" fmla="*/ 1841500 h 2029619"/>
                    <a:gd name="connsiteX19" fmla="*/ 412750 w 1155700"/>
                    <a:gd name="connsiteY19" fmla="*/ 1819275 h 2029619"/>
                    <a:gd name="connsiteX20" fmla="*/ 352425 w 1155700"/>
                    <a:gd name="connsiteY20" fmla="*/ 1831975 h 2029619"/>
                    <a:gd name="connsiteX21" fmla="*/ 361950 w 1155700"/>
                    <a:gd name="connsiteY21" fmla="*/ 1911350 h 2029619"/>
                    <a:gd name="connsiteX22" fmla="*/ 273050 w 1155700"/>
                    <a:gd name="connsiteY22" fmla="*/ 1895475 h 2029619"/>
                    <a:gd name="connsiteX23" fmla="*/ 260350 w 1155700"/>
                    <a:gd name="connsiteY23" fmla="*/ 1816100 h 2029619"/>
                    <a:gd name="connsiteX24" fmla="*/ 324644 w 1155700"/>
                    <a:gd name="connsiteY24" fmla="*/ 1762125 h 2029619"/>
                    <a:gd name="connsiteX25" fmla="*/ 393700 w 1155700"/>
                    <a:gd name="connsiteY25" fmla="*/ 1666875 h 2029619"/>
                    <a:gd name="connsiteX26" fmla="*/ 285750 w 1155700"/>
                    <a:gd name="connsiteY26" fmla="*/ 1566862 h 2029619"/>
                    <a:gd name="connsiteX27" fmla="*/ 279400 w 1155700"/>
                    <a:gd name="connsiteY27" fmla="*/ 1425575 h 2029619"/>
                    <a:gd name="connsiteX28" fmla="*/ 219075 w 1155700"/>
                    <a:gd name="connsiteY28" fmla="*/ 1327150 h 2029619"/>
                    <a:gd name="connsiteX29" fmla="*/ 269875 w 1155700"/>
                    <a:gd name="connsiteY29" fmla="*/ 1184275 h 2029619"/>
                    <a:gd name="connsiteX30" fmla="*/ 180975 w 1155700"/>
                    <a:gd name="connsiteY30" fmla="*/ 1111250 h 2029619"/>
                    <a:gd name="connsiteX31" fmla="*/ 107950 w 1155700"/>
                    <a:gd name="connsiteY31" fmla="*/ 1035050 h 2029619"/>
                    <a:gd name="connsiteX32" fmla="*/ 76200 w 1155700"/>
                    <a:gd name="connsiteY32" fmla="*/ 917575 h 2029619"/>
                    <a:gd name="connsiteX33" fmla="*/ 63500 w 1155700"/>
                    <a:gd name="connsiteY33" fmla="*/ 758825 h 2029619"/>
                    <a:gd name="connsiteX34" fmla="*/ 25400 w 1155700"/>
                    <a:gd name="connsiteY34" fmla="*/ 647700 h 2029619"/>
                    <a:gd name="connsiteX35" fmla="*/ 0 w 1155700"/>
                    <a:gd name="connsiteY35" fmla="*/ 555625 h 2029619"/>
                    <a:gd name="connsiteX36" fmla="*/ 76200 w 1155700"/>
                    <a:gd name="connsiteY36" fmla="*/ 482600 h 2029619"/>
                    <a:gd name="connsiteX37" fmla="*/ 88900 w 1155700"/>
                    <a:gd name="connsiteY37" fmla="*/ 365125 h 2029619"/>
                    <a:gd name="connsiteX38" fmla="*/ 92075 w 1155700"/>
                    <a:gd name="connsiteY38" fmla="*/ 222250 h 2029619"/>
                    <a:gd name="connsiteX39" fmla="*/ 117475 w 1155700"/>
                    <a:gd name="connsiteY39" fmla="*/ 146050 h 2029619"/>
                    <a:gd name="connsiteX40" fmla="*/ 79375 w 1155700"/>
                    <a:gd name="connsiteY40" fmla="*/ 123825 h 2029619"/>
                    <a:gd name="connsiteX41" fmla="*/ 95250 w 1155700"/>
                    <a:gd name="connsiteY41" fmla="*/ 47625 h 2029619"/>
                    <a:gd name="connsiteX42" fmla="*/ 111125 w 1155700"/>
                    <a:gd name="connsiteY42" fmla="*/ 0 h 2029619"/>
                    <a:gd name="connsiteX43" fmla="*/ 111125 w 1155700"/>
                    <a:gd name="connsiteY43" fmla="*/ 0 h 2029619"/>
                    <a:gd name="connsiteX0" fmla="*/ 1155700 w 1155700"/>
                    <a:gd name="connsiteY0" fmla="*/ 1870075 h 2029619"/>
                    <a:gd name="connsiteX1" fmla="*/ 1076325 w 1155700"/>
                    <a:gd name="connsiteY1" fmla="*/ 1870075 h 2029619"/>
                    <a:gd name="connsiteX2" fmla="*/ 977900 w 1155700"/>
                    <a:gd name="connsiteY2" fmla="*/ 1857375 h 2029619"/>
                    <a:gd name="connsiteX3" fmla="*/ 946150 w 1155700"/>
                    <a:gd name="connsiteY3" fmla="*/ 1819275 h 2029619"/>
                    <a:gd name="connsiteX4" fmla="*/ 923925 w 1155700"/>
                    <a:gd name="connsiteY4" fmla="*/ 1781175 h 2029619"/>
                    <a:gd name="connsiteX5" fmla="*/ 828675 w 1155700"/>
                    <a:gd name="connsiteY5" fmla="*/ 1806575 h 2029619"/>
                    <a:gd name="connsiteX6" fmla="*/ 828675 w 1155700"/>
                    <a:gd name="connsiteY6" fmla="*/ 1870075 h 2029619"/>
                    <a:gd name="connsiteX7" fmla="*/ 828675 w 1155700"/>
                    <a:gd name="connsiteY7" fmla="*/ 1898650 h 2029619"/>
                    <a:gd name="connsiteX8" fmla="*/ 777875 w 1155700"/>
                    <a:gd name="connsiteY8" fmla="*/ 1908175 h 2029619"/>
                    <a:gd name="connsiteX9" fmla="*/ 704850 w 1155700"/>
                    <a:gd name="connsiteY9" fmla="*/ 1924050 h 2029619"/>
                    <a:gd name="connsiteX10" fmla="*/ 676275 w 1155700"/>
                    <a:gd name="connsiteY10" fmla="*/ 1885950 h 2029619"/>
                    <a:gd name="connsiteX11" fmla="*/ 622300 w 1155700"/>
                    <a:gd name="connsiteY11" fmla="*/ 1901825 h 2029619"/>
                    <a:gd name="connsiteX12" fmla="*/ 650875 w 1155700"/>
                    <a:gd name="connsiteY12" fmla="*/ 1946275 h 2029619"/>
                    <a:gd name="connsiteX13" fmla="*/ 543719 w 1155700"/>
                    <a:gd name="connsiteY13" fmla="*/ 2016125 h 2029619"/>
                    <a:gd name="connsiteX14" fmla="*/ 490538 w 1155700"/>
                    <a:gd name="connsiteY14" fmla="*/ 2012156 h 2029619"/>
                    <a:gd name="connsiteX15" fmla="*/ 428625 w 1155700"/>
                    <a:gd name="connsiteY15" fmla="*/ 2029619 h 2029619"/>
                    <a:gd name="connsiteX16" fmla="*/ 406400 w 1155700"/>
                    <a:gd name="connsiteY16" fmla="*/ 1951831 h 2029619"/>
                    <a:gd name="connsiteX17" fmla="*/ 457200 w 1155700"/>
                    <a:gd name="connsiteY17" fmla="*/ 1901825 h 2029619"/>
                    <a:gd name="connsiteX18" fmla="*/ 488950 w 1155700"/>
                    <a:gd name="connsiteY18" fmla="*/ 1841500 h 2029619"/>
                    <a:gd name="connsiteX19" fmla="*/ 412750 w 1155700"/>
                    <a:gd name="connsiteY19" fmla="*/ 1819275 h 2029619"/>
                    <a:gd name="connsiteX20" fmla="*/ 352425 w 1155700"/>
                    <a:gd name="connsiteY20" fmla="*/ 1831975 h 2029619"/>
                    <a:gd name="connsiteX21" fmla="*/ 361950 w 1155700"/>
                    <a:gd name="connsiteY21" fmla="*/ 1911350 h 2029619"/>
                    <a:gd name="connsiteX22" fmla="*/ 273050 w 1155700"/>
                    <a:gd name="connsiteY22" fmla="*/ 1895475 h 2029619"/>
                    <a:gd name="connsiteX23" fmla="*/ 260350 w 1155700"/>
                    <a:gd name="connsiteY23" fmla="*/ 1816100 h 2029619"/>
                    <a:gd name="connsiteX24" fmla="*/ 324644 w 1155700"/>
                    <a:gd name="connsiteY24" fmla="*/ 1762125 h 2029619"/>
                    <a:gd name="connsiteX25" fmla="*/ 393700 w 1155700"/>
                    <a:gd name="connsiteY25" fmla="*/ 1666875 h 2029619"/>
                    <a:gd name="connsiteX26" fmla="*/ 285750 w 1155700"/>
                    <a:gd name="connsiteY26" fmla="*/ 1566862 h 2029619"/>
                    <a:gd name="connsiteX27" fmla="*/ 279400 w 1155700"/>
                    <a:gd name="connsiteY27" fmla="*/ 1425575 h 2029619"/>
                    <a:gd name="connsiteX28" fmla="*/ 219075 w 1155700"/>
                    <a:gd name="connsiteY28" fmla="*/ 1327150 h 2029619"/>
                    <a:gd name="connsiteX29" fmla="*/ 269875 w 1155700"/>
                    <a:gd name="connsiteY29" fmla="*/ 1184275 h 2029619"/>
                    <a:gd name="connsiteX30" fmla="*/ 180975 w 1155700"/>
                    <a:gd name="connsiteY30" fmla="*/ 1111250 h 2029619"/>
                    <a:gd name="connsiteX31" fmla="*/ 107950 w 1155700"/>
                    <a:gd name="connsiteY31" fmla="*/ 1035050 h 2029619"/>
                    <a:gd name="connsiteX32" fmla="*/ 76200 w 1155700"/>
                    <a:gd name="connsiteY32" fmla="*/ 917575 h 2029619"/>
                    <a:gd name="connsiteX33" fmla="*/ 63500 w 1155700"/>
                    <a:gd name="connsiteY33" fmla="*/ 758825 h 2029619"/>
                    <a:gd name="connsiteX34" fmla="*/ 25400 w 1155700"/>
                    <a:gd name="connsiteY34" fmla="*/ 647700 h 2029619"/>
                    <a:gd name="connsiteX35" fmla="*/ 0 w 1155700"/>
                    <a:gd name="connsiteY35" fmla="*/ 555625 h 2029619"/>
                    <a:gd name="connsiteX36" fmla="*/ 76200 w 1155700"/>
                    <a:gd name="connsiteY36" fmla="*/ 482600 h 2029619"/>
                    <a:gd name="connsiteX37" fmla="*/ 88900 w 1155700"/>
                    <a:gd name="connsiteY37" fmla="*/ 365125 h 2029619"/>
                    <a:gd name="connsiteX38" fmla="*/ 92075 w 1155700"/>
                    <a:gd name="connsiteY38" fmla="*/ 222250 h 2029619"/>
                    <a:gd name="connsiteX39" fmla="*/ 117475 w 1155700"/>
                    <a:gd name="connsiteY39" fmla="*/ 146050 h 2029619"/>
                    <a:gd name="connsiteX40" fmla="*/ 79375 w 1155700"/>
                    <a:gd name="connsiteY40" fmla="*/ 123825 h 2029619"/>
                    <a:gd name="connsiteX41" fmla="*/ 95250 w 1155700"/>
                    <a:gd name="connsiteY41" fmla="*/ 47625 h 2029619"/>
                    <a:gd name="connsiteX42" fmla="*/ 111125 w 1155700"/>
                    <a:gd name="connsiteY42" fmla="*/ 0 h 2029619"/>
                    <a:gd name="connsiteX43" fmla="*/ 111125 w 1155700"/>
                    <a:gd name="connsiteY43" fmla="*/ 0 h 2029619"/>
                    <a:gd name="connsiteX0" fmla="*/ 1155700 w 1155700"/>
                    <a:gd name="connsiteY0" fmla="*/ 1870075 h 2029619"/>
                    <a:gd name="connsiteX1" fmla="*/ 1076325 w 1155700"/>
                    <a:gd name="connsiteY1" fmla="*/ 1870075 h 2029619"/>
                    <a:gd name="connsiteX2" fmla="*/ 977900 w 1155700"/>
                    <a:gd name="connsiteY2" fmla="*/ 1857375 h 2029619"/>
                    <a:gd name="connsiteX3" fmla="*/ 946150 w 1155700"/>
                    <a:gd name="connsiteY3" fmla="*/ 1819275 h 2029619"/>
                    <a:gd name="connsiteX4" fmla="*/ 923925 w 1155700"/>
                    <a:gd name="connsiteY4" fmla="*/ 1781175 h 2029619"/>
                    <a:gd name="connsiteX5" fmla="*/ 828675 w 1155700"/>
                    <a:gd name="connsiteY5" fmla="*/ 1806575 h 2029619"/>
                    <a:gd name="connsiteX6" fmla="*/ 828675 w 1155700"/>
                    <a:gd name="connsiteY6" fmla="*/ 1870075 h 2029619"/>
                    <a:gd name="connsiteX7" fmla="*/ 828675 w 1155700"/>
                    <a:gd name="connsiteY7" fmla="*/ 1898650 h 2029619"/>
                    <a:gd name="connsiteX8" fmla="*/ 777875 w 1155700"/>
                    <a:gd name="connsiteY8" fmla="*/ 1908175 h 2029619"/>
                    <a:gd name="connsiteX9" fmla="*/ 704850 w 1155700"/>
                    <a:gd name="connsiteY9" fmla="*/ 1924050 h 2029619"/>
                    <a:gd name="connsiteX10" fmla="*/ 676275 w 1155700"/>
                    <a:gd name="connsiteY10" fmla="*/ 1885950 h 2029619"/>
                    <a:gd name="connsiteX11" fmla="*/ 622300 w 1155700"/>
                    <a:gd name="connsiteY11" fmla="*/ 1901825 h 2029619"/>
                    <a:gd name="connsiteX12" fmla="*/ 636587 w 1155700"/>
                    <a:gd name="connsiteY12" fmla="*/ 1951038 h 2029619"/>
                    <a:gd name="connsiteX13" fmla="*/ 543719 w 1155700"/>
                    <a:gd name="connsiteY13" fmla="*/ 2016125 h 2029619"/>
                    <a:gd name="connsiteX14" fmla="*/ 490538 w 1155700"/>
                    <a:gd name="connsiteY14" fmla="*/ 2012156 h 2029619"/>
                    <a:gd name="connsiteX15" fmla="*/ 428625 w 1155700"/>
                    <a:gd name="connsiteY15" fmla="*/ 2029619 h 2029619"/>
                    <a:gd name="connsiteX16" fmla="*/ 406400 w 1155700"/>
                    <a:gd name="connsiteY16" fmla="*/ 1951831 h 2029619"/>
                    <a:gd name="connsiteX17" fmla="*/ 457200 w 1155700"/>
                    <a:gd name="connsiteY17" fmla="*/ 1901825 h 2029619"/>
                    <a:gd name="connsiteX18" fmla="*/ 488950 w 1155700"/>
                    <a:gd name="connsiteY18" fmla="*/ 1841500 h 2029619"/>
                    <a:gd name="connsiteX19" fmla="*/ 412750 w 1155700"/>
                    <a:gd name="connsiteY19" fmla="*/ 1819275 h 2029619"/>
                    <a:gd name="connsiteX20" fmla="*/ 352425 w 1155700"/>
                    <a:gd name="connsiteY20" fmla="*/ 1831975 h 2029619"/>
                    <a:gd name="connsiteX21" fmla="*/ 361950 w 1155700"/>
                    <a:gd name="connsiteY21" fmla="*/ 1911350 h 2029619"/>
                    <a:gd name="connsiteX22" fmla="*/ 273050 w 1155700"/>
                    <a:gd name="connsiteY22" fmla="*/ 1895475 h 2029619"/>
                    <a:gd name="connsiteX23" fmla="*/ 260350 w 1155700"/>
                    <a:gd name="connsiteY23" fmla="*/ 1816100 h 2029619"/>
                    <a:gd name="connsiteX24" fmla="*/ 324644 w 1155700"/>
                    <a:gd name="connsiteY24" fmla="*/ 1762125 h 2029619"/>
                    <a:gd name="connsiteX25" fmla="*/ 393700 w 1155700"/>
                    <a:gd name="connsiteY25" fmla="*/ 1666875 h 2029619"/>
                    <a:gd name="connsiteX26" fmla="*/ 285750 w 1155700"/>
                    <a:gd name="connsiteY26" fmla="*/ 1566862 h 2029619"/>
                    <a:gd name="connsiteX27" fmla="*/ 279400 w 1155700"/>
                    <a:gd name="connsiteY27" fmla="*/ 1425575 h 2029619"/>
                    <a:gd name="connsiteX28" fmla="*/ 219075 w 1155700"/>
                    <a:gd name="connsiteY28" fmla="*/ 1327150 h 2029619"/>
                    <a:gd name="connsiteX29" fmla="*/ 269875 w 1155700"/>
                    <a:gd name="connsiteY29" fmla="*/ 1184275 h 2029619"/>
                    <a:gd name="connsiteX30" fmla="*/ 180975 w 1155700"/>
                    <a:gd name="connsiteY30" fmla="*/ 1111250 h 2029619"/>
                    <a:gd name="connsiteX31" fmla="*/ 107950 w 1155700"/>
                    <a:gd name="connsiteY31" fmla="*/ 1035050 h 2029619"/>
                    <a:gd name="connsiteX32" fmla="*/ 76200 w 1155700"/>
                    <a:gd name="connsiteY32" fmla="*/ 917575 h 2029619"/>
                    <a:gd name="connsiteX33" fmla="*/ 63500 w 1155700"/>
                    <a:gd name="connsiteY33" fmla="*/ 758825 h 2029619"/>
                    <a:gd name="connsiteX34" fmla="*/ 25400 w 1155700"/>
                    <a:gd name="connsiteY34" fmla="*/ 647700 h 2029619"/>
                    <a:gd name="connsiteX35" fmla="*/ 0 w 1155700"/>
                    <a:gd name="connsiteY35" fmla="*/ 555625 h 2029619"/>
                    <a:gd name="connsiteX36" fmla="*/ 76200 w 1155700"/>
                    <a:gd name="connsiteY36" fmla="*/ 482600 h 2029619"/>
                    <a:gd name="connsiteX37" fmla="*/ 88900 w 1155700"/>
                    <a:gd name="connsiteY37" fmla="*/ 365125 h 2029619"/>
                    <a:gd name="connsiteX38" fmla="*/ 92075 w 1155700"/>
                    <a:gd name="connsiteY38" fmla="*/ 222250 h 2029619"/>
                    <a:gd name="connsiteX39" fmla="*/ 117475 w 1155700"/>
                    <a:gd name="connsiteY39" fmla="*/ 146050 h 2029619"/>
                    <a:gd name="connsiteX40" fmla="*/ 79375 w 1155700"/>
                    <a:gd name="connsiteY40" fmla="*/ 123825 h 2029619"/>
                    <a:gd name="connsiteX41" fmla="*/ 95250 w 1155700"/>
                    <a:gd name="connsiteY41" fmla="*/ 47625 h 2029619"/>
                    <a:gd name="connsiteX42" fmla="*/ 111125 w 1155700"/>
                    <a:gd name="connsiteY42" fmla="*/ 0 h 2029619"/>
                    <a:gd name="connsiteX43" fmla="*/ 111125 w 1155700"/>
                    <a:gd name="connsiteY43" fmla="*/ 0 h 2029619"/>
                    <a:gd name="connsiteX0" fmla="*/ 1155700 w 1155700"/>
                    <a:gd name="connsiteY0" fmla="*/ 1870075 h 2029619"/>
                    <a:gd name="connsiteX1" fmla="*/ 1076325 w 1155700"/>
                    <a:gd name="connsiteY1" fmla="*/ 1870075 h 2029619"/>
                    <a:gd name="connsiteX2" fmla="*/ 977900 w 1155700"/>
                    <a:gd name="connsiteY2" fmla="*/ 1857375 h 2029619"/>
                    <a:gd name="connsiteX3" fmla="*/ 946150 w 1155700"/>
                    <a:gd name="connsiteY3" fmla="*/ 1819275 h 2029619"/>
                    <a:gd name="connsiteX4" fmla="*/ 923925 w 1155700"/>
                    <a:gd name="connsiteY4" fmla="*/ 1781175 h 2029619"/>
                    <a:gd name="connsiteX5" fmla="*/ 828675 w 1155700"/>
                    <a:gd name="connsiteY5" fmla="*/ 1806575 h 2029619"/>
                    <a:gd name="connsiteX6" fmla="*/ 847725 w 1155700"/>
                    <a:gd name="connsiteY6" fmla="*/ 1865313 h 2029619"/>
                    <a:gd name="connsiteX7" fmla="*/ 828675 w 1155700"/>
                    <a:gd name="connsiteY7" fmla="*/ 1898650 h 2029619"/>
                    <a:gd name="connsiteX8" fmla="*/ 777875 w 1155700"/>
                    <a:gd name="connsiteY8" fmla="*/ 1908175 h 2029619"/>
                    <a:gd name="connsiteX9" fmla="*/ 704850 w 1155700"/>
                    <a:gd name="connsiteY9" fmla="*/ 1924050 h 2029619"/>
                    <a:gd name="connsiteX10" fmla="*/ 676275 w 1155700"/>
                    <a:gd name="connsiteY10" fmla="*/ 1885950 h 2029619"/>
                    <a:gd name="connsiteX11" fmla="*/ 622300 w 1155700"/>
                    <a:gd name="connsiteY11" fmla="*/ 1901825 h 2029619"/>
                    <a:gd name="connsiteX12" fmla="*/ 636587 w 1155700"/>
                    <a:gd name="connsiteY12" fmla="*/ 1951038 h 2029619"/>
                    <a:gd name="connsiteX13" fmla="*/ 543719 w 1155700"/>
                    <a:gd name="connsiteY13" fmla="*/ 2016125 h 2029619"/>
                    <a:gd name="connsiteX14" fmla="*/ 490538 w 1155700"/>
                    <a:gd name="connsiteY14" fmla="*/ 2012156 h 2029619"/>
                    <a:gd name="connsiteX15" fmla="*/ 428625 w 1155700"/>
                    <a:gd name="connsiteY15" fmla="*/ 2029619 h 2029619"/>
                    <a:gd name="connsiteX16" fmla="*/ 406400 w 1155700"/>
                    <a:gd name="connsiteY16" fmla="*/ 1951831 h 2029619"/>
                    <a:gd name="connsiteX17" fmla="*/ 457200 w 1155700"/>
                    <a:gd name="connsiteY17" fmla="*/ 1901825 h 2029619"/>
                    <a:gd name="connsiteX18" fmla="*/ 488950 w 1155700"/>
                    <a:gd name="connsiteY18" fmla="*/ 1841500 h 2029619"/>
                    <a:gd name="connsiteX19" fmla="*/ 412750 w 1155700"/>
                    <a:gd name="connsiteY19" fmla="*/ 1819275 h 2029619"/>
                    <a:gd name="connsiteX20" fmla="*/ 352425 w 1155700"/>
                    <a:gd name="connsiteY20" fmla="*/ 1831975 h 2029619"/>
                    <a:gd name="connsiteX21" fmla="*/ 361950 w 1155700"/>
                    <a:gd name="connsiteY21" fmla="*/ 1911350 h 2029619"/>
                    <a:gd name="connsiteX22" fmla="*/ 273050 w 1155700"/>
                    <a:gd name="connsiteY22" fmla="*/ 1895475 h 2029619"/>
                    <a:gd name="connsiteX23" fmla="*/ 260350 w 1155700"/>
                    <a:gd name="connsiteY23" fmla="*/ 1816100 h 2029619"/>
                    <a:gd name="connsiteX24" fmla="*/ 324644 w 1155700"/>
                    <a:gd name="connsiteY24" fmla="*/ 1762125 h 2029619"/>
                    <a:gd name="connsiteX25" fmla="*/ 393700 w 1155700"/>
                    <a:gd name="connsiteY25" fmla="*/ 1666875 h 2029619"/>
                    <a:gd name="connsiteX26" fmla="*/ 285750 w 1155700"/>
                    <a:gd name="connsiteY26" fmla="*/ 1566862 h 2029619"/>
                    <a:gd name="connsiteX27" fmla="*/ 279400 w 1155700"/>
                    <a:gd name="connsiteY27" fmla="*/ 1425575 h 2029619"/>
                    <a:gd name="connsiteX28" fmla="*/ 219075 w 1155700"/>
                    <a:gd name="connsiteY28" fmla="*/ 1327150 h 2029619"/>
                    <a:gd name="connsiteX29" fmla="*/ 269875 w 1155700"/>
                    <a:gd name="connsiteY29" fmla="*/ 1184275 h 2029619"/>
                    <a:gd name="connsiteX30" fmla="*/ 180975 w 1155700"/>
                    <a:gd name="connsiteY30" fmla="*/ 1111250 h 2029619"/>
                    <a:gd name="connsiteX31" fmla="*/ 107950 w 1155700"/>
                    <a:gd name="connsiteY31" fmla="*/ 1035050 h 2029619"/>
                    <a:gd name="connsiteX32" fmla="*/ 76200 w 1155700"/>
                    <a:gd name="connsiteY32" fmla="*/ 917575 h 2029619"/>
                    <a:gd name="connsiteX33" fmla="*/ 63500 w 1155700"/>
                    <a:gd name="connsiteY33" fmla="*/ 758825 h 2029619"/>
                    <a:gd name="connsiteX34" fmla="*/ 25400 w 1155700"/>
                    <a:gd name="connsiteY34" fmla="*/ 647700 h 2029619"/>
                    <a:gd name="connsiteX35" fmla="*/ 0 w 1155700"/>
                    <a:gd name="connsiteY35" fmla="*/ 555625 h 2029619"/>
                    <a:gd name="connsiteX36" fmla="*/ 76200 w 1155700"/>
                    <a:gd name="connsiteY36" fmla="*/ 482600 h 2029619"/>
                    <a:gd name="connsiteX37" fmla="*/ 88900 w 1155700"/>
                    <a:gd name="connsiteY37" fmla="*/ 365125 h 2029619"/>
                    <a:gd name="connsiteX38" fmla="*/ 92075 w 1155700"/>
                    <a:gd name="connsiteY38" fmla="*/ 222250 h 2029619"/>
                    <a:gd name="connsiteX39" fmla="*/ 117475 w 1155700"/>
                    <a:gd name="connsiteY39" fmla="*/ 146050 h 2029619"/>
                    <a:gd name="connsiteX40" fmla="*/ 79375 w 1155700"/>
                    <a:gd name="connsiteY40" fmla="*/ 123825 h 2029619"/>
                    <a:gd name="connsiteX41" fmla="*/ 95250 w 1155700"/>
                    <a:gd name="connsiteY41" fmla="*/ 47625 h 2029619"/>
                    <a:gd name="connsiteX42" fmla="*/ 111125 w 1155700"/>
                    <a:gd name="connsiteY42" fmla="*/ 0 h 2029619"/>
                    <a:gd name="connsiteX43" fmla="*/ 111125 w 1155700"/>
                    <a:gd name="connsiteY43" fmla="*/ 0 h 2029619"/>
                    <a:gd name="connsiteX0" fmla="*/ 1155700 w 1155700"/>
                    <a:gd name="connsiteY0" fmla="*/ 1870075 h 2029619"/>
                    <a:gd name="connsiteX1" fmla="*/ 1076325 w 1155700"/>
                    <a:gd name="connsiteY1" fmla="*/ 1870075 h 2029619"/>
                    <a:gd name="connsiteX2" fmla="*/ 977900 w 1155700"/>
                    <a:gd name="connsiteY2" fmla="*/ 1857375 h 2029619"/>
                    <a:gd name="connsiteX3" fmla="*/ 946150 w 1155700"/>
                    <a:gd name="connsiteY3" fmla="*/ 1819275 h 2029619"/>
                    <a:gd name="connsiteX4" fmla="*/ 923925 w 1155700"/>
                    <a:gd name="connsiteY4" fmla="*/ 1781175 h 2029619"/>
                    <a:gd name="connsiteX5" fmla="*/ 828675 w 1155700"/>
                    <a:gd name="connsiteY5" fmla="*/ 1806575 h 2029619"/>
                    <a:gd name="connsiteX6" fmla="*/ 847725 w 1155700"/>
                    <a:gd name="connsiteY6" fmla="*/ 1865313 h 2029619"/>
                    <a:gd name="connsiteX7" fmla="*/ 812006 w 1155700"/>
                    <a:gd name="connsiteY7" fmla="*/ 1891507 h 2029619"/>
                    <a:gd name="connsiteX8" fmla="*/ 777875 w 1155700"/>
                    <a:gd name="connsiteY8" fmla="*/ 1908175 h 2029619"/>
                    <a:gd name="connsiteX9" fmla="*/ 704850 w 1155700"/>
                    <a:gd name="connsiteY9" fmla="*/ 1924050 h 2029619"/>
                    <a:gd name="connsiteX10" fmla="*/ 676275 w 1155700"/>
                    <a:gd name="connsiteY10" fmla="*/ 1885950 h 2029619"/>
                    <a:gd name="connsiteX11" fmla="*/ 622300 w 1155700"/>
                    <a:gd name="connsiteY11" fmla="*/ 1901825 h 2029619"/>
                    <a:gd name="connsiteX12" fmla="*/ 636587 w 1155700"/>
                    <a:gd name="connsiteY12" fmla="*/ 1951038 h 2029619"/>
                    <a:gd name="connsiteX13" fmla="*/ 543719 w 1155700"/>
                    <a:gd name="connsiteY13" fmla="*/ 2016125 h 2029619"/>
                    <a:gd name="connsiteX14" fmla="*/ 490538 w 1155700"/>
                    <a:gd name="connsiteY14" fmla="*/ 2012156 h 2029619"/>
                    <a:gd name="connsiteX15" fmla="*/ 428625 w 1155700"/>
                    <a:gd name="connsiteY15" fmla="*/ 2029619 h 2029619"/>
                    <a:gd name="connsiteX16" fmla="*/ 406400 w 1155700"/>
                    <a:gd name="connsiteY16" fmla="*/ 1951831 h 2029619"/>
                    <a:gd name="connsiteX17" fmla="*/ 457200 w 1155700"/>
                    <a:gd name="connsiteY17" fmla="*/ 1901825 h 2029619"/>
                    <a:gd name="connsiteX18" fmla="*/ 488950 w 1155700"/>
                    <a:gd name="connsiteY18" fmla="*/ 1841500 h 2029619"/>
                    <a:gd name="connsiteX19" fmla="*/ 412750 w 1155700"/>
                    <a:gd name="connsiteY19" fmla="*/ 1819275 h 2029619"/>
                    <a:gd name="connsiteX20" fmla="*/ 352425 w 1155700"/>
                    <a:gd name="connsiteY20" fmla="*/ 1831975 h 2029619"/>
                    <a:gd name="connsiteX21" fmla="*/ 361950 w 1155700"/>
                    <a:gd name="connsiteY21" fmla="*/ 1911350 h 2029619"/>
                    <a:gd name="connsiteX22" fmla="*/ 273050 w 1155700"/>
                    <a:gd name="connsiteY22" fmla="*/ 1895475 h 2029619"/>
                    <a:gd name="connsiteX23" fmla="*/ 260350 w 1155700"/>
                    <a:gd name="connsiteY23" fmla="*/ 1816100 h 2029619"/>
                    <a:gd name="connsiteX24" fmla="*/ 324644 w 1155700"/>
                    <a:gd name="connsiteY24" fmla="*/ 1762125 h 2029619"/>
                    <a:gd name="connsiteX25" fmla="*/ 393700 w 1155700"/>
                    <a:gd name="connsiteY25" fmla="*/ 1666875 h 2029619"/>
                    <a:gd name="connsiteX26" fmla="*/ 285750 w 1155700"/>
                    <a:gd name="connsiteY26" fmla="*/ 1566862 h 2029619"/>
                    <a:gd name="connsiteX27" fmla="*/ 279400 w 1155700"/>
                    <a:gd name="connsiteY27" fmla="*/ 1425575 h 2029619"/>
                    <a:gd name="connsiteX28" fmla="*/ 219075 w 1155700"/>
                    <a:gd name="connsiteY28" fmla="*/ 1327150 h 2029619"/>
                    <a:gd name="connsiteX29" fmla="*/ 269875 w 1155700"/>
                    <a:gd name="connsiteY29" fmla="*/ 1184275 h 2029619"/>
                    <a:gd name="connsiteX30" fmla="*/ 180975 w 1155700"/>
                    <a:gd name="connsiteY30" fmla="*/ 1111250 h 2029619"/>
                    <a:gd name="connsiteX31" fmla="*/ 107950 w 1155700"/>
                    <a:gd name="connsiteY31" fmla="*/ 1035050 h 2029619"/>
                    <a:gd name="connsiteX32" fmla="*/ 76200 w 1155700"/>
                    <a:gd name="connsiteY32" fmla="*/ 917575 h 2029619"/>
                    <a:gd name="connsiteX33" fmla="*/ 63500 w 1155700"/>
                    <a:gd name="connsiteY33" fmla="*/ 758825 h 2029619"/>
                    <a:gd name="connsiteX34" fmla="*/ 25400 w 1155700"/>
                    <a:gd name="connsiteY34" fmla="*/ 647700 h 2029619"/>
                    <a:gd name="connsiteX35" fmla="*/ 0 w 1155700"/>
                    <a:gd name="connsiteY35" fmla="*/ 555625 h 2029619"/>
                    <a:gd name="connsiteX36" fmla="*/ 76200 w 1155700"/>
                    <a:gd name="connsiteY36" fmla="*/ 482600 h 2029619"/>
                    <a:gd name="connsiteX37" fmla="*/ 88900 w 1155700"/>
                    <a:gd name="connsiteY37" fmla="*/ 365125 h 2029619"/>
                    <a:gd name="connsiteX38" fmla="*/ 92075 w 1155700"/>
                    <a:gd name="connsiteY38" fmla="*/ 222250 h 2029619"/>
                    <a:gd name="connsiteX39" fmla="*/ 117475 w 1155700"/>
                    <a:gd name="connsiteY39" fmla="*/ 146050 h 2029619"/>
                    <a:gd name="connsiteX40" fmla="*/ 79375 w 1155700"/>
                    <a:gd name="connsiteY40" fmla="*/ 123825 h 2029619"/>
                    <a:gd name="connsiteX41" fmla="*/ 95250 w 1155700"/>
                    <a:gd name="connsiteY41" fmla="*/ 47625 h 2029619"/>
                    <a:gd name="connsiteX42" fmla="*/ 111125 w 1155700"/>
                    <a:gd name="connsiteY42" fmla="*/ 0 h 2029619"/>
                    <a:gd name="connsiteX43" fmla="*/ 111125 w 1155700"/>
                    <a:gd name="connsiteY43" fmla="*/ 0 h 2029619"/>
                    <a:gd name="connsiteX0" fmla="*/ 1155700 w 1155700"/>
                    <a:gd name="connsiteY0" fmla="*/ 1870075 h 2029619"/>
                    <a:gd name="connsiteX1" fmla="*/ 1076325 w 1155700"/>
                    <a:gd name="connsiteY1" fmla="*/ 1870075 h 2029619"/>
                    <a:gd name="connsiteX2" fmla="*/ 977900 w 1155700"/>
                    <a:gd name="connsiteY2" fmla="*/ 1857375 h 2029619"/>
                    <a:gd name="connsiteX3" fmla="*/ 946150 w 1155700"/>
                    <a:gd name="connsiteY3" fmla="*/ 1819275 h 2029619"/>
                    <a:gd name="connsiteX4" fmla="*/ 923925 w 1155700"/>
                    <a:gd name="connsiteY4" fmla="*/ 1781175 h 2029619"/>
                    <a:gd name="connsiteX5" fmla="*/ 828675 w 1155700"/>
                    <a:gd name="connsiteY5" fmla="*/ 1806575 h 2029619"/>
                    <a:gd name="connsiteX6" fmla="*/ 847725 w 1155700"/>
                    <a:gd name="connsiteY6" fmla="*/ 1865313 h 2029619"/>
                    <a:gd name="connsiteX7" fmla="*/ 812006 w 1155700"/>
                    <a:gd name="connsiteY7" fmla="*/ 1891507 h 2029619"/>
                    <a:gd name="connsiteX8" fmla="*/ 751681 w 1155700"/>
                    <a:gd name="connsiteY8" fmla="*/ 1908175 h 2029619"/>
                    <a:gd name="connsiteX9" fmla="*/ 704850 w 1155700"/>
                    <a:gd name="connsiteY9" fmla="*/ 1924050 h 2029619"/>
                    <a:gd name="connsiteX10" fmla="*/ 676275 w 1155700"/>
                    <a:gd name="connsiteY10" fmla="*/ 1885950 h 2029619"/>
                    <a:gd name="connsiteX11" fmla="*/ 622300 w 1155700"/>
                    <a:gd name="connsiteY11" fmla="*/ 1901825 h 2029619"/>
                    <a:gd name="connsiteX12" fmla="*/ 636587 w 1155700"/>
                    <a:gd name="connsiteY12" fmla="*/ 1951038 h 2029619"/>
                    <a:gd name="connsiteX13" fmla="*/ 543719 w 1155700"/>
                    <a:gd name="connsiteY13" fmla="*/ 2016125 h 2029619"/>
                    <a:gd name="connsiteX14" fmla="*/ 490538 w 1155700"/>
                    <a:gd name="connsiteY14" fmla="*/ 2012156 h 2029619"/>
                    <a:gd name="connsiteX15" fmla="*/ 428625 w 1155700"/>
                    <a:gd name="connsiteY15" fmla="*/ 2029619 h 2029619"/>
                    <a:gd name="connsiteX16" fmla="*/ 406400 w 1155700"/>
                    <a:gd name="connsiteY16" fmla="*/ 1951831 h 2029619"/>
                    <a:gd name="connsiteX17" fmla="*/ 457200 w 1155700"/>
                    <a:gd name="connsiteY17" fmla="*/ 1901825 h 2029619"/>
                    <a:gd name="connsiteX18" fmla="*/ 488950 w 1155700"/>
                    <a:gd name="connsiteY18" fmla="*/ 1841500 h 2029619"/>
                    <a:gd name="connsiteX19" fmla="*/ 412750 w 1155700"/>
                    <a:gd name="connsiteY19" fmla="*/ 1819275 h 2029619"/>
                    <a:gd name="connsiteX20" fmla="*/ 352425 w 1155700"/>
                    <a:gd name="connsiteY20" fmla="*/ 1831975 h 2029619"/>
                    <a:gd name="connsiteX21" fmla="*/ 361950 w 1155700"/>
                    <a:gd name="connsiteY21" fmla="*/ 1911350 h 2029619"/>
                    <a:gd name="connsiteX22" fmla="*/ 273050 w 1155700"/>
                    <a:gd name="connsiteY22" fmla="*/ 1895475 h 2029619"/>
                    <a:gd name="connsiteX23" fmla="*/ 260350 w 1155700"/>
                    <a:gd name="connsiteY23" fmla="*/ 1816100 h 2029619"/>
                    <a:gd name="connsiteX24" fmla="*/ 324644 w 1155700"/>
                    <a:gd name="connsiteY24" fmla="*/ 1762125 h 2029619"/>
                    <a:gd name="connsiteX25" fmla="*/ 393700 w 1155700"/>
                    <a:gd name="connsiteY25" fmla="*/ 1666875 h 2029619"/>
                    <a:gd name="connsiteX26" fmla="*/ 285750 w 1155700"/>
                    <a:gd name="connsiteY26" fmla="*/ 1566862 h 2029619"/>
                    <a:gd name="connsiteX27" fmla="*/ 279400 w 1155700"/>
                    <a:gd name="connsiteY27" fmla="*/ 1425575 h 2029619"/>
                    <a:gd name="connsiteX28" fmla="*/ 219075 w 1155700"/>
                    <a:gd name="connsiteY28" fmla="*/ 1327150 h 2029619"/>
                    <a:gd name="connsiteX29" fmla="*/ 269875 w 1155700"/>
                    <a:gd name="connsiteY29" fmla="*/ 1184275 h 2029619"/>
                    <a:gd name="connsiteX30" fmla="*/ 180975 w 1155700"/>
                    <a:gd name="connsiteY30" fmla="*/ 1111250 h 2029619"/>
                    <a:gd name="connsiteX31" fmla="*/ 107950 w 1155700"/>
                    <a:gd name="connsiteY31" fmla="*/ 1035050 h 2029619"/>
                    <a:gd name="connsiteX32" fmla="*/ 76200 w 1155700"/>
                    <a:gd name="connsiteY32" fmla="*/ 917575 h 2029619"/>
                    <a:gd name="connsiteX33" fmla="*/ 63500 w 1155700"/>
                    <a:gd name="connsiteY33" fmla="*/ 758825 h 2029619"/>
                    <a:gd name="connsiteX34" fmla="*/ 25400 w 1155700"/>
                    <a:gd name="connsiteY34" fmla="*/ 647700 h 2029619"/>
                    <a:gd name="connsiteX35" fmla="*/ 0 w 1155700"/>
                    <a:gd name="connsiteY35" fmla="*/ 555625 h 2029619"/>
                    <a:gd name="connsiteX36" fmla="*/ 76200 w 1155700"/>
                    <a:gd name="connsiteY36" fmla="*/ 482600 h 2029619"/>
                    <a:gd name="connsiteX37" fmla="*/ 88900 w 1155700"/>
                    <a:gd name="connsiteY37" fmla="*/ 365125 h 2029619"/>
                    <a:gd name="connsiteX38" fmla="*/ 92075 w 1155700"/>
                    <a:gd name="connsiteY38" fmla="*/ 222250 h 2029619"/>
                    <a:gd name="connsiteX39" fmla="*/ 117475 w 1155700"/>
                    <a:gd name="connsiteY39" fmla="*/ 146050 h 2029619"/>
                    <a:gd name="connsiteX40" fmla="*/ 79375 w 1155700"/>
                    <a:gd name="connsiteY40" fmla="*/ 123825 h 2029619"/>
                    <a:gd name="connsiteX41" fmla="*/ 95250 w 1155700"/>
                    <a:gd name="connsiteY41" fmla="*/ 47625 h 2029619"/>
                    <a:gd name="connsiteX42" fmla="*/ 111125 w 1155700"/>
                    <a:gd name="connsiteY42" fmla="*/ 0 h 2029619"/>
                    <a:gd name="connsiteX43" fmla="*/ 111125 w 1155700"/>
                    <a:gd name="connsiteY43" fmla="*/ 0 h 2029619"/>
                    <a:gd name="connsiteX0" fmla="*/ 1169987 w 1169987"/>
                    <a:gd name="connsiteY0" fmla="*/ 1870075 h 2029619"/>
                    <a:gd name="connsiteX1" fmla="*/ 1076325 w 1169987"/>
                    <a:gd name="connsiteY1" fmla="*/ 1870075 h 2029619"/>
                    <a:gd name="connsiteX2" fmla="*/ 977900 w 1169987"/>
                    <a:gd name="connsiteY2" fmla="*/ 1857375 h 2029619"/>
                    <a:gd name="connsiteX3" fmla="*/ 946150 w 1169987"/>
                    <a:gd name="connsiteY3" fmla="*/ 1819275 h 2029619"/>
                    <a:gd name="connsiteX4" fmla="*/ 923925 w 1169987"/>
                    <a:gd name="connsiteY4" fmla="*/ 1781175 h 2029619"/>
                    <a:gd name="connsiteX5" fmla="*/ 828675 w 1169987"/>
                    <a:gd name="connsiteY5" fmla="*/ 1806575 h 2029619"/>
                    <a:gd name="connsiteX6" fmla="*/ 847725 w 1169987"/>
                    <a:gd name="connsiteY6" fmla="*/ 1865313 h 2029619"/>
                    <a:gd name="connsiteX7" fmla="*/ 812006 w 1169987"/>
                    <a:gd name="connsiteY7" fmla="*/ 1891507 h 2029619"/>
                    <a:gd name="connsiteX8" fmla="*/ 751681 w 1169987"/>
                    <a:gd name="connsiteY8" fmla="*/ 1908175 h 2029619"/>
                    <a:gd name="connsiteX9" fmla="*/ 704850 w 1169987"/>
                    <a:gd name="connsiteY9" fmla="*/ 1924050 h 2029619"/>
                    <a:gd name="connsiteX10" fmla="*/ 676275 w 1169987"/>
                    <a:gd name="connsiteY10" fmla="*/ 1885950 h 2029619"/>
                    <a:gd name="connsiteX11" fmla="*/ 622300 w 1169987"/>
                    <a:gd name="connsiteY11" fmla="*/ 1901825 h 2029619"/>
                    <a:gd name="connsiteX12" fmla="*/ 636587 w 1169987"/>
                    <a:gd name="connsiteY12" fmla="*/ 1951038 h 2029619"/>
                    <a:gd name="connsiteX13" fmla="*/ 543719 w 1169987"/>
                    <a:gd name="connsiteY13" fmla="*/ 2016125 h 2029619"/>
                    <a:gd name="connsiteX14" fmla="*/ 490538 w 1169987"/>
                    <a:gd name="connsiteY14" fmla="*/ 2012156 h 2029619"/>
                    <a:gd name="connsiteX15" fmla="*/ 428625 w 1169987"/>
                    <a:gd name="connsiteY15" fmla="*/ 2029619 h 2029619"/>
                    <a:gd name="connsiteX16" fmla="*/ 406400 w 1169987"/>
                    <a:gd name="connsiteY16" fmla="*/ 1951831 h 2029619"/>
                    <a:gd name="connsiteX17" fmla="*/ 457200 w 1169987"/>
                    <a:gd name="connsiteY17" fmla="*/ 1901825 h 2029619"/>
                    <a:gd name="connsiteX18" fmla="*/ 488950 w 1169987"/>
                    <a:gd name="connsiteY18" fmla="*/ 1841500 h 2029619"/>
                    <a:gd name="connsiteX19" fmla="*/ 412750 w 1169987"/>
                    <a:gd name="connsiteY19" fmla="*/ 1819275 h 2029619"/>
                    <a:gd name="connsiteX20" fmla="*/ 352425 w 1169987"/>
                    <a:gd name="connsiteY20" fmla="*/ 1831975 h 2029619"/>
                    <a:gd name="connsiteX21" fmla="*/ 361950 w 1169987"/>
                    <a:gd name="connsiteY21" fmla="*/ 1911350 h 2029619"/>
                    <a:gd name="connsiteX22" fmla="*/ 273050 w 1169987"/>
                    <a:gd name="connsiteY22" fmla="*/ 1895475 h 2029619"/>
                    <a:gd name="connsiteX23" fmla="*/ 260350 w 1169987"/>
                    <a:gd name="connsiteY23" fmla="*/ 1816100 h 2029619"/>
                    <a:gd name="connsiteX24" fmla="*/ 324644 w 1169987"/>
                    <a:gd name="connsiteY24" fmla="*/ 1762125 h 2029619"/>
                    <a:gd name="connsiteX25" fmla="*/ 393700 w 1169987"/>
                    <a:gd name="connsiteY25" fmla="*/ 1666875 h 2029619"/>
                    <a:gd name="connsiteX26" fmla="*/ 285750 w 1169987"/>
                    <a:gd name="connsiteY26" fmla="*/ 1566862 h 2029619"/>
                    <a:gd name="connsiteX27" fmla="*/ 279400 w 1169987"/>
                    <a:gd name="connsiteY27" fmla="*/ 1425575 h 2029619"/>
                    <a:gd name="connsiteX28" fmla="*/ 219075 w 1169987"/>
                    <a:gd name="connsiteY28" fmla="*/ 1327150 h 2029619"/>
                    <a:gd name="connsiteX29" fmla="*/ 269875 w 1169987"/>
                    <a:gd name="connsiteY29" fmla="*/ 1184275 h 2029619"/>
                    <a:gd name="connsiteX30" fmla="*/ 180975 w 1169987"/>
                    <a:gd name="connsiteY30" fmla="*/ 1111250 h 2029619"/>
                    <a:gd name="connsiteX31" fmla="*/ 107950 w 1169987"/>
                    <a:gd name="connsiteY31" fmla="*/ 1035050 h 2029619"/>
                    <a:gd name="connsiteX32" fmla="*/ 76200 w 1169987"/>
                    <a:gd name="connsiteY32" fmla="*/ 917575 h 2029619"/>
                    <a:gd name="connsiteX33" fmla="*/ 63500 w 1169987"/>
                    <a:gd name="connsiteY33" fmla="*/ 758825 h 2029619"/>
                    <a:gd name="connsiteX34" fmla="*/ 25400 w 1169987"/>
                    <a:gd name="connsiteY34" fmla="*/ 647700 h 2029619"/>
                    <a:gd name="connsiteX35" fmla="*/ 0 w 1169987"/>
                    <a:gd name="connsiteY35" fmla="*/ 555625 h 2029619"/>
                    <a:gd name="connsiteX36" fmla="*/ 76200 w 1169987"/>
                    <a:gd name="connsiteY36" fmla="*/ 482600 h 2029619"/>
                    <a:gd name="connsiteX37" fmla="*/ 88900 w 1169987"/>
                    <a:gd name="connsiteY37" fmla="*/ 365125 h 2029619"/>
                    <a:gd name="connsiteX38" fmla="*/ 92075 w 1169987"/>
                    <a:gd name="connsiteY38" fmla="*/ 222250 h 2029619"/>
                    <a:gd name="connsiteX39" fmla="*/ 117475 w 1169987"/>
                    <a:gd name="connsiteY39" fmla="*/ 146050 h 2029619"/>
                    <a:gd name="connsiteX40" fmla="*/ 79375 w 1169987"/>
                    <a:gd name="connsiteY40" fmla="*/ 123825 h 2029619"/>
                    <a:gd name="connsiteX41" fmla="*/ 95250 w 1169987"/>
                    <a:gd name="connsiteY41" fmla="*/ 47625 h 2029619"/>
                    <a:gd name="connsiteX42" fmla="*/ 111125 w 1169987"/>
                    <a:gd name="connsiteY42" fmla="*/ 0 h 2029619"/>
                    <a:gd name="connsiteX43" fmla="*/ 111125 w 1169987"/>
                    <a:gd name="connsiteY43" fmla="*/ 0 h 2029619"/>
                    <a:gd name="connsiteX0" fmla="*/ 1169987 w 1169987"/>
                    <a:gd name="connsiteY0" fmla="*/ 1870075 h 2029619"/>
                    <a:gd name="connsiteX1" fmla="*/ 1076325 w 1169987"/>
                    <a:gd name="connsiteY1" fmla="*/ 1870075 h 2029619"/>
                    <a:gd name="connsiteX2" fmla="*/ 977900 w 1169987"/>
                    <a:gd name="connsiteY2" fmla="*/ 1857375 h 2029619"/>
                    <a:gd name="connsiteX3" fmla="*/ 946150 w 1169987"/>
                    <a:gd name="connsiteY3" fmla="*/ 1819275 h 2029619"/>
                    <a:gd name="connsiteX4" fmla="*/ 923925 w 1169987"/>
                    <a:gd name="connsiteY4" fmla="*/ 1781175 h 2029619"/>
                    <a:gd name="connsiteX5" fmla="*/ 828675 w 1169987"/>
                    <a:gd name="connsiteY5" fmla="*/ 1806575 h 2029619"/>
                    <a:gd name="connsiteX6" fmla="*/ 847725 w 1169987"/>
                    <a:gd name="connsiteY6" fmla="*/ 1865313 h 2029619"/>
                    <a:gd name="connsiteX7" fmla="*/ 812006 w 1169987"/>
                    <a:gd name="connsiteY7" fmla="*/ 1891507 h 2029619"/>
                    <a:gd name="connsiteX8" fmla="*/ 751681 w 1169987"/>
                    <a:gd name="connsiteY8" fmla="*/ 1908175 h 2029619"/>
                    <a:gd name="connsiteX9" fmla="*/ 704850 w 1169987"/>
                    <a:gd name="connsiteY9" fmla="*/ 1924050 h 2029619"/>
                    <a:gd name="connsiteX10" fmla="*/ 676275 w 1169987"/>
                    <a:gd name="connsiteY10" fmla="*/ 1885950 h 2029619"/>
                    <a:gd name="connsiteX11" fmla="*/ 622300 w 1169987"/>
                    <a:gd name="connsiteY11" fmla="*/ 1901825 h 2029619"/>
                    <a:gd name="connsiteX12" fmla="*/ 636587 w 1169987"/>
                    <a:gd name="connsiteY12" fmla="*/ 1951038 h 2029619"/>
                    <a:gd name="connsiteX13" fmla="*/ 543719 w 1169987"/>
                    <a:gd name="connsiteY13" fmla="*/ 2016125 h 2029619"/>
                    <a:gd name="connsiteX14" fmla="*/ 490538 w 1169987"/>
                    <a:gd name="connsiteY14" fmla="*/ 2012156 h 2029619"/>
                    <a:gd name="connsiteX15" fmla="*/ 428625 w 1169987"/>
                    <a:gd name="connsiteY15" fmla="*/ 2029619 h 2029619"/>
                    <a:gd name="connsiteX16" fmla="*/ 406400 w 1169987"/>
                    <a:gd name="connsiteY16" fmla="*/ 1951831 h 2029619"/>
                    <a:gd name="connsiteX17" fmla="*/ 457200 w 1169987"/>
                    <a:gd name="connsiteY17" fmla="*/ 1901825 h 2029619"/>
                    <a:gd name="connsiteX18" fmla="*/ 488950 w 1169987"/>
                    <a:gd name="connsiteY18" fmla="*/ 1841500 h 2029619"/>
                    <a:gd name="connsiteX19" fmla="*/ 412750 w 1169987"/>
                    <a:gd name="connsiteY19" fmla="*/ 1819275 h 2029619"/>
                    <a:gd name="connsiteX20" fmla="*/ 352425 w 1169987"/>
                    <a:gd name="connsiteY20" fmla="*/ 1831975 h 2029619"/>
                    <a:gd name="connsiteX21" fmla="*/ 361950 w 1169987"/>
                    <a:gd name="connsiteY21" fmla="*/ 1911350 h 2029619"/>
                    <a:gd name="connsiteX22" fmla="*/ 273050 w 1169987"/>
                    <a:gd name="connsiteY22" fmla="*/ 1895475 h 2029619"/>
                    <a:gd name="connsiteX23" fmla="*/ 260350 w 1169987"/>
                    <a:gd name="connsiteY23" fmla="*/ 1816100 h 2029619"/>
                    <a:gd name="connsiteX24" fmla="*/ 324644 w 1169987"/>
                    <a:gd name="connsiteY24" fmla="*/ 1762125 h 2029619"/>
                    <a:gd name="connsiteX25" fmla="*/ 393700 w 1169987"/>
                    <a:gd name="connsiteY25" fmla="*/ 1666875 h 2029619"/>
                    <a:gd name="connsiteX26" fmla="*/ 285750 w 1169987"/>
                    <a:gd name="connsiteY26" fmla="*/ 1566862 h 2029619"/>
                    <a:gd name="connsiteX27" fmla="*/ 279400 w 1169987"/>
                    <a:gd name="connsiteY27" fmla="*/ 1425575 h 2029619"/>
                    <a:gd name="connsiteX28" fmla="*/ 219075 w 1169987"/>
                    <a:gd name="connsiteY28" fmla="*/ 1327150 h 2029619"/>
                    <a:gd name="connsiteX29" fmla="*/ 269875 w 1169987"/>
                    <a:gd name="connsiteY29" fmla="*/ 1184275 h 2029619"/>
                    <a:gd name="connsiteX30" fmla="*/ 180975 w 1169987"/>
                    <a:gd name="connsiteY30" fmla="*/ 1111250 h 2029619"/>
                    <a:gd name="connsiteX31" fmla="*/ 107950 w 1169987"/>
                    <a:gd name="connsiteY31" fmla="*/ 1035050 h 2029619"/>
                    <a:gd name="connsiteX32" fmla="*/ 76200 w 1169987"/>
                    <a:gd name="connsiteY32" fmla="*/ 917575 h 2029619"/>
                    <a:gd name="connsiteX33" fmla="*/ 63500 w 1169987"/>
                    <a:gd name="connsiteY33" fmla="*/ 758825 h 2029619"/>
                    <a:gd name="connsiteX34" fmla="*/ 25400 w 1169987"/>
                    <a:gd name="connsiteY34" fmla="*/ 647700 h 2029619"/>
                    <a:gd name="connsiteX35" fmla="*/ 0 w 1169987"/>
                    <a:gd name="connsiteY35" fmla="*/ 555625 h 2029619"/>
                    <a:gd name="connsiteX36" fmla="*/ 76200 w 1169987"/>
                    <a:gd name="connsiteY36" fmla="*/ 482600 h 2029619"/>
                    <a:gd name="connsiteX37" fmla="*/ 88900 w 1169987"/>
                    <a:gd name="connsiteY37" fmla="*/ 365125 h 2029619"/>
                    <a:gd name="connsiteX38" fmla="*/ 92075 w 1169987"/>
                    <a:gd name="connsiteY38" fmla="*/ 222250 h 2029619"/>
                    <a:gd name="connsiteX39" fmla="*/ 117475 w 1169987"/>
                    <a:gd name="connsiteY39" fmla="*/ 146050 h 2029619"/>
                    <a:gd name="connsiteX40" fmla="*/ 79375 w 1169987"/>
                    <a:gd name="connsiteY40" fmla="*/ 123825 h 2029619"/>
                    <a:gd name="connsiteX41" fmla="*/ 95250 w 1169987"/>
                    <a:gd name="connsiteY41" fmla="*/ 47625 h 2029619"/>
                    <a:gd name="connsiteX42" fmla="*/ 111125 w 1169987"/>
                    <a:gd name="connsiteY42" fmla="*/ 0 h 2029619"/>
                    <a:gd name="connsiteX43" fmla="*/ 111125 w 1169987"/>
                    <a:gd name="connsiteY43" fmla="*/ 0 h 2029619"/>
                    <a:gd name="connsiteX0" fmla="*/ 1169987 w 1169987"/>
                    <a:gd name="connsiteY0" fmla="*/ 1870075 h 2029619"/>
                    <a:gd name="connsiteX1" fmla="*/ 1076325 w 1169987"/>
                    <a:gd name="connsiteY1" fmla="*/ 1870075 h 2029619"/>
                    <a:gd name="connsiteX2" fmla="*/ 977900 w 1169987"/>
                    <a:gd name="connsiteY2" fmla="*/ 1857375 h 2029619"/>
                    <a:gd name="connsiteX3" fmla="*/ 946150 w 1169987"/>
                    <a:gd name="connsiteY3" fmla="*/ 1819275 h 2029619"/>
                    <a:gd name="connsiteX4" fmla="*/ 923925 w 1169987"/>
                    <a:gd name="connsiteY4" fmla="*/ 1781175 h 2029619"/>
                    <a:gd name="connsiteX5" fmla="*/ 828675 w 1169987"/>
                    <a:gd name="connsiteY5" fmla="*/ 1806575 h 2029619"/>
                    <a:gd name="connsiteX6" fmla="*/ 847725 w 1169987"/>
                    <a:gd name="connsiteY6" fmla="*/ 1865313 h 2029619"/>
                    <a:gd name="connsiteX7" fmla="*/ 812006 w 1169987"/>
                    <a:gd name="connsiteY7" fmla="*/ 1891507 h 2029619"/>
                    <a:gd name="connsiteX8" fmla="*/ 751681 w 1169987"/>
                    <a:gd name="connsiteY8" fmla="*/ 1908175 h 2029619"/>
                    <a:gd name="connsiteX9" fmla="*/ 704850 w 1169987"/>
                    <a:gd name="connsiteY9" fmla="*/ 1924050 h 2029619"/>
                    <a:gd name="connsiteX10" fmla="*/ 676275 w 1169987"/>
                    <a:gd name="connsiteY10" fmla="*/ 1885950 h 2029619"/>
                    <a:gd name="connsiteX11" fmla="*/ 622300 w 1169987"/>
                    <a:gd name="connsiteY11" fmla="*/ 1901825 h 2029619"/>
                    <a:gd name="connsiteX12" fmla="*/ 636587 w 1169987"/>
                    <a:gd name="connsiteY12" fmla="*/ 1951038 h 2029619"/>
                    <a:gd name="connsiteX13" fmla="*/ 543719 w 1169987"/>
                    <a:gd name="connsiteY13" fmla="*/ 2016125 h 2029619"/>
                    <a:gd name="connsiteX14" fmla="*/ 490538 w 1169987"/>
                    <a:gd name="connsiteY14" fmla="*/ 2012156 h 2029619"/>
                    <a:gd name="connsiteX15" fmla="*/ 428625 w 1169987"/>
                    <a:gd name="connsiteY15" fmla="*/ 2029619 h 2029619"/>
                    <a:gd name="connsiteX16" fmla="*/ 406400 w 1169987"/>
                    <a:gd name="connsiteY16" fmla="*/ 1951831 h 2029619"/>
                    <a:gd name="connsiteX17" fmla="*/ 457200 w 1169987"/>
                    <a:gd name="connsiteY17" fmla="*/ 1901825 h 2029619"/>
                    <a:gd name="connsiteX18" fmla="*/ 488950 w 1169987"/>
                    <a:gd name="connsiteY18" fmla="*/ 1841500 h 2029619"/>
                    <a:gd name="connsiteX19" fmla="*/ 412750 w 1169987"/>
                    <a:gd name="connsiteY19" fmla="*/ 1819275 h 2029619"/>
                    <a:gd name="connsiteX20" fmla="*/ 352425 w 1169987"/>
                    <a:gd name="connsiteY20" fmla="*/ 1831975 h 2029619"/>
                    <a:gd name="connsiteX21" fmla="*/ 361950 w 1169987"/>
                    <a:gd name="connsiteY21" fmla="*/ 1911350 h 2029619"/>
                    <a:gd name="connsiteX22" fmla="*/ 273050 w 1169987"/>
                    <a:gd name="connsiteY22" fmla="*/ 1895475 h 2029619"/>
                    <a:gd name="connsiteX23" fmla="*/ 260350 w 1169987"/>
                    <a:gd name="connsiteY23" fmla="*/ 1816100 h 2029619"/>
                    <a:gd name="connsiteX24" fmla="*/ 324644 w 1169987"/>
                    <a:gd name="connsiteY24" fmla="*/ 1762125 h 2029619"/>
                    <a:gd name="connsiteX25" fmla="*/ 393700 w 1169987"/>
                    <a:gd name="connsiteY25" fmla="*/ 1666875 h 2029619"/>
                    <a:gd name="connsiteX26" fmla="*/ 285750 w 1169987"/>
                    <a:gd name="connsiteY26" fmla="*/ 1566862 h 2029619"/>
                    <a:gd name="connsiteX27" fmla="*/ 279400 w 1169987"/>
                    <a:gd name="connsiteY27" fmla="*/ 1425575 h 2029619"/>
                    <a:gd name="connsiteX28" fmla="*/ 219075 w 1169987"/>
                    <a:gd name="connsiteY28" fmla="*/ 1327150 h 2029619"/>
                    <a:gd name="connsiteX29" fmla="*/ 269875 w 1169987"/>
                    <a:gd name="connsiteY29" fmla="*/ 1184275 h 2029619"/>
                    <a:gd name="connsiteX30" fmla="*/ 180975 w 1169987"/>
                    <a:gd name="connsiteY30" fmla="*/ 1111250 h 2029619"/>
                    <a:gd name="connsiteX31" fmla="*/ 107950 w 1169987"/>
                    <a:gd name="connsiteY31" fmla="*/ 1035050 h 2029619"/>
                    <a:gd name="connsiteX32" fmla="*/ 76200 w 1169987"/>
                    <a:gd name="connsiteY32" fmla="*/ 917575 h 2029619"/>
                    <a:gd name="connsiteX33" fmla="*/ 63500 w 1169987"/>
                    <a:gd name="connsiteY33" fmla="*/ 758825 h 2029619"/>
                    <a:gd name="connsiteX34" fmla="*/ 25400 w 1169987"/>
                    <a:gd name="connsiteY34" fmla="*/ 647700 h 2029619"/>
                    <a:gd name="connsiteX35" fmla="*/ 0 w 1169987"/>
                    <a:gd name="connsiteY35" fmla="*/ 555625 h 2029619"/>
                    <a:gd name="connsiteX36" fmla="*/ 76200 w 1169987"/>
                    <a:gd name="connsiteY36" fmla="*/ 482600 h 2029619"/>
                    <a:gd name="connsiteX37" fmla="*/ 88900 w 1169987"/>
                    <a:gd name="connsiteY37" fmla="*/ 365125 h 2029619"/>
                    <a:gd name="connsiteX38" fmla="*/ 92075 w 1169987"/>
                    <a:gd name="connsiteY38" fmla="*/ 222250 h 2029619"/>
                    <a:gd name="connsiteX39" fmla="*/ 117475 w 1169987"/>
                    <a:gd name="connsiteY39" fmla="*/ 146050 h 2029619"/>
                    <a:gd name="connsiteX40" fmla="*/ 79375 w 1169987"/>
                    <a:gd name="connsiteY40" fmla="*/ 123825 h 2029619"/>
                    <a:gd name="connsiteX41" fmla="*/ 111125 w 1169987"/>
                    <a:gd name="connsiteY41" fmla="*/ 0 h 2029619"/>
                    <a:gd name="connsiteX42" fmla="*/ 111125 w 1169987"/>
                    <a:gd name="connsiteY42" fmla="*/ 0 h 2029619"/>
                    <a:gd name="connsiteX0" fmla="*/ 1169987 w 1169987"/>
                    <a:gd name="connsiteY0" fmla="*/ 1870075 h 2029619"/>
                    <a:gd name="connsiteX1" fmla="*/ 1076325 w 1169987"/>
                    <a:gd name="connsiteY1" fmla="*/ 1870075 h 2029619"/>
                    <a:gd name="connsiteX2" fmla="*/ 977900 w 1169987"/>
                    <a:gd name="connsiteY2" fmla="*/ 1857375 h 2029619"/>
                    <a:gd name="connsiteX3" fmla="*/ 946150 w 1169987"/>
                    <a:gd name="connsiteY3" fmla="*/ 1819275 h 2029619"/>
                    <a:gd name="connsiteX4" fmla="*/ 923925 w 1169987"/>
                    <a:gd name="connsiteY4" fmla="*/ 1781175 h 2029619"/>
                    <a:gd name="connsiteX5" fmla="*/ 828675 w 1169987"/>
                    <a:gd name="connsiteY5" fmla="*/ 1806575 h 2029619"/>
                    <a:gd name="connsiteX6" fmla="*/ 847725 w 1169987"/>
                    <a:gd name="connsiteY6" fmla="*/ 1865313 h 2029619"/>
                    <a:gd name="connsiteX7" fmla="*/ 812006 w 1169987"/>
                    <a:gd name="connsiteY7" fmla="*/ 1891507 h 2029619"/>
                    <a:gd name="connsiteX8" fmla="*/ 751681 w 1169987"/>
                    <a:gd name="connsiteY8" fmla="*/ 1908175 h 2029619"/>
                    <a:gd name="connsiteX9" fmla="*/ 704850 w 1169987"/>
                    <a:gd name="connsiteY9" fmla="*/ 1924050 h 2029619"/>
                    <a:gd name="connsiteX10" fmla="*/ 676275 w 1169987"/>
                    <a:gd name="connsiteY10" fmla="*/ 1885950 h 2029619"/>
                    <a:gd name="connsiteX11" fmla="*/ 622300 w 1169987"/>
                    <a:gd name="connsiteY11" fmla="*/ 1901825 h 2029619"/>
                    <a:gd name="connsiteX12" fmla="*/ 636587 w 1169987"/>
                    <a:gd name="connsiteY12" fmla="*/ 1951038 h 2029619"/>
                    <a:gd name="connsiteX13" fmla="*/ 543719 w 1169987"/>
                    <a:gd name="connsiteY13" fmla="*/ 2016125 h 2029619"/>
                    <a:gd name="connsiteX14" fmla="*/ 490538 w 1169987"/>
                    <a:gd name="connsiteY14" fmla="*/ 2012156 h 2029619"/>
                    <a:gd name="connsiteX15" fmla="*/ 428625 w 1169987"/>
                    <a:gd name="connsiteY15" fmla="*/ 2029619 h 2029619"/>
                    <a:gd name="connsiteX16" fmla="*/ 406400 w 1169987"/>
                    <a:gd name="connsiteY16" fmla="*/ 1951831 h 2029619"/>
                    <a:gd name="connsiteX17" fmla="*/ 457200 w 1169987"/>
                    <a:gd name="connsiteY17" fmla="*/ 1901825 h 2029619"/>
                    <a:gd name="connsiteX18" fmla="*/ 488950 w 1169987"/>
                    <a:gd name="connsiteY18" fmla="*/ 1841500 h 2029619"/>
                    <a:gd name="connsiteX19" fmla="*/ 412750 w 1169987"/>
                    <a:gd name="connsiteY19" fmla="*/ 1819275 h 2029619"/>
                    <a:gd name="connsiteX20" fmla="*/ 352425 w 1169987"/>
                    <a:gd name="connsiteY20" fmla="*/ 1831975 h 2029619"/>
                    <a:gd name="connsiteX21" fmla="*/ 361950 w 1169987"/>
                    <a:gd name="connsiteY21" fmla="*/ 1911350 h 2029619"/>
                    <a:gd name="connsiteX22" fmla="*/ 273050 w 1169987"/>
                    <a:gd name="connsiteY22" fmla="*/ 1895475 h 2029619"/>
                    <a:gd name="connsiteX23" fmla="*/ 260350 w 1169987"/>
                    <a:gd name="connsiteY23" fmla="*/ 1816100 h 2029619"/>
                    <a:gd name="connsiteX24" fmla="*/ 324644 w 1169987"/>
                    <a:gd name="connsiteY24" fmla="*/ 1762125 h 2029619"/>
                    <a:gd name="connsiteX25" fmla="*/ 393700 w 1169987"/>
                    <a:gd name="connsiteY25" fmla="*/ 1666875 h 2029619"/>
                    <a:gd name="connsiteX26" fmla="*/ 285750 w 1169987"/>
                    <a:gd name="connsiteY26" fmla="*/ 1566862 h 2029619"/>
                    <a:gd name="connsiteX27" fmla="*/ 279400 w 1169987"/>
                    <a:gd name="connsiteY27" fmla="*/ 1425575 h 2029619"/>
                    <a:gd name="connsiteX28" fmla="*/ 219075 w 1169987"/>
                    <a:gd name="connsiteY28" fmla="*/ 1327150 h 2029619"/>
                    <a:gd name="connsiteX29" fmla="*/ 269875 w 1169987"/>
                    <a:gd name="connsiteY29" fmla="*/ 1184275 h 2029619"/>
                    <a:gd name="connsiteX30" fmla="*/ 180975 w 1169987"/>
                    <a:gd name="connsiteY30" fmla="*/ 1111250 h 2029619"/>
                    <a:gd name="connsiteX31" fmla="*/ 107950 w 1169987"/>
                    <a:gd name="connsiteY31" fmla="*/ 1035050 h 2029619"/>
                    <a:gd name="connsiteX32" fmla="*/ 76200 w 1169987"/>
                    <a:gd name="connsiteY32" fmla="*/ 917575 h 2029619"/>
                    <a:gd name="connsiteX33" fmla="*/ 63500 w 1169987"/>
                    <a:gd name="connsiteY33" fmla="*/ 758825 h 2029619"/>
                    <a:gd name="connsiteX34" fmla="*/ 25400 w 1169987"/>
                    <a:gd name="connsiteY34" fmla="*/ 647700 h 2029619"/>
                    <a:gd name="connsiteX35" fmla="*/ 0 w 1169987"/>
                    <a:gd name="connsiteY35" fmla="*/ 555625 h 2029619"/>
                    <a:gd name="connsiteX36" fmla="*/ 76200 w 1169987"/>
                    <a:gd name="connsiteY36" fmla="*/ 482600 h 2029619"/>
                    <a:gd name="connsiteX37" fmla="*/ 88900 w 1169987"/>
                    <a:gd name="connsiteY37" fmla="*/ 365125 h 2029619"/>
                    <a:gd name="connsiteX38" fmla="*/ 92075 w 1169987"/>
                    <a:gd name="connsiteY38" fmla="*/ 222250 h 2029619"/>
                    <a:gd name="connsiteX39" fmla="*/ 117475 w 1169987"/>
                    <a:gd name="connsiteY39" fmla="*/ 146050 h 2029619"/>
                    <a:gd name="connsiteX40" fmla="*/ 79375 w 1169987"/>
                    <a:gd name="connsiteY40" fmla="*/ 98425 h 2029619"/>
                    <a:gd name="connsiteX41" fmla="*/ 111125 w 1169987"/>
                    <a:gd name="connsiteY41" fmla="*/ 0 h 2029619"/>
                    <a:gd name="connsiteX42" fmla="*/ 111125 w 1169987"/>
                    <a:gd name="connsiteY42" fmla="*/ 0 h 2029619"/>
                    <a:gd name="connsiteX0" fmla="*/ 1169987 w 1169987"/>
                    <a:gd name="connsiteY0" fmla="*/ 1870075 h 2029619"/>
                    <a:gd name="connsiteX1" fmla="*/ 1076325 w 1169987"/>
                    <a:gd name="connsiteY1" fmla="*/ 1870075 h 2029619"/>
                    <a:gd name="connsiteX2" fmla="*/ 977900 w 1169987"/>
                    <a:gd name="connsiteY2" fmla="*/ 1857375 h 2029619"/>
                    <a:gd name="connsiteX3" fmla="*/ 946150 w 1169987"/>
                    <a:gd name="connsiteY3" fmla="*/ 1819275 h 2029619"/>
                    <a:gd name="connsiteX4" fmla="*/ 923925 w 1169987"/>
                    <a:gd name="connsiteY4" fmla="*/ 1781175 h 2029619"/>
                    <a:gd name="connsiteX5" fmla="*/ 828675 w 1169987"/>
                    <a:gd name="connsiteY5" fmla="*/ 1806575 h 2029619"/>
                    <a:gd name="connsiteX6" fmla="*/ 847725 w 1169987"/>
                    <a:gd name="connsiteY6" fmla="*/ 1865313 h 2029619"/>
                    <a:gd name="connsiteX7" fmla="*/ 812006 w 1169987"/>
                    <a:gd name="connsiteY7" fmla="*/ 1891507 h 2029619"/>
                    <a:gd name="connsiteX8" fmla="*/ 751681 w 1169987"/>
                    <a:gd name="connsiteY8" fmla="*/ 1908175 h 2029619"/>
                    <a:gd name="connsiteX9" fmla="*/ 704850 w 1169987"/>
                    <a:gd name="connsiteY9" fmla="*/ 1924050 h 2029619"/>
                    <a:gd name="connsiteX10" fmla="*/ 676275 w 1169987"/>
                    <a:gd name="connsiteY10" fmla="*/ 1885950 h 2029619"/>
                    <a:gd name="connsiteX11" fmla="*/ 622300 w 1169987"/>
                    <a:gd name="connsiteY11" fmla="*/ 1901825 h 2029619"/>
                    <a:gd name="connsiteX12" fmla="*/ 636587 w 1169987"/>
                    <a:gd name="connsiteY12" fmla="*/ 1951038 h 2029619"/>
                    <a:gd name="connsiteX13" fmla="*/ 543719 w 1169987"/>
                    <a:gd name="connsiteY13" fmla="*/ 2016125 h 2029619"/>
                    <a:gd name="connsiteX14" fmla="*/ 490538 w 1169987"/>
                    <a:gd name="connsiteY14" fmla="*/ 2012156 h 2029619"/>
                    <a:gd name="connsiteX15" fmla="*/ 428625 w 1169987"/>
                    <a:gd name="connsiteY15" fmla="*/ 2029619 h 2029619"/>
                    <a:gd name="connsiteX16" fmla="*/ 406400 w 1169987"/>
                    <a:gd name="connsiteY16" fmla="*/ 1951831 h 2029619"/>
                    <a:gd name="connsiteX17" fmla="*/ 457200 w 1169987"/>
                    <a:gd name="connsiteY17" fmla="*/ 1901825 h 2029619"/>
                    <a:gd name="connsiteX18" fmla="*/ 488950 w 1169987"/>
                    <a:gd name="connsiteY18" fmla="*/ 1841500 h 2029619"/>
                    <a:gd name="connsiteX19" fmla="*/ 412750 w 1169987"/>
                    <a:gd name="connsiteY19" fmla="*/ 1819275 h 2029619"/>
                    <a:gd name="connsiteX20" fmla="*/ 352425 w 1169987"/>
                    <a:gd name="connsiteY20" fmla="*/ 1831975 h 2029619"/>
                    <a:gd name="connsiteX21" fmla="*/ 361950 w 1169987"/>
                    <a:gd name="connsiteY21" fmla="*/ 1911350 h 2029619"/>
                    <a:gd name="connsiteX22" fmla="*/ 273050 w 1169987"/>
                    <a:gd name="connsiteY22" fmla="*/ 1895475 h 2029619"/>
                    <a:gd name="connsiteX23" fmla="*/ 260350 w 1169987"/>
                    <a:gd name="connsiteY23" fmla="*/ 1816100 h 2029619"/>
                    <a:gd name="connsiteX24" fmla="*/ 324644 w 1169987"/>
                    <a:gd name="connsiteY24" fmla="*/ 1762125 h 2029619"/>
                    <a:gd name="connsiteX25" fmla="*/ 393700 w 1169987"/>
                    <a:gd name="connsiteY25" fmla="*/ 1666875 h 2029619"/>
                    <a:gd name="connsiteX26" fmla="*/ 285750 w 1169987"/>
                    <a:gd name="connsiteY26" fmla="*/ 1566862 h 2029619"/>
                    <a:gd name="connsiteX27" fmla="*/ 279400 w 1169987"/>
                    <a:gd name="connsiteY27" fmla="*/ 1425575 h 2029619"/>
                    <a:gd name="connsiteX28" fmla="*/ 219075 w 1169987"/>
                    <a:gd name="connsiteY28" fmla="*/ 1327150 h 2029619"/>
                    <a:gd name="connsiteX29" fmla="*/ 269875 w 1169987"/>
                    <a:gd name="connsiteY29" fmla="*/ 1184275 h 2029619"/>
                    <a:gd name="connsiteX30" fmla="*/ 180975 w 1169987"/>
                    <a:gd name="connsiteY30" fmla="*/ 1111250 h 2029619"/>
                    <a:gd name="connsiteX31" fmla="*/ 107950 w 1169987"/>
                    <a:gd name="connsiteY31" fmla="*/ 1035050 h 2029619"/>
                    <a:gd name="connsiteX32" fmla="*/ 76200 w 1169987"/>
                    <a:gd name="connsiteY32" fmla="*/ 917575 h 2029619"/>
                    <a:gd name="connsiteX33" fmla="*/ 63500 w 1169987"/>
                    <a:gd name="connsiteY33" fmla="*/ 758825 h 2029619"/>
                    <a:gd name="connsiteX34" fmla="*/ 25400 w 1169987"/>
                    <a:gd name="connsiteY34" fmla="*/ 647700 h 2029619"/>
                    <a:gd name="connsiteX35" fmla="*/ 0 w 1169987"/>
                    <a:gd name="connsiteY35" fmla="*/ 555625 h 2029619"/>
                    <a:gd name="connsiteX36" fmla="*/ 76200 w 1169987"/>
                    <a:gd name="connsiteY36" fmla="*/ 482600 h 2029619"/>
                    <a:gd name="connsiteX37" fmla="*/ 88900 w 1169987"/>
                    <a:gd name="connsiteY37" fmla="*/ 365125 h 2029619"/>
                    <a:gd name="connsiteX38" fmla="*/ 92075 w 1169987"/>
                    <a:gd name="connsiteY38" fmla="*/ 222250 h 2029619"/>
                    <a:gd name="connsiteX39" fmla="*/ 117475 w 1169987"/>
                    <a:gd name="connsiteY39" fmla="*/ 146050 h 2029619"/>
                    <a:gd name="connsiteX40" fmla="*/ 79375 w 1169987"/>
                    <a:gd name="connsiteY40" fmla="*/ 98425 h 2029619"/>
                    <a:gd name="connsiteX41" fmla="*/ 111125 w 1169987"/>
                    <a:gd name="connsiteY41" fmla="*/ 0 h 2029619"/>
                    <a:gd name="connsiteX42" fmla="*/ 111125 w 1169987"/>
                    <a:gd name="connsiteY42" fmla="*/ 0 h 2029619"/>
                    <a:gd name="connsiteX0" fmla="*/ 1169987 w 1169987"/>
                    <a:gd name="connsiteY0" fmla="*/ 1870075 h 2029619"/>
                    <a:gd name="connsiteX1" fmla="*/ 1076325 w 1169987"/>
                    <a:gd name="connsiteY1" fmla="*/ 1870075 h 2029619"/>
                    <a:gd name="connsiteX2" fmla="*/ 977900 w 1169987"/>
                    <a:gd name="connsiteY2" fmla="*/ 1857375 h 2029619"/>
                    <a:gd name="connsiteX3" fmla="*/ 946150 w 1169987"/>
                    <a:gd name="connsiteY3" fmla="*/ 1819275 h 2029619"/>
                    <a:gd name="connsiteX4" fmla="*/ 923925 w 1169987"/>
                    <a:gd name="connsiteY4" fmla="*/ 1781175 h 2029619"/>
                    <a:gd name="connsiteX5" fmla="*/ 828675 w 1169987"/>
                    <a:gd name="connsiteY5" fmla="*/ 1806575 h 2029619"/>
                    <a:gd name="connsiteX6" fmla="*/ 847725 w 1169987"/>
                    <a:gd name="connsiteY6" fmla="*/ 1865313 h 2029619"/>
                    <a:gd name="connsiteX7" fmla="*/ 812006 w 1169987"/>
                    <a:gd name="connsiteY7" fmla="*/ 1891507 h 2029619"/>
                    <a:gd name="connsiteX8" fmla="*/ 751681 w 1169987"/>
                    <a:gd name="connsiteY8" fmla="*/ 1908175 h 2029619"/>
                    <a:gd name="connsiteX9" fmla="*/ 704850 w 1169987"/>
                    <a:gd name="connsiteY9" fmla="*/ 1924050 h 2029619"/>
                    <a:gd name="connsiteX10" fmla="*/ 676275 w 1169987"/>
                    <a:gd name="connsiteY10" fmla="*/ 1885950 h 2029619"/>
                    <a:gd name="connsiteX11" fmla="*/ 622300 w 1169987"/>
                    <a:gd name="connsiteY11" fmla="*/ 1901825 h 2029619"/>
                    <a:gd name="connsiteX12" fmla="*/ 636587 w 1169987"/>
                    <a:gd name="connsiteY12" fmla="*/ 1951038 h 2029619"/>
                    <a:gd name="connsiteX13" fmla="*/ 543719 w 1169987"/>
                    <a:gd name="connsiteY13" fmla="*/ 2016125 h 2029619"/>
                    <a:gd name="connsiteX14" fmla="*/ 490538 w 1169987"/>
                    <a:gd name="connsiteY14" fmla="*/ 2012156 h 2029619"/>
                    <a:gd name="connsiteX15" fmla="*/ 428625 w 1169987"/>
                    <a:gd name="connsiteY15" fmla="*/ 2029619 h 2029619"/>
                    <a:gd name="connsiteX16" fmla="*/ 406400 w 1169987"/>
                    <a:gd name="connsiteY16" fmla="*/ 1951831 h 2029619"/>
                    <a:gd name="connsiteX17" fmla="*/ 457200 w 1169987"/>
                    <a:gd name="connsiteY17" fmla="*/ 1901825 h 2029619"/>
                    <a:gd name="connsiteX18" fmla="*/ 488950 w 1169987"/>
                    <a:gd name="connsiteY18" fmla="*/ 1841500 h 2029619"/>
                    <a:gd name="connsiteX19" fmla="*/ 412750 w 1169987"/>
                    <a:gd name="connsiteY19" fmla="*/ 1819275 h 2029619"/>
                    <a:gd name="connsiteX20" fmla="*/ 352425 w 1169987"/>
                    <a:gd name="connsiteY20" fmla="*/ 1831975 h 2029619"/>
                    <a:gd name="connsiteX21" fmla="*/ 361950 w 1169987"/>
                    <a:gd name="connsiteY21" fmla="*/ 1911350 h 2029619"/>
                    <a:gd name="connsiteX22" fmla="*/ 273050 w 1169987"/>
                    <a:gd name="connsiteY22" fmla="*/ 1895475 h 2029619"/>
                    <a:gd name="connsiteX23" fmla="*/ 260350 w 1169987"/>
                    <a:gd name="connsiteY23" fmla="*/ 1816100 h 2029619"/>
                    <a:gd name="connsiteX24" fmla="*/ 324644 w 1169987"/>
                    <a:gd name="connsiteY24" fmla="*/ 1762125 h 2029619"/>
                    <a:gd name="connsiteX25" fmla="*/ 393700 w 1169987"/>
                    <a:gd name="connsiteY25" fmla="*/ 1666875 h 2029619"/>
                    <a:gd name="connsiteX26" fmla="*/ 285750 w 1169987"/>
                    <a:gd name="connsiteY26" fmla="*/ 1566862 h 2029619"/>
                    <a:gd name="connsiteX27" fmla="*/ 279400 w 1169987"/>
                    <a:gd name="connsiteY27" fmla="*/ 1425575 h 2029619"/>
                    <a:gd name="connsiteX28" fmla="*/ 219075 w 1169987"/>
                    <a:gd name="connsiteY28" fmla="*/ 1327150 h 2029619"/>
                    <a:gd name="connsiteX29" fmla="*/ 269875 w 1169987"/>
                    <a:gd name="connsiteY29" fmla="*/ 1184275 h 2029619"/>
                    <a:gd name="connsiteX30" fmla="*/ 180975 w 1169987"/>
                    <a:gd name="connsiteY30" fmla="*/ 1111250 h 2029619"/>
                    <a:gd name="connsiteX31" fmla="*/ 107950 w 1169987"/>
                    <a:gd name="connsiteY31" fmla="*/ 1035050 h 2029619"/>
                    <a:gd name="connsiteX32" fmla="*/ 76200 w 1169987"/>
                    <a:gd name="connsiteY32" fmla="*/ 917575 h 2029619"/>
                    <a:gd name="connsiteX33" fmla="*/ 63500 w 1169987"/>
                    <a:gd name="connsiteY33" fmla="*/ 758825 h 2029619"/>
                    <a:gd name="connsiteX34" fmla="*/ 25400 w 1169987"/>
                    <a:gd name="connsiteY34" fmla="*/ 647700 h 2029619"/>
                    <a:gd name="connsiteX35" fmla="*/ 0 w 1169987"/>
                    <a:gd name="connsiteY35" fmla="*/ 555625 h 2029619"/>
                    <a:gd name="connsiteX36" fmla="*/ 76200 w 1169987"/>
                    <a:gd name="connsiteY36" fmla="*/ 482600 h 2029619"/>
                    <a:gd name="connsiteX37" fmla="*/ 88900 w 1169987"/>
                    <a:gd name="connsiteY37" fmla="*/ 365125 h 2029619"/>
                    <a:gd name="connsiteX38" fmla="*/ 92075 w 1169987"/>
                    <a:gd name="connsiteY38" fmla="*/ 222250 h 2029619"/>
                    <a:gd name="connsiteX39" fmla="*/ 117475 w 1169987"/>
                    <a:gd name="connsiteY39" fmla="*/ 146050 h 2029619"/>
                    <a:gd name="connsiteX40" fmla="*/ 79375 w 1169987"/>
                    <a:gd name="connsiteY40" fmla="*/ 98425 h 2029619"/>
                    <a:gd name="connsiteX41" fmla="*/ 111125 w 1169987"/>
                    <a:gd name="connsiteY41" fmla="*/ 0 h 2029619"/>
                    <a:gd name="connsiteX42" fmla="*/ 111125 w 1169987"/>
                    <a:gd name="connsiteY42" fmla="*/ 0 h 2029619"/>
                    <a:gd name="connsiteX0" fmla="*/ 1169987 w 1169987"/>
                    <a:gd name="connsiteY0" fmla="*/ 1870075 h 2029619"/>
                    <a:gd name="connsiteX1" fmla="*/ 1076325 w 1169987"/>
                    <a:gd name="connsiteY1" fmla="*/ 1870075 h 2029619"/>
                    <a:gd name="connsiteX2" fmla="*/ 977900 w 1169987"/>
                    <a:gd name="connsiteY2" fmla="*/ 1857375 h 2029619"/>
                    <a:gd name="connsiteX3" fmla="*/ 946150 w 1169987"/>
                    <a:gd name="connsiteY3" fmla="*/ 1819275 h 2029619"/>
                    <a:gd name="connsiteX4" fmla="*/ 923925 w 1169987"/>
                    <a:gd name="connsiteY4" fmla="*/ 1781175 h 2029619"/>
                    <a:gd name="connsiteX5" fmla="*/ 828675 w 1169987"/>
                    <a:gd name="connsiteY5" fmla="*/ 1806575 h 2029619"/>
                    <a:gd name="connsiteX6" fmla="*/ 847725 w 1169987"/>
                    <a:gd name="connsiteY6" fmla="*/ 1865313 h 2029619"/>
                    <a:gd name="connsiteX7" fmla="*/ 812006 w 1169987"/>
                    <a:gd name="connsiteY7" fmla="*/ 1891507 h 2029619"/>
                    <a:gd name="connsiteX8" fmla="*/ 751681 w 1169987"/>
                    <a:gd name="connsiteY8" fmla="*/ 1908175 h 2029619"/>
                    <a:gd name="connsiteX9" fmla="*/ 704850 w 1169987"/>
                    <a:gd name="connsiteY9" fmla="*/ 1924050 h 2029619"/>
                    <a:gd name="connsiteX10" fmla="*/ 676275 w 1169987"/>
                    <a:gd name="connsiteY10" fmla="*/ 1885950 h 2029619"/>
                    <a:gd name="connsiteX11" fmla="*/ 622300 w 1169987"/>
                    <a:gd name="connsiteY11" fmla="*/ 1901825 h 2029619"/>
                    <a:gd name="connsiteX12" fmla="*/ 636587 w 1169987"/>
                    <a:gd name="connsiteY12" fmla="*/ 1951038 h 2029619"/>
                    <a:gd name="connsiteX13" fmla="*/ 543719 w 1169987"/>
                    <a:gd name="connsiteY13" fmla="*/ 2016125 h 2029619"/>
                    <a:gd name="connsiteX14" fmla="*/ 490538 w 1169987"/>
                    <a:gd name="connsiteY14" fmla="*/ 2012156 h 2029619"/>
                    <a:gd name="connsiteX15" fmla="*/ 428625 w 1169987"/>
                    <a:gd name="connsiteY15" fmla="*/ 2029619 h 2029619"/>
                    <a:gd name="connsiteX16" fmla="*/ 406400 w 1169987"/>
                    <a:gd name="connsiteY16" fmla="*/ 1951831 h 2029619"/>
                    <a:gd name="connsiteX17" fmla="*/ 457200 w 1169987"/>
                    <a:gd name="connsiteY17" fmla="*/ 1901825 h 2029619"/>
                    <a:gd name="connsiteX18" fmla="*/ 488950 w 1169987"/>
                    <a:gd name="connsiteY18" fmla="*/ 1841500 h 2029619"/>
                    <a:gd name="connsiteX19" fmla="*/ 412750 w 1169987"/>
                    <a:gd name="connsiteY19" fmla="*/ 1819275 h 2029619"/>
                    <a:gd name="connsiteX20" fmla="*/ 352425 w 1169987"/>
                    <a:gd name="connsiteY20" fmla="*/ 1831975 h 2029619"/>
                    <a:gd name="connsiteX21" fmla="*/ 361950 w 1169987"/>
                    <a:gd name="connsiteY21" fmla="*/ 1911350 h 2029619"/>
                    <a:gd name="connsiteX22" fmla="*/ 273050 w 1169987"/>
                    <a:gd name="connsiteY22" fmla="*/ 1895475 h 2029619"/>
                    <a:gd name="connsiteX23" fmla="*/ 260350 w 1169987"/>
                    <a:gd name="connsiteY23" fmla="*/ 1816100 h 2029619"/>
                    <a:gd name="connsiteX24" fmla="*/ 324644 w 1169987"/>
                    <a:gd name="connsiteY24" fmla="*/ 1762125 h 2029619"/>
                    <a:gd name="connsiteX25" fmla="*/ 393700 w 1169987"/>
                    <a:gd name="connsiteY25" fmla="*/ 1666875 h 2029619"/>
                    <a:gd name="connsiteX26" fmla="*/ 285750 w 1169987"/>
                    <a:gd name="connsiteY26" fmla="*/ 1566862 h 2029619"/>
                    <a:gd name="connsiteX27" fmla="*/ 279400 w 1169987"/>
                    <a:gd name="connsiteY27" fmla="*/ 1425575 h 2029619"/>
                    <a:gd name="connsiteX28" fmla="*/ 219075 w 1169987"/>
                    <a:gd name="connsiteY28" fmla="*/ 1327150 h 2029619"/>
                    <a:gd name="connsiteX29" fmla="*/ 269875 w 1169987"/>
                    <a:gd name="connsiteY29" fmla="*/ 1184275 h 2029619"/>
                    <a:gd name="connsiteX30" fmla="*/ 180975 w 1169987"/>
                    <a:gd name="connsiteY30" fmla="*/ 1111250 h 2029619"/>
                    <a:gd name="connsiteX31" fmla="*/ 107950 w 1169987"/>
                    <a:gd name="connsiteY31" fmla="*/ 1035050 h 2029619"/>
                    <a:gd name="connsiteX32" fmla="*/ 76200 w 1169987"/>
                    <a:gd name="connsiteY32" fmla="*/ 917575 h 2029619"/>
                    <a:gd name="connsiteX33" fmla="*/ 63500 w 1169987"/>
                    <a:gd name="connsiteY33" fmla="*/ 758825 h 2029619"/>
                    <a:gd name="connsiteX34" fmla="*/ 25400 w 1169987"/>
                    <a:gd name="connsiteY34" fmla="*/ 647700 h 2029619"/>
                    <a:gd name="connsiteX35" fmla="*/ 0 w 1169987"/>
                    <a:gd name="connsiteY35" fmla="*/ 555625 h 2029619"/>
                    <a:gd name="connsiteX36" fmla="*/ 76200 w 1169987"/>
                    <a:gd name="connsiteY36" fmla="*/ 482600 h 2029619"/>
                    <a:gd name="connsiteX37" fmla="*/ 88900 w 1169987"/>
                    <a:gd name="connsiteY37" fmla="*/ 365125 h 2029619"/>
                    <a:gd name="connsiteX38" fmla="*/ 92075 w 1169987"/>
                    <a:gd name="connsiteY38" fmla="*/ 222250 h 2029619"/>
                    <a:gd name="connsiteX39" fmla="*/ 117475 w 1169987"/>
                    <a:gd name="connsiteY39" fmla="*/ 146050 h 2029619"/>
                    <a:gd name="connsiteX40" fmla="*/ 79375 w 1169987"/>
                    <a:gd name="connsiteY40" fmla="*/ 98425 h 2029619"/>
                    <a:gd name="connsiteX41" fmla="*/ 111125 w 1169987"/>
                    <a:gd name="connsiteY41" fmla="*/ 0 h 2029619"/>
                    <a:gd name="connsiteX42" fmla="*/ 111125 w 1169987"/>
                    <a:gd name="connsiteY42"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414567 w 1171804"/>
                    <a:gd name="connsiteY19" fmla="*/ 1819275 h 2029619"/>
                    <a:gd name="connsiteX20" fmla="*/ 354242 w 1171804"/>
                    <a:gd name="connsiteY20" fmla="*/ 1831975 h 2029619"/>
                    <a:gd name="connsiteX21" fmla="*/ 363767 w 1171804"/>
                    <a:gd name="connsiteY21" fmla="*/ 1911350 h 2029619"/>
                    <a:gd name="connsiteX22" fmla="*/ 274867 w 1171804"/>
                    <a:gd name="connsiteY22" fmla="*/ 1895475 h 2029619"/>
                    <a:gd name="connsiteX23" fmla="*/ 262167 w 1171804"/>
                    <a:gd name="connsiteY23" fmla="*/ 1816100 h 2029619"/>
                    <a:gd name="connsiteX24" fmla="*/ 326461 w 1171804"/>
                    <a:gd name="connsiteY24" fmla="*/ 1762125 h 2029619"/>
                    <a:gd name="connsiteX25" fmla="*/ 395517 w 1171804"/>
                    <a:gd name="connsiteY25" fmla="*/ 1666875 h 2029619"/>
                    <a:gd name="connsiteX26" fmla="*/ 287567 w 1171804"/>
                    <a:gd name="connsiteY26" fmla="*/ 1566862 h 2029619"/>
                    <a:gd name="connsiteX27" fmla="*/ 281217 w 1171804"/>
                    <a:gd name="connsiteY27" fmla="*/ 1425575 h 2029619"/>
                    <a:gd name="connsiteX28" fmla="*/ 220892 w 1171804"/>
                    <a:gd name="connsiteY28" fmla="*/ 1327150 h 2029619"/>
                    <a:gd name="connsiteX29" fmla="*/ 271692 w 1171804"/>
                    <a:gd name="connsiteY29" fmla="*/ 1184275 h 2029619"/>
                    <a:gd name="connsiteX30" fmla="*/ 182792 w 1171804"/>
                    <a:gd name="connsiteY30" fmla="*/ 1111250 h 2029619"/>
                    <a:gd name="connsiteX31" fmla="*/ 109767 w 1171804"/>
                    <a:gd name="connsiteY31" fmla="*/ 1035050 h 2029619"/>
                    <a:gd name="connsiteX32" fmla="*/ 78017 w 1171804"/>
                    <a:gd name="connsiteY32" fmla="*/ 917575 h 2029619"/>
                    <a:gd name="connsiteX33" fmla="*/ 65317 w 1171804"/>
                    <a:gd name="connsiteY33" fmla="*/ 758825 h 2029619"/>
                    <a:gd name="connsiteX34" fmla="*/ 27217 w 1171804"/>
                    <a:gd name="connsiteY34" fmla="*/ 647700 h 2029619"/>
                    <a:gd name="connsiteX35" fmla="*/ 1817 w 1171804"/>
                    <a:gd name="connsiteY35" fmla="*/ 555625 h 2029619"/>
                    <a:gd name="connsiteX36" fmla="*/ 78017 w 1171804"/>
                    <a:gd name="connsiteY36" fmla="*/ 482600 h 2029619"/>
                    <a:gd name="connsiteX37" fmla="*/ 90717 w 1171804"/>
                    <a:gd name="connsiteY37" fmla="*/ 365125 h 2029619"/>
                    <a:gd name="connsiteX38" fmla="*/ 93892 w 1171804"/>
                    <a:gd name="connsiteY38" fmla="*/ 222250 h 2029619"/>
                    <a:gd name="connsiteX39" fmla="*/ 119292 w 1171804"/>
                    <a:gd name="connsiteY39" fmla="*/ 146050 h 2029619"/>
                    <a:gd name="connsiteX40" fmla="*/ 81192 w 1171804"/>
                    <a:gd name="connsiteY40" fmla="*/ 98425 h 2029619"/>
                    <a:gd name="connsiteX41" fmla="*/ 112942 w 1171804"/>
                    <a:gd name="connsiteY41" fmla="*/ 0 h 2029619"/>
                    <a:gd name="connsiteX42" fmla="*/ 112942 w 1171804"/>
                    <a:gd name="connsiteY42"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414567 w 1171804"/>
                    <a:gd name="connsiteY19" fmla="*/ 1819275 h 2029619"/>
                    <a:gd name="connsiteX20" fmla="*/ 354242 w 1171804"/>
                    <a:gd name="connsiteY20" fmla="*/ 1831975 h 2029619"/>
                    <a:gd name="connsiteX21" fmla="*/ 363767 w 1171804"/>
                    <a:gd name="connsiteY21" fmla="*/ 1911350 h 2029619"/>
                    <a:gd name="connsiteX22" fmla="*/ 274867 w 1171804"/>
                    <a:gd name="connsiteY22" fmla="*/ 1895475 h 2029619"/>
                    <a:gd name="connsiteX23" fmla="*/ 262167 w 1171804"/>
                    <a:gd name="connsiteY23" fmla="*/ 1816100 h 2029619"/>
                    <a:gd name="connsiteX24" fmla="*/ 326461 w 1171804"/>
                    <a:gd name="connsiteY24" fmla="*/ 1762125 h 2029619"/>
                    <a:gd name="connsiteX25" fmla="*/ 395517 w 1171804"/>
                    <a:gd name="connsiteY25" fmla="*/ 1666875 h 2029619"/>
                    <a:gd name="connsiteX26" fmla="*/ 287567 w 1171804"/>
                    <a:gd name="connsiteY26" fmla="*/ 1566862 h 2029619"/>
                    <a:gd name="connsiteX27" fmla="*/ 281217 w 1171804"/>
                    <a:gd name="connsiteY27" fmla="*/ 1425575 h 2029619"/>
                    <a:gd name="connsiteX28" fmla="*/ 220892 w 1171804"/>
                    <a:gd name="connsiteY28" fmla="*/ 1327150 h 2029619"/>
                    <a:gd name="connsiteX29" fmla="*/ 271692 w 1171804"/>
                    <a:gd name="connsiteY29" fmla="*/ 1184275 h 2029619"/>
                    <a:gd name="connsiteX30" fmla="*/ 182792 w 1171804"/>
                    <a:gd name="connsiteY30" fmla="*/ 1111250 h 2029619"/>
                    <a:gd name="connsiteX31" fmla="*/ 109767 w 1171804"/>
                    <a:gd name="connsiteY31" fmla="*/ 1035050 h 2029619"/>
                    <a:gd name="connsiteX32" fmla="*/ 78017 w 1171804"/>
                    <a:gd name="connsiteY32" fmla="*/ 917575 h 2029619"/>
                    <a:gd name="connsiteX33" fmla="*/ 65317 w 1171804"/>
                    <a:gd name="connsiteY33" fmla="*/ 758825 h 2029619"/>
                    <a:gd name="connsiteX34" fmla="*/ 27217 w 1171804"/>
                    <a:gd name="connsiteY34" fmla="*/ 647700 h 2029619"/>
                    <a:gd name="connsiteX35" fmla="*/ 1817 w 1171804"/>
                    <a:gd name="connsiteY35" fmla="*/ 555625 h 2029619"/>
                    <a:gd name="connsiteX36" fmla="*/ 78017 w 1171804"/>
                    <a:gd name="connsiteY36" fmla="*/ 482600 h 2029619"/>
                    <a:gd name="connsiteX37" fmla="*/ 90717 w 1171804"/>
                    <a:gd name="connsiteY37" fmla="*/ 365125 h 2029619"/>
                    <a:gd name="connsiteX38" fmla="*/ 93892 w 1171804"/>
                    <a:gd name="connsiteY38" fmla="*/ 222250 h 2029619"/>
                    <a:gd name="connsiteX39" fmla="*/ 119292 w 1171804"/>
                    <a:gd name="connsiteY39" fmla="*/ 146050 h 2029619"/>
                    <a:gd name="connsiteX40" fmla="*/ 81192 w 1171804"/>
                    <a:gd name="connsiteY40" fmla="*/ 98425 h 2029619"/>
                    <a:gd name="connsiteX41" fmla="*/ 112942 w 1171804"/>
                    <a:gd name="connsiteY41" fmla="*/ 0 h 2029619"/>
                    <a:gd name="connsiteX42" fmla="*/ 112942 w 1171804"/>
                    <a:gd name="connsiteY42"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414567 w 1171804"/>
                    <a:gd name="connsiteY19" fmla="*/ 1819275 h 2029619"/>
                    <a:gd name="connsiteX20" fmla="*/ 354242 w 1171804"/>
                    <a:gd name="connsiteY20" fmla="*/ 1831975 h 2029619"/>
                    <a:gd name="connsiteX21" fmla="*/ 363767 w 1171804"/>
                    <a:gd name="connsiteY21" fmla="*/ 1911350 h 2029619"/>
                    <a:gd name="connsiteX22" fmla="*/ 274867 w 1171804"/>
                    <a:gd name="connsiteY22" fmla="*/ 1895475 h 2029619"/>
                    <a:gd name="connsiteX23" fmla="*/ 262167 w 1171804"/>
                    <a:gd name="connsiteY23" fmla="*/ 1816100 h 2029619"/>
                    <a:gd name="connsiteX24" fmla="*/ 326461 w 1171804"/>
                    <a:gd name="connsiteY24" fmla="*/ 1762125 h 2029619"/>
                    <a:gd name="connsiteX25" fmla="*/ 395517 w 1171804"/>
                    <a:gd name="connsiteY25" fmla="*/ 1666875 h 2029619"/>
                    <a:gd name="connsiteX26" fmla="*/ 287567 w 1171804"/>
                    <a:gd name="connsiteY26" fmla="*/ 1566862 h 2029619"/>
                    <a:gd name="connsiteX27" fmla="*/ 281217 w 1171804"/>
                    <a:gd name="connsiteY27" fmla="*/ 1425575 h 2029619"/>
                    <a:gd name="connsiteX28" fmla="*/ 220892 w 1171804"/>
                    <a:gd name="connsiteY28" fmla="*/ 1327150 h 2029619"/>
                    <a:gd name="connsiteX29" fmla="*/ 271692 w 1171804"/>
                    <a:gd name="connsiteY29" fmla="*/ 1184275 h 2029619"/>
                    <a:gd name="connsiteX30" fmla="*/ 182792 w 1171804"/>
                    <a:gd name="connsiteY30" fmla="*/ 1111250 h 2029619"/>
                    <a:gd name="connsiteX31" fmla="*/ 109767 w 1171804"/>
                    <a:gd name="connsiteY31" fmla="*/ 1035050 h 2029619"/>
                    <a:gd name="connsiteX32" fmla="*/ 78017 w 1171804"/>
                    <a:gd name="connsiteY32" fmla="*/ 917575 h 2029619"/>
                    <a:gd name="connsiteX33" fmla="*/ 65317 w 1171804"/>
                    <a:gd name="connsiteY33" fmla="*/ 758825 h 2029619"/>
                    <a:gd name="connsiteX34" fmla="*/ 27217 w 1171804"/>
                    <a:gd name="connsiteY34" fmla="*/ 647700 h 2029619"/>
                    <a:gd name="connsiteX35" fmla="*/ 1817 w 1171804"/>
                    <a:gd name="connsiteY35" fmla="*/ 555625 h 2029619"/>
                    <a:gd name="connsiteX36" fmla="*/ 78017 w 1171804"/>
                    <a:gd name="connsiteY36" fmla="*/ 482600 h 2029619"/>
                    <a:gd name="connsiteX37" fmla="*/ 90717 w 1171804"/>
                    <a:gd name="connsiteY37" fmla="*/ 365125 h 2029619"/>
                    <a:gd name="connsiteX38" fmla="*/ 93892 w 1171804"/>
                    <a:gd name="connsiteY38" fmla="*/ 222250 h 2029619"/>
                    <a:gd name="connsiteX39" fmla="*/ 119292 w 1171804"/>
                    <a:gd name="connsiteY39" fmla="*/ 146050 h 2029619"/>
                    <a:gd name="connsiteX40" fmla="*/ 81192 w 1171804"/>
                    <a:gd name="connsiteY40" fmla="*/ 98425 h 2029619"/>
                    <a:gd name="connsiteX41" fmla="*/ 112942 w 1171804"/>
                    <a:gd name="connsiteY41" fmla="*/ 0 h 2029619"/>
                    <a:gd name="connsiteX42" fmla="*/ 112942 w 1171804"/>
                    <a:gd name="connsiteY42"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414567 w 1171804"/>
                    <a:gd name="connsiteY19" fmla="*/ 1819275 h 2029619"/>
                    <a:gd name="connsiteX20" fmla="*/ 354242 w 1171804"/>
                    <a:gd name="connsiteY20" fmla="*/ 1831975 h 2029619"/>
                    <a:gd name="connsiteX21" fmla="*/ 363767 w 1171804"/>
                    <a:gd name="connsiteY21" fmla="*/ 1911350 h 2029619"/>
                    <a:gd name="connsiteX22" fmla="*/ 274867 w 1171804"/>
                    <a:gd name="connsiteY22" fmla="*/ 1895475 h 2029619"/>
                    <a:gd name="connsiteX23" fmla="*/ 262167 w 1171804"/>
                    <a:gd name="connsiteY23" fmla="*/ 1816100 h 2029619"/>
                    <a:gd name="connsiteX24" fmla="*/ 326461 w 1171804"/>
                    <a:gd name="connsiteY24" fmla="*/ 1762125 h 2029619"/>
                    <a:gd name="connsiteX25" fmla="*/ 395517 w 1171804"/>
                    <a:gd name="connsiteY25" fmla="*/ 1666875 h 2029619"/>
                    <a:gd name="connsiteX26" fmla="*/ 287567 w 1171804"/>
                    <a:gd name="connsiteY26" fmla="*/ 1566862 h 2029619"/>
                    <a:gd name="connsiteX27" fmla="*/ 281217 w 1171804"/>
                    <a:gd name="connsiteY27" fmla="*/ 1425575 h 2029619"/>
                    <a:gd name="connsiteX28" fmla="*/ 220892 w 1171804"/>
                    <a:gd name="connsiteY28" fmla="*/ 1327150 h 2029619"/>
                    <a:gd name="connsiteX29" fmla="*/ 271692 w 1171804"/>
                    <a:gd name="connsiteY29" fmla="*/ 1184275 h 2029619"/>
                    <a:gd name="connsiteX30" fmla="*/ 182792 w 1171804"/>
                    <a:gd name="connsiteY30" fmla="*/ 1111250 h 2029619"/>
                    <a:gd name="connsiteX31" fmla="*/ 109767 w 1171804"/>
                    <a:gd name="connsiteY31" fmla="*/ 1035050 h 2029619"/>
                    <a:gd name="connsiteX32" fmla="*/ 78017 w 1171804"/>
                    <a:gd name="connsiteY32" fmla="*/ 917575 h 2029619"/>
                    <a:gd name="connsiteX33" fmla="*/ 65317 w 1171804"/>
                    <a:gd name="connsiteY33" fmla="*/ 758825 h 2029619"/>
                    <a:gd name="connsiteX34" fmla="*/ 27217 w 1171804"/>
                    <a:gd name="connsiteY34" fmla="*/ 647700 h 2029619"/>
                    <a:gd name="connsiteX35" fmla="*/ 1817 w 1171804"/>
                    <a:gd name="connsiteY35" fmla="*/ 555625 h 2029619"/>
                    <a:gd name="connsiteX36" fmla="*/ 78017 w 1171804"/>
                    <a:gd name="connsiteY36" fmla="*/ 482600 h 2029619"/>
                    <a:gd name="connsiteX37" fmla="*/ 90717 w 1171804"/>
                    <a:gd name="connsiteY37" fmla="*/ 365125 h 2029619"/>
                    <a:gd name="connsiteX38" fmla="*/ 93892 w 1171804"/>
                    <a:gd name="connsiteY38" fmla="*/ 222250 h 2029619"/>
                    <a:gd name="connsiteX39" fmla="*/ 119292 w 1171804"/>
                    <a:gd name="connsiteY39" fmla="*/ 146050 h 2029619"/>
                    <a:gd name="connsiteX40" fmla="*/ 81192 w 1171804"/>
                    <a:gd name="connsiteY40" fmla="*/ 98425 h 2029619"/>
                    <a:gd name="connsiteX41" fmla="*/ 112942 w 1171804"/>
                    <a:gd name="connsiteY41" fmla="*/ 0 h 2029619"/>
                    <a:gd name="connsiteX42" fmla="*/ 112942 w 1171804"/>
                    <a:gd name="connsiteY42"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414567 w 1171804"/>
                    <a:gd name="connsiteY19" fmla="*/ 1819275 h 2029619"/>
                    <a:gd name="connsiteX20" fmla="*/ 354242 w 1171804"/>
                    <a:gd name="connsiteY20" fmla="*/ 1831975 h 2029619"/>
                    <a:gd name="connsiteX21" fmla="*/ 363767 w 1171804"/>
                    <a:gd name="connsiteY21" fmla="*/ 1911350 h 2029619"/>
                    <a:gd name="connsiteX22" fmla="*/ 274867 w 1171804"/>
                    <a:gd name="connsiteY22" fmla="*/ 1895475 h 2029619"/>
                    <a:gd name="connsiteX23" fmla="*/ 262167 w 1171804"/>
                    <a:gd name="connsiteY23" fmla="*/ 1816100 h 2029619"/>
                    <a:gd name="connsiteX24" fmla="*/ 326461 w 1171804"/>
                    <a:gd name="connsiteY24" fmla="*/ 1762125 h 2029619"/>
                    <a:gd name="connsiteX25" fmla="*/ 395517 w 1171804"/>
                    <a:gd name="connsiteY25" fmla="*/ 1666875 h 2029619"/>
                    <a:gd name="connsiteX26" fmla="*/ 287567 w 1171804"/>
                    <a:gd name="connsiteY26" fmla="*/ 1566862 h 2029619"/>
                    <a:gd name="connsiteX27" fmla="*/ 281217 w 1171804"/>
                    <a:gd name="connsiteY27" fmla="*/ 1425575 h 2029619"/>
                    <a:gd name="connsiteX28" fmla="*/ 220892 w 1171804"/>
                    <a:gd name="connsiteY28" fmla="*/ 1327150 h 2029619"/>
                    <a:gd name="connsiteX29" fmla="*/ 271692 w 1171804"/>
                    <a:gd name="connsiteY29" fmla="*/ 1184275 h 2029619"/>
                    <a:gd name="connsiteX30" fmla="*/ 182792 w 1171804"/>
                    <a:gd name="connsiteY30" fmla="*/ 1111250 h 2029619"/>
                    <a:gd name="connsiteX31" fmla="*/ 109767 w 1171804"/>
                    <a:gd name="connsiteY31" fmla="*/ 1035050 h 2029619"/>
                    <a:gd name="connsiteX32" fmla="*/ 78017 w 1171804"/>
                    <a:gd name="connsiteY32" fmla="*/ 917575 h 2029619"/>
                    <a:gd name="connsiteX33" fmla="*/ 65317 w 1171804"/>
                    <a:gd name="connsiteY33" fmla="*/ 758825 h 2029619"/>
                    <a:gd name="connsiteX34" fmla="*/ 27217 w 1171804"/>
                    <a:gd name="connsiteY34" fmla="*/ 647700 h 2029619"/>
                    <a:gd name="connsiteX35" fmla="*/ 1817 w 1171804"/>
                    <a:gd name="connsiteY35" fmla="*/ 555625 h 2029619"/>
                    <a:gd name="connsiteX36" fmla="*/ 78017 w 1171804"/>
                    <a:gd name="connsiteY36" fmla="*/ 482600 h 2029619"/>
                    <a:gd name="connsiteX37" fmla="*/ 90717 w 1171804"/>
                    <a:gd name="connsiteY37" fmla="*/ 365125 h 2029619"/>
                    <a:gd name="connsiteX38" fmla="*/ 93892 w 1171804"/>
                    <a:gd name="connsiteY38" fmla="*/ 222250 h 2029619"/>
                    <a:gd name="connsiteX39" fmla="*/ 119292 w 1171804"/>
                    <a:gd name="connsiteY39" fmla="*/ 146050 h 2029619"/>
                    <a:gd name="connsiteX40" fmla="*/ 81192 w 1171804"/>
                    <a:gd name="connsiteY40" fmla="*/ 98425 h 2029619"/>
                    <a:gd name="connsiteX41" fmla="*/ 112942 w 1171804"/>
                    <a:gd name="connsiteY41" fmla="*/ 0 h 2029619"/>
                    <a:gd name="connsiteX42" fmla="*/ 112942 w 1171804"/>
                    <a:gd name="connsiteY42"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414567 w 1171804"/>
                    <a:gd name="connsiteY19" fmla="*/ 1819275 h 2029619"/>
                    <a:gd name="connsiteX20" fmla="*/ 354242 w 1171804"/>
                    <a:gd name="connsiteY20" fmla="*/ 1831975 h 2029619"/>
                    <a:gd name="connsiteX21" fmla="*/ 363767 w 1171804"/>
                    <a:gd name="connsiteY21" fmla="*/ 1911350 h 2029619"/>
                    <a:gd name="connsiteX22" fmla="*/ 274867 w 1171804"/>
                    <a:gd name="connsiteY22" fmla="*/ 1895475 h 2029619"/>
                    <a:gd name="connsiteX23" fmla="*/ 262167 w 1171804"/>
                    <a:gd name="connsiteY23" fmla="*/ 1816100 h 2029619"/>
                    <a:gd name="connsiteX24" fmla="*/ 326461 w 1171804"/>
                    <a:gd name="connsiteY24" fmla="*/ 1762125 h 2029619"/>
                    <a:gd name="connsiteX25" fmla="*/ 395517 w 1171804"/>
                    <a:gd name="connsiteY25" fmla="*/ 1666875 h 2029619"/>
                    <a:gd name="connsiteX26" fmla="*/ 287567 w 1171804"/>
                    <a:gd name="connsiteY26" fmla="*/ 1566862 h 2029619"/>
                    <a:gd name="connsiteX27" fmla="*/ 281217 w 1171804"/>
                    <a:gd name="connsiteY27" fmla="*/ 1425575 h 2029619"/>
                    <a:gd name="connsiteX28" fmla="*/ 220892 w 1171804"/>
                    <a:gd name="connsiteY28" fmla="*/ 1327150 h 2029619"/>
                    <a:gd name="connsiteX29" fmla="*/ 271692 w 1171804"/>
                    <a:gd name="connsiteY29" fmla="*/ 1184275 h 2029619"/>
                    <a:gd name="connsiteX30" fmla="*/ 182792 w 1171804"/>
                    <a:gd name="connsiteY30" fmla="*/ 1111250 h 2029619"/>
                    <a:gd name="connsiteX31" fmla="*/ 109767 w 1171804"/>
                    <a:gd name="connsiteY31" fmla="*/ 1035050 h 2029619"/>
                    <a:gd name="connsiteX32" fmla="*/ 78017 w 1171804"/>
                    <a:gd name="connsiteY32" fmla="*/ 917575 h 2029619"/>
                    <a:gd name="connsiteX33" fmla="*/ 65317 w 1171804"/>
                    <a:gd name="connsiteY33" fmla="*/ 758825 h 2029619"/>
                    <a:gd name="connsiteX34" fmla="*/ 27217 w 1171804"/>
                    <a:gd name="connsiteY34" fmla="*/ 647700 h 2029619"/>
                    <a:gd name="connsiteX35" fmla="*/ 1817 w 1171804"/>
                    <a:gd name="connsiteY35" fmla="*/ 555625 h 2029619"/>
                    <a:gd name="connsiteX36" fmla="*/ 78017 w 1171804"/>
                    <a:gd name="connsiteY36" fmla="*/ 482600 h 2029619"/>
                    <a:gd name="connsiteX37" fmla="*/ 90717 w 1171804"/>
                    <a:gd name="connsiteY37" fmla="*/ 365125 h 2029619"/>
                    <a:gd name="connsiteX38" fmla="*/ 93892 w 1171804"/>
                    <a:gd name="connsiteY38" fmla="*/ 222250 h 2029619"/>
                    <a:gd name="connsiteX39" fmla="*/ 119292 w 1171804"/>
                    <a:gd name="connsiteY39" fmla="*/ 146050 h 2029619"/>
                    <a:gd name="connsiteX40" fmla="*/ 81192 w 1171804"/>
                    <a:gd name="connsiteY40" fmla="*/ 98425 h 2029619"/>
                    <a:gd name="connsiteX41" fmla="*/ 112942 w 1171804"/>
                    <a:gd name="connsiteY41" fmla="*/ 0 h 2029619"/>
                    <a:gd name="connsiteX42" fmla="*/ 112942 w 1171804"/>
                    <a:gd name="connsiteY42"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414567 w 1171804"/>
                    <a:gd name="connsiteY19" fmla="*/ 1819275 h 2029619"/>
                    <a:gd name="connsiteX20" fmla="*/ 363767 w 1171804"/>
                    <a:gd name="connsiteY20" fmla="*/ 1822450 h 2029619"/>
                    <a:gd name="connsiteX21" fmla="*/ 363767 w 1171804"/>
                    <a:gd name="connsiteY21" fmla="*/ 1911350 h 2029619"/>
                    <a:gd name="connsiteX22" fmla="*/ 274867 w 1171804"/>
                    <a:gd name="connsiteY22" fmla="*/ 1895475 h 2029619"/>
                    <a:gd name="connsiteX23" fmla="*/ 262167 w 1171804"/>
                    <a:gd name="connsiteY23" fmla="*/ 1816100 h 2029619"/>
                    <a:gd name="connsiteX24" fmla="*/ 326461 w 1171804"/>
                    <a:gd name="connsiteY24" fmla="*/ 1762125 h 2029619"/>
                    <a:gd name="connsiteX25" fmla="*/ 395517 w 1171804"/>
                    <a:gd name="connsiteY25" fmla="*/ 1666875 h 2029619"/>
                    <a:gd name="connsiteX26" fmla="*/ 287567 w 1171804"/>
                    <a:gd name="connsiteY26" fmla="*/ 1566862 h 2029619"/>
                    <a:gd name="connsiteX27" fmla="*/ 281217 w 1171804"/>
                    <a:gd name="connsiteY27" fmla="*/ 1425575 h 2029619"/>
                    <a:gd name="connsiteX28" fmla="*/ 220892 w 1171804"/>
                    <a:gd name="connsiteY28" fmla="*/ 1327150 h 2029619"/>
                    <a:gd name="connsiteX29" fmla="*/ 271692 w 1171804"/>
                    <a:gd name="connsiteY29" fmla="*/ 1184275 h 2029619"/>
                    <a:gd name="connsiteX30" fmla="*/ 182792 w 1171804"/>
                    <a:gd name="connsiteY30" fmla="*/ 1111250 h 2029619"/>
                    <a:gd name="connsiteX31" fmla="*/ 109767 w 1171804"/>
                    <a:gd name="connsiteY31" fmla="*/ 1035050 h 2029619"/>
                    <a:gd name="connsiteX32" fmla="*/ 78017 w 1171804"/>
                    <a:gd name="connsiteY32" fmla="*/ 917575 h 2029619"/>
                    <a:gd name="connsiteX33" fmla="*/ 65317 w 1171804"/>
                    <a:gd name="connsiteY33" fmla="*/ 758825 h 2029619"/>
                    <a:gd name="connsiteX34" fmla="*/ 27217 w 1171804"/>
                    <a:gd name="connsiteY34" fmla="*/ 647700 h 2029619"/>
                    <a:gd name="connsiteX35" fmla="*/ 1817 w 1171804"/>
                    <a:gd name="connsiteY35" fmla="*/ 555625 h 2029619"/>
                    <a:gd name="connsiteX36" fmla="*/ 78017 w 1171804"/>
                    <a:gd name="connsiteY36" fmla="*/ 482600 h 2029619"/>
                    <a:gd name="connsiteX37" fmla="*/ 90717 w 1171804"/>
                    <a:gd name="connsiteY37" fmla="*/ 365125 h 2029619"/>
                    <a:gd name="connsiteX38" fmla="*/ 93892 w 1171804"/>
                    <a:gd name="connsiteY38" fmla="*/ 222250 h 2029619"/>
                    <a:gd name="connsiteX39" fmla="*/ 119292 w 1171804"/>
                    <a:gd name="connsiteY39" fmla="*/ 146050 h 2029619"/>
                    <a:gd name="connsiteX40" fmla="*/ 81192 w 1171804"/>
                    <a:gd name="connsiteY40" fmla="*/ 98425 h 2029619"/>
                    <a:gd name="connsiteX41" fmla="*/ 112942 w 1171804"/>
                    <a:gd name="connsiteY41" fmla="*/ 0 h 2029619"/>
                    <a:gd name="connsiteX42" fmla="*/ 112942 w 1171804"/>
                    <a:gd name="connsiteY42"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414567 w 1171804"/>
                    <a:gd name="connsiteY19" fmla="*/ 1819275 h 2029619"/>
                    <a:gd name="connsiteX20" fmla="*/ 363767 w 1171804"/>
                    <a:gd name="connsiteY20" fmla="*/ 1911350 h 2029619"/>
                    <a:gd name="connsiteX21" fmla="*/ 274867 w 1171804"/>
                    <a:gd name="connsiteY21" fmla="*/ 1895475 h 2029619"/>
                    <a:gd name="connsiteX22" fmla="*/ 262167 w 1171804"/>
                    <a:gd name="connsiteY22" fmla="*/ 1816100 h 2029619"/>
                    <a:gd name="connsiteX23" fmla="*/ 326461 w 1171804"/>
                    <a:gd name="connsiteY23" fmla="*/ 1762125 h 2029619"/>
                    <a:gd name="connsiteX24" fmla="*/ 395517 w 1171804"/>
                    <a:gd name="connsiteY24" fmla="*/ 1666875 h 2029619"/>
                    <a:gd name="connsiteX25" fmla="*/ 287567 w 1171804"/>
                    <a:gd name="connsiteY25" fmla="*/ 1566862 h 2029619"/>
                    <a:gd name="connsiteX26" fmla="*/ 281217 w 1171804"/>
                    <a:gd name="connsiteY26" fmla="*/ 1425575 h 2029619"/>
                    <a:gd name="connsiteX27" fmla="*/ 220892 w 1171804"/>
                    <a:gd name="connsiteY27" fmla="*/ 1327150 h 2029619"/>
                    <a:gd name="connsiteX28" fmla="*/ 271692 w 1171804"/>
                    <a:gd name="connsiteY28" fmla="*/ 1184275 h 2029619"/>
                    <a:gd name="connsiteX29" fmla="*/ 182792 w 1171804"/>
                    <a:gd name="connsiteY29" fmla="*/ 1111250 h 2029619"/>
                    <a:gd name="connsiteX30" fmla="*/ 109767 w 1171804"/>
                    <a:gd name="connsiteY30" fmla="*/ 1035050 h 2029619"/>
                    <a:gd name="connsiteX31" fmla="*/ 78017 w 1171804"/>
                    <a:gd name="connsiteY31" fmla="*/ 917575 h 2029619"/>
                    <a:gd name="connsiteX32" fmla="*/ 65317 w 1171804"/>
                    <a:gd name="connsiteY32" fmla="*/ 758825 h 2029619"/>
                    <a:gd name="connsiteX33" fmla="*/ 27217 w 1171804"/>
                    <a:gd name="connsiteY33" fmla="*/ 647700 h 2029619"/>
                    <a:gd name="connsiteX34" fmla="*/ 1817 w 1171804"/>
                    <a:gd name="connsiteY34" fmla="*/ 555625 h 2029619"/>
                    <a:gd name="connsiteX35" fmla="*/ 78017 w 1171804"/>
                    <a:gd name="connsiteY35" fmla="*/ 482600 h 2029619"/>
                    <a:gd name="connsiteX36" fmla="*/ 90717 w 1171804"/>
                    <a:gd name="connsiteY36" fmla="*/ 365125 h 2029619"/>
                    <a:gd name="connsiteX37" fmla="*/ 93892 w 1171804"/>
                    <a:gd name="connsiteY37" fmla="*/ 222250 h 2029619"/>
                    <a:gd name="connsiteX38" fmla="*/ 119292 w 1171804"/>
                    <a:gd name="connsiteY38" fmla="*/ 146050 h 2029619"/>
                    <a:gd name="connsiteX39" fmla="*/ 81192 w 1171804"/>
                    <a:gd name="connsiteY39" fmla="*/ 98425 h 2029619"/>
                    <a:gd name="connsiteX40" fmla="*/ 112942 w 1171804"/>
                    <a:gd name="connsiteY40" fmla="*/ 0 h 2029619"/>
                    <a:gd name="connsiteX41" fmla="*/ 112942 w 1171804"/>
                    <a:gd name="connsiteY41"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389167 w 1171804"/>
                    <a:gd name="connsiteY19" fmla="*/ 1828800 h 2029619"/>
                    <a:gd name="connsiteX20" fmla="*/ 363767 w 1171804"/>
                    <a:gd name="connsiteY20" fmla="*/ 1911350 h 2029619"/>
                    <a:gd name="connsiteX21" fmla="*/ 274867 w 1171804"/>
                    <a:gd name="connsiteY21" fmla="*/ 1895475 h 2029619"/>
                    <a:gd name="connsiteX22" fmla="*/ 262167 w 1171804"/>
                    <a:gd name="connsiteY22" fmla="*/ 1816100 h 2029619"/>
                    <a:gd name="connsiteX23" fmla="*/ 326461 w 1171804"/>
                    <a:gd name="connsiteY23" fmla="*/ 1762125 h 2029619"/>
                    <a:gd name="connsiteX24" fmla="*/ 395517 w 1171804"/>
                    <a:gd name="connsiteY24" fmla="*/ 1666875 h 2029619"/>
                    <a:gd name="connsiteX25" fmla="*/ 287567 w 1171804"/>
                    <a:gd name="connsiteY25" fmla="*/ 1566862 h 2029619"/>
                    <a:gd name="connsiteX26" fmla="*/ 281217 w 1171804"/>
                    <a:gd name="connsiteY26" fmla="*/ 1425575 h 2029619"/>
                    <a:gd name="connsiteX27" fmla="*/ 220892 w 1171804"/>
                    <a:gd name="connsiteY27" fmla="*/ 1327150 h 2029619"/>
                    <a:gd name="connsiteX28" fmla="*/ 271692 w 1171804"/>
                    <a:gd name="connsiteY28" fmla="*/ 1184275 h 2029619"/>
                    <a:gd name="connsiteX29" fmla="*/ 182792 w 1171804"/>
                    <a:gd name="connsiteY29" fmla="*/ 1111250 h 2029619"/>
                    <a:gd name="connsiteX30" fmla="*/ 109767 w 1171804"/>
                    <a:gd name="connsiteY30" fmla="*/ 1035050 h 2029619"/>
                    <a:gd name="connsiteX31" fmla="*/ 78017 w 1171804"/>
                    <a:gd name="connsiteY31" fmla="*/ 917575 h 2029619"/>
                    <a:gd name="connsiteX32" fmla="*/ 65317 w 1171804"/>
                    <a:gd name="connsiteY32" fmla="*/ 758825 h 2029619"/>
                    <a:gd name="connsiteX33" fmla="*/ 27217 w 1171804"/>
                    <a:gd name="connsiteY33" fmla="*/ 647700 h 2029619"/>
                    <a:gd name="connsiteX34" fmla="*/ 1817 w 1171804"/>
                    <a:gd name="connsiteY34" fmla="*/ 555625 h 2029619"/>
                    <a:gd name="connsiteX35" fmla="*/ 78017 w 1171804"/>
                    <a:gd name="connsiteY35" fmla="*/ 482600 h 2029619"/>
                    <a:gd name="connsiteX36" fmla="*/ 90717 w 1171804"/>
                    <a:gd name="connsiteY36" fmla="*/ 365125 h 2029619"/>
                    <a:gd name="connsiteX37" fmla="*/ 93892 w 1171804"/>
                    <a:gd name="connsiteY37" fmla="*/ 222250 h 2029619"/>
                    <a:gd name="connsiteX38" fmla="*/ 119292 w 1171804"/>
                    <a:gd name="connsiteY38" fmla="*/ 146050 h 2029619"/>
                    <a:gd name="connsiteX39" fmla="*/ 81192 w 1171804"/>
                    <a:gd name="connsiteY39" fmla="*/ 98425 h 2029619"/>
                    <a:gd name="connsiteX40" fmla="*/ 112942 w 1171804"/>
                    <a:gd name="connsiteY40" fmla="*/ 0 h 2029619"/>
                    <a:gd name="connsiteX41" fmla="*/ 112942 w 1171804"/>
                    <a:gd name="connsiteY41"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389167 w 1171804"/>
                    <a:gd name="connsiteY19" fmla="*/ 1828800 h 2029619"/>
                    <a:gd name="connsiteX20" fmla="*/ 363767 w 1171804"/>
                    <a:gd name="connsiteY20" fmla="*/ 1911350 h 2029619"/>
                    <a:gd name="connsiteX21" fmla="*/ 274867 w 1171804"/>
                    <a:gd name="connsiteY21" fmla="*/ 1895475 h 2029619"/>
                    <a:gd name="connsiteX22" fmla="*/ 262167 w 1171804"/>
                    <a:gd name="connsiteY22" fmla="*/ 1816100 h 2029619"/>
                    <a:gd name="connsiteX23" fmla="*/ 326461 w 1171804"/>
                    <a:gd name="connsiteY23" fmla="*/ 1762125 h 2029619"/>
                    <a:gd name="connsiteX24" fmla="*/ 395517 w 1171804"/>
                    <a:gd name="connsiteY24" fmla="*/ 1666875 h 2029619"/>
                    <a:gd name="connsiteX25" fmla="*/ 287567 w 1171804"/>
                    <a:gd name="connsiteY25" fmla="*/ 1566862 h 2029619"/>
                    <a:gd name="connsiteX26" fmla="*/ 281217 w 1171804"/>
                    <a:gd name="connsiteY26" fmla="*/ 1425575 h 2029619"/>
                    <a:gd name="connsiteX27" fmla="*/ 220892 w 1171804"/>
                    <a:gd name="connsiteY27" fmla="*/ 1327150 h 2029619"/>
                    <a:gd name="connsiteX28" fmla="*/ 271692 w 1171804"/>
                    <a:gd name="connsiteY28" fmla="*/ 1184275 h 2029619"/>
                    <a:gd name="connsiteX29" fmla="*/ 182792 w 1171804"/>
                    <a:gd name="connsiteY29" fmla="*/ 1111250 h 2029619"/>
                    <a:gd name="connsiteX30" fmla="*/ 109767 w 1171804"/>
                    <a:gd name="connsiteY30" fmla="*/ 1035050 h 2029619"/>
                    <a:gd name="connsiteX31" fmla="*/ 78017 w 1171804"/>
                    <a:gd name="connsiteY31" fmla="*/ 917575 h 2029619"/>
                    <a:gd name="connsiteX32" fmla="*/ 65317 w 1171804"/>
                    <a:gd name="connsiteY32" fmla="*/ 758825 h 2029619"/>
                    <a:gd name="connsiteX33" fmla="*/ 27217 w 1171804"/>
                    <a:gd name="connsiteY33" fmla="*/ 647700 h 2029619"/>
                    <a:gd name="connsiteX34" fmla="*/ 1817 w 1171804"/>
                    <a:gd name="connsiteY34" fmla="*/ 555625 h 2029619"/>
                    <a:gd name="connsiteX35" fmla="*/ 78017 w 1171804"/>
                    <a:gd name="connsiteY35" fmla="*/ 482600 h 2029619"/>
                    <a:gd name="connsiteX36" fmla="*/ 90717 w 1171804"/>
                    <a:gd name="connsiteY36" fmla="*/ 365125 h 2029619"/>
                    <a:gd name="connsiteX37" fmla="*/ 93892 w 1171804"/>
                    <a:gd name="connsiteY37" fmla="*/ 222250 h 2029619"/>
                    <a:gd name="connsiteX38" fmla="*/ 119292 w 1171804"/>
                    <a:gd name="connsiteY38" fmla="*/ 146050 h 2029619"/>
                    <a:gd name="connsiteX39" fmla="*/ 81192 w 1171804"/>
                    <a:gd name="connsiteY39" fmla="*/ 98425 h 2029619"/>
                    <a:gd name="connsiteX40" fmla="*/ 112942 w 1171804"/>
                    <a:gd name="connsiteY40" fmla="*/ 0 h 2029619"/>
                    <a:gd name="connsiteX41" fmla="*/ 112942 w 1171804"/>
                    <a:gd name="connsiteY41"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389167 w 1171804"/>
                    <a:gd name="connsiteY19" fmla="*/ 1828800 h 2029619"/>
                    <a:gd name="connsiteX20" fmla="*/ 363767 w 1171804"/>
                    <a:gd name="connsiteY20" fmla="*/ 1911350 h 2029619"/>
                    <a:gd name="connsiteX21" fmla="*/ 274867 w 1171804"/>
                    <a:gd name="connsiteY21" fmla="*/ 1895475 h 2029619"/>
                    <a:gd name="connsiteX22" fmla="*/ 262167 w 1171804"/>
                    <a:gd name="connsiteY22" fmla="*/ 1816100 h 2029619"/>
                    <a:gd name="connsiteX23" fmla="*/ 326461 w 1171804"/>
                    <a:gd name="connsiteY23" fmla="*/ 1762125 h 2029619"/>
                    <a:gd name="connsiteX24" fmla="*/ 395517 w 1171804"/>
                    <a:gd name="connsiteY24" fmla="*/ 1666875 h 2029619"/>
                    <a:gd name="connsiteX25" fmla="*/ 287567 w 1171804"/>
                    <a:gd name="connsiteY25" fmla="*/ 1566862 h 2029619"/>
                    <a:gd name="connsiteX26" fmla="*/ 281217 w 1171804"/>
                    <a:gd name="connsiteY26" fmla="*/ 1425575 h 2029619"/>
                    <a:gd name="connsiteX27" fmla="*/ 220892 w 1171804"/>
                    <a:gd name="connsiteY27" fmla="*/ 1327150 h 2029619"/>
                    <a:gd name="connsiteX28" fmla="*/ 271692 w 1171804"/>
                    <a:gd name="connsiteY28" fmla="*/ 1184275 h 2029619"/>
                    <a:gd name="connsiteX29" fmla="*/ 182792 w 1171804"/>
                    <a:gd name="connsiteY29" fmla="*/ 1111250 h 2029619"/>
                    <a:gd name="connsiteX30" fmla="*/ 109767 w 1171804"/>
                    <a:gd name="connsiteY30" fmla="*/ 1035050 h 2029619"/>
                    <a:gd name="connsiteX31" fmla="*/ 78017 w 1171804"/>
                    <a:gd name="connsiteY31" fmla="*/ 917575 h 2029619"/>
                    <a:gd name="connsiteX32" fmla="*/ 65317 w 1171804"/>
                    <a:gd name="connsiteY32" fmla="*/ 758825 h 2029619"/>
                    <a:gd name="connsiteX33" fmla="*/ 27217 w 1171804"/>
                    <a:gd name="connsiteY33" fmla="*/ 647700 h 2029619"/>
                    <a:gd name="connsiteX34" fmla="*/ 1817 w 1171804"/>
                    <a:gd name="connsiteY34" fmla="*/ 555625 h 2029619"/>
                    <a:gd name="connsiteX35" fmla="*/ 78017 w 1171804"/>
                    <a:gd name="connsiteY35" fmla="*/ 482600 h 2029619"/>
                    <a:gd name="connsiteX36" fmla="*/ 90717 w 1171804"/>
                    <a:gd name="connsiteY36" fmla="*/ 365125 h 2029619"/>
                    <a:gd name="connsiteX37" fmla="*/ 93892 w 1171804"/>
                    <a:gd name="connsiteY37" fmla="*/ 222250 h 2029619"/>
                    <a:gd name="connsiteX38" fmla="*/ 119292 w 1171804"/>
                    <a:gd name="connsiteY38" fmla="*/ 146050 h 2029619"/>
                    <a:gd name="connsiteX39" fmla="*/ 81192 w 1171804"/>
                    <a:gd name="connsiteY39" fmla="*/ 98425 h 2029619"/>
                    <a:gd name="connsiteX40" fmla="*/ 112942 w 1171804"/>
                    <a:gd name="connsiteY40" fmla="*/ 0 h 2029619"/>
                    <a:gd name="connsiteX41" fmla="*/ 112942 w 1171804"/>
                    <a:gd name="connsiteY41"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389167 w 1171804"/>
                    <a:gd name="connsiteY19" fmla="*/ 1828800 h 2029619"/>
                    <a:gd name="connsiteX20" fmla="*/ 363767 w 1171804"/>
                    <a:gd name="connsiteY20" fmla="*/ 1911350 h 2029619"/>
                    <a:gd name="connsiteX21" fmla="*/ 274867 w 1171804"/>
                    <a:gd name="connsiteY21" fmla="*/ 1895475 h 2029619"/>
                    <a:gd name="connsiteX22" fmla="*/ 262167 w 1171804"/>
                    <a:gd name="connsiteY22" fmla="*/ 1816100 h 2029619"/>
                    <a:gd name="connsiteX23" fmla="*/ 326461 w 1171804"/>
                    <a:gd name="connsiteY23" fmla="*/ 1762125 h 2029619"/>
                    <a:gd name="connsiteX24" fmla="*/ 395517 w 1171804"/>
                    <a:gd name="connsiteY24" fmla="*/ 1666875 h 2029619"/>
                    <a:gd name="connsiteX25" fmla="*/ 287567 w 1171804"/>
                    <a:gd name="connsiteY25" fmla="*/ 1566862 h 2029619"/>
                    <a:gd name="connsiteX26" fmla="*/ 281217 w 1171804"/>
                    <a:gd name="connsiteY26" fmla="*/ 1425575 h 2029619"/>
                    <a:gd name="connsiteX27" fmla="*/ 220892 w 1171804"/>
                    <a:gd name="connsiteY27" fmla="*/ 1327150 h 2029619"/>
                    <a:gd name="connsiteX28" fmla="*/ 271692 w 1171804"/>
                    <a:gd name="connsiteY28" fmla="*/ 1184275 h 2029619"/>
                    <a:gd name="connsiteX29" fmla="*/ 182792 w 1171804"/>
                    <a:gd name="connsiteY29" fmla="*/ 1111250 h 2029619"/>
                    <a:gd name="connsiteX30" fmla="*/ 109767 w 1171804"/>
                    <a:gd name="connsiteY30" fmla="*/ 1035050 h 2029619"/>
                    <a:gd name="connsiteX31" fmla="*/ 78017 w 1171804"/>
                    <a:gd name="connsiteY31" fmla="*/ 917575 h 2029619"/>
                    <a:gd name="connsiteX32" fmla="*/ 65317 w 1171804"/>
                    <a:gd name="connsiteY32" fmla="*/ 758825 h 2029619"/>
                    <a:gd name="connsiteX33" fmla="*/ 27217 w 1171804"/>
                    <a:gd name="connsiteY33" fmla="*/ 647700 h 2029619"/>
                    <a:gd name="connsiteX34" fmla="*/ 1817 w 1171804"/>
                    <a:gd name="connsiteY34" fmla="*/ 555625 h 2029619"/>
                    <a:gd name="connsiteX35" fmla="*/ 78017 w 1171804"/>
                    <a:gd name="connsiteY35" fmla="*/ 482600 h 2029619"/>
                    <a:gd name="connsiteX36" fmla="*/ 90717 w 1171804"/>
                    <a:gd name="connsiteY36" fmla="*/ 365125 h 2029619"/>
                    <a:gd name="connsiteX37" fmla="*/ 93892 w 1171804"/>
                    <a:gd name="connsiteY37" fmla="*/ 222250 h 2029619"/>
                    <a:gd name="connsiteX38" fmla="*/ 119292 w 1171804"/>
                    <a:gd name="connsiteY38" fmla="*/ 146050 h 2029619"/>
                    <a:gd name="connsiteX39" fmla="*/ 81192 w 1171804"/>
                    <a:gd name="connsiteY39" fmla="*/ 98425 h 2029619"/>
                    <a:gd name="connsiteX40" fmla="*/ 112942 w 1171804"/>
                    <a:gd name="connsiteY40" fmla="*/ 0 h 2029619"/>
                    <a:gd name="connsiteX41" fmla="*/ 112942 w 1171804"/>
                    <a:gd name="connsiteY41"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389167 w 1171804"/>
                    <a:gd name="connsiteY19" fmla="*/ 1828800 h 2029619"/>
                    <a:gd name="connsiteX20" fmla="*/ 363767 w 1171804"/>
                    <a:gd name="connsiteY20" fmla="*/ 1911350 h 2029619"/>
                    <a:gd name="connsiteX21" fmla="*/ 274867 w 1171804"/>
                    <a:gd name="connsiteY21" fmla="*/ 1895475 h 2029619"/>
                    <a:gd name="connsiteX22" fmla="*/ 262167 w 1171804"/>
                    <a:gd name="connsiteY22" fmla="*/ 1816100 h 2029619"/>
                    <a:gd name="connsiteX23" fmla="*/ 326461 w 1171804"/>
                    <a:gd name="connsiteY23" fmla="*/ 1762125 h 2029619"/>
                    <a:gd name="connsiteX24" fmla="*/ 395517 w 1171804"/>
                    <a:gd name="connsiteY24" fmla="*/ 1666875 h 2029619"/>
                    <a:gd name="connsiteX25" fmla="*/ 287567 w 1171804"/>
                    <a:gd name="connsiteY25" fmla="*/ 1566862 h 2029619"/>
                    <a:gd name="connsiteX26" fmla="*/ 281217 w 1171804"/>
                    <a:gd name="connsiteY26" fmla="*/ 1425575 h 2029619"/>
                    <a:gd name="connsiteX27" fmla="*/ 220892 w 1171804"/>
                    <a:gd name="connsiteY27" fmla="*/ 1327150 h 2029619"/>
                    <a:gd name="connsiteX28" fmla="*/ 271692 w 1171804"/>
                    <a:gd name="connsiteY28" fmla="*/ 1184275 h 2029619"/>
                    <a:gd name="connsiteX29" fmla="*/ 182792 w 1171804"/>
                    <a:gd name="connsiteY29" fmla="*/ 1111250 h 2029619"/>
                    <a:gd name="connsiteX30" fmla="*/ 109767 w 1171804"/>
                    <a:gd name="connsiteY30" fmla="*/ 1035050 h 2029619"/>
                    <a:gd name="connsiteX31" fmla="*/ 78017 w 1171804"/>
                    <a:gd name="connsiteY31" fmla="*/ 917575 h 2029619"/>
                    <a:gd name="connsiteX32" fmla="*/ 65317 w 1171804"/>
                    <a:gd name="connsiteY32" fmla="*/ 758825 h 2029619"/>
                    <a:gd name="connsiteX33" fmla="*/ 27217 w 1171804"/>
                    <a:gd name="connsiteY33" fmla="*/ 647700 h 2029619"/>
                    <a:gd name="connsiteX34" fmla="*/ 1817 w 1171804"/>
                    <a:gd name="connsiteY34" fmla="*/ 555625 h 2029619"/>
                    <a:gd name="connsiteX35" fmla="*/ 78017 w 1171804"/>
                    <a:gd name="connsiteY35" fmla="*/ 482600 h 2029619"/>
                    <a:gd name="connsiteX36" fmla="*/ 90717 w 1171804"/>
                    <a:gd name="connsiteY36" fmla="*/ 365125 h 2029619"/>
                    <a:gd name="connsiteX37" fmla="*/ 93892 w 1171804"/>
                    <a:gd name="connsiteY37" fmla="*/ 222250 h 2029619"/>
                    <a:gd name="connsiteX38" fmla="*/ 119292 w 1171804"/>
                    <a:gd name="connsiteY38" fmla="*/ 146050 h 2029619"/>
                    <a:gd name="connsiteX39" fmla="*/ 81192 w 1171804"/>
                    <a:gd name="connsiteY39" fmla="*/ 98425 h 2029619"/>
                    <a:gd name="connsiteX40" fmla="*/ 112942 w 1171804"/>
                    <a:gd name="connsiteY40" fmla="*/ 0 h 2029619"/>
                    <a:gd name="connsiteX41" fmla="*/ 112942 w 1171804"/>
                    <a:gd name="connsiteY41" fmla="*/ 0 h 2029619"/>
                    <a:gd name="connsiteX0" fmla="*/ 1171804 w 1171804"/>
                    <a:gd name="connsiteY0" fmla="*/ 1870075 h 2029619"/>
                    <a:gd name="connsiteX1" fmla="*/ 1078142 w 1171804"/>
                    <a:gd name="connsiteY1" fmla="*/ 1870075 h 2029619"/>
                    <a:gd name="connsiteX2" fmla="*/ 979717 w 1171804"/>
                    <a:gd name="connsiteY2" fmla="*/ 1857375 h 2029619"/>
                    <a:gd name="connsiteX3" fmla="*/ 947967 w 1171804"/>
                    <a:gd name="connsiteY3" fmla="*/ 1819275 h 2029619"/>
                    <a:gd name="connsiteX4" fmla="*/ 925742 w 1171804"/>
                    <a:gd name="connsiteY4" fmla="*/ 1781175 h 2029619"/>
                    <a:gd name="connsiteX5" fmla="*/ 830492 w 1171804"/>
                    <a:gd name="connsiteY5" fmla="*/ 1806575 h 2029619"/>
                    <a:gd name="connsiteX6" fmla="*/ 849542 w 1171804"/>
                    <a:gd name="connsiteY6" fmla="*/ 1865313 h 2029619"/>
                    <a:gd name="connsiteX7" fmla="*/ 813823 w 1171804"/>
                    <a:gd name="connsiteY7" fmla="*/ 1891507 h 2029619"/>
                    <a:gd name="connsiteX8" fmla="*/ 753498 w 1171804"/>
                    <a:gd name="connsiteY8" fmla="*/ 1908175 h 2029619"/>
                    <a:gd name="connsiteX9" fmla="*/ 706667 w 1171804"/>
                    <a:gd name="connsiteY9" fmla="*/ 1924050 h 2029619"/>
                    <a:gd name="connsiteX10" fmla="*/ 678092 w 1171804"/>
                    <a:gd name="connsiteY10" fmla="*/ 1885950 h 2029619"/>
                    <a:gd name="connsiteX11" fmla="*/ 624117 w 1171804"/>
                    <a:gd name="connsiteY11" fmla="*/ 1901825 h 2029619"/>
                    <a:gd name="connsiteX12" fmla="*/ 638404 w 1171804"/>
                    <a:gd name="connsiteY12" fmla="*/ 1951038 h 2029619"/>
                    <a:gd name="connsiteX13" fmla="*/ 545536 w 1171804"/>
                    <a:gd name="connsiteY13" fmla="*/ 2016125 h 2029619"/>
                    <a:gd name="connsiteX14" fmla="*/ 492355 w 1171804"/>
                    <a:gd name="connsiteY14" fmla="*/ 2012156 h 2029619"/>
                    <a:gd name="connsiteX15" fmla="*/ 430442 w 1171804"/>
                    <a:gd name="connsiteY15" fmla="*/ 2029619 h 2029619"/>
                    <a:gd name="connsiteX16" fmla="*/ 408217 w 1171804"/>
                    <a:gd name="connsiteY16" fmla="*/ 1951831 h 2029619"/>
                    <a:gd name="connsiteX17" fmla="*/ 459017 w 1171804"/>
                    <a:gd name="connsiteY17" fmla="*/ 1901825 h 2029619"/>
                    <a:gd name="connsiteX18" fmla="*/ 490767 w 1171804"/>
                    <a:gd name="connsiteY18" fmla="*/ 1841500 h 2029619"/>
                    <a:gd name="connsiteX19" fmla="*/ 389167 w 1171804"/>
                    <a:gd name="connsiteY19" fmla="*/ 1828800 h 2029619"/>
                    <a:gd name="connsiteX20" fmla="*/ 363767 w 1171804"/>
                    <a:gd name="connsiteY20" fmla="*/ 1911350 h 2029619"/>
                    <a:gd name="connsiteX21" fmla="*/ 274867 w 1171804"/>
                    <a:gd name="connsiteY21" fmla="*/ 1895475 h 2029619"/>
                    <a:gd name="connsiteX22" fmla="*/ 262167 w 1171804"/>
                    <a:gd name="connsiteY22" fmla="*/ 1816100 h 2029619"/>
                    <a:gd name="connsiteX23" fmla="*/ 326461 w 1171804"/>
                    <a:gd name="connsiteY23" fmla="*/ 1762125 h 2029619"/>
                    <a:gd name="connsiteX24" fmla="*/ 395517 w 1171804"/>
                    <a:gd name="connsiteY24" fmla="*/ 1666875 h 2029619"/>
                    <a:gd name="connsiteX25" fmla="*/ 287567 w 1171804"/>
                    <a:gd name="connsiteY25" fmla="*/ 1566862 h 2029619"/>
                    <a:gd name="connsiteX26" fmla="*/ 281217 w 1171804"/>
                    <a:gd name="connsiteY26" fmla="*/ 1425575 h 2029619"/>
                    <a:gd name="connsiteX27" fmla="*/ 220892 w 1171804"/>
                    <a:gd name="connsiteY27" fmla="*/ 1327150 h 2029619"/>
                    <a:gd name="connsiteX28" fmla="*/ 271692 w 1171804"/>
                    <a:gd name="connsiteY28" fmla="*/ 1184275 h 2029619"/>
                    <a:gd name="connsiteX29" fmla="*/ 182792 w 1171804"/>
                    <a:gd name="connsiteY29" fmla="*/ 1111250 h 2029619"/>
                    <a:gd name="connsiteX30" fmla="*/ 109767 w 1171804"/>
                    <a:gd name="connsiteY30" fmla="*/ 1035050 h 2029619"/>
                    <a:gd name="connsiteX31" fmla="*/ 78017 w 1171804"/>
                    <a:gd name="connsiteY31" fmla="*/ 917575 h 2029619"/>
                    <a:gd name="connsiteX32" fmla="*/ 65317 w 1171804"/>
                    <a:gd name="connsiteY32" fmla="*/ 758825 h 2029619"/>
                    <a:gd name="connsiteX33" fmla="*/ 27217 w 1171804"/>
                    <a:gd name="connsiteY33" fmla="*/ 647700 h 2029619"/>
                    <a:gd name="connsiteX34" fmla="*/ 1817 w 1171804"/>
                    <a:gd name="connsiteY34" fmla="*/ 555625 h 2029619"/>
                    <a:gd name="connsiteX35" fmla="*/ 78017 w 1171804"/>
                    <a:gd name="connsiteY35" fmla="*/ 482600 h 2029619"/>
                    <a:gd name="connsiteX36" fmla="*/ 90717 w 1171804"/>
                    <a:gd name="connsiteY36" fmla="*/ 365125 h 2029619"/>
                    <a:gd name="connsiteX37" fmla="*/ 93892 w 1171804"/>
                    <a:gd name="connsiteY37" fmla="*/ 222250 h 2029619"/>
                    <a:gd name="connsiteX38" fmla="*/ 119292 w 1171804"/>
                    <a:gd name="connsiteY38" fmla="*/ 146050 h 2029619"/>
                    <a:gd name="connsiteX39" fmla="*/ 81192 w 1171804"/>
                    <a:gd name="connsiteY39" fmla="*/ 98425 h 2029619"/>
                    <a:gd name="connsiteX40" fmla="*/ 112942 w 1171804"/>
                    <a:gd name="connsiteY40" fmla="*/ 0 h 2029619"/>
                    <a:gd name="connsiteX41" fmla="*/ 112942 w 1171804"/>
                    <a:gd name="connsiteY41" fmla="*/ 0 h 2029619"/>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62125 h 2031972"/>
                    <a:gd name="connsiteX24" fmla="*/ 395517 w 1171804"/>
                    <a:gd name="connsiteY24" fmla="*/ 1666875 h 2031972"/>
                    <a:gd name="connsiteX25" fmla="*/ 287567 w 1171804"/>
                    <a:gd name="connsiteY25" fmla="*/ 1566862 h 2031972"/>
                    <a:gd name="connsiteX26" fmla="*/ 281217 w 1171804"/>
                    <a:gd name="connsiteY26" fmla="*/ 1425575 h 2031972"/>
                    <a:gd name="connsiteX27" fmla="*/ 220892 w 1171804"/>
                    <a:gd name="connsiteY27" fmla="*/ 1327150 h 2031972"/>
                    <a:gd name="connsiteX28" fmla="*/ 271692 w 1171804"/>
                    <a:gd name="connsiteY28" fmla="*/ 1184275 h 2031972"/>
                    <a:gd name="connsiteX29" fmla="*/ 182792 w 1171804"/>
                    <a:gd name="connsiteY29" fmla="*/ 1111250 h 2031972"/>
                    <a:gd name="connsiteX30" fmla="*/ 109767 w 1171804"/>
                    <a:gd name="connsiteY30" fmla="*/ 1035050 h 2031972"/>
                    <a:gd name="connsiteX31" fmla="*/ 78017 w 1171804"/>
                    <a:gd name="connsiteY31" fmla="*/ 917575 h 2031972"/>
                    <a:gd name="connsiteX32" fmla="*/ 65317 w 1171804"/>
                    <a:gd name="connsiteY32" fmla="*/ 758825 h 2031972"/>
                    <a:gd name="connsiteX33" fmla="*/ 27217 w 1171804"/>
                    <a:gd name="connsiteY33" fmla="*/ 647700 h 2031972"/>
                    <a:gd name="connsiteX34" fmla="*/ 1817 w 1171804"/>
                    <a:gd name="connsiteY34" fmla="*/ 555625 h 2031972"/>
                    <a:gd name="connsiteX35" fmla="*/ 78017 w 1171804"/>
                    <a:gd name="connsiteY35" fmla="*/ 482600 h 2031972"/>
                    <a:gd name="connsiteX36" fmla="*/ 90717 w 1171804"/>
                    <a:gd name="connsiteY36" fmla="*/ 365125 h 2031972"/>
                    <a:gd name="connsiteX37" fmla="*/ 93892 w 1171804"/>
                    <a:gd name="connsiteY37" fmla="*/ 222250 h 2031972"/>
                    <a:gd name="connsiteX38" fmla="*/ 119292 w 1171804"/>
                    <a:gd name="connsiteY38" fmla="*/ 146050 h 2031972"/>
                    <a:gd name="connsiteX39" fmla="*/ 81192 w 1171804"/>
                    <a:gd name="connsiteY39" fmla="*/ 98425 h 2031972"/>
                    <a:gd name="connsiteX40" fmla="*/ 112942 w 1171804"/>
                    <a:gd name="connsiteY40" fmla="*/ 0 h 2031972"/>
                    <a:gd name="connsiteX41" fmla="*/ 112942 w 1171804"/>
                    <a:gd name="connsiteY41"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62125 h 2031972"/>
                    <a:gd name="connsiteX24" fmla="*/ 395517 w 1171804"/>
                    <a:gd name="connsiteY24" fmla="*/ 1666875 h 2031972"/>
                    <a:gd name="connsiteX25" fmla="*/ 287567 w 1171804"/>
                    <a:gd name="connsiteY25" fmla="*/ 1566862 h 2031972"/>
                    <a:gd name="connsiteX26" fmla="*/ 281217 w 1171804"/>
                    <a:gd name="connsiteY26" fmla="*/ 1425575 h 2031972"/>
                    <a:gd name="connsiteX27" fmla="*/ 220892 w 1171804"/>
                    <a:gd name="connsiteY27" fmla="*/ 1327150 h 2031972"/>
                    <a:gd name="connsiteX28" fmla="*/ 271692 w 1171804"/>
                    <a:gd name="connsiteY28" fmla="*/ 1184275 h 2031972"/>
                    <a:gd name="connsiteX29" fmla="*/ 182792 w 1171804"/>
                    <a:gd name="connsiteY29" fmla="*/ 1111250 h 2031972"/>
                    <a:gd name="connsiteX30" fmla="*/ 109767 w 1171804"/>
                    <a:gd name="connsiteY30" fmla="*/ 1035050 h 2031972"/>
                    <a:gd name="connsiteX31" fmla="*/ 78017 w 1171804"/>
                    <a:gd name="connsiteY31" fmla="*/ 917575 h 2031972"/>
                    <a:gd name="connsiteX32" fmla="*/ 65317 w 1171804"/>
                    <a:gd name="connsiteY32" fmla="*/ 758825 h 2031972"/>
                    <a:gd name="connsiteX33" fmla="*/ 27217 w 1171804"/>
                    <a:gd name="connsiteY33" fmla="*/ 647700 h 2031972"/>
                    <a:gd name="connsiteX34" fmla="*/ 1817 w 1171804"/>
                    <a:gd name="connsiteY34" fmla="*/ 555625 h 2031972"/>
                    <a:gd name="connsiteX35" fmla="*/ 78017 w 1171804"/>
                    <a:gd name="connsiteY35" fmla="*/ 482600 h 2031972"/>
                    <a:gd name="connsiteX36" fmla="*/ 90717 w 1171804"/>
                    <a:gd name="connsiteY36" fmla="*/ 365125 h 2031972"/>
                    <a:gd name="connsiteX37" fmla="*/ 93892 w 1171804"/>
                    <a:gd name="connsiteY37" fmla="*/ 222250 h 2031972"/>
                    <a:gd name="connsiteX38" fmla="*/ 119292 w 1171804"/>
                    <a:gd name="connsiteY38" fmla="*/ 146050 h 2031972"/>
                    <a:gd name="connsiteX39" fmla="*/ 81192 w 1171804"/>
                    <a:gd name="connsiteY39" fmla="*/ 98425 h 2031972"/>
                    <a:gd name="connsiteX40" fmla="*/ 112942 w 1171804"/>
                    <a:gd name="connsiteY40" fmla="*/ 0 h 2031972"/>
                    <a:gd name="connsiteX41" fmla="*/ 112942 w 1171804"/>
                    <a:gd name="connsiteY41"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62125 h 2031972"/>
                    <a:gd name="connsiteX24" fmla="*/ 395517 w 1171804"/>
                    <a:gd name="connsiteY24" fmla="*/ 1666875 h 2031972"/>
                    <a:gd name="connsiteX25" fmla="*/ 287567 w 1171804"/>
                    <a:gd name="connsiteY25" fmla="*/ 1566862 h 2031972"/>
                    <a:gd name="connsiteX26" fmla="*/ 281217 w 1171804"/>
                    <a:gd name="connsiteY26" fmla="*/ 1425575 h 2031972"/>
                    <a:gd name="connsiteX27" fmla="*/ 220892 w 1171804"/>
                    <a:gd name="connsiteY27" fmla="*/ 1327150 h 2031972"/>
                    <a:gd name="connsiteX28" fmla="*/ 271692 w 1171804"/>
                    <a:gd name="connsiteY28" fmla="*/ 1184275 h 2031972"/>
                    <a:gd name="connsiteX29" fmla="*/ 182792 w 1171804"/>
                    <a:gd name="connsiteY29" fmla="*/ 1111250 h 2031972"/>
                    <a:gd name="connsiteX30" fmla="*/ 109767 w 1171804"/>
                    <a:gd name="connsiteY30" fmla="*/ 1035050 h 2031972"/>
                    <a:gd name="connsiteX31" fmla="*/ 78017 w 1171804"/>
                    <a:gd name="connsiteY31" fmla="*/ 917575 h 2031972"/>
                    <a:gd name="connsiteX32" fmla="*/ 65317 w 1171804"/>
                    <a:gd name="connsiteY32" fmla="*/ 758825 h 2031972"/>
                    <a:gd name="connsiteX33" fmla="*/ 27217 w 1171804"/>
                    <a:gd name="connsiteY33" fmla="*/ 647700 h 2031972"/>
                    <a:gd name="connsiteX34" fmla="*/ 1817 w 1171804"/>
                    <a:gd name="connsiteY34" fmla="*/ 555625 h 2031972"/>
                    <a:gd name="connsiteX35" fmla="*/ 78017 w 1171804"/>
                    <a:gd name="connsiteY35" fmla="*/ 482600 h 2031972"/>
                    <a:gd name="connsiteX36" fmla="*/ 90717 w 1171804"/>
                    <a:gd name="connsiteY36" fmla="*/ 365125 h 2031972"/>
                    <a:gd name="connsiteX37" fmla="*/ 93892 w 1171804"/>
                    <a:gd name="connsiteY37" fmla="*/ 222250 h 2031972"/>
                    <a:gd name="connsiteX38" fmla="*/ 119292 w 1171804"/>
                    <a:gd name="connsiteY38" fmla="*/ 146050 h 2031972"/>
                    <a:gd name="connsiteX39" fmla="*/ 81192 w 1171804"/>
                    <a:gd name="connsiteY39" fmla="*/ 98425 h 2031972"/>
                    <a:gd name="connsiteX40" fmla="*/ 112942 w 1171804"/>
                    <a:gd name="connsiteY40" fmla="*/ 0 h 2031972"/>
                    <a:gd name="connsiteX41" fmla="*/ 112942 w 1171804"/>
                    <a:gd name="connsiteY41"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95517 w 1171804"/>
                    <a:gd name="connsiteY24" fmla="*/ 1666875 h 2031972"/>
                    <a:gd name="connsiteX25" fmla="*/ 287567 w 1171804"/>
                    <a:gd name="connsiteY25" fmla="*/ 1566862 h 2031972"/>
                    <a:gd name="connsiteX26" fmla="*/ 281217 w 1171804"/>
                    <a:gd name="connsiteY26" fmla="*/ 1425575 h 2031972"/>
                    <a:gd name="connsiteX27" fmla="*/ 220892 w 1171804"/>
                    <a:gd name="connsiteY27" fmla="*/ 1327150 h 2031972"/>
                    <a:gd name="connsiteX28" fmla="*/ 271692 w 1171804"/>
                    <a:gd name="connsiteY28" fmla="*/ 1184275 h 2031972"/>
                    <a:gd name="connsiteX29" fmla="*/ 182792 w 1171804"/>
                    <a:gd name="connsiteY29" fmla="*/ 1111250 h 2031972"/>
                    <a:gd name="connsiteX30" fmla="*/ 109767 w 1171804"/>
                    <a:gd name="connsiteY30" fmla="*/ 1035050 h 2031972"/>
                    <a:gd name="connsiteX31" fmla="*/ 78017 w 1171804"/>
                    <a:gd name="connsiteY31" fmla="*/ 917575 h 2031972"/>
                    <a:gd name="connsiteX32" fmla="*/ 65317 w 1171804"/>
                    <a:gd name="connsiteY32" fmla="*/ 758825 h 2031972"/>
                    <a:gd name="connsiteX33" fmla="*/ 27217 w 1171804"/>
                    <a:gd name="connsiteY33" fmla="*/ 647700 h 2031972"/>
                    <a:gd name="connsiteX34" fmla="*/ 1817 w 1171804"/>
                    <a:gd name="connsiteY34" fmla="*/ 555625 h 2031972"/>
                    <a:gd name="connsiteX35" fmla="*/ 78017 w 1171804"/>
                    <a:gd name="connsiteY35" fmla="*/ 482600 h 2031972"/>
                    <a:gd name="connsiteX36" fmla="*/ 90717 w 1171804"/>
                    <a:gd name="connsiteY36" fmla="*/ 365125 h 2031972"/>
                    <a:gd name="connsiteX37" fmla="*/ 93892 w 1171804"/>
                    <a:gd name="connsiteY37" fmla="*/ 222250 h 2031972"/>
                    <a:gd name="connsiteX38" fmla="*/ 119292 w 1171804"/>
                    <a:gd name="connsiteY38" fmla="*/ 146050 h 2031972"/>
                    <a:gd name="connsiteX39" fmla="*/ 81192 w 1171804"/>
                    <a:gd name="connsiteY39" fmla="*/ 98425 h 2031972"/>
                    <a:gd name="connsiteX40" fmla="*/ 112942 w 1171804"/>
                    <a:gd name="connsiteY40" fmla="*/ 0 h 2031972"/>
                    <a:gd name="connsiteX41" fmla="*/ 112942 w 1171804"/>
                    <a:gd name="connsiteY41"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74086 w 1171804"/>
                    <a:gd name="connsiteY24" fmla="*/ 1731962 h 2031972"/>
                    <a:gd name="connsiteX25" fmla="*/ 395517 w 1171804"/>
                    <a:gd name="connsiteY25" fmla="*/ 1666875 h 2031972"/>
                    <a:gd name="connsiteX26" fmla="*/ 287567 w 1171804"/>
                    <a:gd name="connsiteY26" fmla="*/ 1566862 h 2031972"/>
                    <a:gd name="connsiteX27" fmla="*/ 281217 w 1171804"/>
                    <a:gd name="connsiteY27" fmla="*/ 1425575 h 2031972"/>
                    <a:gd name="connsiteX28" fmla="*/ 220892 w 1171804"/>
                    <a:gd name="connsiteY28" fmla="*/ 1327150 h 2031972"/>
                    <a:gd name="connsiteX29" fmla="*/ 271692 w 1171804"/>
                    <a:gd name="connsiteY29" fmla="*/ 1184275 h 2031972"/>
                    <a:gd name="connsiteX30" fmla="*/ 182792 w 1171804"/>
                    <a:gd name="connsiteY30" fmla="*/ 1111250 h 2031972"/>
                    <a:gd name="connsiteX31" fmla="*/ 109767 w 1171804"/>
                    <a:gd name="connsiteY31" fmla="*/ 1035050 h 2031972"/>
                    <a:gd name="connsiteX32" fmla="*/ 78017 w 1171804"/>
                    <a:gd name="connsiteY32" fmla="*/ 917575 h 2031972"/>
                    <a:gd name="connsiteX33" fmla="*/ 65317 w 1171804"/>
                    <a:gd name="connsiteY33" fmla="*/ 758825 h 2031972"/>
                    <a:gd name="connsiteX34" fmla="*/ 27217 w 1171804"/>
                    <a:gd name="connsiteY34" fmla="*/ 647700 h 2031972"/>
                    <a:gd name="connsiteX35" fmla="*/ 1817 w 1171804"/>
                    <a:gd name="connsiteY35" fmla="*/ 555625 h 2031972"/>
                    <a:gd name="connsiteX36" fmla="*/ 78017 w 1171804"/>
                    <a:gd name="connsiteY36" fmla="*/ 482600 h 2031972"/>
                    <a:gd name="connsiteX37" fmla="*/ 90717 w 1171804"/>
                    <a:gd name="connsiteY37" fmla="*/ 365125 h 2031972"/>
                    <a:gd name="connsiteX38" fmla="*/ 93892 w 1171804"/>
                    <a:gd name="connsiteY38" fmla="*/ 222250 h 2031972"/>
                    <a:gd name="connsiteX39" fmla="*/ 119292 w 1171804"/>
                    <a:gd name="connsiteY39" fmla="*/ 146050 h 2031972"/>
                    <a:gd name="connsiteX40" fmla="*/ 81192 w 1171804"/>
                    <a:gd name="connsiteY40" fmla="*/ 98425 h 2031972"/>
                    <a:gd name="connsiteX41" fmla="*/ 112942 w 1171804"/>
                    <a:gd name="connsiteY41" fmla="*/ 0 h 2031972"/>
                    <a:gd name="connsiteX42" fmla="*/ 112942 w 1171804"/>
                    <a:gd name="connsiteY42"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87567 w 1171804"/>
                    <a:gd name="connsiteY26" fmla="*/ 1566862 h 2031972"/>
                    <a:gd name="connsiteX27" fmla="*/ 281217 w 1171804"/>
                    <a:gd name="connsiteY27" fmla="*/ 1425575 h 2031972"/>
                    <a:gd name="connsiteX28" fmla="*/ 220892 w 1171804"/>
                    <a:gd name="connsiteY28" fmla="*/ 1327150 h 2031972"/>
                    <a:gd name="connsiteX29" fmla="*/ 271692 w 1171804"/>
                    <a:gd name="connsiteY29" fmla="*/ 1184275 h 2031972"/>
                    <a:gd name="connsiteX30" fmla="*/ 182792 w 1171804"/>
                    <a:gd name="connsiteY30" fmla="*/ 1111250 h 2031972"/>
                    <a:gd name="connsiteX31" fmla="*/ 109767 w 1171804"/>
                    <a:gd name="connsiteY31" fmla="*/ 1035050 h 2031972"/>
                    <a:gd name="connsiteX32" fmla="*/ 78017 w 1171804"/>
                    <a:gd name="connsiteY32" fmla="*/ 917575 h 2031972"/>
                    <a:gd name="connsiteX33" fmla="*/ 65317 w 1171804"/>
                    <a:gd name="connsiteY33" fmla="*/ 758825 h 2031972"/>
                    <a:gd name="connsiteX34" fmla="*/ 27217 w 1171804"/>
                    <a:gd name="connsiteY34" fmla="*/ 647700 h 2031972"/>
                    <a:gd name="connsiteX35" fmla="*/ 1817 w 1171804"/>
                    <a:gd name="connsiteY35" fmla="*/ 555625 h 2031972"/>
                    <a:gd name="connsiteX36" fmla="*/ 78017 w 1171804"/>
                    <a:gd name="connsiteY36" fmla="*/ 482600 h 2031972"/>
                    <a:gd name="connsiteX37" fmla="*/ 90717 w 1171804"/>
                    <a:gd name="connsiteY37" fmla="*/ 365125 h 2031972"/>
                    <a:gd name="connsiteX38" fmla="*/ 93892 w 1171804"/>
                    <a:gd name="connsiteY38" fmla="*/ 222250 h 2031972"/>
                    <a:gd name="connsiteX39" fmla="*/ 119292 w 1171804"/>
                    <a:gd name="connsiteY39" fmla="*/ 146050 h 2031972"/>
                    <a:gd name="connsiteX40" fmla="*/ 81192 w 1171804"/>
                    <a:gd name="connsiteY40" fmla="*/ 98425 h 2031972"/>
                    <a:gd name="connsiteX41" fmla="*/ 112942 w 1171804"/>
                    <a:gd name="connsiteY41" fmla="*/ 0 h 2031972"/>
                    <a:gd name="connsiteX42" fmla="*/ 112942 w 1171804"/>
                    <a:gd name="connsiteY42"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318523 w 1171804"/>
                    <a:gd name="connsiteY26" fmla="*/ 1614487 h 2031972"/>
                    <a:gd name="connsiteX27" fmla="*/ 281217 w 1171804"/>
                    <a:gd name="connsiteY27" fmla="*/ 1425575 h 2031972"/>
                    <a:gd name="connsiteX28" fmla="*/ 220892 w 1171804"/>
                    <a:gd name="connsiteY28" fmla="*/ 1327150 h 2031972"/>
                    <a:gd name="connsiteX29" fmla="*/ 271692 w 1171804"/>
                    <a:gd name="connsiteY29" fmla="*/ 1184275 h 2031972"/>
                    <a:gd name="connsiteX30" fmla="*/ 182792 w 1171804"/>
                    <a:gd name="connsiteY30" fmla="*/ 1111250 h 2031972"/>
                    <a:gd name="connsiteX31" fmla="*/ 109767 w 1171804"/>
                    <a:gd name="connsiteY31" fmla="*/ 1035050 h 2031972"/>
                    <a:gd name="connsiteX32" fmla="*/ 78017 w 1171804"/>
                    <a:gd name="connsiteY32" fmla="*/ 917575 h 2031972"/>
                    <a:gd name="connsiteX33" fmla="*/ 65317 w 1171804"/>
                    <a:gd name="connsiteY33" fmla="*/ 758825 h 2031972"/>
                    <a:gd name="connsiteX34" fmla="*/ 27217 w 1171804"/>
                    <a:gd name="connsiteY34" fmla="*/ 647700 h 2031972"/>
                    <a:gd name="connsiteX35" fmla="*/ 1817 w 1171804"/>
                    <a:gd name="connsiteY35" fmla="*/ 555625 h 2031972"/>
                    <a:gd name="connsiteX36" fmla="*/ 78017 w 1171804"/>
                    <a:gd name="connsiteY36" fmla="*/ 482600 h 2031972"/>
                    <a:gd name="connsiteX37" fmla="*/ 90717 w 1171804"/>
                    <a:gd name="connsiteY37" fmla="*/ 365125 h 2031972"/>
                    <a:gd name="connsiteX38" fmla="*/ 93892 w 1171804"/>
                    <a:gd name="connsiteY38" fmla="*/ 222250 h 2031972"/>
                    <a:gd name="connsiteX39" fmla="*/ 119292 w 1171804"/>
                    <a:gd name="connsiteY39" fmla="*/ 146050 h 2031972"/>
                    <a:gd name="connsiteX40" fmla="*/ 81192 w 1171804"/>
                    <a:gd name="connsiteY40" fmla="*/ 98425 h 2031972"/>
                    <a:gd name="connsiteX41" fmla="*/ 112942 w 1171804"/>
                    <a:gd name="connsiteY41" fmla="*/ 0 h 2031972"/>
                    <a:gd name="connsiteX42" fmla="*/ 112942 w 1171804"/>
                    <a:gd name="connsiteY42"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99473 w 1171804"/>
                    <a:gd name="connsiteY26" fmla="*/ 1600200 h 2031972"/>
                    <a:gd name="connsiteX27" fmla="*/ 281217 w 1171804"/>
                    <a:gd name="connsiteY27" fmla="*/ 1425575 h 2031972"/>
                    <a:gd name="connsiteX28" fmla="*/ 220892 w 1171804"/>
                    <a:gd name="connsiteY28" fmla="*/ 1327150 h 2031972"/>
                    <a:gd name="connsiteX29" fmla="*/ 271692 w 1171804"/>
                    <a:gd name="connsiteY29" fmla="*/ 1184275 h 2031972"/>
                    <a:gd name="connsiteX30" fmla="*/ 182792 w 1171804"/>
                    <a:gd name="connsiteY30" fmla="*/ 1111250 h 2031972"/>
                    <a:gd name="connsiteX31" fmla="*/ 109767 w 1171804"/>
                    <a:gd name="connsiteY31" fmla="*/ 1035050 h 2031972"/>
                    <a:gd name="connsiteX32" fmla="*/ 78017 w 1171804"/>
                    <a:gd name="connsiteY32" fmla="*/ 917575 h 2031972"/>
                    <a:gd name="connsiteX33" fmla="*/ 65317 w 1171804"/>
                    <a:gd name="connsiteY33" fmla="*/ 758825 h 2031972"/>
                    <a:gd name="connsiteX34" fmla="*/ 27217 w 1171804"/>
                    <a:gd name="connsiteY34" fmla="*/ 647700 h 2031972"/>
                    <a:gd name="connsiteX35" fmla="*/ 1817 w 1171804"/>
                    <a:gd name="connsiteY35" fmla="*/ 555625 h 2031972"/>
                    <a:gd name="connsiteX36" fmla="*/ 78017 w 1171804"/>
                    <a:gd name="connsiteY36" fmla="*/ 482600 h 2031972"/>
                    <a:gd name="connsiteX37" fmla="*/ 90717 w 1171804"/>
                    <a:gd name="connsiteY37" fmla="*/ 365125 h 2031972"/>
                    <a:gd name="connsiteX38" fmla="*/ 93892 w 1171804"/>
                    <a:gd name="connsiteY38" fmla="*/ 222250 h 2031972"/>
                    <a:gd name="connsiteX39" fmla="*/ 119292 w 1171804"/>
                    <a:gd name="connsiteY39" fmla="*/ 146050 h 2031972"/>
                    <a:gd name="connsiteX40" fmla="*/ 81192 w 1171804"/>
                    <a:gd name="connsiteY40" fmla="*/ 98425 h 2031972"/>
                    <a:gd name="connsiteX41" fmla="*/ 112942 w 1171804"/>
                    <a:gd name="connsiteY41" fmla="*/ 0 h 2031972"/>
                    <a:gd name="connsiteX42" fmla="*/ 112942 w 1171804"/>
                    <a:gd name="connsiteY42"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99473 w 1171804"/>
                    <a:gd name="connsiteY26" fmla="*/ 1600200 h 2031972"/>
                    <a:gd name="connsiteX27" fmla="*/ 290742 w 1171804"/>
                    <a:gd name="connsiteY27" fmla="*/ 1416050 h 2031972"/>
                    <a:gd name="connsiteX28" fmla="*/ 220892 w 1171804"/>
                    <a:gd name="connsiteY28" fmla="*/ 1327150 h 2031972"/>
                    <a:gd name="connsiteX29" fmla="*/ 271692 w 1171804"/>
                    <a:gd name="connsiteY29" fmla="*/ 1184275 h 2031972"/>
                    <a:gd name="connsiteX30" fmla="*/ 182792 w 1171804"/>
                    <a:gd name="connsiteY30" fmla="*/ 1111250 h 2031972"/>
                    <a:gd name="connsiteX31" fmla="*/ 109767 w 1171804"/>
                    <a:gd name="connsiteY31" fmla="*/ 1035050 h 2031972"/>
                    <a:gd name="connsiteX32" fmla="*/ 78017 w 1171804"/>
                    <a:gd name="connsiteY32" fmla="*/ 917575 h 2031972"/>
                    <a:gd name="connsiteX33" fmla="*/ 65317 w 1171804"/>
                    <a:gd name="connsiteY33" fmla="*/ 758825 h 2031972"/>
                    <a:gd name="connsiteX34" fmla="*/ 27217 w 1171804"/>
                    <a:gd name="connsiteY34" fmla="*/ 647700 h 2031972"/>
                    <a:gd name="connsiteX35" fmla="*/ 1817 w 1171804"/>
                    <a:gd name="connsiteY35" fmla="*/ 555625 h 2031972"/>
                    <a:gd name="connsiteX36" fmla="*/ 78017 w 1171804"/>
                    <a:gd name="connsiteY36" fmla="*/ 482600 h 2031972"/>
                    <a:gd name="connsiteX37" fmla="*/ 90717 w 1171804"/>
                    <a:gd name="connsiteY37" fmla="*/ 365125 h 2031972"/>
                    <a:gd name="connsiteX38" fmla="*/ 93892 w 1171804"/>
                    <a:gd name="connsiteY38" fmla="*/ 222250 h 2031972"/>
                    <a:gd name="connsiteX39" fmla="*/ 119292 w 1171804"/>
                    <a:gd name="connsiteY39" fmla="*/ 146050 h 2031972"/>
                    <a:gd name="connsiteX40" fmla="*/ 81192 w 1171804"/>
                    <a:gd name="connsiteY40" fmla="*/ 98425 h 2031972"/>
                    <a:gd name="connsiteX41" fmla="*/ 112942 w 1171804"/>
                    <a:gd name="connsiteY41" fmla="*/ 0 h 2031972"/>
                    <a:gd name="connsiteX42" fmla="*/ 112942 w 1171804"/>
                    <a:gd name="connsiteY42"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99473 w 1171804"/>
                    <a:gd name="connsiteY26" fmla="*/ 1600200 h 2031972"/>
                    <a:gd name="connsiteX27" fmla="*/ 293123 w 1171804"/>
                    <a:gd name="connsiteY27" fmla="*/ 1515268 h 2031972"/>
                    <a:gd name="connsiteX28" fmla="*/ 290742 w 1171804"/>
                    <a:gd name="connsiteY28" fmla="*/ 1416050 h 2031972"/>
                    <a:gd name="connsiteX29" fmla="*/ 220892 w 1171804"/>
                    <a:gd name="connsiteY29" fmla="*/ 1327150 h 2031972"/>
                    <a:gd name="connsiteX30" fmla="*/ 271692 w 1171804"/>
                    <a:gd name="connsiteY30" fmla="*/ 1184275 h 2031972"/>
                    <a:gd name="connsiteX31" fmla="*/ 182792 w 1171804"/>
                    <a:gd name="connsiteY31" fmla="*/ 1111250 h 2031972"/>
                    <a:gd name="connsiteX32" fmla="*/ 109767 w 1171804"/>
                    <a:gd name="connsiteY32" fmla="*/ 1035050 h 2031972"/>
                    <a:gd name="connsiteX33" fmla="*/ 78017 w 1171804"/>
                    <a:gd name="connsiteY33" fmla="*/ 917575 h 2031972"/>
                    <a:gd name="connsiteX34" fmla="*/ 65317 w 1171804"/>
                    <a:gd name="connsiteY34" fmla="*/ 758825 h 2031972"/>
                    <a:gd name="connsiteX35" fmla="*/ 27217 w 1171804"/>
                    <a:gd name="connsiteY35" fmla="*/ 647700 h 2031972"/>
                    <a:gd name="connsiteX36" fmla="*/ 1817 w 1171804"/>
                    <a:gd name="connsiteY36" fmla="*/ 555625 h 2031972"/>
                    <a:gd name="connsiteX37" fmla="*/ 78017 w 1171804"/>
                    <a:gd name="connsiteY37" fmla="*/ 482600 h 2031972"/>
                    <a:gd name="connsiteX38" fmla="*/ 90717 w 1171804"/>
                    <a:gd name="connsiteY38" fmla="*/ 365125 h 2031972"/>
                    <a:gd name="connsiteX39" fmla="*/ 93892 w 1171804"/>
                    <a:gd name="connsiteY39" fmla="*/ 222250 h 2031972"/>
                    <a:gd name="connsiteX40" fmla="*/ 119292 w 1171804"/>
                    <a:gd name="connsiteY40" fmla="*/ 146050 h 2031972"/>
                    <a:gd name="connsiteX41" fmla="*/ 81192 w 1171804"/>
                    <a:gd name="connsiteY41" fmla="*/ 98425 h 2031972"/>
                    <a:gd name="connsiteX42" fmla="*/ 112942 w 1171804"/>
                    <a:gd name="connsiteY42" fmla="*/ 0 h 2031972"/>
                    <a:gd name="connsiteX43" fmla="*/ 112942 w 1171804"/>
                    <a:gd name="connsiteY43"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99473 w 1171804"/>
                    <a:gd name="connsiteY26" fmla="*/ 1600200 h 2031972"/>
                    <a:gd name="connsiteX27" fmla="*/ 312173 w 1171804"/>
                    <a:gd name="connsiteY27" fmla="*/ 1491455 h 2031972"/>
                    <a:gd name="connsiteX28" fmla="*/ 290742 w 1171804"/>
                    <a:gd name="connsiteY28" fmla="*/ 1416050 h 2031972"/>
                    <a:gd name="connsiteX29" fmla="*/ 220892 w 1171804"/>
                    <a:gd name="connsiteY29" fmla="*/ 1327150 h 2031972"/>
                    <a:gd name="connsiteX30" fmla="*/ 271692 w 1171804"/>
                    <a:gd name="connsiteY30" fmla="*/ 1184275 h 2031972"/>
                    <a:gd name="connsiteX31" fmla="*/ 182792 w 1171804"/>
                    <a:gd name="connsiteY31" fmla="*/ 1111250 h 2031972"/>
                    <a:gd name="connsiteX32" fmla="*/ 109767 w 1171804"/>
                    <a:gd name="connsiteY32" fmla="*/ 1035050 h 2031972"/>
                    <a:gd name="connsiteX33" fmla="*/ 78017 w 1171804"/>
                    <a:gd name="connsiteY33" fmla="*/ 917575 h 2031972"/>
                    <a:gd name="connsiteX34" fmla="*/ 65317 w 1171804"/>
                    <a:gd name="connsiteY34" fmla="*/ 758825 h 2031972"/>
                    <a:gd name="connsiteX35" fmla="*/ 27217 w 1171804"/>
                    <a:gd name="connsiteY35" fmla="*/ 647700 h 2031972"/>
                    <a:gd name="connsiteX36" fmla="*/ 1817 w 1171804"/>
                    <a:gd name="connsiteY36" fmla="*/ 555625 h 2031972"/>
                    <a:gd name="connsiteX37" fmla="*/ 78017 w 1171804"/>
                    <a:gd name="connsiteY37" fmla="*/ 482600 h 2031972"/>
                    <a:gd name="connsiteX38" fmla="*/ 90717 w 1171804"/>
                    <a:gd name="connsiteY38" fmla="*/ 365125 h 2031972"/>
                    <a:gd name="connsiteX39" fmla="*/ 93892 w 1171804"/>
                    <a:gd name="connsiteY39" fmla="*/ 222250 h 2031972"/>
                    <a:gd name="connsiteX40" fmla="*/ 119292 w 1171804"/>
                    <a:gd name="connsiteY40" fmla="*/ 146050 h 2031972"/>
                    <a:gd name="connsiteX41" fmla="*/ 81192 w 1171804"/>
                    <a:gd name="connsiteY41" fmla="*/ 98425 h 2031972"/>
                    <a:gd name="connsiteX42" fmla="*/ 112942 w 1171804"/>
                    <a:gd name="connsiteY42" fmla="*/ 0 h 2031972"/>
                    <a:gd name="connsiteX43" fmla="*/ 112942 w 1171804"/>
                    <a:gd name="connsiteY43"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82804 w 1171804"/>
                    <a:gd name="connsiteY26" fmla="*/ 1583531 h 2031972"/>
                    <a:gd name="connsiteX27" fmla="*/ 312173 w 1171804"/>
                    <a:gd name="connsiteY27" fmla="*/ 1491455 h 2031972"/>
                    <a:gd name="connsiteX28" fmla="*/ 290742 w 1171804"/>
                    <a:gd name="connsiteY28" fmla="*/ 1416050 h 2031972"/>
                    <a:gd name="connsiteX29" fmla="*/ 220892 w 1171804"/>
                    <a:gd name="connsiteY29" fmla="*/ 1327150 h 2031972"/>
                    <a:gd name="connsiteX30" fmla="*/ 271692 w 1171804"/>
                    <a:gd name="connsiteY30" fmla="*/ 1184275 h 2031972"/>
                    <a:gd name="connsiteX31" fmla="*/ 182792 w 1171804"/>
                    <a:gd name="connsiteY31" fmla="*/ 1111250 h 2031972"/>
                    <a:gd name="connsiteX32" fmla="*/ 109767 w 1171804"/>
                    <a:gd name="connsiteY32" fmla="*/ 1035050 h 2031972"/>
                    <a:gd name="connsiteX33" fmla="*/ 78017 w 1171804"/>
                    <a:gd name="connsiteY33" fmla="*/ 917575 h 2031972"/>
                    <a:gd name="connsiteX34" fmla="*/ 65317 w 1171804"/>
                    <a:gd name="connsiteY34" fmla="*/ 758825 h 2031972"/>
                    <a:gd name="connsiteX35" fmla="*/ 27217 w 1171804"/>
                    <a:gd name="connsiteY35" fmla="*/ 647700 h 2031972"/>
                    <a:gd name="connsiteX36" fmla="*/ 1817 w 1171804"/>
                    <a:gd name="connsiteY36" fmla="*/ 555625 h 2031972"/>
                    <a:gd name="connsiteX37" fmla="*/ 78017 w 1171804"/>
                    <a:gd name="connsiteY37" fmla="*/ 482600 h 2031972"/>
                    <a:gd name="connsiteX38" fmla="*/ 90717 w 1171804"/>
                    <a:gd name="connsiteY38" fmla="*/ 365125 h 2031972"/>
                    <a:gd name="connsiteX39" fmla="*/ 93892 w 1171804"/>
                    <a:gd name="connsiteY39" fmla="*/ 222250 h 2031972"/>
                    <a:gd name="connsiteX40" fmla="*/ 119292 w 1171804"/>
                    <a:gd name="connsiteY40" fmla="*/ 146050 h 2031972"/>
                    <a:gd name="connsiteX41" fmla="*/ 81192 w 1171804"/>
                    <a:gd name="connsiteY41" fmla="*/ 98425 h 2031972"/>
                    <a:gd name="connsiteX42" fmla="*/ 112942 w 1171804"/>
                    <a:gd name="connsiteY42" fmla="*/ 0 h 2031972"/>
                    <a:gd name="connsiteX43" fmla="*/ 112942 w 1171804"/>
                    <a:gd name="connsiteY43"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82804 w 1171804"/>
                    <a:gd name="connsiteY26" fmla="*/ 1583531 h 2031972"/>
                    <a:gd name="connsiteX27" fmla="*/ 312173 w 1171804"/>
                    <a:gd name="connsiteY27" fmla="*/ 1491455 h 2031972"/>
                    <a:gd name="connsiteX28" fmla="*/ 290742 w 1171804"/>
                    <a:gd name="connsiteY28" fmla="*/ 1416050 h 2031972"/>
                    <a:gd name="connsiteX29" fmla="*/ 220892 w 1171804"/>
                    <a:gd name="connsiteY29" fmla="*/ 1327150 h 2031972"/>
                    <a:gd name="connsiteX30" fmla="*/ 271692 w 1171804"/>
                    <a:gd name="connsiteY30" fmla="*/ 1184275 h 2031972"/>
                    <a:gd name="connsiteX31" fmla="*/ 182792 w 1171804"/>
                    <a:gd name="connsiteY31" fmla="*/ 1111250 h 2031972"/>
                    <a:gd name="connsiteX32" fmla="*/ 109767 w 1171804"/>
                    <a:gd name="connsiteY32" fmla="*/ 1035050 h 2031972"/>
                    <a:gd name="connsiteX33" fmla="*/ 78017 w 1171804"/>
                    <a:gd name="connsiteY33" fmla="*/ 917575 h 2031972"/>
                    <a:gd name="connsiteX34" fmla="*/ 65317 w 1171804"/>
                    <a:gd name="connsiteY34" fmla="*/ 758825 h 2031972"/>
                    <a:gd name="connsiteX35" fmla="*/ 27217 w 1171804"/>
                    <a:gd name="connsiteY35" fmla="*/ 647700 h 2031972"/>
                    <a:gd name="connsiteX36" fmla="*/ 1817 w 1171804"/>
                    <a:gd name="connsiteY36" fmla="*/ 555625 h 2031972"/>
                    <a:gd name="connsiteX37" fmla="*/ 78017 w 1171804"/>
                    <a:gd name="connsiteY37" fmla="*/ 482600 h 2031972"/>
                    <a:gd name="connsiteX38" fmla="*/ 50236 w 1171804"/>
                    <a:gd name="connsiteY38" fmla="*/ 415131 h 2031972"/>
                    <a:gd name="connsiteX39" fmla="*/ 93892 w 1171804"/>
                    <a:gd name="connsiteY39" fmla="*/ 222250 h 2031972"/>
                    <a:gd name="connsiteX40" fmla="*/ 119292 w 1171804"/>
                    <a:gd name="connsiteY40" fmla="*/ 146050 h 2031972"/>
                    <a:gd name="connsiteX41" fmla="*/ 81192 w 1171804"/>
                    <a:gd name="connsiteY41" fmla="*/ 98425 h 2031972"/>
                    <a:gd name="connsiteX42" fmla="*/ 112942 w 1171804"/>
                    <a:gd name="connsiteY42" fmla="*/ 0 h 2031972"/>
                    <a:gd name="connsiteX43" fmla="*/ 112942 w 1171804"/>
                    <a:gd name="connsiteY43"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82804 w 1171804"/>
                    <a:gd name="connsiteY26" fmla="*/ 1583531 h 2031972"/>
                    <a:gd name="connsiteX27" fmla="*/ 312173 w 1171804"/>
                    <a:gd name="connsiteY27" fmla="*/ 1491455 h 2031972"/>
                    <a:gd name="connsiteX28" fmla="*/ 290742 w 1171804"/>
                    <a:gd name="connsiteY28" fmla="*/ 1416050 h 2031972"/>
                    <a:gd name="connsiteX29" fmla="*/ 220892 w 1171804"/>
                    <a:gd name="connsiteY29" fmla="*/ 1327150 h 2031972"/>
                    <a:gd name="connsiteX30" fmla="*/ 271692 w 1171804"/>
                    <a:gd name="connsiteY30" fmla="*/ 1184275 h 2031972"/>
                    <a:gd name="connsiteX31" fmla="*/ 182792 w 1171804"/>
                    <a:gd name="connsiteY31" fmla="*/ 1111250 h 2031972"/>
                    <a:gd name="connsiteX32" fmla="*/ 109767 w 1171804"/>
                    <a:gd name="connsiteY32" fmla="*/ 1035050 h 2031972"/>
                    <a:gd name="connsiteX33" fmla="*/ 78017 w 1171804"/>
                    <a:gd name="connsiteY33" fmla="*/ 917575 h 2031972"/>
                    <a:gd name="connsiteX34" fmla="*/ 65317 w 1171804"/>
                    <a:gd name="connsiteY34" fmla="*/ 758825 h 2031972"/>
                    <a:gd name="connsiteX35" fmla="*/ 27217 w 1171804"/>
                    <a:gd name="connsiteY35" fmla="*/ 647700 h 2031972"/>
                    <a:gd name="connsiteX36" fmla="*/ 1817 w 1171804"/>
                    <a:gd name="connsiteY36" fmla="*/ 555625 h 2031972"/>
                    <a:gd name="connsiteX37" fmla="*/ 78017 w 1171804"/>
                    <a:gd name="connsiteY37" fmla="*/ 482600 h 2031972"/>
                    <a:gd name="connsiteX38" fmla="*/ 50236 w 1171804"/>
                    <a:gd name="connsiteY38" fmla="*/ 415131 h 2031972"/>
                    <a:gd name="connsiteX39" fmla="*/ 64523 w 1171804"/>
                    <a:gd name="connsiteY39" fmla="*/ 334168 h 2031972"/>
                    <a:gd name="connsiteX40" fmla="*/ 93892 w 1171804"/>
                    <a:gd name="connsiteY40" fmla="*/ 222250 h 2031972"/>
                    <a:gd name="connsiteX41" fmla="*/ 119292 w 1171804"/>
                    <a:gd name="connsiteY41" fmla="*/ 146050 h 2031972"/>
                    <a:gd name="connsiteX42" fmla="*/ 81192 w 1171804"/>
                    <a:gd name="connsiteY42" fmla="*/ 98425 h 2031972"/>
                    <a:gd name="connsiteX43" fmla="*/ 112942 w 1171804"/>
                    <a:gd name="connsiteY43" fmla="*/ 0 h 2031972"/>
                    <a:gd name="connsiteX44" fmla="*/ 112942 w 1171804"/>
                    <a:gd name="connsiteY44"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82804 w 1171804"/>
                    <a:gd name="connsiteY26" fmla="*/ 1583531 h 2031972"/>
                    <a:gd name="connsiteX27" fmla="*/ 312173 w 1171804"/>
                    <a:gd name="connsiteY27" fmla="*/ 1491455 h 2031972"/>
                    <a:gd name="connsiteX28" fmla="*/ 290742 w 1171804"/>
                    <a:gd name="connsiteY28" fmla="*/ 1416050 h 2031972"/>
                    <a:gd name="connsiteX29" fmla="*/ 220892 w 1171804"/>
                    <a:gd name="connsiteY29" fmla="*/ 1327150 h 2031972"/>
                    <a:gd name="connsiteX30" fmla="*/ 271692 w 1171804"/>
                    <a:gd name="connsiteY30" fmla="*/ 1184275 h 2031972"/>
                    <a:gd name="connsiteX31" fmla="*/ 182792 w 1171804"/>
                    <a:gd name="connsiteY31" fmla="*/ 1111250 h 2031972"/>
                    <a:gd name="connsiteX32" fmla="*/ 109767 w 1171804"/>
                    <a:gd name="connsiteY32" fmla="*/ 1035050 h 2031972"/>
                    <a:gd name="connsiteX33" fmla="*/ 78017 w 1171804"/>
                    <a:gd name="connsiteY33" fmla="*/ 917575 h 2031972"/>
                    <a:gd name="connsiteX34" fmla="*/ 65317 w 1171804"/>
                    <a:gd name="connsiteY34" fmla="*/ 758825 h 2031972"/>
                    <a:gd name="connsiteX35" fmla="*/ 27217 w 1171804"/>
                    <a:gd name="connsiteY35" fmla="*/ 647700 h 2031972"/>
                    <a:gd name="connsiteX36" fmla="*/ 1817 w 1171804"/>
                    <a:gd name="connsiteY36" fmla="*/ 555625 h 2031972"/>
                    <a:gd name="connsiteX37" fmla="*/ 78017 w 1171804"/>
                    <a:gd name="connsiteY37" fmla="*/ 482600 h 2031972"/>
                    <a:gd name="connsiteX38" fmla="*/ 50236 w 1171804"/>
                    <a:gd name="connsiteY38" fmla="*/ 415131 h 2031972"/>
                    <a:gd name="connsiteX39" fmla="*/ 97860 w 1171804"/>
                    <a:gd name="connsiteY39" fmla="*/ 369887 h 2031972"/>
                    <a:gd name="connsiteX40" fmla="*/ 93892 w 1171804"/>
                    <a:gd name="connsiteY40" fmla="*/ 222250 h 2031972"/>
                    <a:gd name="connsiteX41" fmla="*/ 119292 w 1171804"/>
                    <a:gd name="connsiteY41" fmla="*/ 146050 h 2031972"/>
                    <a:gd name="connsiteX42" fmla="*/ 81192 w 1171804"/>
                    <a:gd name="connsiteY42" fmla="*/ 98425 h 2031972"/>
                    <a:gd name="connsiteX43" fmla="*/ 112942 w 1171804"/>
                    <a:gd name="connsiteY43" fmla="*/ 0 h 2031972"/>
                    <a:gd name="connsiteX44" fmla="*/ 112942 w 1171804"/>
                    <a:gd name="connsiteY44"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82804 w 1171804"/>
                    <a:gd name="connsiteY26" fmla="*/ 1583531 h 2031972"/>
                    <a:gd name="connsiteX27" fmla="*/ 312173 w 1171804"/>
                    <a:gd name="connsiteY27" fmla="*/ 1491455 h 2031972"/>
                    <a:gd name="connsiteX28" fmla="*/ 290742 w 1171804"/>
                    <a:gd name="connsiteY28" fmla="*/ 1416050 h 2031972"/>
                    <a:gd name="connsiteX29" fmla="*/ 220892 w 1171804"/>
                    <a:gd name="connsiteY29" fmla="*/ 1327150 h 2031972"/>
                    <a:gd name="connsiteX30" fmla="*/ 271692 w 1171804"/>
                    <a:gd name="connsiteY30" fmla="*/ 1184275 h 2031972"/>
                    <a:gd name="connsiteX31" fmla="*/ 182792 w 1171804"/>
                    <a:gd name="connsiteY31" fmla="*/ 1111250 h 2031972"/>
                    <a:gd name="connsiteX32" fmla="*/ 109767 w 1171804"/>
                    <a:gd name="connsiteY32" fmla="*/ 1035050 h 2031972"/>
                    <a:gd name="connsiteX33" fmla="*/ 78017 w 1171804"/>
                    <a:gd name="connsiteY33" fmla="*/ 917575 h 2031972"/>
                    <a:gd name="connsiteX34" fmla="*/ 65317 w 1171804"/>
                    <a:gd name="connsiteY34" fmla="*/ 758825 h 2031972"/>
                    <a:gd name="connsiteX35" fmla="*/ 27217 w 1171804"/>
                    <a:gd name="connsiteY35" fmla="*/ 647700 h 2031972"/>
                    <a:gd name="connsiteX36" fmla="*/ 1817 w 1171804"/>
                    <a:gd name="connsiteY36" fmla="*/ 555625 h 2031972"/>
                    <a:gd name="connsiteX37" fmla="*/ 78017 w 1171804"/>
                    <a:gd name="connsiteY37" fmla="*/ 482600 h 2031972"/>
                    <a:gd name="connsiteX38" fmla="*/ 50236 w 1171804"/>
                    <a:gd name="connsiteY38" fmla="*/ 415131 h 2031972"/>
                    <a:gd name="connsiteX39" fmla="*/ 97860 w 1171804"/>
                    <a:gd name="connsiteY39" fmla="*/ 369887 h 2031972"/>
                    <a:gd name="connsiteX40" fmla="*/ 97861 w 1171804"/>
                    <a:gd name="connsiteY40" fmla="*/ 288924 h 2031972"/>
                    <a:gd name="connsiteX41" fmla="*/ 93892 w 1171804"/>
                    <a:gd name="connsiteY41" fmla="*/ 222250 h 2031972"/>
                    <a:gd name="connsiteX42" fmla="*/ 119292 w 1171804"/>
                    <a:gd name="connsiteY42" fmla="*/ 146050 h 2031972"/>
                    <a:gd name="connsiteX43" fmla="*/ 81192 w 1171804"/>
                    <a:gd name="connsiteY43" fmla="*/ 98425 h 2031972"/>
                    <a:gd name="connsiteX44" fmla="*/ 112942 w 1171804"/>
                    <a:gd name="connsiteY44" fmla="*/ 0 h 2031972"/>
                    <a:gd name="connsiteX45" fmla="*/ 112942 w 1171804"/>
                    <a:gd name="connsiteY45"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82804 w 1171804"/>
                    <a:gd name="connsiteY26" fmla="*/ 1583531 h 2031972"/>
                    <a:gd name="connsiteX27" fmla="*/ 312173 w 1171804"/>
                    <a:gd name="connsiteY27" fmla="*/ 1491455 h 2031972"/>
                    <a:gd name="connsiteX28" fmla="*/ 290742 w 1171804"/>
                    <a:gd name="connsiteY28" fmla="*/ 1416050 h 2031972"/>
                    <a:gd name="connsiteX29" fmla="*/ 220892 w 1171804"/>
                    <a:gd name="connsiteY29" fmla="*/ 1327150 h 2031972"/>
                    <a:gd name="connsiteX30" fmla="*/ 271692 w 1171804"/>
                    <a:gd name="connsiteY30" fmla="*/ 1184275 h 2031972"/>
                    <a:gd name="connsiteX31" fmla="*/ 182792 w 1171804"/>
                    <a:gd name="connsiteY31" fmla="*/ 1111250 h 2031972"/>
                    <a:gd name="connsiteX32" fmla="*/ 109767 w 1171804"/>
                    <a:gd name="connsiteY32" fmla="*/ 1035050 h 2031972"/>
                    <a:gd name="connsiteX33" fmla="*/ 78017 w 1171804"/>
                    <a:gd name="connsiteY33" fmla="*/ 917575 h 2031972"/>
                    <a:gd name="connsiteX34" fmla="*/ 65317 w 1171804"/>
                    <a:gd name="connsiteY34" fmla="*/ 758825 h 2031972"/>
                    <a:gd name="connsiteX35" fmla="*/ 27217 w 1171804"/>
                    <a:gd name="connsiteY35" fmla="*/ 647700 h 2031972"/>
                    <a:gd name="connsiteX36" fmla="*/ 1817 w 1171804"/>
                    <a:gd name="connsiteY36" fmla="*/ 555625 h 2031972"/>
                    <a:gd name="connsiteX37" fmla="*/ 78017 w 1171804"/>
                    <a:gd name="connsiteY37" fmla="*/ 482600 h 2031972"/>
                    <a:gd name="connsiteX38" fmla="*/ 50236 w 1171804"/>
                    <a:gd name="connsiteY38" fmla="*/ 415131 h 2031972"/>
                    <a:gd name="connsiteX39" fmla="*/ 97860 w 1171804"/>
                    <a:gd name="connsiteY39" fmla="*/ 369887 h 2031972"/>
                    <a:gd name="connsiteX40" fmla="*/ 71667 w 1171804"/>
                    <a:gd name="connsiteY40" fmla="*/ 322262 h 2031972"/>
                    <a:gd name="connsiteX41" fmla="*/ 93892 w 1171804"/>
                    <a:gd name="connsiteY41" fmla="*/ 222250 h 2031972"/>
                    <a:gd name="connsiteX42" fmla="*/ 119292 w 1171804"/>
                    <a:gd name="connsiteY42" fmla="*/ 146050 h 2031972"/>
                    <a:gd name="connsiteX43" fmla="*/ 81192 w 1171804"/>
                    <a:gd name="connsiteY43" fmla="*/ 98425 h 2031972"/>
                    <a:gd name="connsiteX44" fmla="*/ 112942 w 1171804"/>
                    <a:gd name="connsiteY44" fmla="*/ 0 h 2031972"/>
                    <a:gd name="connsiteX45" fmla="*/ 112942 w 1171804"/>
                    <a:gd name="connsiteY45"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82804 w 1171804"/>
                    <a:gd name="connsiteY26" fmla="*/ 1583531 h 2031972"/>
                    <a:gd name="connsiteX27" fmla="*/ 312173 w 1171804"/>
                    <a:gd name="connsiteY27" fmla="*/ 1491455 h 2031972"/>
                    <a:gd name="connsiteX28" fmla="*/ 290742 w 1171804"/>
                    <a:gd name="connsiteY28" fmla="*/ 1416050 h 2031972"/>
                    <a:gd name="connsiteX29" fmla="*/ 220892 w 1171804"/>
                    <a:gd name="connsiteY29" fmla="*/ 1327150 h 2031972"/>
                    <a:gd name="connsiteX30" fmla="*/ 271692 w 1171804"/>
                    <a:gd name="connsiteY30" fmla="*/ 1184275 h 2031972"/>
                    <a:gd name="connsiteX31" fmla="*/ 182792 w 1171804"/>
                    <a:gd name="connsiteY31" fmla="*/ 1111250 h 2031972"/>
                    <a:gd name="connsiteX32" fmla="*/ 109767 w 1171804"/>
                    <a:gd name="connsiteY32" fmla="*/ 1035050 h 2031972"/>
                    <a:gd name="connsiteX33" fmla="*/ 78017 w 1171804"/>
                    <a:gd name="connsiteY33" fmla="*/ 917575 h 2031972"/>
                    <a:gd name="connsiteX34" fmla="*/ 65317 w 1171804"/>
                    <a:gd name="connsiteY34" fmla="*/ 758825 h 2031972"/>
                    <a:gd name="connsiteX35" fmla="*/ 27217 w 1171804"/>
                    <a:gd name="connsiteY35" fmla="*/ 647700 h 2031972"/>
                    <a:gd name="connsiteX36" fmla="*/ 1817 w 1171804"/>
                    <a:gd name="connsiteY36" fmla="*/ 555625 h 2031972"/>
                    <a:gd name="connsiteX37" fmla="*/ 78017 w 1171804"/>
                    <a:gd name="connsiteY37" fmla="*/ 482600 h 2031972"/>
                    <a:gd name="connsiteX38" fmla="*/ 50236 w 1171804"/>
                    <a:gd name="connsiteY38" fmla="*/ 415131 h 2031972"/>
                    <a:gd name="connsiteX39" fmla="*/ 97860 w 1171804"/>
                    <a:gd name="connsiteY39" fmla="*/ 369887 h 2031972"/>
                    <a:gd name="connsiteX40" fmla="*/ 71667 w 1171804"/>
                    <a:gd name="connsiteY40" fmla="*/ 322262 h 2031972"/>
                    <a:gd name="connsiteX41" fmla="*/ 81192 w 1171804"/>
                    <a:gd name="connsiteY41" fmla="*/ 265112 h 2031972"/>
                    <a:gd name="connsiteX42" fmla="*/ 93892 w 1171804"/>
                    <a:gd name="connsiteY42" fmla="*/ 222250 h 2031972"/>
                    <a:gd name="connsiteX43" fmla="*/ 119292 w 1171804"/>
                    <a:gd name="connsiteY43" fmla="*/ 146050 h 2031972"/>
                    <a:gd name="connsiteX44" fmla="*/ 81192 w 1171804"/>
                    <a:gd name="connsiteY44" fmla="*/ 98425 h 2031972"/>
                    <a:gd name="connsiteX45" fmla="*/ 112942 w 1171804"/>
                    <a:gd name="connsiteY45" fmla="*/ 0 h 2031972"/>
                    <a:gd name="connsiteX46" fmla="*/ 112942 w 1171804"/>
                    <a:gd name="connsiteY46"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82804 w 1171804"/>
                    <a:gd name="connsiteY26" fmla="*/ 1583531 h 2031972"/>
                    <a:gd name="connsiteX27" fmla="*/ 312173 w 1171804"/>
                    <a:gd name="connsiteY27" fmla="*/ 1491455 h 2031972"/>
                    <a:gd name="connsiteX28" fmla="*/ 290742 w 1171804"/>
                    <a:gd name="connsiteY28" fmla="*/ 1416050 h 2031972"/>
                    <a:gd name="connsiteX29" fmla="*/ 220892 w 1171804"/>
                    <a:gd name="connsiteY29" fmla="*/ 1327150 h 2031972"/>
                    <a:gd name="connsiteX30" fmla="*/ 271692 w 1171804"/>
                    <a:gd name="connsiteY30" fmla="*/ 1184275 h 2031972"/>
                    <a:gd name="connsiteX31" fmla="*/ 182792 w 1171804"/>
                    <a:gd name="connsiteY31" fmla="*/ 1111250 h 2031972"/>
                    <a:gd name="connsiteX32" fmla="*/ 109767 w 1171804"/>
                    <a:gd name="connsiteY32" fmla="*/ 1035050 h 2031972"/>
                    <a:gd name="connsiteX33" fmla="*/ 78017 w 1171804"/>
                    <a:gd name="connsiteY33" fmla="*/ 917575 h 2031972"/>
                    <a:gd name="connsiteX34" fmla="*/ 65317 w 1171804"/>
                    <a:gd name="connsiteY34" fmla="*/ 758825 h 2031972"/>
                    <a:gd name="connsiteX35" fmla="*/ 27217 w 1171804"/>
                    <a:gd name="connsiteY35" fmla="*/ 647700 h 2031972"/>
                    <a:gd name="connsiteX36" fmla="*/ 1817 w 1171804"/>
                    <a:gd name="connsiteY36" fmla="*/ 555625 h 2031972"/>
                    <a:gd name="connsiteX37" fmla="*/ 78017 w 1171804"/>
                    <a:gd name="connsiteY37" fmla="*/ 482600 h 2031972"/>
                    <a:gd name="connsiteX38" fmla="*/ 50236 w 1171804"/>
                    <a:gd name="connsiteY38" fmla="*/ 415131 h 2031972"/>
                    <a:gd name="connsiteX39" fmla="*/ 97860 w 1171804"/>
                    <a:gd name="connsiteY39" fmla="*/ 369887 h 2031972"/>
                    <a:gd name="connsiteX40" fmla="*/ 71667 w 1171804"/>
                    <a:gd name="connsiteY40" fmla="*/ 322262 h 2031972"/>
                    <a:gd name="connsiteX41" fmla="*/ 119292 w 1171804"/>
                    <a:gd name="connsiteY41" fmla="*/ 277018 h 2031972"/>
                    <a:gd name="connsiteX42" fmla="*/ 93892 w 1171804"/>
                    <a:gd name="connsiteY42" fmla="*/ 222250 h 2031972"/>
                    <a:gd name="connsiteX43" fmla="*/ 119292 w 1171804"/>
                    <a:gd name="connsiteY43" fmla="*/ 146050 h 2031972"/>
                    <a:gd name="connsiteX44" fmla="*/ 81192 w 1171804"/>
                    <a:gd name="connsiteY44" fmla="*/ 98425 h 2031972"/>
                    <a:gd name="connsiteX45" fmla="*/ 112942 w 1171804"/>
                    <a:gd name="connsiteY45" fmla="*/ 0 h 2031972"/>
                    <a:gd name="connsiteX46" fmla="*/ 112942 w 1171804"/>
                    <a:gd name="connsiteY46"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82804 w 1171804"/>
                    <a:gd name="connsiteY26" fmla="*/ 1583531 h 2031972"/>
                    <a:gd name="connsiteX27" fmla="*/ 312173 w 1171804"/>
                    <a:gd name="connsiteY27" fmla="*/ 1491455 h 2031972"/>
                    <a:gd name="connsiteX28" fmla="*/ 290742 w 1171804"/>
                    <a:gd name="connsiteY28" fmla="*/ 1416050 h 2031972"/>
                    <a:gd name="connsiteX29" fmla="*/ 220892 w 1171804"/>
                    <a:gd name="connsiteY29" fmla="*/ 1327150 h 2031972"/>
                    <a:gd name="connsiteX30" fmla="*/ 271692 w 1171804"/>
                    <a:gd name="connsiteY30" fmla="*/ 1184275 h 2031972"/>
                    <a:gd name="connsiteX31" fmla="*/ 182792 w 1171804"/>
                    <a:gd name="connsiteY31" fmla="*/ 1111250 h 2031972"/>
                    <a:gd name="connsiteX32" fmla="*/ 109767 w 1171804"/>
                    <a:gd name="connsiteY32" fmla="*/ 1035050 h 2031972"/>
                    <a:gd name="connsiteX33" fmla="*/ 78017 w 1171804"/>
                    <a:gd name="connsiteY33" fmla="*/ 917575 h 2031972"/>
                    <a:gd name="connsiteX34" fmla="*/ 65317 w 1171804"/>
                    <a:gd name="connsiteY34" fmla="*/ 758825 h 2031972"/>
                    <a:gd name="connsiteX35" fmla="*/ 27217 w 1171804"/>
                    <a:gd name="connsiteY35" fmla="*/ 647700 h 2031972"/>
                    <a:gd name="connsiteX36" fmla="*/ 1817 w 1171804"/>
                    <a:gd name="connsiteY36" fmla="*/ 555625 h 2031972"/>
                    <a:gd name="connsiteX37" fmla="*/ 78017 w 1171804"/>
                    <a:gd name="connsiteY37" fmla="*/ 482600 h 2031972"/>
                    <a:gd name="connsiteX38" fmla="*/ 50236 w 1171804"/>
                    <a:gd name="connsiteY38" fmla="*/ 415131 h 2031972"/>
                    <a:gd name="connsiteX39" fmla="*/ 97860 w 1171804"/>
                    <a:gd name="connsiteY39" fmla="*/ 369887 h 2031972"/>
                    <a:gd name="connsiteX40" fmla="*/ 71667 w 1171804"/>
                    <a:gd name="connsiteY40" fmla="*/ 322262 h 2031972"/>
                    <a:gd name="connsiteX41" fmla="*/ 119292 w 1171804"/>
                    <a:gd name="connsiteY41" fmla="*/ 277018 h 2031972"/>
                    <a:gd name="connsiteX42" fmla="*/ 93892 w 1171804"/>
                    <a:gd name="connsiteY42" fmla="*/ 222250 h 2031972"/>
                    <a:gd name="connsiteX43" fmla="*/ 119292 w 1171804"/>
                    <a:gd name="connsiteY43" fmla="*/ 146050 h 2031972"/>
                    <a:gd name="connsiteX44" fmla="*/ 76430 w 1171804"/>
                    <a:gd name="connsiteY44" fmla="*/ 107950 h 2031972"/>
                    <a:gd name="connsiteX45" fmla="*/ 112942 w 1171804"/>
                    <a:gd name="connsiteY45" fmla="*/ 0 h 2031972"/>
                    <a:gd name="connsiteX46" fmla="*/ 112942 w 1171804"/>
                    <a:gd name="connsiteY46" fmla="*/ 0 h 2031972"/>
                    <a:gd name="connsiteX0" fmla="*/ 1171804 w 1171804"/>
                    <a:gd name="connsiteY0" fmla="*/ 1870075 h 2031972"/>
                    <a:gd name="connsiteX1" fmla="*/ 1078142 w 1171804"/>
                    <a:gd name="connsiteY1" fmla="*/ 1870075 h 2031972"/>
                    <a:gd name="connsiteX2" fmla="*/ 979717 w 1171804"/>
                    <a:gd name="connsiteY2" fmla="*/ 1857375 h 2031972"/>
                    <a:gd name="connsiteX3" fmla="*/ 947967 w 1171804"/>
                    <a:gd name="connsiteY3" fmla="*/ 1819275 h 2031972"/>
                    <a:gd name="connsiteX4" fmla="*/ 925742 w 1171804"/>
                    <a:gd name="connsiteY4" fmla="*/ 1781175 h 2031972"/>
                    <a:gd name="connsiteX5" fmla="*/ 830492 w 1171804"/>
                    <a:gd name="connsiteY5" fmla="*/ 1806575 h 2031972"/>
                    <a:gd name="connsiteX6" fmla="*/ 849542 w 1171804"/>
                    <a:gd name="connsiteY6" fmla="*/ 1865313 h 2031972"/>
                    <a:gd name="connsiteX7" fmla="*/ 813823 w 1171804"/>
                    <a:gd name="connsiteY7" fmla="*/ 1891507 h 2031972"/>
                    <a:gd name="connsiteX8" fmla="*/ 753498 w 1171804"/>
                    <a:gd name="connsiteY8" fmla="*/ 1908175 h 2031972"/>
                    <a:gd name="connsiteX9" fmla="*/ 706667 w 1171804"/>
                    <a:gd name="connsiteY9" fmla="*/ 1924050 h 2031972"/>
                    <a:gd name="connsiteX10" fmla="*/ 678092 w 1171804"/>
                    <a:gd name="connsiteY10" fmla="*/ 1885950 h 2031972"/>
                    <a:gd name="connsiteX11" fmla="*/ 624117 w 1171804"/>
                    <a:gd name="connsiteY11" fmla="*/ 1901825 h 2031972"/>
                    <a:gd name="connsiteX12" fmla="*/ 638404 w 1171804"/>
                    <a:gd name="connsiteY12" fmla="*/ 1951038 h 2031972"/>
                    <a:gd name="connsiteX13" fmla="*/ 545536 w 1171804"/>
                    <a:gd name="connsiteY13" fmla="*/ 2016125 h 2031972"/>
                    <a:gd name="connsiteX14" fmla="*/ 492355 w 1171804"/>
                    <a:gd name="connsiteY14" fmla="*/ 2012156 h 2031972"/>
                    <a:gd name="connsiteX15" fmla="*/ 430442 w 1171804"/>
                    <a:gd name="connsiteY15" fmla="*/ 2029619 h 2031972"/>
                    <a:gd name="connsiteX16" fmla="*/ 408217 w 1171804"/>
                    <a:gd name="connsiteY16" fmla="*/ 1951831 h 2031972"/>
                    <a:gd name="connsiteX17" fmla="*/ 459017 w 1171804"/>
                    <a:gd name="connsiteY17" fmla="*/ 1901825 h 2031972"/>
                    <a:gd name="connsiteX18" fmla="*/ 490767 w 1171804"/>
                    <a:gd name="connsiteY18" fmla="*/ 1841500 h 2031972"/>
                    <a:gd name="connsiteX19" fmla="*/ 389167 w 1171804"/>
                    <a:gd name="connsiteY19" fmla="*/ 1828800 h 2031972"/>
                    <a:gd name="connsiteX20" fmla="*/ 363767 w 1171804"/>
                    <a:gd name="connsiteY20" fmla="*/ 1911350 h 2031972"/>
                    <a:gd name="connsiteX21" fmla="*/ 274867 w 1171804"/>
                    <a:gd name="connsiteY21" fmla="*/ 1895475 h 2031972"/>
                    <a:gd name="connsiteX22" fmla="*/ 262167 w 1171804"/>
                    <a:gd name="connsiteY22" fmla="*/ 1816100 h 2031972"/>
                    <a:gd name="connsiteX23" fmla="*/ 326461 w 1171804"/>
                    <a:gd name="connsiteY23" fmla="*/ 1785938 h 2031972"/>
                    <a:gd name="connsiteX24" fmla="*/ 328842 w 1171804"/>
                    <a:gd name="connsiteY24" fmla="*/ 1722437 h 2031972"/>
                    <a:gd name="connsiteX25" fmla="*/ 395517 w 1171804"/>
                    <a:gd name="connsiteY25" fmla="*/ 1666875 h 2031972"/>
                    <a:gd name="connsiteX26" fmla="*/ 282804 w 1171804"/>
                    <a:gd name="connsiteY26" fmla="*/ 1583531 h 2031972"/>
                    <a:gd name="connsiteX27" fmla="*/ 312173 w 1171804"/>
                    <a:gd name="connsiteY27" fmla="*/ 1491455 h 2031972"/>
                    <a:gd name="connsiteX28" fmla="*/ 290742 w 1171804"/>
                    <a:gd name="connsiteY28" fmla="*/ 1416050 h 2031972"/>
                    <a:gd name="connsiteX29" fmla="*/ 220892 w 1171804"/>
                    <a:gd name="connsiteY29" fmla="*/ 1327150 h 2031972"/>
                    <a:gd name="connsiteX30" fmla="*/ 271692 w 1171804"/>
                    <a:gd name="connsiteY30" fmla="*/ 1184275 h 2031972"/>
                    <a:gd name="connsiteX31" fmla="*/ 182792 w 1171804"/>
                    <a:gd name="connsiteY31" fmla="*/ 1111250 h 2031972"/>
                    <a:gd name="connsiteX32" fmla="*/ 109767 w 1171804"/>
                    <a:gd name="connsiteY32" fmla="*/ 1035050 h 2031972"/>
                    <a:gd name="connsiteX33" fmla="*/ 78017 w 1171804"/>
                    <a:gd name="connsiteY33" fmla="*/ 917575 h 2031972"/>
                    <a:gd name="connsiteX34" fmla="*/ 65317 w 1171804"/>
                    <a:gd name="connsiteY34" fmla="*/ 758825 h 2031972"/>
                    <a:gd name="connsiteX35" fmla="*/ 27217 w 1171804"/>
                    <a:gd name="connsiteY35" fmla="*/ 647700 h 2031972"/>
                    <a:gd name="connsiteX36" fmla="*/ 1817 w 1171804"/>
                    <a:gd name="connsiteY36" fmla="*/ 555625 h 2031972"/>
                    <a:gd name="connsiteX37" fmla="*/ 78017 w 1171804"/>
                    <a:gd name="connsiteY37" fmla="*/ 482600 h 2031972"/>
                    <a:gd name="connsiteX38" fmla="*/ 50236 w 1171804"/>
                    <a:gd name="connsiteY38" fmla="*/ 415131 h 2031972"/>
                    <a:gd name="connsiteX39" fmla="*/ 97860 w 1171804"/>
                    <a:gd name="connsiteY39" fmla="*/ 369887 h 2031972"/>
                    <a:gd name="connsiteX40" fmla="*/ 71667 w 1171804"/>
                    <a:gd name="connsiteY40" fmla="*/ 322262 h 2031972"/>
                    <a:gd name="connsiteX41" fmla="*/ 119292 w 1171804"/>
                    <a:gd name="connsiteY41" fmla="*/ 277018 h 2031972"/>
                    <a:gd name="connsiteX42" fmla="*/ 93892 w 1171804"/>
                    <a:gd name="connsiteY42" fmla="*/ 222250 h 2031972"/>
                    <a:gd name="connsiteX43" fmla="*/ 119292 w 1171804"/>
                    <a:gd name="connsiteY43" fmla="*/ 146050 h 2031972"/>
                    <a:gd name="connsiteX44" fmla="*/ 76430 w 1171804"/>
                    <a:gd name="connsiteY44" fmla="*/ 107950 h 2031972"/>
                    <a:gd name="connsiteX45" fmla="*/ 112942 w 1171804"/>
                    <a:gd name="connsiteY45" fmla="*/ 0 h 2031972"/>
                    <a:gd name="connsiteX46" fmla="*/ 112942 w 1171804"/>
                    <a:gd name="connsiteY46" fmla="*/ 0 h 2031972"/>
                    <a:gd name="connsiteX47" fmla="*/ 112148 w 1171804"/>
                    <a:gd name="connsiteY47" fmla="*/ 793 h 2031972"/>
                    <a:gd name="connsiteX0" fmla="*/ 1171804 w 1171804"/>
                    <a:gd name="connsiteY0" fmla="*/ 1895476 h 2057373"/>
                    <a:gd name="connsiteX1" fmla="*/ 1078142 w 1171804"/>
                    <a:gd name="connsiteY1" fmla="*/ 1895476 h 2057373"/>
                    <a:gd name="connsiteX2" fmla="*/ 979717 w 1171804"/>
                    <a:gd name="connsiteY2" fmla="*/ 1882776 h 2057373"/>
                    <a:gd name="connsiteX3" fmla="*/ 947967 w 1171804"/>
                    <a:gd name="connsiteY3" fmla="*/ 1844676 h 2057373"/>
                    <a:gd name="connsiteX4" fmla="*/ 925742 w 1171804"/>
                    <a:gd name="connsiteY4" fmla="*/ 1806576 h 2057373"/>
                    <a:gd name="connsiteX5" fmla="*/ 830492 w 1171804"/>
                    <a:gd name="connsiteY5" fmla="*/ 1831976 h 2057373"/>
                    <a:gd name="connsiteX6" fmla="*/ 849542 w 1171804"/>
                    <a:gd name="connsiteY6" fmla="*/ 1890714 h 2057373"/>
                    <a:gd name="connsiteX7" fmla="*/ 813823 w 1171804"/>
                    <a:gd name="connsiteY7" fmla="*/ 1916908 h 2057373"/>
                    <a:gd name="connsiteX8" fmla="*/ 753498 w 1171804"/>
                    <a:gd name="connsiteY8" fmla="*/ 1933576 h 2057373"/>
                    <a:gd name="connsiteX9" fmla="*/ 706667 w 1171804"/>
                    <a:gd name="connsiteY9" fmla="*/ 1949451 h 2057373"/>
                    <a:gd name="connsiteX10" fmla="*/ 678092 w 1171804"/>
                    <a:gd name="connsiteY10" fmla="*/ 1911351 h 2057373"/>
                    <a:gd name="connsiteX11" fmla="*/ 624117 w 1171804"/>
                    <a:gd name="connsiteY11" fmla="*/ 1927226 h 2057373"/>
                    <a:gd name="connsiteX12" fmla="*/ 638404 w 1171804"/>
                    <a:gd name="connsiteY12" fmla="*/ 1976439 h 2057373"/>
                    <a:gd name="connsiteX13" fmla="*/ 545536 w 1171804"/>
                    <a:gd name="connsiteY13" fmla="*/ 2041526 h 2057373"/>
                    <a:gd name="connsiteX14" fmla="*/ 492355 w 1171804"/>
                    <a:gd name="connsiteY14" fmla="*/ 2037557 h 2057373"/>
                    <a:gd name="connsiteX15" fmla="*/ 430442 w 1171804"/>
                    <a:gd name="connsiteY15" fmla="*/ 2055020 h 2057373"/>
                    <a:gd name="connsiteX16" fmla="*/ 408217 w 1171804"/>
                    <a:gd name="connsiteY16" fmla="*/ 1977232 h 2057373"/>
                    <a:gd name="connsiteX17" fmla="*/ 459017 w 1171804"/>
                    <a:gd name="connsiteY17" fmla="*/ 1927226 h 2057373"/>
                    <a:gd name="connsiteX18" fmla="*/ 490767 w 1171804"/>
                    <a:gd name="connsiteY18" fmla="*/ 1866901 h 2057373"/>
                    <a:gd name="connsiteX19" fmla="*/ 389167 w 1171804"/>
                    <a:gd name="connsiteY19" fmla="*/ 1854201 h 2057373"/>
                    <a:gd name="connsiteX20" fmla="*/ 363767 w 1171804"/>
                    <a:gd name="connsiteY20" fmla="*/ 1936751 h 2057373"/>
                    <a:gd name="connsiteX21" fmla="*/ 274867 w 1171804"/>
                    <a:gd name="connsiteY21" fmla="*/ 1920876 h 2057373"/>
                    <a:gd name="connsiteX22" fmla="*/ 262167 w 1171804"/>
                    <a:gd name="connsiteY22" fmla="*/ 1841501 h 2057373"/>
                    <a:gd name="connsiteX23" fmla="*/ 326461 w 1171804"/>
                    <a:gd name="connsiteY23" fmla="*/ 1811339 h 2057373"/>
                    <a:gd name="connsiteX24" fmla="*/ 328842 w 1171804"/>
                    <a:gd name="connsiteY24" fmla="*/ 1747838 h 2057373"/>
                    <a:gd name="connsiteX25" fmla="*/ 395517 w 1171804"/>
                    <a:gd name="connsiteY25" fmla="*/ 1692276 h 2057373"/>
                    <a:gd name="connsiteX26" fmla="*/ 282804 w 1171804"/>
                    <a:gd name="connsiteY26" fmla="*/ 1608932 h 2057373"/>
                    <a:gd name="connsiteX27" fmla="*/ 312173 w 1171804"/>
                    <a:gd name="connsiteY27" fmla="*/ 1516856 h 2057373"/>
                    <a:gd name="connsiteX28" fmla="*/ 290742 w 1171804"/>
                    <a:gd name="connsiteY28" fmla="*/ 1441451 h 2057373"/>
                    <a:gd name="connsiteX29" fmla="*/ 220892 w 1171804"/>
                    <a:gd name="connsiteY29" fmla="*/ 1352551 h 2057373"/>
                    <a:gd name="connsiteX30" fmla="*/ 271692 w 1171804"/>
                    <a:gd name="connsiteY30" fmla="*/ 1209676 h 2057373"/>
                    <a:gd name="connsiteX31" fmla="*/ 182792 w 1171804"/>
                    <a:gd name="connsiteY31" fmla="*/ 1136651 h 2057373"/>
                    <a:gd name="connsiteX32" fmla="*/ 109767 w 1171804"/>
                    <a:gd name="connsiteY32" fmla="*/ 1060451 h 2057373"/>
                    <a:gd name="connsiteX33" fmla="*/ 78017 w 1171804"/>
                    <a:gd name="connsiteY33" fmla="*/ 942976 h 2057373"/>
                    <a:gd name="connsiteX34" fmla="*/ 65317 w 1171804"/>
                    <a:gd name="connsiteY34" fmla="*/ 784226 h 2057373"/>
                    <a:gd name="connsiteX35" fmla="*/ 27217 w 1171804"/>
                    <a:gd name="connsiteY35" fmla="*/ 673101 h 2057373"/>
                    <a:gd name="connsiteX36" fmla="*/ 1817 w 1171804"/>
                    <a:gd name="connsiteY36" fmla="*/ 581026 h 2057373"/>
                    <a:gd name="connsiteX37" fmla="*/ 78017 w 1171804"/>
                    <a:gd name="connsiteY37" fmla="*/ 508001 h 2057373"/>
                    <a:gd name="connsiteX38" fmla="*/ 50236 w 1171804"/>
                    <a:gd name="connsiteY38" fmla="*/ 440532 h 2057373"/>
                    <a:gd name="connsiteX39" fmla="*/ 97860 w 1171804"/>
                    <a:gd name="connsiteY39" fmla="*/ 395288 h 2057373"/>
                    <a:gd name="connsiteX40" fmla="*/ 71667 w 1171804"/>
                    <a:gd name="connsiteY40" fmla="*/ 347663 h 2057373"/>
                    <a:gd name="connsiteX41" fmla="*/ 119292 w 1171804"/>
                    <a:gd name="connsiteY41" fmla="*/ 302419 h 2057373"/>
                    <a:gd name="connsiteX42" fmla="*/ 93892 w 1171804"/>
                    <a:gd name="connsiteY42" fmla="*/ 247651 h 2057373"/>
                    <a:gd name="connsiteX43" fmla="*/ 119292 w 1171804"/>
                    <a:gd name="connsiteY43" fmla="*/ 171451 h 2057373"/>
                    <a:gd name="connsiteX44" fmla="*/ 76430 w 1171804"/>
                    <a:gd name="connsiteY44" fmla="*/ 133351 h 2057373"/>
                    <a:gd name="connsiteX45" fmla="*/ 112942 w 1171804"/>
                    <a:gd name="connsiteY45" fmla="*/ 25401 h 2057373"/>
                    <a:gd name="connsiteX46" fmla="*/ 112942 w 1171804"/>
                    <a:gd name="connsiteY46" fmla="*/ 25401 h 2057373"/>
                    <a:gd name="connsiteX47" fmla="*/ 33567 w 1171804"/>
                    <a:gd name="connsiteY47" fmla="*/ 0 h 2057373"/>
                    <a:gd name="connsiteX0" fmla="*/ 1171804 w 1171804"/>
                    <a:gd name="connsiteY0" fmla="*/ 1895476 h 2057373"/>
                    <a:gd name="connsiteX1" fmla="*/ 1078142 w 1171804"/>
                    <a:gd name="connsiteY1" fmla="*/ 1895476 h 2057373"/>
                    <a:gd name="connsiteX2" fmla="*/ 979717 w 1171804"/>
                    <a:gd name="connsiteY2" fmla="*/ 1882776 h 2057373"/>
                    <a:gd name="connsiteX3" fmla="*/ 947967 w 1171804"/>
                    <a:gd name="connsiteY3" fmla="*/ 1844676 h 2057373"/>
                    <a:gd name="connsiteX4" fmla="*/ 925742 w 1171804"/>
                    <a:gd name="connsiteY4" fmla="*/ 1806576 h 2057373"/>
                    <a:gd name="connsiteX5" fmla="*/ 830492 w 1171804"/>
                    <a:gd name="connsiteY5" fmla="*/ 1831976 h 2057373"/>
                    <a:gd name="connsiteX6" fmla="*/ 849542 w 1171804"/>
                    <a:gd name="connsiteY6" fmla="*/ 1890714 h 2057373"/>
                    <a:gd name="connsiteX7" fmla="*/ 813823 w 1171804"/>
                    <a:gd name="connsiteY7" fmla="*/ 1916908 h 2057373"/>
                    <a:gd name="connsiteX8" fmla="*/ 753498 w 1171804"/>
                    <a:gd name="connsiteY8" fmla="*/ 1933576 h 2057373"/>
                    <a:gd name="connsiteX9" fmla="*/ 706667 w 1171804"/>
                    <a:gd name="connsiteY9" fmla="*/ 1949451 h 2057373"/>
                    <a:gd name="connsiteX10" fmla="*/ 678092 w 1171804"/>
                    <a:gd name="connsiteY10" fmla="*/ 1911351 h 2057373"/>
                    <a:gd name="connsiteX11" fmla="*/ 624117 w 1171804"/>
                    <a:gd name="connsiteY11" fmla="*/ 1927226 h 2057373"/>
                    <a:gd name="connsiteX12" fmla="*/ 638404 w 1171804"/>
                    <a:gd name="connsiteY12" fmla="*/ 1976439 h 2057373"/>
                    <a:gd name="connsiteX13" fmla="*/ 545536 w 1171804"/>
                    <a:gd name="connsiteY13" fmla="*/ 2041526 h 2057373"/>
                    <a:gd name="connsiteX14" fmla="*/ 492355 w 1171804"/>
                    <a:gd name="connsiteY14" fmla="*/ 2037557 h 2057373"/>
                    <a:gd name="connsiteX15" fmla="*/ 430442 w 1171804"/>
                    <a:gd name="connsiteY15" fmla="*/ 2055020 h 2057373"/>
                    <a:gd name="connsiteX16" fmla="*/ 408217 w 1171804"/>
                    <a:gd name="connsiteY16" fmla="*/ 1977232 h 2057373"/>
                    <a:gd name="connsiteX17" fmla="*/ 459017 w 1171804"/>
                    <a:gd name="connsiteY17" fmla="*/ 1927226 h 2057373"/>
                    <a:gd name="connsiteX18" fmla="*/ 490767 w 1171804"/>
                    <a:gd name="connsiteY18" fmla="*/ 1866901 h 2057373"/>
                    <a:gd name="connsiteX19" fmla="*/ 389167 w 1171804"/>
                    <a:gd name="connsiteY19" fmla="*/ 1854201 h 2057373"/>
                    <a:gd name="connsiteX20" fmla="*/ 363767 w 1171804"/>
                    <a:gd name="connsiteY20" fmla="*/ 1936751 h 2057373"/>
                    <a:gd name="connsiteX21" fmla="*/ 274867 w 1171804"/>
                    <a:gd name="connsiteY21" fmla="*/ 1920876 h 2057373"/>
                    <a:gd name="connsiteX22" fmla="*/ 262167 w 1171804"/>
                    <a:gd name="connsiteY22" fmla="*/ 1841501 h 2057373"/>
                    <a:gd name="connsiteX23" fmla="*/ 326461 w 1171804"/>
                    <a:gd name="connsiteY23" fmla="*/ 1811339 h 2057373"/>
                    <a:gd name="connsiteX24" fmla="*/ 328842 w 1171804"/>
                    <a:gd name="connsiteY24" fmla="*/ 1747838 h 2057373"/>
                    <a:gd name="connsiteX25" fmla="*/ 395517 w 1171804"/>
                    <a:gd name="connsiteY25" fmla="*/ 1692276 h 2057373"/>
                    <a:gd name="connsiteX26" fmla="*/ 282804 w 1171804"/>
                    <a:gd name="connsiteY26" fmla="*/ 1608932 h 2057373"/>
                    <a:gd name="connsiteX27" fmla="*/ 312173 w 1171804"/>
                    <a:gd name="connsiteY27" fmla="*/ 1516856 h 2057373"/>
                    <a:gd name="connsiteX28" fmla="*/ 290742 w 1171804"/>
                    <a:gd name="connsiteY28" fmla="*/ 1441451 h 2057373"/>
                    <a:gd name="connsiteX29" fmla="*/ 220892 w 1171804"/>
                    <a:gd name="connsiteY29" fmla="*/ 1352551 h 2057373"/>
                    <a:gd name="connsiteX30" fmla="*/ 271692 w 1171804"/>
                    <a:gd name="connsiteY30" fmla="*/ 1209676 h 2057373"/>
                    <a:gd name="connsiteX31" fmla="*/ 182792 w 1171804"/>
                    <a:gd name="connsiteY31" fmla="*/ 1136651 h 2057373"/>
                    <a:gd name="connsiteX32" fmla="*/ 109767 w 1171804"/>
                    <a:gd name="connsiteY32" fmla="*/ 1060451 h 2057373"/>
                    <a:gd name="connsiteX33" fmla="*/ 78017 w 1171804"/>
                    <a:gd name="connsiteY33" fmla="*/ 942976 h 2057373"/>
                    <a:gd name="connsiteX34" fmla="*/ 65317 w 1171804"/>
                    <a:gd name="connsiteY34" fmla="*/ 784226 h 2057373"/>
                    <a:gd name="connsiteX35" fmla="*/ 27217 w 1171804"/>
                    <a:gd name="connsiteY35" fmla="*/ 673101 h 2057373"/>
                    <a:gd name="connsiteX36" fmla="*/ 1817 w 1171804"/>
                    <a:gd name="connsiteY36" fmla="*/ 581026 h 2057373"/>
                    <a:gd name="connsiteX37" fmla="*/ 78017 w 1171804"/>
                    <a:gd name="connsiteY37" fmla="*/ 508001 h 2057373"/>
                    <a:gd name="connsiteX38" fmla="*/ 50236 w 1171804"/>
                    <a:gd name="connsiteY38" fmla="*/ 440532 h 2057373"/>
                    <a:gd name="connsiteX39" fmla="*/ 97860 w 1171804"/>
                    <a:gd name="connsiteY39" fmla="*/ 395288 h 2057373"/>
                    <a:gd name="connsiteX40" fmla="*/ 71667 w 1171804"/>
                    <a:gd name="connsiteY40" fmla="*/ 347663 h 2057373"/>
                    <a:gd name="connsiteX41" fmla="*/ 119292 w 1171804"/>
                    <a:gd name="connsiteY41" fmla="*/ 302419 h 2057373"/>
                    <a:gd name="connsiteX42" fmla="*/ 93892 w 1171804"/>
                    <a:gd name="connsiteY42" fmla="*/ 247651 h 2057373"/>
                    <a:gd name="connsiteX43" fmla="*/ 119292 w 1171804"/>
                    <a:gd name="connsiteY43" fmla="*/ 171451 h 2057373"/>
                    <a:gd name="connsiteX44" fmla="*/ 76430 w 1171804"/>
                    <a:gd name="connsiteY44" fmla="*/ 133351 h 2057373"/>
                    <a:gd name="connsiteX45" fmla="*/ 112942 w 1171804"/>
                    <a:gd name="connsiteY45" fmla="*/ 25401 h 2057373"/>
                    <a:gd name="connsiteX46" fmla="*/ 117705 w 1171804"/>
                    <a:gd name="connsiteY46" fmla="*/ 65882 h 2057373"/>
                    <a:gd name="connsiteX47" fmla="*/ 33567 w 1171804"/>
                    <a:gd name="connsiteY47" fmla="*/ 0 h 2057373"/>
                    <a:gd name="connsiteX0" fmla="*/ 1171804 w 1171804"/>
                    <a:gd name="connsiteY0" fmla="*/ 2029619 h 2191516"/>
                    <a:gd name="connsiteX1" fmla="*/ 1078142 w 1171804"/>
                    <a:gd name="connsiteY1" fmla="*/ 2029619 h 2191516"/>
                    <a:gd name="connsiteX2" fmla="*/ 979717 w 1171804"/>
                    <a:gd name="connsiteY2" fmla="*/ 2016919 h 2191516"/>
                    <a:gd name="connsiteX3" fmla="*/ 947967 w 1171804"/>
                    <a:gd name="connsiteY3" fmla="*/ 1978819 h 2191516"/>
                    <a:gd name="connsiteX4" fmla="*/ 925742 w 1171804"/>
                    <a:gd name="connsiteY4" fmla="*/ 1940719 h 2191516"/>
                    <a:gd name="connsiteX5" fmla="*/ 830492 w 1171804"/>
                    <a:gd name="connsiteY5" fmla="*/ 1966119 h 2191516"/>
                    <a:gd name="connsiteX6" fmla="*/ 849542 w 1171804"/>
                    <a:gd name="connsiteY6" fmla="*/ 2024857 h 2191516"/>
                    <a:gd name="connsiteX7" fmla="*/ 813823 w 1171804"/>
                    <a:gd name="connsiteY7" fmla="*/ 2051051 h 2191516"/>
                    <a:gd name="connsiteX8" fmla="*/ 753498 w 1171804"/>
                    <a:gd name="connsiteY8" fmla="*/ 2067719 h 2191516"/>
                    <a:gd name="connsiteX9" fmla="*/ 706667 w 1171804"/>
                    <a:gd name="connsiteY9" fmla="*/ 2083594 h 2191516"/>
                    <a:gd name="connsiteX10" fmla="*/ 678092 w 1171804"/>
                    <a:gd name="connsiteY10" fmla="*/ 2045494 h 2191516"/>
                    <a:gd name="connsiteX11" fmla="*/ 624117 w 1171804"/>
                    <a:gd name="connsiteY11" fmla="*/ 2061369 h 2191516"/>
                    <a:gd name="connsiteX12" fmla="*/ 638404 w 1171804"/>
                    <a:gd name="connsiteY12" fmla="*/ 2110582 h 2191516"/>
                    <a:gd name="connsiteX13" fmla="*/ 545536 w 1171804"/>
                    <a:gd name="connsiteY13" fmla="*/ 2175669 h 2191516"/>
                    <a:gd name="connsiteX14" fmla="*/ 492355 w 1171804"/>
                    <a:gd name="connsiteY14" fmla="*/ 2171700 h 2191516"/>
                    <a:gd name="connsiteX15" fmla="*/ 430442 w 1171804"/>
                    <a:gd name="connsiteY15" fmla="*/ 2189163 h 2191516"/>
                    <a:gd name="connsiteX16" fmla="*/ 408217 w 1171804"/>
                    <a:gd name="connsiteY16" fmla="*/ 2111375 h 2191516"/>
                    <a:gd name="connsiteX17" fmla="*/ 459017 w 1171804"/>
                    <a:gd name="connsiteY17" fmla="*/ 2061369 h 2191516"/>
                    <a:gd name="connsiteX18" fmla="*/ 490767 w 1171804"/>
                    <a:gd name="connsiteY18" fmla="*/ 2001044 h 2191516"/>
                    <a:gd name="connsiteX19" fmla="*/ 389167 w 1171804"/>
                    <a:gd name="connsiteY19" fmla="*/ 1988344 h 2191516"/>
                    <a:gd name="connsiteX20" fmla="*/ 363767 w 1171804"/>
                    <a:gd name="connsiteY20" fmla="*/ 2070894 h 2191516"/>
                    <a:gd name="connsiteX21" fmla="*/ 274867 w 1171804"/>
                    <a:gd name="connsiteY21" fmla="*/ 2055019 h 2191516"/>
                    <a:gd name="connsiteX22" fmla="*/ 262167 w 1171804"/>
                    <a:gd name="connsiteY22" fmla="*/ 1975644 h 2191516"/>
                    <a:gd name="connsiteX23" fmla="*/ 326461 w 1171804"/>
                    <a:gd name="connsiteY23" fmla="*/ 1945482 h 2191516"/>
                    <a:gd name="connsiteX24" fmla="*/ 328842 w 1171804"/>
                    <a:gd name="connsiteY24" fmla="*/ 1881981 h 2191516"/>
                    <a:gd name="connsiteX25" fmla="*/ 395517 w 1171804"/>
                    <a:gd name="connsiteY25" fmla="*/ 1826419 h 2191516"/>
                    <a:gd name="connsiteX26" fmla="*/ 282804 w 1171804"/>
                    <a:gd name="connsiteY26" fmla="*/ 1743075 h 2191516"/>
                    <a:gd name="connsiteX27" fmla="*/ 312173 w 1171804"/>
                    <a:gd name="connsiteY27" fmla="*/ 1650999 h 2191516"/>
                    <a:gd name="connsiteX28" fmla="*/ 290742 w 1171804"/>
                    <a:gd name="connsiteY28" fmla="*/ 1575594 h 2191516"/>
                    <a:gd name="connsiteX29" fmla="*/ 220892 w 1171804"/>
                    <a:gd name="connsiteY29" fmla="*/ 1486694 h 2191516"/>
                    <a:gd name="connsiteX30" fmla="*/ 271692 w 1171804"/>
                    <a:gd name="connsiteY30" fmla="*/ 1343819 h 2191516"/>
                    <a:gd name="connsiteX31" fmla="*/ 182792 w 1171804"/>
                    <a:gd name="connsiteY31" fmla="*/ 1270794 h 2191516"/>
                    <a:gd name="connsiteX32" fmla="*/ 109767 w 1171804"/>
                    <a:gd name="connsiteY32" fmla="*/ 1194594 h 2191516"/>
                    <a:gd name="connsiteX33" fmla="*/ 78017 w 1171804"/>
                    <a:gd name="connsiteY33" fmla="*/ 1077119 h 2191516"/>
                    <a:gd name="connsiteX34" fmla="*/ 65317 w 1171804"/>
                    <a:gd name="connsiteY34" fmla="*/ 918369 h 2191516"/>
                    <a:gd name="connsiteX35" fmla="*/ 27217 w 1171804"/>
                    <a:gd name="connsiteY35" fmla="*/ 807244 h 2191516"/>
                    <a:gd name="connsiteX36" fmla="*/ 1817 w 1171804"/>
                    <a:gd name="connsiteY36" fmla="*/ 715169 h 2191516"/>
                    <a:gd name="connsiteX37" fmla="*/ 78017 w 1171804"/>
                    <a:gd name="connsiteY37" fmla="*/ 642144 h 2191516"/>
                    <a:gd name="connsiteX38" fmla="*/ 50236 w 1171804"/>
                    <a:gd name="connsiteY38" fmla="*/ 574675 h 2191516"/>
                    <a:gd name="connsiteX39" fmla="*/ 97860 w 1171804"/>
                    <a:gd name="connsiteY39" fmla="*/ 529431 h 2191516"/>
                    <a:gd name="connsiteX40" fmla="*/ 71667 w 1171804"/>
                    <a:gd name="connsiteY40" fmla="*/ 481806 h 2191516"/>
                    <a:gd name="connsiteX41" fmla="*/ 119292 w 1171804"/>
                    <a:gd name="connsiteY41" fmla="*/ 436562 h 2191516"/>
                    <a:gd name="connsiteX42" fmla="*/ 93892 w 1171804"/>
                    <a:gd name="connsiteY42" fmla="*/ 381794 h 2191516"/>
                    <a:gd name="connsiteX43" fmla="*/ 119292 w 1171804"/>
                    <a:gd name="connsiteY43" fmla="*/ 305594 h 2191516"/>
                    <a:gd name="connsiteX44" fmla="*/ 76430 w 1171804"/>
                    <a:gd name="connsiteY44" fmla="*/ 267494 h 2191516"/>
                    <a:gd name="connsiteX45" fmla="*/ 112942 w 1171804"/>
                    <a:gd name="connsiteY45" fmla="*/ 159544 h 2191516"/>
                    <a:gd name="connsiteX46" fmla="*/ 208193 w 1171804"/>
                    <a:gd name="connsiteY46" fmla="*/ 0 h 2191516"/>
                    <a:gd name="connsiteX47" fmla="*/ 33567 w 1171804"/>
                    <a:gd name="connsiteY47" fmla="*/ 134143 h 2191516"/>
                    <a:gd name="connsiteX0" fmla="*/ 1171804 w 1171804"/>
                    <a:gd name="connsiteY0" fmla="*/ 2029619 h 2191516"/>
                    <a:gd name="connsiteX1" fmla="*/ 1078142 w 1171804"/>
                    <a:gd name="connsiteY1" fmla="*/ 2029619 h 2191516"/>
                    <a:gd name="connsiteX2" fmla="*/ 979717 w 1171804"/>
                    <a:gd name="connsiteY2" fmla="*/ 2016919 h 2191516"/>
                    <a:gd name="connsiteX3" fmla="*/ 947967 w 1171804"/>
                    <a:gd name="connsiteY3" fmla="*/ 1978819 h 2191516"/>
                    <a:gd name="connsiteX4" fmla="*/ 925742 w 1171804"/>
                    <a:gd name="connsiteY4" fmla="*/ 1940719 h 2191516"/>
                    <a:gd name="connsiteX5" fmla="*/ 830492 w 1171804"/>
                    <a:gd name="connsiteY5" fmla="*/ 1966119 h 2191516"/>
                    <a:gd name="connsiteX6" fmla="*/ 849542 w 1171804"/>
                    <a:gd name="connsiteY6" fmla="*/ 2024857 h 2191516"/>
                    <a:gd name="connsiteX7" fmla="*/ 813823 w 1171804"/>
                    <a:gd name="connsiteY7" fmla="*/ 2051051 h 2191516"/>
                    <a:gd name="connsiteX8" fmla="*/ 753498 w 1171804"/>
                    <a:gd name="connsiteY8" fmla="*/ 2067719 h 2191516"/>
                    <a:gd name="connsiteX9" fmla="*/ 706667 w 1171804"/>
                    <a:gd name="connsiteY9" fmla="*/ 2083594 h 2191516"/>
                    <a:gd name="connsiteX10" fmla="*/ 678092 w 1171804"/>
                    <a:gd name="connsiteY10" fmla="*/ 2045494 h 2191516"/>
                    <a:gd name="connsiteX11" fmla="*/ 624117 w 1171804"/>
                    <a:gd name="connsiteY11" fmla="*/ 2061369 h 2191516"/>
                    <a:gd name="connsiteX12" fmla="*/ 638404 w 1171804"/>
                    <a:gd name="connsiteY12" fmla="*/ 2110582 h 2191516"/>
                    <a:gd name="connsiteX13" fmla="*/ 545536 w 1171804"/>
                    <a:gd name="connsiteY13" fmla="*/ 2175669 h 2191516"/>
                    <a:gd name="connsiteX14" fmla="*/ 492355 w 1171804"/>
                    <a:gd name="connsiteY14" fmla="*/ 2171700 h 2191516"/>
                    <a:gd name="connsiteX15" fmla="*/ 430442 w 1171804"/>
                    <a:gd name="connsiteY15" fmla="*/ 2189163 h 2191516"/>
                    <a:gd name="connsiteX16" fmla="*/ 408217 w 1171804"/>
                    <a:gd name="connsiteY16" fmla="*/ 2111375 h 2191516"/>
                    <a:gd name="connsiteX17" fmla="*/ 459017 w 1171804"/>
                    <a:gd name="connsiteY17" fmla="*/ 2061369 h 2191516"/>
                    <a:gd name="connsiteX18" fmla="*/ 490767 w 1171804"/>
                    <a:gd name="connsiteY18" fmla="*/ 2001044 h 2191516"/>
                    <a:gd name="connsiteX19" fmla="*/ 389167 w 1171804"/>
                    <a:gd name="connsiteY19" fmla="*/ 1988344 h 2191516"/>
                    <a:gd name="connsiteX20" fmla="*/ 363767 w 1171804"/>
                    <a:gd name="connsiteY20" fmla="*/ 2070894 h 2191516"/>
                    <a:gd name="connsiteX21" fmla="*/ 274867 w 1171804"/>
                    <a:gd name="connsiteY21" fmla="*/ 2055019 h 2191516"/>
                    <a:gd name="connsiteX22" fmla="*/ 262167 w 1171804"/>
                    <a:gd name="connsiteY22" fmla="*/ 1975644 h 2191516"/>
                    <a:gd name="connsiteX23" fmla="*/ 326461 w 1171804"/>
                    <a:gd name="connsiteY23" fmla="*/ 1945482 h 2191516"/>
                    <a:gd name="connsiteX24" fmla="*/ 328842 w 1171804"/>
                    <a:gd name="connsiteY24" fmla="*/ 1881981 h 2191516"/>
                    <a:gd name="connsiteX25" fmla="*/ 395517 w 1171804"/>
                    <a:gd name="connsiteY25" fmla="*/ 1826419 h 2191516"/>
                    <a:gd name="connsiteX26" fmla="*/ 282804 w 1171804"/>
                    <a:gd name="connsiteY26" fmla="*/ 1743075 h 2191516"/>
                    <a:gd name="connsiteX27" fmla="*/ 312173 w 1171804"/>
                    <a:gd name="connsiteY27" fmla="*/ 1650999 h 2191516"/>
                    <a:gd name="connsiteX28" fmla="*/ 290742 w 1171804"/>
                    <a:gd name="connsiteY28" fmla="*/ 1575594 h 2191516"/>
                    <a:gd name="connsiteX29" fmla="*/ 220892 w 1171804"/>
                    <a:gd name="connsiteY29" fmla="*/ 1486694 h 2191516"/>
                    <a:gd name="connsiteX30" fmla="*/ 271692 w 1171804"/>
                    <a:gd name="connsiteY30" fmla="*/ 1343819 h 2191516"/>
                    <a:gd name="connsiteX31" fmla="*/ 182792 w 1171804"/>
                    <a:gd name="connsiteY31" fmla="*/ 1270794 h 2191516"/>
                    <a:gd name="connsiteX32" fmla="*/ 109767 w 1171804"/>
                    <a:gd name="connsiteY32" fmla="*/ 1194594 h 2191516"/>
                    <a:gd name="connsiteX33" fmla="*/ 78017 w 1171804"/>
                    <a:gd name="connsiteY33" fmla="*/ 1077119 h 2191516"/>
                    <a:gd name="connsiteX34" fmla="*/ 65317 w 1171804"/>
                    <a:gd name="connsiteY34" fmla="*/ 918369 h 2191516"/>
                    <a:gd name="connsiteX35" fmla="*/ 27217 w 1171804"/>
                    <a:gd name="connsiteY35" fmla="*/ 807244 h 2191516"/>
                    <a:gd name="connsiteX36" fmla="*/ 1817 w 1171804"/>
                    <a:gd name="connsiteY36" fmla="*/ 715169 h 2191516"/>
                    <a:gd name="connsiteX37" fmla="*/ 78017 w 1171804"/>
                    <a:gd name="connsiteY37" fmla="*/ 642144 h 2191516"/>
                    <a:gd name="connsiteX38" fmla="*/ 50236 w 1171804"/>
                    <a:gd name="connsiteY38" fmla="*/ 574675 h 2191516"/>
                    <a:gd name="connsiteX39" fmla="*/ 97860 w 1171804"/>
                    <a:gd name="connsiteY39" fmla="*/ 529431 h 2191516"/>
                    <a:gd name="connsiteX40" fmla="*/ 71667 w 1171804"/>
                    <a:gd name="connsiteY40" fmla="*/ 481806 h 2191516"/>
                    <a:gd name="connsiteX41" fmla="*/ 119292 w 1171804"/>
                    <a:gd name="connsiteY41" fmla="*/ 436562 h 2191516"/>
                    <a:gd name="connsiteX42" fmla="*/ 93892 w 1171804"/>
                    <a:gd name="connsiteY42" fmla="*/ 381794 h 2191516"/>
                    <a:gd name="connsiteX43" fmla="*/ 119292 w 1171804"/>
                    <a:gd name="connsiteY43" fmla="*/ 305594 h 2191516"/>
                    <a:gd name="connsiteX44" fmla="*/ 76430 w 1171804"/>
                    <a:gd name="connsiteY44" fmla="*/ 267494 h 2191516"/>
                    <a:gd name="connsiteX45" fmla="*/ 131992 w 1171804"/>
                    <a:gd name="connsiteY45" fmla="*/ 219075 h 2191516"/>
                    <a:gd name="connsiteX46" fmla="*/ 208193 w 1171804"/>
                    <a:gd name="connsiteY46" fmla="*/ 0 h 2191516"/>
                    <a:gd name="connsiteX47" fmla="*/ 33567 w 1171804"/>
                    <a:gd name="connsiteY47" fmla="*/ 134143 h 2191516"/>
                    <a:gd name="connsiteX0" fmla="*/ 1171804 w 1171804"/>
                    <a:gd name="connsiteY0" fmla="*/ 1895476 h 2057373"/>
                    <a:gd name="connsiteX1" fmla="*/ 1078142 w 1171804"/>
                    <a:gd name="connsiteY1" fmla="*/ 1895476 h 2057373"/>
                    <a:gd name="connsiteX2" fmla="*/ 979717 w 1171804"/>
                    <a:gd name="connsiteY2" fmla="*/ 1882776 h 2057373"/>
                    <a:gd name="connsiteX3" fmla="*/ 947967 w 1171804"/>
                    <a:gd name="connsiteY3" fmla="*/ 1844676 h 2057373"/>
                    <a:gd name="connsiteX4" fmla="*/ 925742 w 1171804"/>
                    <a:gd name="connsiteY4" fmla="*/ 1806576 h 2057373"/>
                    <a:gd name="connsiteX5" fmla="*/ 830492 w 1171804"/>
                    <a:gd name="connsiteY5" fmla="*/ 1831976 h 2057373"/>
                    <a:gd name="connsiteX6" fmla="*/ 849542 w 1171804"/>
                    <a:gd name="connsiteY6" fmla="*/ 1890714 h 2057373"/>
                    <a:gd name="connsiteX7" fmla="*/ 813823 w 1171804"/>
                    <a:gd name="connsiteY7" fmla="*/ 1916908 h 2057373"/>
                    <a:gd name="connsiteX8" fmla="*/ 753498 w 1171804"/>
                    <a:gd name="connsiteY8" fmla="*/ 1933576 h 2057373"/>
                    <a:gd name="connsiteX9" fmla="*/ 706667 w 1171804"/>
                    <a:gd name="connsiteY9" fmla="*/ 1949451 h 2057373"/>
                    <a:gd name="connsiteX10" fmla="*/ 678092 w 1171804"/>
                    <a:gd name="connsiteY10" fmla="*/ 1911351 h 2057373"/>
                    <a:gd name="connsiteX11" fmla="*/ 624117 w 1171804"/>
                    <a:gd name="connsiteY11" fmla="*/ 1927226 h 2057373"/>
                    <a:gd name="connsiteX12" fmla="*/ 638404 w 1171804"/>
                    <a:gd name="connsiteY12" fmla="*/ 1976439 h 2057373"/>
                    <a:gd name="connsiteX13" fmla="*/ 545536 w 1171804"/>
                    <a:gd name="connsiteY13" fmla="*/ 2041526 h 2057373"/>
                    <a:gd name="connsiteX14" fmla="*/ 492355 w 1171804"/>
                    <a:gd name="connsiteY14" fmla="*/ 2037557 h 2057373"/>
                    <a:gd name="connsiteX15" fmla="*/ 430442 w 1171804"/>
                    <a:gd name="connsiteY15" fmla="*/ 2055020 h 2057373"/>
                    <a:gd name="connsiteX16" fmla="*/ 408217 w 1171804"/>
                    <a:gd name="connsiteY16" fmla="*/ 1977232 h 2057373"/>
                    <a:gd name="connsiteX17" fmla="*/ 459017 w 1171804"/>
                    <a:gd name="connsiteY17" fmla="*/ 1927226 h 2057373"/>
                    <a:gd name="connsiteX18" fmla="*/ 490767 w 1171804"/>
                    <a:gd name="connsiteY18" fmla="*/ 1866901 h 2057373"/>
                    <a:gd name="connsiteX19" fmla="*/ 389167 w 1171804"/>
                    <a:gd name="connsiteY19" fmla="*/ 1854201 h 2057373"/>
                    <a:gd name="connsiteX20" fmla="*/ 363767 w 1171804"/>
                    <a:gd name="connsiteY20" fmla="*/ 1936751 h 2057373"/>
                    <a:gd name="connsiteX21" fmla="*/ 274867 w 1171804"/>
                    <a:gd name="connsiteY21" fmla="*/ 1920876 h 2057373"/>
                    <a:gd name="connsiteX22" fmla="*/ 262167 w 1171804"/>
                    <a:gd name="connsiteY22" fmla="*/ 1841501 h 2057373"/>
                    <a:gd name="connsiteX23" fmla="*/ 326461 w 1171804"/>
                    <a:gd name="connsiteY23" fmla="*/ 1811339 h 2057373"/>
                    <a:gd name="connsiteX24" fmla="*/ 328842 w 1171804"/>
                    <a:gd name="connsiteY24" fmla="*/ 1747838 h 2057373"/>
                    <a:gd name="connsiteX25" fmla="*/ 395517 w 1171804"/>
                    <a:gd name="connsiteY25" fmla="*/ 1692276 h 2057373"/>
                    <a:gd name="connsiteX26" fmla="*/ 282804 w 1171804"/>
                    <a:gd name="connsiteY26" fmla="*/ 1608932 h 2057373"/>
                    <a:gd name="connsiteX27" fmla="*/ 312173 w 1171804"/>
                    <a:gd name="connsiteY27" fmla="*/ 1516856 h 2057373"/>
                    <a:gd name="connsiteX28" fmla="*/ 290742 w 1171804"/>
                    <a:gd name="connsiteY28" fmla="*/ 1441451 h 2057373"/>
                    <a:gd name="connsiteX29" fmla="*/ 220892 w 1171804"/>
                    <a:gd name="connsiteY29" fmla="*/ 1352551 h 2057373"/>
                    <a:gd name="connsiteX30" fmla="*/ 271692 w 1171804"/>
                    <a:gd name="connsiteY30" fmla="*/ 1209676 h 2057373"/>
                    <a:gd name="connsiteX31" fmla="*/ 182792 w 1171804"/>
                    <a:gd name="connsiteY31" fmla="*/ 1136651 h 2057373"/>
                    <a:gd name="connsiteX32" fmla="*/ 109767 w 1171804"/>
                    <a:gd name="connsiteY32" fmla="*/ 1060451 h 2057373"/>
                    <a:gd name="connsiteX33" fmla="*/ 78017 w 1171804"/>
                    <a:gd name="connsiteY33" fmla="*/ 942976 h 2057373"/>
                    <a:gd name="connsiteX34" fmla="*/ 65317 w 1171804"/>
                    <a:gd name="connsiteY34" fmla="*/ 784226 h 2057373"/>
                    <a:gd name="connsiteX35" fmla="*/ 27217 w 1171804"/>
                    <a:gd name="connsiteY35" fmla="*/ 673101 h 2057373"/>
                    <a:gd name="connsiteX36" fmla="*/ 1817 w 1171804"/>
                    <a:gd name="connsiteY36" fmla="*/ 581026 h 2057373"/>
                    <a:gd name="connsiteX37" fmla="*/ 78017 w 1171804"/>
                    <a:gd name="connsiteY37" fmla="*/ 508001 h 2057373"/>
                    <a:gd name="connsiteX38" fmla="*/ 50236 w 1171804"/>
                    <a:gd name="connsiteY38" fmla="*/ 440532 h 2057373"/>
                    <a:gd name="connsiteX39" fmla="*/ 97860 w 1171804"/>
                    <a:gd name="connsiteY39" fmla="*/ 395288 h 2057373"/>
                    <a:gd name="connsiteX40" fmla="*/ 71667 w 1171804"/>
                    <a:gd name="connsiteY40" fmla="*/ 347663 h 2057373"/>
                    <a:gd name="connsiteX41" fmla="*/ 119292 w 1171804"/>
                    <a:gd name="connsiteY41" fmla="*/ 302419 h 2057373"/>
                    <a:gd name="connsiteX42" fmla="*/ 93892 w 1171804"/>
                    <a:gd name="connsiteY42" fmla="*/ 247651 h 2057373"/>
                    <a:gd name="connsiteX43" fmla="*/ 119292 w 1171804"/>
                    <a:gd name="connsiteY43" fmla="*/ 171451 h 2057373"/>
                    <a:gd name="connsiteX44" fmla="*/ 76430 w 1171804"/>
                    <a:gd name="connsiteY44" fmla="*/ 133351 h 2057373"/>
                    <a:gd name="connsiteX45" fmla="*/ 131992 w 1171804"/>
                    <a:gd name="connsiteY45" fmla="*/ 84932 h 2057373"/>
                    <a:gd name="connsiteX46" fmla="*/ 101037 w 1171804"/>
                    <a:gd name="connsiteY46" fmla="*/ 25400 h 2057373"/>
                    <a:gd name="connsiteX47" fmla="*/ 33567 w 1171804"/>
                    <a:gd name="connsiteY47" fmla="*/ 0 h 2057373"/>
                    <a:gd name="connsiteX0" fmla="*/ 1183481 w 1183481"/>
                    <a:gd name="connsiteY0" fmla="*/ 1914526 h 2076423"/>
                    <a:gd name="connsiteX1" fmla="*/ 1089819 w 1183481"/>
                    <a:gd name="connsiteY1" fmla="*/ 1914526 h 2076423"/>
                    <a:gd name="connsiteX2" fmla="*/ 991394 w 1183481"/>
                    <a:gd name="connsiteY2" fmla="*/ 1901826 h 2076423"/>
                    <a:gd name="connsiteX3" fmla="*/ 959644 w 1183481"/>
                    <a:gd name="connsiteY3" fmla="*/ 1863726 h 2076423"/>
                    <a:gd name="connsiteX4" fmla="*/ 937419 w 1183481"/>
                    <a:gd name="connsiteY4" fmla="*/ 1825626 h 2076423"/>
                    <a:gd name="connsiteX5" fmla="*/ 842169 w 1183481"/>
                    <a:gd name="connsiteY5" fmla="*/ 1851026 h 2076423"/>
                    <a:gd name="connsiteX6" fmla="*/ 861219 w 1183481"/>
                    <a:gd name="connsiteY6" fmla="*/ 1909764 h 2076423"/>
                    <a:gd name="connsiteX7" fmla="*/ 825500 w 1183481"/>
                    <a:gd name="connsiteY7" fmla="*/ 1935958 h 2076423"/>
                    <a:gd name="connsiteX8" fmla="*/ 765175 w 1183481"/>
                    <a:gd name="connsiteY8" fmla="*/ 1952626 h 2076423"/>
                    <a:gd name="connsiteX9" fmla="*/ 718344 w 1183481"/>
                    <a:gd name="connsiteY9" fmla="*/ 1968501 h 2076423"/>
                    <a:gd name="connsiteX10" fmla="*/ 689769 w 1183481"/>
                    <a:gd name="connsiteY10" fmla="*/ 1930401 h 2076423"/>
                    <a:gd name="connsiteX11" fmla="*/ 635794 w 1183481"/>
                    <a:gd name="connsiteY11" fmla="*/ 1946276 h 2076423"/>
                    <a:gd name="connsiteX12" fmla="*/ 650081 w 1183481"/>
                    <a:gd name="connsiteY12" fmla="*/ 1995489 h 2076423"/>
                    <a:gd name="connsiteX13" fmla="*/ 557213 w 1183481"/>
                    <a:gd name="connsiteY13" fmla="*/ 2060576 h 2076423"/>
                    <a:gd name="connsiteX14" fmla="*/ 504032 w 1183481"/>
                    <a:gd name="connsiteY14" fmla="*/ 2056607 h 2076423"/>
                    <a:gd name="connsiteX15" fmla="*/ 442119 w 1183481"/>
                    <a:gd name="connsiteY15" fmla="*/ 2074070 h 2076423"/>
                    <a:gd name="connsiteX16" fmla="*/ 419894 w 1183481"/>
                    <a:gd name="connsiteY16" fmla="*/ 1996282 h 2076423"/>
                    <a:gd name="connsiteX17" fmla="*/ 470694 w 1183481"/>
                    <a:gd name="connsiteY17" fmla="*/ 1946276 h 2076423"/>
                    <a:gd name="connsiteX18" fmla="*/ 502444 w 1183481"/>
                    <a:gd name="connsiteY18" fmla="*/ 1885951 h 2076423"/>
                    <a:gd name="connsiteX19" fmla="*/ 400844 w 1183481"/>
                    <a:gd name="connsiteY19" fmla="*/ 1873251 h 2076423"/>
                    <a:gd name="connsiteX20" fmla="*/ 375444 w 1183481"/>
                    <a:gd name="connsiteY20" fmla="*/ 1955801 h 2076423"/>
                    <a:gd name="connsiteX21" fmla="*/ 286544 w 1183481"/>
                    <a:gd name="connsiteY21" fmla="*/ 1939926 h 2076423"/>
                    <a:gd name="connsiteX22" fmla="*/ 273844 w 1183481"/>
                    <a:gd name="connsiteY22" fmla="*/ 1860551 h 2076423"/>
                    <a:gd name="connsiteX23" fmla="*/ 338138 w 1183481"/>
                    <a:gd name="connsiteY23" fmla="*/ 1830389 h 2076423"/>
                    <a:gd name="connsiteX24" fmla="*/ 340519 w 1183481"/>
                    <a:gd name="connsiteY24" fmla="*/ 1766888 h 2076423"/>
                    <a:gd name="connsiteX25" fmla="*/ 407194 w 1183481"/>
                    <a:gd name="connsiteY25" fmla="*/ 1711326 h 2076423"/>
                    <a:gd name="connsiteX26" fmla="*/ 294481 w 1183481"/>
                    <a:gd name="connsiteY26" fmla="*/ 1627982 h 2076423"/>
                    <a:gd name="connsiteX27" fmla="*/ 323850 w 1183481"/>
                    <a:gd name="connsiteY27" fmla="*/ 1535906 h 2076423"/>
                    <a:gd name="connsiteX28" fmla="*/ 302419 w 1183481"/>
                    <a:gd name="connsiteY28" fmla="*/ 1460501 h 2076423"/>
                    <a:gd name="connsiteX29" fmla="*/ 232569 w 1183481"/>
                    <a:gd name="connsiteY29" fmla="*/ 1371601 h 2076423"/>
                    <a:gd name="connsiteX30" fmla="*/ 283369 w 1183481"/>
                    <a:gd name="connsiteY30" fmla="*/ 1228726 h 2076423"/>
                    <a:gd name="connsiteX31" fmla="*/ 194469 w 1183481"/>
                    <a:gd name="connsiteY31" fmla="*/ 1155701 h 2076423"/>
                    <a:gd name="connsiteX32" fmla="*/ 121444 w 1183481"/>
                    <a:gd name="connsiteY32" fmla="*/ 1079501 h 2076423"/>
                    <a:gd name="connsiteX33" fmla="*/ 89694 w 1183481"/>
                    <a:gd name="connsiteY33" fmla="*/ 962026 h 2076423"/>
                    <a:gd name="connsiteX34" fmla="*/ 76994 w 1183481"/>
                    <a:gd name="connsiteY34" fmla="*/ 803276 h 2076423"/>
                    <a:gd name="connsiteX35" fmla="*/ 38894 w 1183481"/>
                    <a:gd name="connsiteY35" fmla="*/ 692151 h 2076423"/>
                    <a:gd name="connsiteX36" fmla="*/ 13494 w 1183481"/>
                    <a:gd name="connsiteY36" fmla="*/ 600076 h 2076423"/>
                    <a:gd name="connsiteX37" fmla="*/ 89694 w 1183481"/>
                    <a:gd name="connsiteY37" fmla="*/ 527051 h 2076423"/>
                    <a:gd name="connsiteX38" fmla="*/ 61913 w 1183481"/>
                    <a:gd name="connsiteY38" fmla="*/ 459582 h 2076423"/>
                    <a:gd name="connsiteX39" fmla="*/ 109537 w 1183481"/>
                    <a:gd name="connsiteY39" fmla="*/ 414338 h 2076423"/>
                    <a:gd name="connsiteX40" fmla="*/ 83344 w 1183481"/>
                    <a:gd name="connsiteY40" fmla="*/ 366713 h 2076423"/>
                    <a:gd name="connsiteX41" fmla="*/ 130969 w 1183481"/>
                    <a:gd name="connsiteY41" fmla="*/ 321469 h 2076423"/>
                    <a:gd name="connsiteX42" fmla="*/ 105569 w 1183481"/>
                    <a:gd name="connsiteY42" fmla="*/ 266701 h 2076423"/>
                    <a:gd name="connsiteX43" fmla="*/ 130969 w 1183481"/>
                    <a:gd name="connsiteY43" fmla="*/ 190501 h 2076423"/>
                    <a:gd name="connsiteX44" fmla="*/ 88107 w 1183481"/>
                    <a:gd name="connsiteY44" fmla="*/ 152401 h 2076423"/>
                    <a:gd name="connsiteX45" fmla="*/ 143669 w 1183481"/>
                    <a:gd name="connsiteY45" fmla="*/ 103982 h 2076423"/>
                    <a:gd name="connsiteX46" fmla="*/ 112714 w 1183481"/>
                    <a:gd name="connsiteY46" fmla="*/ 44450 h 2076423"/>
                    <a:gd name="connsiteX47" fmla="*/ 0 w 1183481"/>
                    <a:gd name="connsiteY47" fmla="*/ 0 h 2076423"/>
                    <a:gd name="connsiteX0" fmla="*/ 1183481 w 1183481"/>
                    <a:gd name="connsiteY0" fmla="*/ 1914526 h 2076423"/>
                    <a:gd name="connsiteX1" fmla="*/ 1089819 w 1183481"/>
                    <a:gd name="connsiteY1" fmla="*/ 1914526 h 2076423"/>
                    <a:gd name="connsiteX2" fmla="*/ 991394 w 1183481"/>
                    <a:gd name="connsiteY2" fmla="*/ 1901826 h 2076423"/>
                    <a:gd name="connsiteX3" fmla="*/ 959644 w 1183481"/>
                    <a:gd name="connsiteY3" fmla="*/ 1863726 h 2076423"/>
                    <a:gd name="connsiteX4" fmla="*/ 937419 w 1183481"/>
                    <a:gd name="connsiteY4" fmla="*/ 1825626 h 2076423"/>
                    <a:gd name="connsiteX5" fmla="*/ 842169 w 1183481"/>
                    <a:gd name="connsiteY5" fmla="*/ 1851026 h 2076423"/>
                    <a:gd name="connsiteX6" fmla="*/ 861219 w 1183481"/>
                    <a:gd name="connsiteY6" fmla="*/ 1909764 h 2076423"/>
                    <a:gd name="connsiteX7" fmla="*/ 825500 w 1183481"/>
                    <a:gd name="connsiteY7" fmla="*/ 1935958 h 2076423"/>
                    <a:gd name="connsiteX8" fmla="*/ 765175 w 1183481"/>
                    <a:gd name="connsiteY8" fmla="*/ 1952626 h 2076423"/>
                    <a:gd name="connsiteX9" fmla="*/ 718344 w 1183481"/>
                    <a:gd name="connsiteY9" fmla="*/ 1968501 h 2076423"/>
                    <a:gd name="connsiteX10" fmla="*/ 689769 w 1183481"/>
                    <a:gd name="connsiteY10" fmla="*/ 1930401 h 2076423"/>
                    <a:gd name="connsiteX11" fmla="*/ 635794 w 1183481"/>
                    <a:gd name="connsiteY11" fmla="*/ 1946276 h 2076423"/>
                    <a:gd name="connsiteX12" fmla="*/ 650081 w 1183481"/>
                    <a:gd name="connsiteY12" fmla="*/ 1995489 h 2076423"/>
                    <a:gd name="connsiteX13" fmla="*/ 557213 w 1183481"/>
                    <a:gd name="connsiteY13" fmla="*/ 2060576 h 2076423"/>
                    <a:gd name="connsiteX14" fmla="*/ 504032 w 1183481"/>
                    <a:gd name="connsiteY14" fmla="*/ 2056607 h 2076423"/>
                    <a:gd name="connsiteX15" fmla="*/ 442119 w 1183481"/>
                    <a:gd name="connsiteY15" fmla="*/ 2074070 h 2076423"/>
                    <a:gd name="connsiteX16" fmla="*/ 419894 w 1183481"/>
                    <a:gd name="connsiteY16" fmla="*/ 1996282 h 2076423"/>
                    <a:gd name="connsiteX17" fmla="*/ 470694 w 1183481"/>
                    <a:gd name="connsiteY17" fmla="*/ 1946276 h 2076423"/>
                    <a:gd name="connsiteX18" fmla="*/ 502444 w 1183481"/>
                    <a:gd name="connsiteY18" fmla="*/ 1885951 h 2076423"/>
                    <a:gd name="connsiteX19" fmla="*/ 400844 w 1183481"/>
                    <a:gd name="connsiteY19" fmla="*/ 1873251 h 2076423"/>
                    <a:gd name="connsiteX20" fmla="*/ 375444 w 1183481"/>
                    <a:gd name="connsiteY20" fmla="*/ 1955801 h 2076423"/>
                    <a:gd name="connsiteX21" fmla="*/ 286544 w 1183481"/>
                    <a:gd name="connsiteY21" fmla="*/ 1939926 h 2076423"/>
                    <a:gd name="connsiteX22" fmla="*/ 273844 w 1183481"/>
                    <a:gd name="connsiteY22" fmla="*/ 1860551 h 2076423"/>
                    <a:gd name="connsiteX23" fmla="*/ 338138 w 1183481"/>
                    <a:gd name="connsiteY23" fmla="*/ 1830389 h 2076423"/>
                    <a:gd name="connsiteX24" fmla="*/ 340519 w 1183481"/>
                    <a:gd name="connsiteY24" fmla="*/ 1766888 h 2076423"/>
                    <a:gd name="connsiteX25" fmla="*/ 407194 w 1183481"/>
                    <a:gd name="connsiteY25" fmla="*/ 1711326 h 2076423"/>
                    <a:gd name="connsiteX26" fmla="*/ 294481 w 1183481"/>
                    <a:gd name="connsiteY26" fmla="*/ 1627982 h 2076423"/>
                    <a:gd name="connsiteX27" fmla="*/ 323850 w 1183481"/>
                    <a:gd name="connsiteY27" fmla="*/ 1535906 h 2076423"/>
                    <a:gd name="connsiteX28" fmla="*/ 302419 w 1183481"/>
                    <a:gd name="connsiteY28" fmla="*/ 1460501 h 2076423"/>
                    <a:gd name="connsiteX29" fmla="*/ 232569 w 1183481"/>
                    <a:gd name="connsiteY29" fmla="*/ 1371601 h 2076423"/>
                    <a:gd name="connsiteX30" fmla="*/ 283369 w 1183481"/>
                    <a:gd name="connsiteY30" fmla="*/ 1228726 h 2076423"/>
                    <a:gd name="connsiteX31" fmla="*/ 194469 w 1183481"/>
                    <a:gd name="connsiteY31" fmla="*/ 1155701 h 2076423"/>
                    <a:gd name="connsiteX32" fmla="*/ 121444 w 1183481"/>
                    <a:gd name="connsiteY32" fmla="*/ 1079501 h 2076423"/>
                    <a:gd name="connsiteX33" fmla="*/ 89694 w 1183481"/>
                    <a:gd name="connsiteY33" fmla="*/ 962026 h 2076423"/>
                    <a:gd name="connsiteX34" fmla="*/ 76994 w 1183481"/>
                    <a:gd name="connsiteY34" fmla="*/ 803276 h 2076423"/>
                    <a:gd name="connsiteX35" fmla="*/ 38894 w 1183481"/>
                    <a:gd name="connsiteY35" fmla="*/ 692151 h 2076423"/>
                    <a:gd name="connsiteX36" fmla="*/ 13494 w 1183481"/>
                    <a:gd name="connsiteY36" fmla="*/ 600076 h 2076423"/>
                    <a:gd name="connsiteX37" fmla="*/ 89694 w 1183481"/>
                    <a:gd name="connsiteY37" fmla="*/ 527051 h 2076423"/>
                    <a:gd name="connsiteX38" fmla="*/ 61913 w 1183481"/>
                    <a:gd name="connsiteY38" fmla="*/ 459582 h 2076423"/>
                    <a:gd name="connsiteX39" fmla="*/ 109537 w 1183481"/>
                    <a:gd name="connsiteY39" fmla="*/ 414338 h 2076423"/>
                    <a:gd name="connsiteX40" fmla="*/ 83344 w 1183481"/>
                    <a:gd name="connsiteY40" fmla="*/ 366713 h 2076423"/>
                    <a:gd name="connsiteX41" fmla="*/ 130969 w 1183481"/>
                    <a:gd name="connsiteY41" fmla="*/ 321469 h 2076423"/>
                    <a:gd name="connsiteX42" fmla="*/ 105569 w 1183481"/>
                    <a:gd name="connsiteY42" fmla="*/ 266701 h 2076423"/>
                    <a:gd name="connsiteX43" fmla="*/ 130969 w 1183481"/>
                    <a:gd name="connsiteY43" fmla="*/ 190501 h 2076423"/>
                    <a:gd name="connsiteX44" fmla="*/ 88107 w 1183481"/>
                    <a:gd name="connsiteY44" fmla="*/ 152401 h 2076423"/>
                    <a:gd name="connsiteX45" fmla="*/ 143669 w 1183481"/>
                    <a:gd name="connsiteY45" fmla="*/ 103982 h 2076423"/>
                    <a:gd name="connsiteX46" fmla="*/ 112714 w 1183481"/>
                    <a:gd name="connsiteY46" fmla="*/ 44450 h 2076423"/>
                    <a:gd name="connsiteX47" fmla="*/ 0 w 1183481"/>
                    <a:gd name="connsiteY47" fmla="*/ 0 h 2076423"/>
                    <a:gd name="connsiteX0" fmla="*/ 1183481 w 1183481"/>
                    <a:gd name="connsiteY0" fmla="*/ 1914526 h 2076423"/>
                    <a:gd name="connsiteX1" fmla="*/ 1089819 w 1183481"/>
                    <a:gd name="connsiteY1" fmla="*/ 1914526 h 2076423"/>
                    <a:gd name="connsiteX2" fmla="*/ 991394 w 1183481"/>
                    <a:gd name="connsiteY2" fmla="*/ 1901826 h 2076423"/>
                    <a:gd name="connsiteX3" fmla="*/ 959644 w 1183481"/>
                    <a:gd name="connsiteY3" fmla="*/ 1863726 h 2076423"/>
                    <a:gd name="connsiteX4" fmla="*/ 937419 w 1183481"/>
                    <a:gd name="connsiteY4" fmla="*/ 1825626 h 2076423"/>
                    <a:gd name="connsiteX5" fmla="*/ 842169 w 1183481"/>
                    <a:gd name="connsiteY5" fmla="*/ 1851026 h 2076423"/>
                    <a:gd name="connsiteX6" fmla="*/ 861219 w 1183481"/>
                    <a:gd name="connsiteY6" fmla="*/ 1909764 h 2076423"/>
                    <a:gd name="connsiteX7" fmla="*/ 825500 w 1183481"/>
                    <a:gd name="connsiteY7" fmla="*/ 1935958 h 2076423"/>
                    <a:gd name="connsiteX8" fmla="*/ 765175 w 1183481"/>
                    <a:gd name="connsiteY8" fmla="*/ 1952626 h 2076423"/>
                    <a:gd name="connsiteX9" fmla="*/ 718344 w 1183481"/>
                    <a:gd name="connsiteY9" fmla="*/ 1968501 h 2076423"/>
                    <a:gd name="connsiteX10" fmla="*/ 689769 w 1183481"/>
                    <a:gd name="connsiteY10" fmla="*/ 1930401 h 2076423"/>
                    <a:gd name="connsiteX11" fmla="*/ 635794 w 1183481"/>
                    <a:gd name="connsiteY11" fmla="*/ 1946276 h 2076423"/>
                    <a:gd name="connsiteX12" fmla="*/ 650081 w 1183481"/>
                    <a:gd name="connsiteY12" fmla="*/ 1995489 h 2076423"/>
                    <a:gd name="connsiteX13" fmla="*/ 557213 w 1183481"/>
                    <a:gd name="connsiteY13" fmla="*/ 2060576 h 2076423"/>
                    <a:gd name="connsiteX14" fmla="*/ 504032 w 1183481"/>
                    <a:gd name="connsiteY14" fmla="*/ 2056607 h 2076423"/>
                    <a:gd name="connsiteX15" fmla="*/ 442119 w 1183481"/>
                    <a:gd name="connsiteY15" fmla="*/ 2074070 h 2076423"/>
                    <a:gd name="connsiteX16" fmla="*/ 419894 w 1183481"/>
                    <a:gd name="connsiteY16" fmla="*/ 1996282 h 2076423"/>
                    <a:gd name="connsiteX17" fmla="*/ 470694 w 1183481"/>
                    <a:gd name="connsiteY17" fmla="*/ 1946276 h 2076423"/>
                    <a:gd name="connsiteX18" fmla="*/ 502444 w 1183481"/>
                    <a:gd name="connsiteY18" fmla="*/ 1885951 h 2076423"/>
                    <a:gd name="connsiteX19" fmla="*/ 400844 w 1183481"/>
                    <a:gd name="connsiteY19" fmla="*/ 1873251 h 2076423"/>
                    <a:gd name="connsiteX20" fmla="*/ 375444 w 1183481"/>
                    <a:gd name="connsiteY20" fmla="*/ 1955801 h 2076423"/>
                    <a:gd name="connsiteX21" fmla="*/ 286544 w 1183481"/>
                    <a:gd name="connsiteY21" fmla="*/ 1939926 h 2076423"/>
                    <a:gd name="connsiteX22" fmla="*/ 273844 w 1183481"/>
                    <a:gd name="connsiteY22" fmla="*/ 1860551 h 2076423"/>
                    <a:gd name="connsiteX23" fmla="*/ 338138 w 1183481"/>
                    <a:gd name="connsiteY23" fmla="*/ 1830389 h 2076423"/>
                    <a:gd name="connsiteX24" fmla="*/ 340519 w 1183481"/>
                    <a:gd name="connsiteY24" fmla="*/ 1766888 h 2076423"/>
                    <a:gd name="connsiteX25" fmla="*/ 407194 w 1183481"/>
                    <a:gd name="connsiteY25" fmla="*/ 1711326 h 2076423"/>
                    <a:gd name="connsiteX26" fmla="*/ 294481 w 1183481"/>
                    <a:gd name="connsiteY26" fmla="*/ 1627982 h 2076423"/>
                    <a:gd name="connsiteX27" fmla="*/ 323850 w 1183481"/>
                    <a:gd name="connsiteY27" fmla="*/ 1535906 h 2076423"/>
                    <a:gd name="connsiteX28" fmla="*/ 302419 w 1183481"/>
                    <a:gd name="connsiteY28" fmla="*/ 1460501 h 2076423"/>
                    <a:gd name="connsiteX29" fmla="*/ 232569 w 1183481"/>
                    <a:gd name="connsiteY29" fmla="*/ 1371601 h 2076423"/>
                    <a:gd name="connsiteX30" fmla="*/ 283369 w 1183481"/>
                    <a:gd name="connsiteY30" fmla="*/ 1228726 h 2076423"/>
                    <a:gd name="connsiteX31" fmla="*/ 194469 w 1183481"/>
                    <a:gd name="connsiteY31" fmla="*/ 1155701 h 2076423"/>
                    <a:gd name="connsiteX32" fmla="*/ 121444 w 1183481"/>
                    <a:gd name="connsiteY32" fmla="*/ 1079501 h 2076423"/>
                    <a:gd name="connsiteX33" fmla="*/ 89694 w 1183481"/>
                    <a:gd name="connsiteY33" fmla="*/ 962026 h 2076423"/>
                    <a:gd name="connsiteX34" fmla="*/ 76994 w 1183481"/>
                    <a:gd name="connsiteY34" fmla="*/ 803276 h 2076423"/>
                    <a:gd name="connsiteX35" fmla="*/ 38894 w 1183481"/>
                    <a:gd name="connsiteY35" fmla="*/ 692151 h 2076423"/>
                    <a:gd name="connsiteX36" fmla="*/ 13494 w 1183481"/>
                    <a:gd name="connsiteY36" fmla="*/ 600076 h 2076423"/>
                    <a:gd name="connsiteX37" fmla="*/ 89694 w 1183481"/>
                    <a:gd name="connsiteY37" fmla="*/ 527051 h 2076423"/>
                    <a:gd name="connsiteX38" fmla="*/ 61913 w 1183481"/>
                    <a:gd name="connsiteY38" fmla="*/ 459582 h 2076423"/>
                    <a:gd name="connsiteX39" fmla="*/ 109537 w 1183481"/>
                    <a:gd name="connsiteY39" fmla="*/ 414338 h 2076423"/>
                    <a:gd name="connsiteX40" fmla="*/ 83344 w 1183481"/>
                    <a:gd name="connsiteY40" fmla="*/ 366713 h 2076423"/>
                    <a:gd name="connsiteX41" fmla="*/ 130969 w 1183481"/>
                    <a:gd name="connsiteY41" fmla="*/ 321469 h 2076423"/>
                    <a:gd name="connsiteX42" fmla="*/ 105569 w 1183481"/>
                    <a:gd name="connsiteY42" fmla="*/ 266701 h 2076423"/>
                    <a:gd name="connsiteX43" fmla="*/ 130969 w 1183481"/>
                    <a:gd name="connsiteY43" fmla="*/ 190501 h 2076423"/>
                    <a:gd name="connsiteX44" fmla="*/ 88107 w 1183481"/>
                    <a:gd name="connsiteY44" fmla="*/ 152401 h 2076423"/>
                    <a:gd name="connsiteX45" fmla="*/ 143669 w 1183481"/>
                    <a:gd name="connsiteY45" fmla="*/ 103982 h 2076423"/>
                    <a:gd name="connsiteX46" fmla="*/ 112714 w 1183481"/>
                    <a:gd name="connsiteY46" fmla="*/ 44450 h 2076423"/>
                    <a:gd name="connsiteX47" fmla="*/ 0 w 1183481"/>
                    <a:gd name="connsiteY47" fmla="*/ 0 h 2076423"/>
                    <a:gd name="connsiteX0" fmla="*/ 1183481 w 1183481"/>
                    <a:gd name="connsiteY0" fmla="*/ 1914526 h 2076423"/>
                    <a:gd name="connsiteX1" fmla="*/ 1089819 w 1183481"/>
                    <a:gd name="connsiteY1" fmla="*/ 1914526 h 2076423"/>
                    <a:gd name="connsiteX2" fmla="*/ 991394 w 1183481"/>
                    <a:gd name="connsiteY2" fmla="*/ 1901826 h 2076423"/>
                    <a:gd name="connsiteX3" fmla="*/ 959644 w 1183481"/>
                    <a:gd name="connsiteY3" fmla="*/ 1863726 h 2076423"/>
                    <a:gd name="connsiteX4" fmla="*/ 937419 w 1183481"/>
                    <a:gd name="connsiteY4" fmla="*/ 1825626 h 2076423"/>
                    <a:gd name="connsiteX5" fmla="*/ 842169 w 1183481"/>
                    <a:gd name="connsiteY5" fmla="*/ 1851026 h 2076423"/>
                    <a:gd name="connsiteX6" fmla="*/ 861219 w 1183481"/>
                    <a:gd name="connsiteY6" fmla="*/ 1909764 h 2076423"/>
                    <a:gd name="connsiteX7" fmla="*/ 825500 w 1183481"/>
                    <a:gd name="connsiteY7" fmla="*/ 1935958 h 2076423"/>
                    <a:gd name="connsiteX8" fmla="*/ 765175 w 1183481"/>
                    <a:gd name="connsiteY8" fmla="*/ 1952626 h 2076423"/>
                    <a:gd name="connsiteX9" fmla="*/ 718344 w 1183481"/>
                    <a:gd name="connsiteY9" fmla="*/ 1968501 h 2076423"/>
                    <a:gd name="connsiteX10" fmla="*/ 689769 w 1183481"/>
                    <a:gd name="connsiteY10" fmla="*/ 1930401 h 2076423"/>
                    <a:gd name="connsiteX11" fmla="*/ 635794 w 1183481"/>
                    <a:gd name="connsiteY11" fmla="*/ 1946276 h 2076423"/>
                    <a:gd name="connsiteX12" fmla="*/ 650081 w 1183481"/>
                    <a:gd name="connsiteY12" fmla="*/ 1995489 h 2076423"/>
                    <a:gd name="connsiteX13" fmla="*/ 557213 w 1183481"/>
                    <a:gd name="connsiteY13" fmla="*/ 2060576 h 2076423"/>
                    <a:gd name="connsiteX14" fmla="*/ 504032 w 1183481"/>
                    <a:gd name="connsiteY14" fmla="*/ 2056607 h 2076423"/>
                    <a:gd name="connsiteX15" fmla="*/ 442119 w 1183481"/>
                    <a:gd name="connsiteY15" fmla="*/ 2074070 h 2076423"/>
                    <a:gd name="connsiteX16" fmla="*/ 419894 w 1183481"/>
                    <a:gd name="connsiteY16" fmla="*/ 1996282 h 2076423"/>
                    <a:gd name="connsiteX17" fmla="*/ 470694 w 1183481"/>
                    <a:gd name="connsiteY17" fmla="*/ 1946276 h 2076423"/>
                    <a:gd name="connsiteX18" fmla="*/ 502444 w 1183481"/>
                    <a:gd name="connsiteY18" fmla="*/ 1885951 h 2076423"/>
                    <a:gd name="connsiteX19" fmla="*/ 400844 w 1183481"/>
                    <a:gd name="connsiteY19" fmla="*/ 1873251 h 2076423"/>
                    <a:gd name="connsiteX20" fmla="*/ 375444 w 1183481"/>
                    <a:gd name="connsiteY20" fmla="*/ 1955801 h 2076423"/>
                    <a:gd name="connsiteX21" fmla="*/ 286544 w 1183481"/>
                    <a:gd name="connsiteY21" fmla="*/ 1939926 h 2076423"/>
                    <a:gd name="connsiteX22" fmla="*/ 273844 w 1183481"/>
                    <a:gd name="connsiteY22" fmla="*/ 1860551 h 2076423"/>
                    <a:gd name="connsiteX23" fmla="*/ 338138 w 1183481"/>
                    <a:gd name="connsiteY23" fmla="*/ 1830389 h 2076423"/>
                    <a:gd name="connsiteX24" fmla="*/ 340519 w 1183481"/>
                    <a:gd name="connsiteY24" fmla="*/ 1766888 h 2076423"/>
                    <a:gd name="connsiteX25" fmla="*/ 407194 w 1183481"/>
                    <a:gd name="connsiteY25" fmla="*/ 1711326 h 2076423"/>
                    <a:gd name="connsiteX26" fmla="*/ 294481 w 1183481"/>
                    <a:gd name="connsiteY26" fmla="*/ 1627982 h 2076423"/>
                    <a:gd name="connsiteX27" fmla="*/ 323850 w 1183481"/>
                    <a:gd name="connsiteY27" fmla="*/ 1535906 h 2076423"/>
                    <a:gd name="connsiteX28" fmla="*/ 302419 w 1183481"/>
                    <a:gd name="connsiteY28" fmla="*/ 1460501 h 2076423"/>
                    <a:gd name="connsiteX29" fmla="*/ 232569 w 1183481"/>
                    <a:gd name="connsiteY29" fmla="*/ 1371601 h 2076423"/>
                    <a:gd name="connsiteX30" fmla="*/ 283369 w 1183481"/>
                    <a:gd name="connsiteY30" fmla="*/ 1228726 h 2076423"/>
                    <a:gd name="connsiteX31" fmla="*/ 194469 w 1183481"/>
                    <a:gd name="connsiteY31" fmla="*/ 1155701 h 2076423"/>
                    <a:gd name="connsiteX32" fmla="*/ 121444 w 1183481"/>
                    <a:gd name="connsiteY32" fmla="*/ 1079501 h 2076423"/>
                    <a:gd name="connsiteX33" fmla="*/ 89694 w 1183481"/>
                    <a:gd name="connsiteY33" fmla="*/ 962026 h 2076423"/>
                    <a:gd name="connsiteX34" fmla="*/ 76994 w 1183481"/>
                    <a:gd name="connsiteY34" fmla="*/ 803276 h 2076423"/>
                    <a:gd name="connsiteX35" fmla="*/ 38894 w 1183481"/>
                    <a:gd name="connsiteY35" fmla="*/ 692151 h 2076423"/>
                    <a:gd name="connsiteX36" fmla="*/ 13494 w 1183481"/>
                    <a:gd name="connsiteY36" fmla="*/ 600076 h 2076423"/>
                    <a:gd name="connsiteX37" fmla="*/ 89694 w 1183481"/>
                    <a:gd name="connsiteY37" fmla="*/ 527051 h 2076423"/>
                    <a:gd name="connsiteX38" fmla="*/ 61913 w 1183481"/>
                    <a:gd name="connsiteY38" fmla="*/ 459582 h 2076423"/>
                    <a:gd name="connsiteX39" fmla="*/ 109537 w 1183481"/>
                    <a:gd name="connsiteY39" fmla="*/ 414338 h 2076423"/>
                    <a:gd name="connsiteX40" fmla="*/ 83344 w 1183481"/>
                    <a:gd name="connsiteY40" fmla="*/ 366713 h 2076423"/>
                    <a:gd name="connsiteX41" fmla="*/ 130969 w 1183481"/>
                    <a:gd name="connsiteY41" fmla="*/ 321469 h 2076423"/>
                    <a:gd name="connsiteX42" fmla="*/ 105569 w 1183481"/>
                    <a:gd name="connsiteY42" fmla="*/ 266701 h 2076423"/>
                    <a:gd name="connsiteX43" fmla="*/ 130969 w 1183481"/>
                    <a:gd name="connsiteY43" fmla="*/ 190501 h 2076423"/>
                    <a:gd name="connsiteX44" fmla="*/ 88107 w 1183481"/>
                    <a:gd name="connsiteY44" fmla="*/ 152401 h 2076423"/>
                    <a:gd name="connsiteX45" fmla="*/ 143669 w 1183481"/>
                    <a:gd name="connsiteY45" fmla="*/ 103982 h 2076423"/>
                    <a:gd name="connsiteX46" fmla="*/ 112714 w 1183481"/>
                    <a:gd name="connsiteY46" fmla="*/ 44450 h 2076423"/>
                    <a:gd name="connsiteX47" fmla="*/ 0 w 1183481"/>
                    <a:gd name="connsiteY47" fmla="*/ 0 h 207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83481" h="2076423">
                      <a:moveTo>
                        <a:pt x="1183481" y="1914526"/>
                      </a:moveTo>
                      <a:lnTo>
                        <a:pt x="1089819" y="1914526"/>
                      </a:lnTo>
                      <a:lnTo>
                        <a:pt x="991394" y="1901826"/>
                      </a:lnTo>
                      <a:lnTo>
                        <a:pt x="959644" y="1863726"/>
                      </a:lnTo>
                      <a:cubicBezTo>
                        <a:pt x="950648" y="1851026"/>
                        <a:pt x="956998" y="1827743"/>
                        <a:pt x="937419" y="1825626"/>
                      </a:cubicBezTo>
                      <a:cubicBezTo>
                        <a:pt x="917840" y="1823509"/>
                        <a:pt x="854869" y="1837003"/>
                        <a:pt x="842169" y="1851026"/>
                      </a:cubicBezTo>
                      <a:cubicBezTo>
                        <a:pt x="829469" y="1865049"/>
                        <a:pt x="863997" y="1895609"/>
                        <a:pt x="861219" y="1909764"/>
                      </a:cubicBezTo>
                      <a:lnTo>
                        <a:pt x="825500" y="1935958"/>
                      </a:lnTo>
                      <a:lnTo>
                        <a:pt x="765175" y="1952626"/>
                      </a:lnTo>
                      <a:lnTo>
                        <a:pt x="718344" y="1968501"/>
                      </a:lnTo>
                      <a:cubicBezTo>
                        <a:pt x="708819" y="1955801"/>
                        <a:pt x="706438" y="1940720"/>
                        <a:pt x="689769" y="1930401"/>
                      </a:cubicBezTo>
                      <a:lnTo>
                        <a:pt x="635794" y="1946276"/>
                      </a:lnTo>
                      <a:cubicBezTo>
                        <a:pt x="635794" y="1963474"/>
                        <a:pt x="640556" y="1980672"/>
                        <a:pt x="650081" y="1995489"/>
                      </a:cubicBezTo>
                      <a:cubicBezTo>
                        <a:pt x="617538" y="2027503"/>
                        <a:pt x="592138" y="2052374"/>
                        <a:pt x="557213" y="2060576"/>
                      </a:cubicBezTo>
                      <a:lnTo>
                        <a:pt x="504032" y="2056607"/>
                      </a:lnTo>
                      <a:cubicBezTo>
                        <a:pt x="484850" y="2058856"/>
                        <a:pt x="456142" y="2084124"/>
                        <a:pt x="442119" y="2074070"/>
                      </a:cubicBezTo>
                      <a:cubicBezTo>
                        <a:pt x="428096" y="2064016"/>
                        <a:pt x="415131" y="2017581"/>
                        <a:pt x="419894" y="1996282"/>
                      </a:cubicBezTo>
                      <a:cubicBezTo>
                        <a:pt x="436827" y="1966913"/>
                        <a:pt x="453761" y="1962945"/>
                        <a:pt x="470694" y="1946276"/>
                      </a:cubicBezTo>
                      <a:cubicBezTo>
                        <a:pt x="481277" y="1926168"/>
                        <a:pt x="504561" y="1915584"/>
                        <a:pt x="502444" y="1885951"/>
                      </a:cubicBezTo>
                      <a:cubicBezTo>
                        <a:pt x="471752" y="1872193"/>
                        <a:pt x="444236" y="1861609"/>
                        <a:pt x="400844" y="1873251"/>
                      </a:cubicBezTo>
                      <a:lnTo>
                        <a:pt x="375444" y="1955801"/>
                      </a:lnTo>
                      <a:cubicBezTo>
                        <a:pt x="345811" y="1966384"/>
                        <a:pt x="316177" y="1945218"/>
                        <a:pt x="286544" y="1939926"/>
                      </a:cubicBezTo>
                      <a:lnTo>
                        <a:pt x="273844" y="1860551"/>
                      </a:lnTo>
                      <a:cubicBezTo>
                        <a:pt x="295275" y="1842559"/>
                        <a:pt x="316707" y="1848381"/>
                        <a:pt x="338138" y="1830389"/>
                      </a:cubicBezTo>
                      <a:cubicBezTo>
                        <a:pt x="356791" y="1816366"/>
                        <a:pt x="329010" y="1786732"/>
                        <a:pt x="340519" y="1766888"/>
                      </a:cubicBezTo>
                      <a:cubicBezTo>
                        <a:pt x="352028" y="1747044"/>
                        <a:pt x="414867" y="1734477"/>
                        <a:pt x="407194" y="1711326"/>
                      </a:cubicBezTo>
                      <a:cubicBezTo>
                        <a:pt x="399521" y="1688175"/>
                        <a:pt x="311547" y="1653250"/>
                        <a:pt x="294481" y="1627982"/>
                      </a:cubicBezTo>
                      <a:cubicBezTo>
                        <a:pt x="277415" y="1602714"/>
                        <a:pt x="325305" y="1566597"/>
                        <a:pt x="323850" y="1535906"/>
                      </a:cubicBezTo>
                      <a:cubicBezTo>
                        <a:pt x="322395" y="1505215"/>
                        <a:pt x="314457" y="1491854"/>
                        <a:pt x="302419" y="1460501"/>
                      </a:cubicBezTo>
                      <a:cubicBezTo>
                        <a:pt x="282311" y="1427693"/>
                        <a:pt x="243152" y="1421078"/>
                        <a:pt x="232569" y="1371601"/>
                      </a:cubicBezTo>
                      <a:cubicBezTo>
                        <a:pt x="235214" y="1319213"/>
                        <a:pt x="292630" y="1283495"/>
                        <a:pt x="283369" y="1228726"/>
                      </a:cubicBezTo>
                      <a:cubicBezTo>
                        <a:pt x="275167" y="1190097"/>
                        <a:pt x="224102" y="1180043"/>
                        <a:pt x="194469" y="1155701"/>
                      </a:cubicBezTo>
                      <a:lnTo>
                        <a:pt x="121444" y="1079501"/>
                      </a:lnTo>
                      <a:lnTo>
                        <a:pt x="89694" y="962026"/>
                      </a:lnTo>
                      <a:lnTo>
                        <a:pt x="76994" y="803276"/>
                      </a:lnTo>
                      <a:lnTo>
                        <a:pt x="38894" y="692151"/>
                      </a:lnTo>
                      <a:cubicBezTo>
                        <a:pt x="28311" y="658284"/>
                        <a:pt x="5027" y="627593"/>
                        <a:pt x="13494" y="600076"/>
                      </a:cubicBezTo>
                      <a:cubicBezTo>
                        <a:pt x="21961" y="572559"/>
                        <a:pt x="74877" y="558801"/>
                        <a:pt x="89694" y="527051"/>
                      </a:cubicBezTo>
                      <a:lnTo>
                        <a:pt x="61913" y="459582"/>
                      </a:lnTo>
                      <a:cubicBezTo>
                        <a:pt x="59664" y="434843"/>
                        <a:pt x="102261" y="446485"/>
                        <a:pt x="109537" y="414338"/>
                      </a:cubicBezTo>
                      <a:cubicBezTo>
                        <a:pt x="117474" y="393304"/>
                        <a:pt x="84005" y="391319"/>
                        <a:pt x="83344" y="366713"/>
                      </a:cubicBezTo>
                      <a:cubicBezTo>
                        <a:pt x="80566" y="349251"/>
                        <a:pt x="127265" y="338138"/>
                        <a:pt x="130969" y="321469"/>
                      </a:cubicBezTo>
                      <a:cubicBezTo>
                        <a:pt x="134673" y="304800"/>
                        <a:pt x="105569" y="288529"/>
                        <a:pt x="105569" y="266701"/>
                      </a:cubicBezTo>
                      <a:cubicBezTo>
                        <a:pt x="105569" y="244873"/>
                        <a:pt x="143669" y="206376"/>
                        <a:pt x="130969" y="190501"/>
                      </a:cubicBezTo>
                      <a:lnTo>
                        <a:pt x="88107" y="152401"/>
                      </a:lnTo>
                      <a:cubicBezTo>
                        <a:pt x="90224" y="137981"/>
                        <a:pt x="137894" y="127498"/>
                        <a:pt x="143669" y="103982"/>
                      </a:cubicBezTo>
                      <a:cubicBezTo>
                        <a:pt x="149003" y="82261"/>
                        <a:pt x="123032" y="64294"/>
                        <a:pt x="112714" y="44450"/>
                      </a:cubicBezTo>
                      <a:cubicBezTo>
                        <a:pt x="99078" y="18225"/>
                        <a:pt x="37571" y="14817"/>
                        <a:pt x="0" y="0"/>
                      </a:cubicBezTo>
                    </a:path>
                  </a:pathLst>
                </a:custGeom>
                <a:noFill/>
                <a:ln w="3175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dirty="0"/>
                </a:p>
              </p:txBody>
            </p:sp>
            <p:sp>
              <p:nvSpPr>
                <p:cNvPr id="62" name="フリーフォーム: 図形 61">
                  <a:extLst>
                    <a:ext uri="{FF2B5EF4-FFF2-40B4-BE49-F238E27FC236}">
                      <a16:creationId xmlns:a16="http://schemas.microsoft.com/office/drawing/2014/main" id="{C73BABAB-0115-5484-93F5-7D2386013350}"/>
                    </a:ext>
                  </a:extLst>
                </p:cNvPr>
                <p:cNvSpPr/>
                <p:nvPr/>
              </p:nvSpPr>
              <p:spPr>
                <a:xfrm>
                  <a:off x="1821656" y="5728134"/>
                  <a:ext cx="514350" cy="701241"/>
                </a:xfrm>
                <a:custGeom>
                  <a:avLst/>
                  <a:gdLst>
                    <a:gd name="connsiteX0" fmla="*/ 464343 w 464343"/>
                    <a:gd name="connsiteY0" fmla="*/ 4762 h 645318"/>
                    <a:gd name="connsiteX1" fmla="*/ 414337 w 464343"/>
                    <a:gd name="connsiteY1" fmla="*/ 19050 h 645318"/>
                    <a:gd name="connsiteX2" fmla="*/ 371475 w 464343"/>
                    <a:gd name="connsiteY2" fmla="*/ 0 h 645318"/>
                    <a:gd name="connsiteX3" fmla="*/ 364331 w 464343"/>
                    <a:gd name="connsiteY3" fmla="*/ 59531 h 645318"/>
                    <a:gd name="connsiteX4" fmla="*/ 316706 w 464343"/>
                    <a:gd name="connsiteY4" fmla="*/ 33337 h 645318"/>
                    <a:gd name="connsiteX5" fmla="*/ 292893 w 464343"/>
                    <a:gd name="connsiteY5" fmla="*/ 73818 h 645318"/>
                    <a:gd name="connsiteX6" fmla="*/ 257175 w 464343"/>
                    <a:gd name="connsiteY6" fmla="*/ 130968 h 645318"/>
                    <a:gd name="connsiteX7" fmla="*/ 219075 w 464343"/>
                    <a:gd name="connsiteY7" fmla="*/ 235743 h 645318"/>
                    <a:gd name="connsiteX8" fmla="*/ 161925 w 464343"/>
                    <a:gd name="connsiteY8" fmla="*/ 307181 h 645318"/>
                    <a:gd name="connsiteX9" fmla="*/ 157162 w 464343"/>
                    <a:gd name="connsiteY9" fmla="*/ 404812 h 645318"/>
                    <a:gd name="connsiteX10" fmla="*/ 161925 w 464343"/>
                    <a:gd name="connsiteY10" fmla="*/ 466725 h 645318"/>
                    <a:gd name="connsiteX11" fmla="*/ 40481 w 464343"/>
                    <a:gd name="connsiteY11" fmla="*/ 540543 h 645318"/>
                    <a:gd name="connsiteX12" fmla="*/ 0 w 464343"/>
                    <a:gd name="connsiteY12" fmla="*/ 645318 h 645318"/>
                    <a:gd name="connsiteX13" fmla="*/ 0 w 464343"/>
                    <a:gd name="connsiteY13" fmla="*/ 645318 h 645318"/>
                    <a:gd name="connsiteX0" fmla="*/ 464343 w 464343"/>
                    <a:gd name="connsiteY0" fmla="*/ 4762 h 645318"/>
                    <a:gd name="connsiteX1" fmla="*/ 414337 w 464343"/>
                    <a:gd name="connsiteY1" fmla="*/ 19050 h 645318"/>
                    <a:gd name="connsiteX2" fmla="*/ 371475 w 464343"/>
                    <a:gd name="connsiteY2" fmla="*/ 0 h 645318"/>
                    <a:gd name="connsiteX3" fmla="*/ 364331 w 464343"/>
                    <a:gd name="connsiteY3" fmla="*/ 59531 h 645318"/>
                    <a:gd name="connsiteX4" fmla="*/ 316706 w 464343"/>
                    <a:gd name="connsiteY4" fmla="*/ 33337 h 645318"/>
                    <a:gd name="connsiteX5" fmla="*/ 292893 w 464343"/>
                    <a:gd name="connsiteY5" fmla="*/ 73818 h 645318"/>
                    <a:gd name="connsiteX6" fmla="*/ 257175 w 464343"/>
                    <a:gd name="connsiteY6" fmla="*/ 130968 h 645318"/>
                    <a:gd name="connsiteX7" fmla="*/ 219075 w 464343"/>
                    <a:gd name="connsiteY7" fmla="*/ 235743 h 645318"/>
                    <a:gd name="connsiteX8" fmla="*/ 161925 w 464343"/>
                    <a:gd name="connsiteY8" fmla="*/ 307181 h 645318"/>
                    <a:gd name="connsiteX9" fmla="*/ 157162 w 464343"/>
                    <a:gd name="connsiteY9" fmla="*/ 404812 h 645318"/>
                    <a:gd name="connsiteX10" fmla="*/ 161925 w 464343"/>
                    <a:gd name="connsiteY10" fmla="*/ 466725 h 645318"/>
                    <a:gd name="connsiteX11" fmla="*/ 40481 w 464343"/>
                    <a:gd name="connsiteY11" fmla="*/ 540543 h 645318"/>
                    <a:gd name="connsiteX12" fmla="*/ 0 w 464343"/>
                    <a:gd name="connsiteY12" fmla="*/ 645318 h 645318"/>
                    <a:gd name="connsiteX13" fmla="*/ 0 w 464343"/>
                    <a:gd name="connsiteY13" fmla="*/ 645318 h 645318"/>
                    <a:gd name="connsiteX0" fmla="*/ 464343 w 464343"/>
                    <a:gd name="connsiteY0" fmla="*/ 4762 h 645318"/>
                    <a:gd name="connsiteX1" fmla="*/ 414337 w 464343"/>
                    <a:gd name="connsiteY1" fmla="*/ 19050 h 645318"/>
                    <a:gd name="connsiteX2" fmla="*/ 371475 w 464343"/>
                    <a:gd name="connsiteY2" fmla="*/ 0 h 645318"/>
                    <a:gd name="connsiteX3" fmla="*/ 364331 w 464343"/>
                    <a:gd name="connsiteY3" fmla="*/ 59531 h 645318"/>
                    <a:gd name="connsiteX4" fmla="*/ 316706 w 464343"/>
                    <a:gd name="connsiteY4" fmla="*/ 33337 h 645318"/>
                    <a:gd name="connsiteX5" fmla="*/ 292893 w 464343"/>
                    <a:gd name="connsiteY5" fmla="*/ 73818 h 645318"/>
                    <a:gd name="connsiteX6" fmla="*/ 257175 w 464343"/>
                    <a:gd name="connsiteY6" fmla="*/ 130968 h 645318"/>
                    <a:gd name="connsiteX7" fmla="*/ 219075 w 464343"/>
                    <a:gd name="connsiteY7" fmla="*/ 235743 h 645318"/>
                    <a:gd name="connsiteX8" fmla="*/ 161925 w 464343"/>
                    <a:gd name="connsiteY8" fmla="*/ 307181 h 645318"/>
                    <a:gd name="connsiteX9" fmla="*/ 157162 w 464343"/>
                    <a:gd name="connsiteY9" fmla="*/ 404812 h 645318"/>
                    <a:gd name="connsiteX10" fmla="*/ 161925 w 464343"/>
                    <a:gd name="connsiteY10" fmla="*/ 466725 h 645318"/>
                    <a:gd name="connsiteX11" fmla="*/ 40481 w 464343"/>
                    <a:gd name="connsiteY11" fmla="*/ 540543 h 645318"/>
                    <a:gd name="connsiteX12" fmla="*/ 0 w 464343"/>
                    <a:gd name="connsiteY12" fmla="*/ 645318 h 645318"/>
                    <a:gd name="connsiteX13" fmla="*/ 0 w 464343"/>
                    <a:gd name="connsiteY13" fmla="*/ 645318 h 645318"/>
                    <a:gd name="connsiteX0" fmla="*/ 464343 w 464343"/>
                    <a:gd name="connsiteY0" fmla="*/ 4762 h 645318"/>
                    <a:gd name="connsiteX1" fmla="*/ 414337 w 464343"/>
                    <a:gd name="connsiteY1" fmla="*/ 19050 h 645318"/>
                    <a:gd name="connsiteX2" fmla="*/ 371475 w 464343"/>
                    <a:gd name="connsiteY2" fmla="*/ 0 h 645318"/>
                    <a:gd name="connsiteX3" fmla="*/ 364331 w 464343"/>
                    <a:gd name="connsiteY3" fmla="*/ 59531 h 645318"/>
                    <a:gd name="connsiteX4" fmla="*/ 316706 w 464343"/>
                    <a:gd name="connsiteY4" fmla="*/ 33337 h 645318"/>
                    <a:gd name="connsiteX5" fmla="*/ 292893 w 464343"/>
                    <a:gd name="connsiteY5" fmla="*/ 73818 h 645318"/>
                    <a:gd name="connsiteX6" fmla="*/ 257175 w 464343"/>
                    <a:gd name="connsiteY6" fmla="*/ 130968 h 645318"/>
                    <a:gd name="connsiteX7" fmla="*/ 219075 w 464343"/>
                    <a:gd name="connsiteY7" fmla="*/ 235743 h 645318"/>
                    <a:gd name="connsiteX8" fmla="*/ 161925 w 464343"/>
                    <a:gd name="connsiteY8" fmla="*/ 307181 h 645318"/>
                    <a:gd name="connsiteX9" fmla="*/ 157162 w 464343"/>
                    <a:gd name="connsiteY9" fmla="*/ 404812 h 645318"/>
                    <a:gd name="connsiteX10" fmla="*/ 161925 w 464343"/>
                    <a:gd name="connsiteY10" fmla="*/ 466725 h 645318"/>
                    <a:gd name="connsiteX11" fmla="*/ 40481 w 464343"/>
                    <a:gd name="connsiteY11" fmla="*/ 540543 h 645318"/>
                    <a:gd name="connsiteX12" fmla="*/ 0 w 464343"/>
                    <a:gd name="connsiteY12" fmla="*/ 645318 h 645318"/>
                    <a:gd name="connsiteX13" fmla="*/ 0 w 464343"/>
                    <a:gd name="connsiteY13" fmla="*/ 645318 h 645318"/>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61925 w 464343"/>
                    <a:gd name="connsiteY8" fmla="*/ 308335 h 646472"/>
                    <a:gd name="connsiteX9" fmla="*/ 157162 w 464343"/>
                    <a:gd name="connsiteY9" fmla="*/ 405966 h 646472"/>
                    <a:gd name="connsiteX10" fmla="*/ 161925 w 464343"/>
                    <a:gd name="connsiteY10" fmla="*/ 467879 h 646472"/>
                    <a:gd name="connsiteX11" fmla="*/ 40481 w 464343"/>
                    <a:gd name="connsiteY11" fmla="*/ 541697 h 646472"/>
                    <a:gd name="connsiteX12" fmla="*/ 0 w 464343"/>
                    <a:gd name="connsiteY12" fmla="*/ 646472 h 646472"/>
                    <a:gd name="connsiteX13" fmla="*/ 0 w 464343"/>
                    <a:gd name="connsiteY13"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61925 w 464343"/>
                    <a:gd name="connsiteY8" fmla="*/ 308335 h 646472"/>
                    <a:gd name="connsiteX9" fmla="*/ 157162 w 464343"/>
                    <a:gd name="connsiteY9" fmla="*/ 405966 h 646472"/>
                    <a:gd name="connsiteX10" fmla="*/ 161925 w 464343"/>
                    <a:gd name="connsiteY10" fmla="*/ 467879 h 646472"/>
                    <a:gd name="connsiteX11" fmla="*/ 40481 w 464343"/>
                    <a:gd name="connsiteY11" fmla="*/ 541697 h 646472"/>
                    <a:gd name="connsiteX12" fmla="*/ 0 w 464343"/>
                    <a:gd name="connsiteY12" fmla="*/ 646472 h 646472"/>
                    <a:gd name="connsiteX13" fmla="*/ 0 w 464343"/>
                    <a:gd name="connsiteY13"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61925 w 464343"/>
                    <a:gd name="connsiteY8" fmla="*/ 308335 h 646472"/>
                    <a:gd name="connsiteX9" fmla="*/ 157162 w 464343"/>
                    <a:gd name="connsiteY9" fmla="*/ 405966 h 646472"/>
                    <a:gd name="connsiteX10" fmla="*/ 161925 w 464343"/>
                    <a:gd name="connsiteY10" fmla="*/ 467879 h 646472"/>
                    <a:gd name="connsiteX11" fmla="*/ 40481 w 464343"/>
                    <a:gd name="connsiteY11" fmla="*/ 541697 h 646472"/>
                    <a:gd name="connsiteX12" fmla="*/ 0 w 464343"/>
                    <a:gd name="connsiteY12" fmla="*/ 646472 h 646472"/>
                    <a:gd name="connsiteX13" fmla="*/ 0 w 464343"/>
                    <a:gd name="connsiteY13"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97643 w 464343"/>
                    <a:gd name="connsiteY8" fmla="*/ 267854 h 646472"/>
                    <a:gd name="connsiteX9" fmla="*/ 161925 w 464343"/>
                    <a:gd name="connsiteY9" fmla="*/ 308335 h 646472"/>
                    <a:gd name="connsiteX10" fmla="*/ 157162 w 464343"/>
                    <a:gd name="connsiteY10" fmla="*/ 405966 h 646472"/>
                    <a:gd name="connsiteX11" fmla="*/ 161925 w 464343"/>
                    <a:gd name="connsiteY11" fmla="*/ 467879 h 646472"/>
                    <a:gd name="connsiteX12" fmla="*/ 40481 w 464343"/>
                    <a:gd name="connsiteY12" fmla="*/ 541697 h 646472"/>
                    <a:gd name="connsiteX13" fmla="*/ 0 w 464343"/>
                    <a:gd name="connsiteY13" fmla="*/ 646472 h 646472"/>
                    <a:gd name="connsiteX14" fmla="*/ 0 w 464343"/>
                    <a:gd name="connsiteY14"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161925 w 464343"/>
                    <a:gd name="connsiteY9" fmla="*/ 308335 h 646472"/>
                    <a:gd name="connsiteX10" fmla="*/ 157162 w 464343"/>
                    <a:gd name="connsiteY10" fmla="*/ 405966 h 646472"/>
                    <a:gd name="connsiteX11" fmla="*/ 161925 w 464343"/>
                    <a:gd name="connsiteY11" fmla="*/ 467879 h 646472"/>
                    <a:gd name="connsiteX12" fmla="*/ 40481 w 464343"/>
                    <a:gd name="connsiteY12" fmla="*/ 541697 h 646472"/>
                    <a:gd name="connsiteX13" fmla="*/ 0 w 464343"/>
                    <a:gd name="connsiteY13" fmla="*/ 646472 h 646472"/>
                    <a:gd name="connsiteX14" fmla="*/ 0 w 464343"/>
                    <a:gd name="connsiteY14"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204787 w 464343"/>
                    <a:gd name="connsiteY9" fmla="*/ 346435 h 646472"/>
                    <a:gd name="connsiteX10" fmla="*/ 157162 w 464343"/>
                    <a:gd name="connsiteY10" fmla="*/ 405966 h 646472"/>
                    <a:gd name="connsiteX11" fmla="*/ 161925 w 464343"/>
                    <a:gd name="connsiteY11" fmla="*/ 467879 h 646472"/>
                    <a:gd name="connsiteX12" fmla="*/ 40481 w 464343"/>
                    <a:gd name="connsiteY12" fmla="*/ 541697 h 646472"/>
                    <a:gd name="connsiteX13" fmla="*/ 0 w 464343"/>
                    <a:gd name="connsiteY13" fmla="*/ 646472 h 646472"/>
                    <a:gd name="connsiteX14" fmla="*/ 0 w 464343"/>
                    <a:gd name="connsiteY14"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192881 w 464343"/>
                    <a:gd name="connsiteY9" fmla="*/ 286904 h 646472"/>
                    <a:gd name="connsiteX10" fmla="*/ 204787 w 464343"/>
                    <a:gd name="connsiteY10" fmla="*/ 346435 h 646472"/>
                    <a:gd name="connsiteX11" fmla="*/ 157162 w 464343"/>
                    <a:gd name="connsiteY11" fmla="*/ 405966 h 646472"/>
                    <a:gd name="connsiteX12" fmla="*/ 161925 w 464343"/>
                    <a:gd name="connsiteY12" fmla="*/ 467879 h 646472"/>
                    <a:gd name="connsiteX13" fmla="*/ 40481 w 464343"/>
                    <a:gd name="connsiteY13" fmla="*/ 541697 h 646472"/>
                    <a:gd name="connsiteX14" fmla="*/ 0 w 464343"/>
                    <a:gd name="connsiteY14" fmla="*/ 646472 h 646472"/>
                    <a:gd name="connsiteX15" fmla="*/ 0 w 464343"/>
                    <a:gd name="connsiteY15"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173831 w 464343"/>
                    <a:gd name="connsiteY9" fmla="*/ 289286 h 646472"/>
                    <a:gd name="connsiteX10" fmla="*/ 204787 w 464343"/>
                    <a:gd name="connsiteY10" fmla="*/ 346435 h 646472"/>
                    <a:gd name="connsiteX11" fmla="*/ 157162 w 464343"/>
                    <a:gd name="connsiteY11" fmla="*/ 405966 h 646472"/>
                    <a:gd name="connsiteX12" fmla="*/ 161925 w 464343"/>
                    <a:gd name="connsiteY12" fmla="*/ 467879 h 646472"/>
                    <a:gd name="connsiteX13" fmla="*/ 40481 w 464343"/>
                    <a:gd name="connsiteY13" fmla="*/ 541697 h 646472"/>
                    <a:gd name="connsiteX14" fmla="*/ 0 w 464343"/>
                    <a:gd name="connsiteY14" fmla="*/ 646472 h 646472"/>
                    <a:gd name="connsiteX15" fmla="*/ 0 w 464343"/>
                    <a:gd name="connsiteY15"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173831 w 464343"/>
                    <a:gd name="connsiteY9" fmla="*/ 289286 h 646472"/>
                    <a:gd name="connsiteX10" fmla="*/ 204787 w 464343"/>
                    <a:gd name="connsiteY10" fmla="*/ 346435 h 646472"/>
                    <a:gd name="connsiteX11" fmla="*/ 150018 w 464343"/>
                    <a:gd name="connsiteY11" fmla="*/ 379772 h 646472"/>
                    <a:gd name="connsiteX12" fmla="*/ 161925 w 464343"/>
                    <a:gd name="connsiteY12" fmla="*/ 467879 h 646472"/>
                    <a:gd name="connsiteX13" fmla="*/ 40481 w 464343"/>
                    <a:gd name="connsiteY13" fmla="*/ 541697 h 646472"/>
                    <a:gd name="connsiteX14" fmla="*/ 0 w 464343"/>
                    <a:gd name="connsiteY14" fmla="*/ 646472 h 646472"/>
                    <a:gd name="connsiteX15" fmla="*/ 0 w 464343"/>
                    <a:gd name="connsiteY15"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173831 w 464343"/>
                    <a:gd name="connsiteY9" fmla="*/ 289286 h 646472"/>
                    <a:gd name="connsiteX10" fmla="*/ 204787 w 464343"/>
                    <a:gd name="connsiteY10" fmla="*/ 346435 h 646472"/>
                    <a:gd name="connsiteX11" fmla="*/ 150018 w 464343"/>
                    <a:gd name="connsiteY11" fmla="*/ 379772 h 646472"/>
                    <a:gd name="connsiteX12" fmla="*/ 166687 w 464343"/>
                    <a:gd name="connsiteY12" fmla="*/ 436922 h 646472"/>
                    <a:gd name="connsiteX13" fmla="*/ 161925 w 464343"/>
                    <a:gd name="connsiteY13" fmla="*/ 467879 h 646472"/>
                    <a:gd name="connsiteX14" fmla="*/ 40481 w 464343"/>
                    <a:gd name="connsiteY14" fmla="*/ 541697 h 646472"/>
                    <a:gd name="connsiteX15" fmla="*/ 0 w 464343"/>
                    <a:gd name="connsiteY15" fmla="*/ 646472 h 646472"/>
                    <a:gd name="connsiteX16" fmla="*/ 0 w 464343"/>
                    <a:gd name="connsiteY16"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173831 w 464343"/>
                    <a:gd name="connsiteY9" fmla="*/ 289286 h 646472"/>
                    <a:gd name="connsiteX10" fmla="*/ 204787 w 464343"/>
                    <a:gd name="connsiteY10" fmla="*/ 346435 h 646472"/>
                    <a:gd name="connsiteX11" fmla="*/ 150018 w 464343"/>
                    <a:gd name="connsiteY11" fmla="*/ 379772 h 646472"/>
                    <a:gd name="connsiteX12" fmla="*/ 123825 w 464343"/>
                    <a:gd name="connsiteY12" fmla="*/ 420253 h 646472"/>
                    <a:gd name="connsiteX13" fmla="*/ 161925 w 464343"/>
                    <a:gd name="connsiteY13" fmla="*/ 467879 h 646472"/>
                    <a:gd name="connsiteX14" fmla="*/ 40481 w 464343"/>
                    <a:gd name="connsiteY14" fmla="*/ 541697 h 646472"/>
                    <a:gd name="connsiteX15" fmla="*/ 0 w 464343"/>
                    <a:gd name="connsiteY15" fmla="*/ 646472 h 646472"/>
                    <a:gd name="connsiteX16" fmla="*/ 0 w 464343"/>
                    <a:gd name="connsiteY16"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173831 w 464343"/>
                    <a:gd name="connsiteY9" fmla="*/ 289286 h 646472"/>
                    <a:gd name="connsiteX10" fmla="*/ 204787 w 464343"/>
                    <a:gd name="connsiteY10" fmla="*/ 346435 h 646472"/>
                    <a:gd name="connsiteX11" fmla="*/ 150018 w 464343"/>
                    <a:gd name="connsiteY11" fmla="*/ 379772 h 646472"/>
                    <a:gd name="connsiteX12" fmla="*/ 123825 w 464343"/>
                    <a:gd name="connsiteY12" fmla="*/ 420253 h 646472"/>
                    <a:gd name="connsiteX13" fmla="*/ 169069 w 464343"/>
                    <a:gd name="connsiteY13" fmla="*/ 453592 h 646472"/>
                    <a:gd name="connsiteX14" fmla="*/ 40481 w 464343"/>
                    <a:gd name="connsiteY14" fmla="*/ 541697 h 646472"/>
                    <a:gd name="connsiteX15" fmla="*/ 0 w 464343"/>
                    <a:gd name="connsiteY15" fmla="*/ 646472 h 646472"/>
                    <a:gd name="connsiteX16" fmla="*/ 0 w 464343"/>
                    <a:gd name="connsiteY16"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173831 w 464343"/>
                    <a:gd name="connsiteY9" fmla="*/ 289286 h 646472"/>
                    <a:gd name="connsiteX10" fmla="*/ 204787 w 464343"/>
                    <a:gd name="connsiteY10" fmla="*/ 346435 h 646472"/>
                    <a:gd name="connsiteX11" fmla="*/ 150018 w 464343"/>
                    <a:gd name="connsiteY11" fmla="*/ 379772 h 646472"/>
                    <a:gd name="connsiteX12" fmla="*/ 123825 w 464343"/>
                    <a:gd name="connsiteY12" fmla="*/ 420253 h 646472"/>
                    <a:gd name="connsiteX13" fmla="*/ 169069 w 464343"/>
                    <a:gd name="connsiteY13" fmla="*/ 453592 h 646472"/>
                    <a:gd name="connsiteX14" fmla="*/ 102393 w 464343"/>
                    <a:gd name="connsiteY14" fmla="*/ 501216 h 646472"/>
                    <a:gd name="connsiteX15" fmla="*/ 40481 w 464343"/>
                    <a:gd name="connsiteY15" fmla="*/ 541697 h 646472"/>
                    <a:gd name="connsiteX16" fmla="*/ 0 w 464343"/>
                    <a:gd name="connsiteY16" fmla="*/ 646472 h 646472"/>
                    <a:gd name="connsiteX17" fmla="*/ 0 w 464343"/>
                    <a:gd name="connsiteY17"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173831 w 464343"/>
                    <a:gd name="connsiteY9" fmla="*/ 289286 h 646472"/>
                    <a:gd name="connsiteX10" fmla="*/ 204787 w 464343"/>
                    <a:gd name="connsiteY10" fmla="*/ 346435 h 646472"/>
                    <a:gd name="connsiteX11" fmla="*/ 150018 w 464343"/>
                    <a:gd name="connsiteY11" fmla="*/ 379772 h 646472"/>
                    <a:gd name="connsiteX12" fmla="*/ 123825 w 464343"/>
                    <a:gd name="connsiteY12" fmla="*/ 420253 h 646472"/>
                    <a:gd name="connsiteX13" fmla="*/ 169069 w 464343"/>
                    <a:gd name="connsiteY13" fmla="*/ 453592 h 646472"/>
                    <a:gd name="connsiteX14" fmla="*/ 102393 w 464343"/>
                    <a:gd name="connsiteY14" fmla="*/ 465497 h 646472"/>
                    <a:gd name="connsiteX15" fmla="*/ 40481 w 464343"/>
                    <a:gd name="connsiteY15" fmla="*/ 541697 h 646472"/>
                    <a:gd name="connsiteX16" fmla="*/ 0 w 464343"/>
                    <a:gd name="connsiteY16" fmla="*/ 646472 h 646472"/>
                    <a:gd name="connsiteX17" fmla="*/ 0 w 464343"/>
                    <a:gd name="connsiteY17"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173831 w 464343"/>
                    <a:gd name="connsiteY9" fmla="*/ 289286 h 646472"/>
                    <a:gd name="connsiteX10" fmla="*/ 204787 w 464343"/>
                    <a:gd name="connsiteY10" fmla="*/ 346435 h 646472"/>
                    <a:gd name="connsiteX11" fmla="*/ 150018 w 464343"/>
                    <a:gd name="connsiteY11" fmla="*/ 379772 h 646472"/>
                    <a:gd name="connsiteX12" fmla="*/ 123825 w 464343"/>
                    <a:gd name="connsiteY12" fmla="*/ 420253 h 646472"/>
                    <a:gd name="connsiteX13" fmla="*/ 169069 w 464343"/>
                    <a:gd name="connsiteY13" fmla="*/ 453592 h 646472"/>
                    <a:gd name="connsiteX14" fmla="*/ 102393 w 464343"/>
                    <a:gd name="connsiteY14" fmla="*/ 465497 h 646472"/>
                    <a:gd name="connsiteX15" fmla="*/ 64293 w 464343"/>
                    <a:gd name="connsiteY15" fmla="*/ 513122 h 646472"/>
                    <a:gd name="connsiteX16" fmla="*/ 40481 w 464343"/>
                    <a:gd name="connsiteY16" fmla="*/ 541697 h 646472"/>
                    <a:gd name="connsiteX17" fmla="*/ 0 w 464343"/>
                    <a:gd name="connsiteY17" fmla="*/ 646472 h 646472"/>
                    <a:gd name="connsiteX18" fmla="*/ 0 w 464343"/>
                    <a:gd name="connsiteY18"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173831 w 464343"/>
                    <a:gd name="connsiteY9" fmla="*/ 289286 h 646472"/>
                    <a:gd name="connsiteX10" fmla="*/ 204787 w 464343"/>
                    <a:gd name="connsiteY10" fmla="*/ 346435 h 646472"/>
                    <a:gd name="connsiteX11" fmla="*/ 150018 w 464343"/>
                    <a:gd name="connsiteY11" fmla="*/ 379772 h 646472"/>
                    <a:gd name="connsiteX12" fmla="*/ 123825 w 464343"/>
                    <a:gd name="connsiteY12" fmla="*/ 420253 h 646472"/>
                    <a:gd name="connsiteX13" fmla="*/ 169069 w 464343"/>
                    <a:gd name="connsiteY13" fmla="*/ 453592 h 646472"/>
                    <a:gd name="connsiteX14" fmla="*/ 102393 w 464343"/>
                    <a:gd name="connsiteY14" fmla="*/ 465497 h 646472"/>
                    <a:gd name="connsiteX15" fmla="*/ 97631 w 464343"/>
                    <a:gd name="connsiteY15" fmla="*/ 520266 h 646472"/>
                    <a:gd name="connsiteX16" fmla="*/ 40481 w 464343"/>
                    <a:gd name="connsiteY16" fmla="*/ 541697 h 646472"/>
                    <a:gd name="connsiteX17" fmla="*/ 0 w 464343"/>
                    <a:gd name="connsiteY17" fmla="*/ 646472 h 646472"/>
                    <a:gd name="connsiteX18" fmla="*/ 0 w 464343"/>
                    <a:gd name="connsiteY18" fmla="*/ 646472 h 646472"/>
                    <a:gd name="connsiteX0" fmla="*/ 464343 w 464343"/>
                    <a:gd name="connsiteY0" fmla="*/ 5916 h 646472"/>
                    <a:gd name="connsiteX1" fmla="*/ 414337 w 464343"/>
                    <a:gd name="connsiteY1" fmla="*/ 20204 h 646472"/>
                    <a:gd name="connsiteX2" fmla="*/ 371475 w 464343"/>
                    <a:gd name="connsiteY2" fmla="*/ 1154 h 646472"/>
                    <a:gd name="connsiteX3" fmla="*/ 364331 w 464343"/>
                    <a:gd name="connsiteY3" fmla="*/ 60685 h 646472"/>
                    <a:gd name="connsiteX4" fmla="*/ 316706 w 464343"/>
                    <a:gd name="connsiteY4" fmla="*/ 34491 h 646472"/>
                    <a:gd name="connsiteX5" fmla="*/ 292893 w 464343"/>
                    <a:gd name="connsiteY5" fmla="*/ 74972 h 646472"/>
                    <a:gd name="connsiteX6" fmla="*/ 257175 w 464343"/>
                    <a:gd name="connsiteY6" fmla="*/ 132122 h 646472"/>
                    <a:gd name="connsiteX7" fmla="*/ 219075 w 464343"/>
                    <a:gd name="connsiteY7" fmla="*/ 236897 h 646472"/>
                    <a:gd name="connsiteX8" fmla="*/ 185737 w 464343"/>
                    <a:gd name="connsiteY8" fmla="*/ 232136 h 646472"/>
                    <a:gd name="connsiteX9" fmla="*/ 173831 w 464343"/>
                    <a:gd name="connsiteY9" fmla="*/ 289286 h 646472"/>
                    <a:gd name="connsiteX10" fmla="*/ 204787 w 464343"/>
                    <a:gd name="connsiteY10" fmla="*/ 346435 h 646472"/>
                    <a:gd name="connsiteX11" fmla="*/ 150018 w 464343"/>
                    <a:gd name="connsiteY11" fmla="*/ 379772 h 646472"/>
                    <a:gd name="connsiteX12" fmla="*/ 123825 w 464343"/>
                    <a:gd name="connsiteY12" fmla="*/ 420253 h 646472"/>
                    <a:gd name="connsiteX13" fmla="*/ 169069 w 464343"/>
                    <a:gd name="connsiteY13" fmla="*/ 453592 h 646472"/>
                    <a:gd name="connsiteX14" fmla="*/ 102393 w 464343"/>
                    <a:gd name="connsiteY14" fmla="*/ 465497 h 646472"/>
                    <a:gd name="connsiteX15" fmla="*/ 97631 w 464343"/>
                    <a:gd name="connsiteY15" fmla="*/ 520266 h 646472"/>
                    <a:gd name="connsiteX16" fmla="*/ 23813 w 464343"/>
                    <a:gd name="connsiteY16" fmla="*/ 548841 h 646472"/>
                    <a:gd name="connsiteX17" fmla="*/ 0 w 464343"/>
                    <a:gd name="connsiteY17" fmla="*/ 646472 h 646472"/>
                    <a:gd name="connsiteX18" fmla="*/ 0 w 464343"/>
                    <a:gd name="connsiteY18" fmla="*/ 646472 h 646472"/>
                    <a:gd name="connsiteX0" fmla="*/ 497681 w 497681"/>
                    <a:gd name="connsiteY0" fmla="*/ 5916 h 655997"/>
                    <a:gd name="connsiteX1" fmla="*/ 447675 w 497681"/>
                    <a:gd name="connsiteY1" fmla="*/ 20204 h 655997"/>
                    <a:gd name="connsiteX2" fmla="*/ 404813 w 497681"/>
                    <a:gd name="connsiteY2" fmla="*/ 1154 h 655997"/>
                    <a:gd name="connsiteX3" fmla="*/ 397669 w 497681"/>
                    <a:gd name="connsiteY3" fmla="*/ 60685 h 655997"/>
                    <a:gd name="connsiteX4" fmla="*/ 350044 w 497681"/>
                    <a:gd name="connsiteY4" fmla="*/ 34491 h 655997"/>
                    <a:gd name="connsiteX5" fmla="*/ 326231 w 497681"/>
                    <a:gd name="connsiteY5" fmla="*/ 74972 h 655997"/>
                    <a:gd name="connsiteX6" fmla="*/ 290513 w 497681"/>
                    <a:gd name="connsiteY6" fmla="*/ 132122 h 655997"/>
                    <a:gd name="connsiteX7" fmla="*/ 252413 w 497681"/>
                    <a:gd name="connsiteY7" fmla="*/ 236897 h 655997"/>
                    <a:gd name="connsiteX8" fmla="*/ 219075 w 497681"/>
                    <a:gd name="connsiteY8" fmla="*/ 232136 h 655997"/>
                    <a:gd name="connsiteX9" fmla="*/ 207169 w 497681"/>
                    <a:gd name="connsiteY9" fmla="*/ 289286 h 655997"/>
                    <a:gd name="connsiteX10" fmla="*/ 238125 w 497681"/>
                    <a:gd name="connsiteY10" fmla="*/ 346435 h 655997"/>
                    <a:gd name="connsiteX11" fmla="*/ 183356 w 497681"/>
                    <a:gd name="connsiteY11" fmla="*/ 379772 h 655997"/>
                    <a:gd name="connsiteX12" fmla="*/ 157163 w 497681"/>
                    <a:gd name="connsiteY12" fmla="*/ 420253 h 655997"/>
                    <a:gd name="connsiteX13" fmla="*/ 202407 w 497681"/>
                    <a:gd name="connsiteY13" fmla="*/ 453592 h 655997"/>
                    <a:gd name="connsiteX14" fmla="*/ 135731 w 497681"/>
                    <a:gd name="connsiteY14" fmla="*/ 465497 h 655997"/>
                    <a:gd name="connsiteX15" fmla="*/ 130969 w 497681"/>
                    <a:gd name="connsiteY15" fmla="*/ 520266 h 655997"/>
                    <a:gd name="connsiteX16" fmla="*/ 57151 w 497681"/>
                    <a:gd name="connsiteY16" fmla="*/ 548841 h 655997"/>
                    <a:gd name="connsiteX17" fmla="*/ 33338 w 497681"/>
                    <a:gd name="connsiteY17" fmla="*/ 646472 h 655997"/>
                    <a:gd name="connsiteX18" fmla="*/ 0 w 497681"/>
                    <a:gd name="connsiteY18" fmla="*/ 655997 h 655997"/>
                    <a:gd name="connsiteX0" fmla="*/ 514350 w 514350"/>
                    <a:gd name="connsiteY0" fmla="*/ 5916 h 701241"/>
                    <a:gd name="connsiteX1" fmla="*/ 464344 w 514350"/>
                    <a:gd name="connsiteY1" fmla="*/ 20204 h 701241"/>
                    <a:gd name="connsiteX2" fmla="*/ 421482 w 514350"/>
                    <a:gd name="connsiteY2" fmla="*/ 1154 h 701241"/>
                    <a:gd name="connsiteX3" fmla="*/ 414338 w 514350"/>
                    <a:gd name="connsiteY3" fmla="*/ 60685 h 701241"/>
                    <a:gd name="connsiteX4" fmla="*/ 366713 w 514350"/>
                    <a:gd name="connsiteY4" fmla="*/ 34491 h 701241"/>
                    <a:gd name="connsiteX5" fmla="*/ 342900 w 514350"/>
                    <a:gd name="connsiteY5" fmla="*/ 74972 h 701241"/>
                    <a:gd name="connsiteX6" fmla="*/ 307182 w 514350"/>
                    <a:gd name="connsiteY6" fmla="*/ 132122 h 701241"/>
                    <a:gd name="connsiteX7" fmla="*/ 269082 w 514350"/>
                    <a:gd name="connsiteY7" fmla="*/ 236897 h 701241"/>
                    <a:gd name="connsiteX8" fmla="*/ 235744 w 514350"/>
                    <a:gd name="connsiteY8" fmla="*/ 232136 h 701241"/>
                    <a:gd name="connsiteX9" fmla="*/ 223838 w 514350"/>
                    <a:gd name="connsiteY9" fmla="*/ 289286 h 701241"/>
                    <a:gd name="connsiteX10" fmla="*/ 254794 w 514350"/>
                    <a:gd name="connsiteY10" fmla="*/ 346435 h 701241"/>
                    <a:gd name="connsiteX11" fmla="*/ 200025 w 514350"/>
                    <a:gd name="connsiteY11" fmla="*/ 379772 h 701241"/>
                    <a:gd name="connsiteX12" fmla="*/ 173832 w 514350"/>
                    <a:gd name="connsiteY12" fmla="*/ 420253 h 701241"/>
                    <a:gd name="connsiteX13" fmla="*/ 219076 w 514350"/>
                    <a:gd name="connsiteY13" fmla="*/ 453592 h 701241"/>
                    <a:gd name="connsiteX14" fmla="*/ 152400 w 514350"/>
                    <a:gd name="connsiteY14" fmla="*/ 465497 h 701241"/>
                    <a:gd name="connsiteX15" fmla="*/ 147638 w 514350"/>
                    <a:gd name="connsiteY15" fmla="*/ 520266 h 701241"/>
                    <a:gd name="connsiteX16" fmla="*/ 73820 w 514350"/>
                    <a:gd name="connsiteY16" fmla="*/ 548841 h 701241"/>
                    <a:gd name="connsiteX17" fmla="*/ 50007 w 514350"/>
                    <a:gd name="connsiteY17" fmla="*/ 646472 h 701241"/>
                    <a:gd name="connsiteX18" fmla="*/ 0 w 514350"/>
                    <a:gd name="connsiteY18" fmla="*/ 701241 h 701241"/>
                    <a:gd name="connsiteX0" fmla="*/ 514350 w 514350"/>
                    <a:gd name="connsiteY0" fmla="*/ 5916 h 701241"/>
                    <a:gd name="connsiteX1" fmla="*/ 464344 w 514350"/>
                    <a:gd name="connsiteY1" fmla="*/ 20204 h 701241"/>
                    <a:gd name="connsiteX2" fmla="*/ 421482 w 514350"/>
                    <a:gd name="connsiteY2" fmla="*/ 1154 h 701241"/>
                    <a:gd name="connsiteX3" fmla="*/ 414338 w 514350"/>
                    <a:gd name="connsiteY3" fmla="*/ 60685 h 701241"/>
                    <a:gd name="connsiteX4" fmla="*/ 366713 w 514350"/>
                    <a:gd name="connsiteY4" fmla="*/ 34491 h 701241"/>
                    <a:gd name="connsiteX5" fmla="*/ 342900 w 514350"/>
                    <a:gd name="connsiteY5" fmla="*/ 74972 h 701241"/>
                    <a:gd name="connsiteX6" fmla="*/ 307182 w 514350"/>
                    <a:gd name="connsiteY6" fmla="*/ 132122 h 701241"/>
                    <a:gd name="connsiteX7" fmla="*/ 269082 w 514350"/>
                    <a:gd name="connsiteY7" fmla="*/ 236897 h 701241"/>
                    <a:gd name="connsiteX8" fmla="*/ 235744 w 514350"/>
                    <a:gd name="connsiteY8" fmla="*/ 232136 h 701241"/>
                    <a:gd name="connsiteX9" fmla="*/ 223838 w 514350"/>
                    <a:gd name="connsiteY9" fmla="*/ 289286 h 701241"/>
                    <a:gd name="connsiteX10" fmla="*/ 254794 w 514350"/>
                    <a:gd name="connsiteY10" fmla="*/ 346435 h 701241"/>
                    <a:gd name="connsiteX11" fmla="*/ 200025 w 514350"/>
                    <a:gd name="connsiteY11" fmla="*/ 379772 h 701241"/>
                    <a:gd name="connsiteX12" fmla="*/ 173832 w 514350"/>
                    <a:gd name="connsiteY12" fmla="*/ 420253 h 701241"/>
                    <a:gd name="connsiteX13" fmla="*/ 219076 w 514350"/>
                    <a:gd name="connsiteY13" fmla="*/ 453592 h 701241"/>
                    <a:gd name="connsiteX14" fmla="*/ 152400 w 514350"/>
                    <a:gd name="connsiteY14" fmla="*/ 465497 h 701241"/>
                    <a:gd name="connsiteX15" fmla="*/ 147638 w 514350"/>
                    <a:gd name="connsiteY15" fmla="*/ 520266 h 701241"/>
                    <a:gd name="connsiteX16" fmla="*/ 73820 w 514350"/>
                    <a:gd name="connsiteY16" fmla="*/ 548841 h 701241"/>
                    <a:gd name="connsiteX17" fmla="*/ 64294 w 514350"/>
                    <a:gd name="connsiteY17" fmla="*/ 627422 h 701241"/>
                    <a:gd name="connsiteX18" fmla="*/ 0 w 514350"/>
                    <a:gd name="connsiteY18" fmla="*/ 701241 h 701241"/>
                    <a:gd name="connsiteX0" fmla="*/ 514350 w 514350"/>
                    <a:gd name="connsiteY0" fmla="*/ 5916 h 701241"/>
                    <a:gd name="connsiteX1" fmla="*/ 464344 w 514350"/>
                    <a:gd name="connsiteY1" fmla="*/ 20204 h 701241"/>
                    <a:gd name="connsiteX2" fmla="*/ 421482 w 514350"/>
                    <a:gd name="connsiteY2" fmla="*/ 1154 h 701241"/>
                    <a:gd name="connsiteX3" fmla="*/ 414338 w 514350"/>
                    <a:gd name="connsiteY3" fmla="*/ 60685 h 701241"/>
                    <a:gd name="connsiteX4" fmla="*/ 366713 w 514350"/>
                    <a:gd name="connsiteY4" fmla="*/ 34491 h 701241"/>
                    <a:gd name="connsiteX5" fmla="*/ 342900 w 514350"/>
                    <a:gd name="connsiteY5" fmla="*/ 74972 h 701241"/>
                    <a:gd name="connsiteX6" fmla="*/ 307182 w 514350"/>
                    <a:gd name="connsiteY6" fmla="*/ 132122 h 701241"/>
                    <a:gd name="connsiteX7" fmla="*/ 269082 w 514350"/>
                    <a:gd name="connsiteY7" fmla="*/ 236897 h 701241"/>
                    <a:gd name="connsiteX8" fmla="*/ 235744 w 514350"/>
                    <a:gd name="connsiteY8" fmla="*/ 232136 h 701241"/>
                    <a:gd name="connsiteX9" fmla="*/ 223838 w 514350"/>
                    <a:gd name="connsiteY9" fmla="*/ 289286 h 701241"/>
                    <a:gd name="connsiteX10" fmla="*/ 254794 w 514350"/>
                    <a:gd name="connsiteY10" fmla="*/ 346435 h 701241"/>
                    <a:gd name="connsiteX11" fmla="*/ 200025 w 514350"/>
                    <a:gd name="connsiteY11" fmla="*/ 379772 h 701241"/>
                    <a:gd name="connsiteX12" fmla="*/ 173832 w 514350"/>
                    <a:gd name="connsiteY12" fmla="*/ 420253 h 701241"/>
                    <a:gd name="connsiteX13" fmla="*/ 219076 w 514350"/>
                    <a:gd name="connsiteY13" fmla="*/ 453592 h 701241"/>
                    <a:gd name="connsiteX14" fmla="*/ 152400 w 514350"/>
                    <a:gd name="connsiteY14" fmla="*/ 465497 h 701241"/>
                    <a:gd name="connsiteX15" fmla="*/ 147638 w 514350"/>
                    <a:gd name="connsiteY15" fmla="*/ 520266 h 701241"/>
                    <a:gd name="connsiteX16" fmla="*/ 73820 w 514350"/>
                    <a:gd name="connsiteY16" fmla="*/ 548841 h 701241"/>
                    <a:gd name="connsiteX17" fmla="*/ 64294 w 514350"/>
                    <a:gd name="connsiteY17" fmla="*/ 627422 h 701241"/>
                    <a:gd name="connsiteX18" fmla="*/ 0 w 514350"/>
                    <a:gd name="connsiteY18" fmla="*/ 701241 h 701241"/>
                    <a:gd name="connsiteX0" fmla="*/ 514350 w 514350"/>
                    <a:gd name="connsiteY0" fmla="*/ 5916 h 701241"/>
                    <a:gd name="connsiteX1" fmla="*/ 464344 w 514350"/>
                    <a:gd name="connsiteY1" fmla="*/ 20204 h 701241"/>
                    <a:gd name="connsiteX2" fmla="*/ 421482 w 514350"/>
                    <a:gd name="connsiteY2" fmla="*/ 1154 h 701241"/>
                    <a:gd name="connsiteX3" fmla="*/ 414338 w 514350"/>
                    <a:gd name="connsiteY3" fmla="*/ 60685 h 701241"/>
                    <a:gd name="connsiteX4" fmla="*/ 366713 w 514350"/>
                    <a:gd name="connsiteY4" fmla="*/ 34491 h 701241"/>
                    <a:gd name="connsiteX5" fmla="*/ 342900 w 514350"/>
                    <a:gd name="connsiteY5" fmla="*/ 74972 h 701241"/>
                    <a:gd name="connsiteX6" fmla="*/ 307182 w 514350"/>
                    <a:gd name="connsiteY6" fmla="*/ 132122 h 701241"/>
                    <a:gd name="connsiteX7" fmla="*/ 269082 w 514350"/>
                    <a:gd name="connsiteY7" fmla="*/ 236897 h 701241"/>
                    <a:gd name="connsiteX8" fmla="*/ 235744 w 514350"/>
                    <a:gd name="connsiteY8" fmla="*/ 232136 h 701241"/>
                    <a:gd name="connsiteX9" fmla="*/ 223838 w 514350"/>
                    <a:gd name="connsiteY9" fmla="*/ 289286 h 701241"/>
                    <a:gd name="connsiteX10" fmla="*/ 254794 w 514350"/>
                    <a:gd name="connsiteY10" fmla="*/ 346435 h 701241"/>
                    <a:gd name="connsiteX11" fmla="*/ 200025 w 514350"/>
                    <a:gd name="connsiteY11" fmla="*/ 379772 h 701241"/>
                    <a:gd name="connsiteX12" fmla="*/ 173832 w 514350"/>
                    <a:gd name="connsiteY12" fmla="*/ 420253 h 701241"/>
                    <a:gd name="connsiteX13" fmla="*/ 219076 w 514350"/>
                    <a:gd name="connsiteY13" fmla="*/ 453592 h 701241"/>
                    <a:gd name="connsiteX14" fmla="*/ 152400 w 514350"/>
                    <a:gd name="connsiteY14" fmla="*/ 465497 h 701241"/>
                    <a:gd name="connsiteX15" fmla="*/ 147638 w 514350"/>
                    <a:gd name="connsiteY15" fmla="*/ 520266 h 701241"/>
                    <a:gd name="connsiteX16" fmla="*/ 73820 w 514350"/>
                    <a:gd name="connsiteY16" fmla="*/ 548841 h 701241"/>
                    <a:gd name="connsiteX17" fmla="*/ 64294 w 514350"/>
                    <a:gd name="connsiteY17" fmla="*/ 627422 h 701241"/>
                    <a:gd name="connsiteX18" fmla="*/ 0 w 514350"/>
                    <a:gd name="connsiteY18" fmla="*/ 701241 h 701241"/>
                    <a:gd name="connsiteX0" fmla="*/ 514350 w 514350"/>
                    <a:gd name="connsiteY0" fmla="*/ 5916 h 701241"/>
                    <a:gd name="connsiteX1" fmla="*/ 464344 w 514350"/>
                    <a:gd name="connsiteY1" fmla="*/ 20204 h 701241"/>
                    <a:gd name="connsiteX2" fmla="*/ 421482 w 514350"/>
                    <a:gd name="connsiteY2" fmla="*/ 1154 h 701241"/>
                    <a:gd name="connsiteX3" fmla="*/ 414338 w 514350"/>
                    <a:gd name="connsiteY3" fmla="*/ 60685 h 701241"/>
                    <a:gd name="connsiteX4" fmla="*/ 366713 w 514350"/>
                    <a:gd name="connsiteY4" fmla="*/ 34491 h 701241"/>
                    <a:gd name="connsiteX5" fmla="*/ 342900 w 514350"/>
                    <a:gd name="connsiteY5" fmla="*/ 74972 h 701241"/>
                    <a:gd name="connsiteX6" fmla="*/ 307182 w 514350"/>
                    <a:gd name="connsiteY6" fmla="*/ 132122 h 701241"/>
                    <a:gd name="connsiteX7" fmla="*/ 269082 w 514350"/>
                    <a:gd name="connsiteY7" fmla="*/ 236897 h 701241"/>
                    <a:gd name="connsiteX8" fmla="*/ 235744 w 514350"/>
                    <a:gd name="connsiteY8" fmla="*/ 232136 h 701241"/>
                    <a:gd name="connsiteX9" fmla="*/ 223838 w 514350"/>
                    <a:gd name="connsiteY9" fmla="*/ 289286 h 701241"/>
                    <a:gd name="connsiteX10" fmla="*/ 254794 w 514350"/>
                    <a:gd name="connsiteY10" fmla="*/ 346435 h 701241"/>
                    <a:gd name="connsiteX11" fmla="*/ 200025 w 514350"/>
                    <a:gd name="connsiteY11" fmla="*/ 379772 h 701241"/>
                    <a:gd name="connsiteX12" fmla="*/ 173832 w 514350"/>
                    <a:gd name="connsiteY12" fmla="*/ 420253 h 701241"/>
                    <a:gd name="connsiteX13" fmla="*/ 219076 w 514350"/>
                    <a:gd name="connsiteY13" fmla="*/ 453592 h 701241"/>
                    <a:gd name="connsiteX14" fmla="*/ 152400 w 514350"/>
                    <a:gd name="connsiteY14" fmla="*/ 465497 h 701241"/>
                    <a:gd name="connsiteX15" fmla="*/ 147638 w 514350"/>
                    <a:gd name="connsiteY15" fmla="*/ 520266 h 701241"/>
                    <a:gd name="connsiteX16" fmla="*/ 73820 w 514350"/>
                    <a:gd name="connsiteY16" fmla="*/ 548841 h 701241"/>
                    <a:gd name="connsiteX17" fmla="*/ 64294 w 514350"/>
                    <a:gd name="connsiteY17" fmla="*/ 627422 h 701241"/>
                    <a:gd name="connsiteX18" fmla="*/ 0 w 514350"/>
                    <a:gd name="connsiteY18" fmla="*/ 701241 h 701241"/>
                    <a:gd name="connsiteX0" fmla="*/ 514350 w 514350"/>
                    <a:gd name="connsiteY0" fmla="*/ 5916 h 701241"/>
                    <a:gd name="connsiteX1" fmla="*/ 464344 w 514350"/>
                    <a:gd name="connsiteY1" fmla="*/ 20204 h 701241"/>
                    <a:gd name="connsiteX2" fmla="*/ 421482 w 514350"/>
                    <a:gd name="connsiteY2" fmla="*/ 1154 h 701241"/>
                    <a:gd name="connsiteX3" fmla="*/ 414338 w 514350"/>
                    <a:gd name="connsiteY3" fmla="*/ 60685 h 701241"/>
                    <a:gd name="connsiteX4" fmla="*/ 366713 w 514350"/>
                    <a:gd name="connsiteY4" fmla="*/ 34491 h 701241"/>
                    <a:gd name="connsiteX5" fmla="*/ 342900 w 514350"/>
                    <a:gd name="connsiteY5" fmla="*/ 74972 h 701241"/>
                    <a:gd name="connsiteX6" fmla="*/ 307182 w 514350"/>
                    <a:gd name="connsiteY6" fmla="*/ 132122 h 701241"/>
                    <a:gd name="connsiteX7" fmla="*/ 269082 w 514350"/>
                    <a:gd name="connsiteY7" fmla="*/ 236897 h 701241"/>
                    <a:gd name="connsiteX8" fmla="*/ 235744 w 514350"/>
                    <a:gd name="connsiteY8" fmla="*/ 232136 h 701241"/>
                    <a:gd name="connsiteX9" fmla="*/ 223838 w 514350"/>
                    <a:gd name="connsiteY9" fmla="*/ 289286 h 701241"/>
                    <a:gd name="connsiteX10" fmla="*/ 254794 w 514350"/>
                    <a:gd name="connsiteY10" fmla="*/ 346435 h 701241"/>
                    <a:gd name="connsiteX11" fmla="*/ 200025 w 514350"/>
                    <a:gd name="connsiteY11" fmla="*/ 379772 h 701241"/>
                    <a:gd name="connsiteX12" fmla="*/ 173832 w 514350"/>
                    <a:gd name="connsiteY12" fmla="*/ 420253 h 701241"/>
                    <a:gd name="connsiteX13" fmla="*/ 219076 w 514350"/>
                    <a:gd name="connsiteY13" fmla="*/ 453592 h 701241"/>
                    <a:gd name="connsiteX14" fmla="*/ 152400 w 514350"/>
                    <a:gd name="connsiteY14" fmla="*/ 465497 h 701241"/>
                    <a:gd name="connsiteX15" fmla="*/ 147638 w 514350"/>
                    <a:gd name="connsiteY15" fmla="*/ 520266 h 701241"/>
                    <a:gd name="connsiteX16" fmla="*/ 73820 w 514350"/>
                    <a:gd name="connsiteY16" fmla="*/ 548841 h 701241"/>
                    <a:gd name="connsiteX17" fmla="*/ 64294 w 514350"/>
                    <a:gd name="connsiteY17" fmla="*/ 627422 h 701241"/>
                    <a:gd name="connsiteX18" fmla="*/ 0 w 514350"/>
                    <a:gd name="connsiteY18" fmla="*/ 701241 h 701241"/>
                    <a:gd name="connsiteX0" fmla="*/ 514350 w 514350"/>
                    <a:gd name="connsiteY0" fmla="*/ 5916 h 701241"/>
                    <a:gd name="connsiteX1" fmla="*/ 464344 w 514350"/>
                    <a:gd name="connsiteY1" fmla="*/ 20204 h 701241"/>
                    <a:gd name="connsiteX2" fmla="*/ 421482 w 514350"/>
                    <a:gd name="connsiteY2" fmla="*/ 1154 h 701241"/>
                    <a:gd name="connsiteX3" fmla="*/ 414338 w 514350"/>
                    <a:gd name="connsiteY3" fmla="*/ 60685 h 701241"/>
                    <a:gd name="connsiteX4" fmla="*/ 366713 w 514350"/>
                    <a:gd name="connsiteY4" fmla="*/ 34491 h 701241"/>
                    <a:gd name="connsiteX5" fmla="*/ 342900 w 514350"/>
                    <a:gd name="connsiteY5" fmla="*/ 74972 h 701241"/>
                    <a:gd name="connsiteX6" fmla="*/ 307182 w 514350"/>
                    <a:gd name="connsiteY6" fmla="*/ 132122 h 701241"/>
                    <a:gd name="connsiteX7" fmla="*/ 269082 w 514350"/>
                    <a:gd name="connsiteY7" fmla="*/ 236897 h 701241"/>
                    <a:gd name="connsiteX8" fmla="*/ 235744 w 514350"/>
                    <a:gd name="connsiteY8" fmla="*/ 232136 h 701241"/>
                    <a:gd name="connsiteX9" fmla="*/ 223838 w 514350"/>
                    <a:gd name="connsiteY9" fmla="*/ 289286 h 701241"/>
                    <a:gd name="connsiteX10" fmla="*/ 254794 w 514350"/>
                    <a:gd name="connsiteY10" fmla="*/ 346435 h 701241"/>
                    <a:gd name="connsiteX11" fmla="*/ 200025 w 514350"/>
                    <a:gd name="connsiteY11" fmla="*/ 379772 h 701241"/>
                    <a:gd name="connsiteX12" fmla="*/ 173832 w 514350"/>
                    <a:gd name="connsiteY12" fmla="*/ 420253 h 701241"/>
                    <a:gd name="connsiteX13" fmla="*/ 219076 w 514350"/>
                    <a:gd name="connsiteY13" fmla="*/ 453592 h 701241"/>
                    <a:gd name="connsiteX14" fmla="*/ 152400 w 514350"/>
                    <a:gd name="connsiteY14" fmla="*/ 465497 h 701241"/>
                    <a:gd name="connsiteX15" fmla="*/ 147638 w 514350"/>
                    <a:gd name="connsiteY15" fmla="*/ 520266 h 701241"/>
                    <a:gd name="connsiteX16" fmla="*/ 73820 w 514350"/>
                    <a:gd name="connsiteY16" fmla="*/ 548841 h 701241"/>
                    <a:gd name="connsiteX17" fmla="*/ 64294 w 514350"/>
                    <a:gd name="connsiteY17" fmla="*/ 627422 h 701241"/>
                    <a:gd name="connsiteX18" fmla="*/ 0 w 514350"/>
                    <a:gd name="connsiteY18" fmla="*/ 701241 h 701241"/>
                    <a:gd name="connsiteX0" fmla="*/ 514350 w 514350"/>
                    <a:gd name="connsiteY0" fmla="*/ 5916 h 701241"/>
                    <a:gd name="connsiteX1" fmla="*/ 464344 w 514350"/>
                    <a:gd name="connsiteY1" fmla="*/ 20204 h 701241"/>
                    <a:gd name="connsiteX2" fmla="*/ 421482 w 514350"/>
                    <a:gd name="connsiteY2" fmla="*/ 1154 h 701241"/>
                    <a:gd name="connsiteX3" fmla="*/ 414338 w 514350"/>
                    <a:gd name="connsiteY3" fmla="*/ 60685 h 701241"/>
                    <a:gd name="connsiteX4" fmla="*/ 366713 w 514350"/>
                    <a:gd name="connsiteY4" fmla="*/ 34491 h 701241"/>
                    <a:gd name="connsiteX5" fmla="*/ 342900 w 514350"/>
                    <a:gd name="connsiteY5" fmla="*/ 74972 h 701241"/>
                    <a:gd name="connsiteX6" fmla="*/ 307182 w 514350"/>
                    <a:gd name="connsiteY6" fmla="*/ 132122 h 701241"/>
                    <a:gd name="connsiteX7" fmla="*/ 269082 w 514350"/>
                    <a:gd name="connsiteY7" fmla="*/ 236897 h 701241"/>
                    <a:gd name="connsiteX8" fmla="*/ 235744 w 514350"/>
                    <a:gd name="connsiteY8" fmla="*/ 232136 h 701241"/>
                    <a:gd name="connsiteX9" fmla="*/ 223838 w 514350"/>
                    <a:gd name="connsiteY9" fmla="*/ 289286 h 701241"/>
                    <a:gd name="connsiteX10" fmla="*/ 254794 w 514350"/>
                    <a:gd name="connsiteY10" fmla="*/ 346435 h 701241"/>
                    <a:gd name="connsiteX11" fmla="*/ 200025 w 514350"/>
                    <a:gd name="connsiteY11" fmla="*/ 379772 h 701241"/>
                    <a:gd name="connsiteX12" fmla="*/ 173832 w 514350"/>
                    <a:gd name="connsiteY12" fmla="*/ 420253 h 701241"/>
                    <a:gd name="connsiteX13" fmla="*/ 219076 w 514350"/>
                    <a:gd name="connsiteY13" fmla="*/ 453592 h 701241"/>
                    <a:gd name="connsiteX14" fmla="*/ 152400 w 514350"/>
                    <a:gd name="connsiteY14" fmla="*/ 465497 h 701241"/>
                    <a:gd name="connsiteX15" fmla="*/ 147638 w 514350"/>
                    <a:gd name="connsiteY15" fmla="*/ 520266 h 701241"/>
                    <a:gd name="connsiteX16" fmla="*/ 73820 w 514350"/>
                    <a:gd name="connsiteY16" fmla="*/ 548841 h 701241"/>
                    <a:gd name="connsiteX17" fmla="*/ 64294 w 514350"/>
                    <a:gd name="connsiteY17" fmla="*/ 627422 h 701241"/>
                    <a:gd name="connsiteX18" fmla="*/ 0 w 514350"/>
                    <a:gd name="connsiteY18" fmla="*/ 701241 h 70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701241">
                      <a:moveTo>
                        <a:pt x="514350" y="5916"/>
                      </a:moveTo>
                      <a:lnTo>
                        <a:pt x="464344" y="20204"/>
                      </a:lnTo>
                      <a:cubicBezTo>
                        <a:pt x="448866" y="19410"/>
                        <a:pt x="429816" y="-5593"/>
                        <a:pt x="421482" y="1154"/>
                      </a:cubicBezTo>
                      <a:cubicBezTo>
                        <a:pt x="413148" y="7901"/>
                        <a:pt x="423466" y="55129"/>
                        <a:pt x="414338" y="60685"/>
                      </a:cubicBezTo>
                      <a:cubicBezTo>
                        <a:pt x="405210" y="66241"/>
                        <a:pt x="378619" y="32110"/>
                        <a:pt x="366713" y="34491"/>
                      </a:cubicBezTo>
                      <a:cubicBezTo>
                        <a:pt x="354807" y="36872"/>
                        <a:pt x="352822" y="58700"/>
                        <a:pt x="342900" y="74972"/>
                      </a:cubicBezTo>
                      <a:lnTo>
                        <a:pt x="307182" y="132122"/>
                      </a:lnTo>
                      <a:cubicBezTo>
                        <a:pt x="294879" y="159110"/>
                        <a:pt x="280988" y="220228"/>
                        <a:pt x="269082" y="236897"/>
                      </a:cubicBezTo>
                      <a:cubicBezTo>
                        <a:pt x="257176" y="253566"/>
                        <a:pt x="240110" y="223802"/>
                        <a:pt x="235744" y="232136"/>
                      </a:cubicBezTo>
                      <a:cubicBezTo>
                        <a:pt x="231378" y="240471"/>
                        <a:pt x="220663" y="270236"/>
                        <a:pt x="223838" y="289286"/>
                      </a:cubicBezTo>
                      <a:cubicBezTo>
                        <a:pt x="227013" y="308336"/>
                        <a:pt x="260747" y="326591"/>
                        <a:pt x="254794" y="346435"/>
                      </a:cubicBezTo>
                      <a:lnTo>
                        <a:pt x="200025" y="379772"/>
                      </a:lnTo>
                      <a:cubicBezTo>
                        <a:pt x="186531" y="392075"/>
                        <a:pt x="172131" y="407661"/>
                        <a:pt x="173832" y="420253"/>
                      </a:cubicBezTo>
                      <a:cubicBezTo>
                        <a:pt x="175816" y="434937"/>
                        <a:pt x="222648" y="446051"/>
                        <a:pt x="219076" y="453592"/>
                      </a:cubicBezTo>
                      <a:cubicBezTo>
                        <a:pt x="215504" y="461133"/>
                        <a:pt x="169863" y="455575"/>
                        <a:pt x="152400" y="465497"/>
                      </a:cubicBezTo>
                      <a:cubicBezTo>
                        <a:pt x="134937" y="475419"/>
                        <a:pt x="157957" y="507566"/>
                        <a:pt x="147638" y="520266"/>
                      </a:cubicBezTo>
                      <a:cubicBezTo>
                        <a:pt x="137319" y="532966"/>
                        <a:pt x="76789" y="524347"/>
                        <a:pt x="73820" y="548841"/>
                      </a:cubicBezTo>
                      <a:lnTo>
                        <a:pt x="64294" y="627422"/>
                      </a:lnTo>
                      <a:cubicBezTo>
                        <a:pt x="60898" y="655440"/>
                        <a:pt x="21431" y="676635"/>
                        <a:pt x="0" y="701241"/>
                      </a:cubicBez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63" name="フリーフォーム: 図形 62">
                  <a:extLst>
                    <a:ext uri="{FF2B5EF4-FFF2-40B4-BE49-F238E27FC236}">
                      <a16:creationId xmlns:a16="http://schemas.microsoft.com/office/drawing/2014/main" id="{118A4FCA-865E-7AE0-F50C-796CD2001428}"/>
                    </a:ext>
                  </a:extLst>
                </p:cNvPr>
                <p:cNvSpPr/>
                <p:nvPr/>
              </p:nvSpPr>
              <p:spPr>
                <a:xfrm>
                  <a:off x="3328194" y="1818481"/>
                  <a:ext cx="2092889" cy="2593181"/>
                </a:xfrm>
                <a:custGeom>
                  <a:avLst/>
                  <a:gdLst>
                    <a:gd name="connsiteX0" fmla="*/ 0 w 2051050"/>
                    <a:gd name="connsiteY0" fmla="*/ 2552700 h 2552700"/>
                    <a:gd name="connsiteX1" fmla="*/ 171450 w 2051050"/>
                    <a:gd name="connsiteY1" fmla="*/ 2501900 h 2552700"/>
                    <a:gd name="connsiteX2" fmla="*/ 285750 w 2051050"/>
                    <a:gd name="connsiteY2" fmla="*/ 2393950 h 2552700"/>
                    <a:gd name="connsiteX3" fmla="*/ 419100 w 2051050"/>
                    <a:gd name="connsiteY3" fmla="*/ 2387600 h 2552700"/>
                    <a:gd name="connsiteX4" fmla="*/ 571500 w 2051050"/>
                    <a:gd name="connsiteY4" fmla="*/ 2305050 h 2552700"/>
                    <a:gd name="connsiteX5" fmla="*/ 685800 w 2051050"/>
                    <a:gd name="connsiteY5" fmla="*/ 2247900 h 2552700"/>
                    <a:gd name="connsiteX6" fmla="*/ 781050 w 2051050"/>
                    <a:gd name="connsiteY6" fmla="*/ 2146300 h 2552700"/>
                    <a:gd name="connsiteX7" fmla="*/ 933450 w 2051050"/>
                    <a:gd name="connsiteY7" fmla="*/ 2082800 h 2552700"/>
                    <a:gd name="connsiteX8" fmla="*/ 1016000 w 2051050"/>
                    <a:gd name="connsiteY8" fmla="*/ 1993900 h 2552700"/>
                    <a:gd name="connsiteX9" fmla="*/ 1111250 w 2051050"/>
                    <a:gd name="connsiteY9" fmla="*/ 1866900 h 2552700"/>
                    <a:gd name="connsiteX10" fmla="*/ 1263650 w 2051050"/>
                    <a:gd name="connsiteY10" fmla="*/ 1771650 h 2552700"/>
                    <a:gd name="connsiteX11" fmla="*/ 1371600 w 2051050"/>
                    <a:gd name="connsiteY11" fmla="*/ 1543050 h 2552700"/>
                    <a:gd name="connsiteX12" fmla="*/ 1498600 w 2051050"/>
                    <a:gd name="connsiteY12" fmla="*/ 1371600 h 2552700"/>
                    <a:gd name="connsiteX13" fmla="*/ 1600200 w 2051050"/>
                    <a:gd name="connsiteY13" fmla="*/ 1250950 h 2552700"/>
                    <a:gd name="connsiteX14" fmla="*/ 1625600 w 2051050"/>
                    <a:gd name="connsiteY14" fmla="*/ 1104900 h 2552700"/>
                    <a:gd name="connsiteX15" fmla="*/ 1752600 w 2051050"/>
                    <a:gd name="connsiteY15" fmla="*/ 946150 h 2552700"/>
                    <a:gd name="connsiteX16" fmla="*/ 1803400 w 2051050"/>
                    <a:gd name="connsiteY16" fmla="*/ 755650 h 2552700"/>
                    <a:gd name="connsiteX17" fmla="*/ 1790700 w 2051050"/>
                    <a:gd name="connsiteY17" fmla="*/ 654050 h 2552700"/>
                    <a:gd name="connsiteX18" fmla="*/ 1822450 w 2051050"/>
                    <a:gd name="connsiteY18" fmla="*/ 558800 h 2552700"/>
                    <a:gd name="connsiteX19" fmla="*/ 1885950 w 2051050"/>
                    <a:gd name="connsiteY19" fmla="*/ 488950 h 2552700"/>
                    <a:gd name="connsiteX20" fmla="*/ 1943100 w 2051050"/>
                    <a:gd name="connsiteY20" fmla="*/ 387350 h 2552700"/>
                    <a:gd name="connsiteX21" fmla="*/ 2006600 w 2051050"/>
                    <a:gd name="connsiteY21" fmla="*/ 279400 h 2552700"/>
                    <a:gd name="connsiteX22" fmla="*/ 2051050 w 2051050"/>
                    <a:gd name="connsiteY22" fmla="*/ 209550 h 2552700"/>
                    <a:gd name="connsiteX23" fmla="*/ 1968500 w 2051050"/>
                    <a:gd name="connsiteY23" fmla="*/ 114300 h 2552700"/>
                    <a:gd name="connsiteX24" fmla="*/ 1968500 w 2051050"/>
                    <a:gd name="connsiteY24" fmla="*/ 0 h 2552700"/>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1756 w 2139156"/>
                    <a:gd name="connsiteY10" fmla="*/ 1771650 h 2595562"/>
                    <a:gd name="connsiteX11" fmla="*/ 1459706 w 2139156"/>
                    <a:gd name="connsiteY11" fmla="*/ 1543050 h 2595562"/>
                    <a:gd name="connsiteX12" fmla="*/ 1586706 w 2139156"/>
                    <a:gd name="connsiteY12" fmla="*/ 1371600 h 2595562"/>
                    <a:gd name="connsiteX13" fmla="*/ 1688306 w 2139156"/>
                    <a:gd name="connsiteY13" fmla="*/ 1250950 h 2595562"/>
                    <a:gd name="connsiteX14" fmla="*/ 1713706 w 2139156"/>
                    <a:gd name="connsiteY14" fmla="*/ 1104900 h 2595562"/>
                    <a:gd name="connsiteX15" fmla="*/ 1840706 w 2139156"/>
                    <a:gd name="connsiteY15" fmla="*/ 946150 h 2595562"/>
                    <a:gd name="connsiteX16" fmla="*/ 1891506 w 2139156"/>
                    <a:gd name="connsiteY16" fmla="*/ 755650 h 2595562"/>
                    <a:gd name="connsiteX17" fmla="*/ 1878806 w 2139156"/>
                    <a:gd name="connsiteY17" fmla="*/ 654050 h 2595562"/>
                    <a:gd name="connsiteX18" fmla="*/ 1910556 w 2139156"/>
                    <a:gd name="connsiteY18" fmla="*/ 558800 h 2595562"/>
                    <a:gd name="connsiteX19" fmla="*/ 1974056 w 2139156"/>
                    <a:gd name="connsiteY19" fmla="*/ 488950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1756 w 2139156"/>
                    <a:gd name="connsiteY10" fmla="*/ 1771650 h 2595562"/>
                    <a:gd name="connsiteX11" fmla="*/ 1447800 w 2139156"/>
                    <a:gd name="connsiteY11" fmla="*/ 1540669 h 2595562"/>
                    <a:gd name="connsiteX12" fmla="*/ 1586706 w 2139156"/>
                    <a:gd name="connsiteY12" fmla="*/ 1371600 h 2595562"/>
                    <a:gd name="connsiteX13" fmla="*/ 1688306 w 2139156"/>
                    <a:gd name="connsiteY13" fmla="*/ 1250950 h 2595562"/>
                    <a:gd name="connsiteX14" fmla="*/ 1713706 w 2139156"/>
                    <a:gd name="connsiteY14" fmla="*/ 1104900 h 2595562"/>
                    <a:gd name="connsiteX15" fmla="*/ 1840706 w 2139156"/>
                    <a:gd name="connsiteY15" fmla="*/ 946150 h 2595562"/>
                    <a:gd name="connsiteX16" fmla="*/ 1891506 w 2139156"/>
                    <a:gd name="connsiteY16" fmla="*/ 755650 h 2595562"/>
                    <a:gd name="connsiteX17" fmla="*/ 1878806 w 2139156"/>
                    <a:gd name="connsiteY17" fmla="*/ 654050 h 2595562"/>
                    <a:gd name="connsiteX18" fmla="*/ 1910556 w 2139156"/>
                    <a:gd name="connsiteY18" fmla="*/ 558800 h 2595562"/>
                    <a:gd name="connsiteX19" fmla="*/ 1974056 w 2139156"/>
                    <a:gd name="connsiteY19" fmla="*/ 488950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46994 w 2139156"/>
                    <a:gd name="connsiteY10" fmla="*/ 1752600 h 2595562"/>
                    <a:gd name="connsiteX11" fmla="*/ 1447800 w 2139156"/>
                    <a:gd name="connsiteY11" fmla="*/ 1540669 h 2595562"/>
                    <a:gd name="connsiteX12" fmla="*/ 1586706 w 2139156"/>
                    <a:gd name="connsiteY12" fmla="*/ 1371600 h 2595562"/>
                    <a:gd name="connsiteX13" fmla="*/ 1688306 w 2139156"/>
                    <a:gd name="connsiteY13" fmla="*/ 1250950 h 2595562"/>
                    <a:gd name="connsiteX14" fmla="*/ 1713706 w 2139156"/>
                    <a:gd name="connsiteY14" fmla="*/ 1104900 h 2595562"/>
                    <a:gd name="connsiteX15" fmla="*/ 1840706 w 2139156"/>
                    <a:gd name="connsiteY15" fmla="*/ 946150 h 2595562"/>
                    <a:gd name="connsiteX16" fmla="*/ 1891506 w 2139156"/>
                    <a:gd name="connsiteY16" fmla="*/ 755650 h 2595562"/>
                    <a:gd name="connsiteX17" fmla="*/ 1878806 w 2139156"/>
                    <a:gd name="connsiteY17" fmla="*/ 654050 h 2595562"/>
                    <a:gd name="connsiteX18" fmla="*/ 1910556 w 2139156"/>
                    <a:gd name="connsiteY18" fmla="*/ 558800 h 2595562"/>
                    <a:gd name="connsiteX19" fmla="*/ 1974056 w 2139156"/>
                    <a:gd name="connsiteY19" fmla="*/ 488950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75569 w 2139156"/>
                    <a:gd name="connsiteY10" fmla="*/ 1740694 h 2595562"/>
                    <a:gd name="connsiteX11" fmla="*/ 1447800 w 2139156"/>
                    <a:gd name="connsiteY11" fmla="*/ 1540669 h 2595562"/>
                    <a:gd name="connsiteX12" fmla="*/ 1586706 w 2139156"/>
                    <a:gd name="connsiteY12" fmla="*/ 1371600 h 2595562"/>
                    <a:gd name="connsiteX13" fmla="*/ 1688306 w 2139156"/>
                    <a:gd name="connsiteY13" fmla="*/ 1250950 h 2595562"/>
                    <a:gd name="connsiteX14" fmla="*/ 1713706 w 2139156"/>
                    <a:gd name="connsiteY14" fmla="*/ 1104900 h 2595562"/>
                    <a:gd name="connsiteX15" fmla="*/ 1840706 w 2139156"/>
                    <a:gd name="connsiteY15" fmla="*/ 946150 h 2595562"/>
                    <a:gd name="connsiteX16" fmla="*/ 1891506 w 2139156"/>
                    <a:gd name="connsiteY16" fmla="*/ 755650 h 2595562"/>
                    <a:gd name="connsiteX17" fmla="*/ 1878806 w 2139156"/>
                    <a:gd name="connsiteY17" fmla="*/ 654050 h 2595562"/>
                    <a:gd name="connsiteX18" fmla="*/ 1910556 w 2139156"/>
                    <a:gd name="connsiteY18" fmla="*/ 558800 h 2595562"/>
                    <a:gd name="connsiteX19" fmla="*/ 1974056 w 2139156"/>
                    <a:gd name="connsiteY19" fmla="*/ 488950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4138 w 2139156"/>
                    <a:gd name="connsiteY10" fmla="*/ 1726406 h 2595562"/>
                    <a:gd name="connsiteX11" fmla="*/ 1447800 w 2139156"/>
                    <a:gd name="connsiteY11" fmla="*/ 1540669 h 2595562"/>
                    <a:gd name="connsiteX12" fmla="*/ 1586706 w 2139156"/>
                    <a:gd name="connsiteY12" fmla="*/ 1371600 h 2595562"/>
                    <a:gd name="connsiteX13" fmla="*/ 1688306 w 2139156"/>
                    <a:gd name="connsiteY13" fmla="*/ 1250950 h 2595562"/>
                    <a:gd name="connsiteX14" fmla="*/ 1713706 w 2139156"/>
                    <a:gd name="connsiteY14" fmla="*/ 1104900 h 2595562"/>
                    <a:gd name="connsiteX15" fmla="*/ 1840706 w 2139156"/>
                    <a:gd name="connsiteY15" fmla="*/ 946150 h 2595562"/>
                    <a:gd name="connsiteX16" fmla="*/ 1891506 w 2139156"/>
                    <a:gd name="connsiteY16" fmla="*/ 755650 h 2595562"/>
                    <a:gd name="connsiteX17" fmla="*/ 1878806 w 2139156"/>
                    <a:gd name="connsiteY17" fmla="*/ 654050 h 2595562"/>
                    <a:gd name="connsiteX18" fmla="*/ 1910556 w 2139156"/>
                    <a:gd name="connsiteY18" fmla="*/ 558800 h 2595562"/>
                    <a:gd name="connsiteX19" fmla="*/ 1974056 w 2139156"/>
                    <a:gd name="connsiteY19" fmla="*/ 488950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4138 w 2139156"/>
                    <a:gd name="connsiteY10" fmla="*/ 1726406 h 2595562"/>
                    <a:gd name="connsiteX11" fmla="*/ 1447800 w 2139156"/>
                    <a:gd name="connsiteY11" fmla="*/ 1540669 h 2595562"/>
                    <a:gd name="connsiteX12" fmla="*/ 1565274 w 2139156"/>
                    <a:gd name="connsiteY12" fmla="*/ 1373981 h 2595562"/>
                    <a:gd name="connsiteX13" fmla="*/ 1688306 w 2139156"/>
                    <a:gd name="connsiteY13" fmla="*/ 1250950 h 2595562"/>
                    <a:gd name="connsiteX14" fmla="*/ 1713706 w 2139156"/>
                    <a:gd name="connsiteY14" fmla="*/ 1104900 h 2595562"/>
                    <a:gd name="connsiteX15" fmla="*/ 1840706 w 2139156"/>
                    <a:gd name="connsiteY15" fmla="*/ 946150 h 2595562"/>
                    <a:gd name="connsiteX16" fmla="*/ 1891506 w 2139156"/>
                    <a:gd name="connsiteY16" fmla="*/ 755650 h 2595562"/>
                    <a:gd name="connsiteX17" fmla="*/ 1878806 w 2139156"/>
                    <a:gd name="connsiteY17" fmla="*/ 654050 h 2595562"/>
                    <a:gd name="connsiteX18" fmla="*/ 1910556 w 2139156"/>
                    <a:gd name="connsiteY18" fmla="*/ 558800 h 2595562"/>
                    <a:gd name="connsiteX19" fmla="*/ 1974056 w 2139156"/>
                    <a:gd name="connsiteY19" fmla="*/ 488950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4138 w 2139156"/>
                    <a:gd name="connsiteY10" fmla="*/ 1726406 h 2595562"/>
                    <a:gd name="connsiteX11" fmla="*/ 1447800 w 2139156"/>
                    <a:gd name="connsiteY11" fmla="*/ 1540669 h 2595562"/>
                    <a:gd name="connsiteX12" fmla="*/ 1565274 w 2139156"/>
                    <a:gd name="connsiteY12" fmla="*/ 1373981 h 2595562"/>
                    <a:gd name="connsiteX13" fmla="*/ 1666875 w 2139156"/>
                    <a:gd name="connsiteY13" fmla="*/ 1229519 h 2595562"/>
                    <a:gd name="connsiteX14" fmla="*/ 1713706 w 2139156"/>
                    <a:gd name="connsiteY14" fmla="*/ 1104900 h 2595562"/>
                    <a:gd name="connsiteX15" fmla="*/ 1840706 w 2139156"/>
                    <a:gd name="connsiteY15" fmla="*/ 946150 h 2595562"/>
                    <a:gd name="connsiteX16" fmla="*/ 1891506 w 2139156"/>
                    <a:gd name="connsiteY16" fmla="*/ 755650 h 2595562"/>
                    <a:gd name="connsiteX17" fmla="*/ 1878806 w 2139156"/>
                    <a:gd name="connsiteY17" fmla="*/ 654050 h 2595562"/>
                    <a:gd name="connsiteX18" fmla="*/ 1910556 w 2139156"/>
                    <a:gd name="connsiteY18" fmla="*/ 558800 h 2595562"/>
                    <a:gd name="connsiteX19" fmla="*/ 1974056 w 2139156"/>
                    <a:gd name="connsiteY19" fmla="*/ 488950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4138 w 2139156"/>
                    <a:gd name="connsiteY10" fmla="*/ 1726406 h 2595562"/>
                    <a:gd name="connsiteX11" fmla="*/ 1447800 w 2139156"/>
                    <a:gd name="connsiteY11" fmla="*/ 1540669 h 2595562"/>
                    <a:gd name="connsiteX12" fmla="*/ 1565274 w 2139156"/>
                    <a:gd name="connsiteY12" fmla="*/ 1373981 h 2595562"/>
                    <a:gd name="connsiteX13" fmla="*/ 1666875 w 2139156"/>
                    <a:gd name="connsiteY13" fmla="*/ 1229519 h 2595562"/>
                    <a:gd name="connsiteX14" fmla="*/ 1687512 w 2139156"/>
                    <a:gd name="connsiteY14" fmla="*/ 1116807 h 2595562"/>
                    <a:gd name="connsiteX15" fmla="*/ 1840706 w 2139156"/>
                    <a:gd name="connsiteY15" fmla="*/ 946150 h 2595562"/>
                    <a:gd name="connsiteX16" fmla="*/ 1891506 w 2139156"/>
                    <a:gd name="connsiteY16" fmla="*/ 755650 h 2595562"/>
                    <a:gd name="connsiteX17" fmla="*/ 1878806 w 2139156"/>
                    <a:gd name="connsiteY17" fmla="*/ 654050 h 2595562"/>
                    <a:gd name="connsiteX18" fmla="*/ 1910556 w 2139156"/>
                    <a:gd name="connsiteY18" fmla="*/ 558800 h 2595562"/>
                    <a:gd name="connsiteX19" fmla="*/ 1974056 w 2139156"/>
                    <a:gd name="connsiteY19" fmla="*/ 488950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4138 w 2139156"/>
                    <a:gd name="connsiteY10" fmla="*/ 1726406 h 2595562"/>
                    <a:gd name="connsiteX11" fmla="*/ 1447800 w 2139156"/>
                    <a:gd name="connsiteY11" fmla="*/ 1540669 h 2595562"/>
                    <a:gd name="connsiteX12" fmla="*/ 1565274 w 2139156"/>
                    <a:gd name="connsiteY12" fmla="*/ 1373981 h 2595562"/>
                    <a:gd name="connsiteX13" fmla="*/ 1666875 w 2139156"/>
                    <a:gd name="connsiteY13" fmla="*/ 1229519 h 2595562"/>
                    <a:gd name="connsiteX14" fmla="*/ 1687512 w 2139156"/>
                    <a:gd name="connsiteY14" fmla="*/ 1116807 h 2595562"/>
                    <a:gd name="connsiteX15" fmla="*/ 1795463 w 2139156"/>
                    <a:gd name="connsiteY15" fmla="*/ 1003300 h 2595562"/>
                    <a:gd name="connsiteX16" fmla="*/ 1891506 w 2139156"/>
                    <a:gd name="connsiteY16" fmla="*/ 755650 h 2595562"/>
                    <a:gd name="connsiteX17" fmla="*/ 1878806 w 2139156"/>
                    <a:gd name="connsiteY17" fmla="*/ 654050 h 2595562"/>
                    <a:gd name="connsiteX18" fmla="*/ 1910556 w 2139156"/>
                    <a:gd name="connsiteY18" fmla="*/ 558800 h 2595562"/>
                    <a:gd name="connsiteX19" fmla="*/ 1974056 w 2139156"/>
                    <a:gd name="connsiteY19" fmla="*/ 488950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4138 w 2139156"/>
                    <a:gd name="connsiteY10" fmla="*/ 1726406 h 2595562"/>
                    <a:gd name="connsiteX11" fmla="*/ 1447800 w 2139156"/>
                    <a:gd name="connsiteY11" fmla="*/ 1540669 h 2595562"/>
                    <a:gd name="connsiteX12" fmla="*/ 1565274 w 2139156"/>
                    <a:gd name="connsiteY12" fmla="*/ 1373981 h 2595562"/>
                    <a:gd name="connsiteX13" fmla="*/ 1666875 w 2139156"/>
                    <a:gd name="connsiteY13" fmla="*/ 1229519 h 2595562"/>
                    <a:gd name="connsiteX14" fmla="*/ 1687512 w 2139156"/>
                    <a:gd name="connsiteY14" fmla="*/ 1116807 h 2595562"/>
                    <a:gd name="connsiteX15" fmla="*/ 1795463 w 2139156"/>
                    <a:gd name="connsiteY15" fmla="*/ 1003300 h 2595562"/>
                    <a:gd name="connsiteX16" fmla="*/ 1805781 w 2139156"/>
                    <a:gd name="connsiteY16" fmla="*/ 939006 h 2595562"/>
                    <a:gd name="connsiteX17" fmla="*/ 1878806 w 2139156"/>
                    <a:gd name="connsiteY17" fmla="*/ 654050 h 2595562"/>
                    <a:gd name="connsiteX18" fmla="*/ 1910556 w 2139156"/>
                    <a:gd name="connsiteY18" fmla="*/ 558800 h 2595562"/>
                    <a:gd name="connsiteX19" fmla="*/ 1974056 w 2139156"/>
                    <a:gd name="connsiteY19" fmla="*/ 488950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4138 w 2139156"/>
                    <a:gd name="connsiteY10" fmla="*/ 1726406 h 2595562"/>
                    <a:gd name="connsiteX11" fmla="*/ 1447800 w 2139156"/>
                    <a:gd name="connsiteY11" fmla="*/ 1540669 h 2595562"/>
                    <a:gd name="connsiteX12" fmla="*/ 1565274 w 2139156"/>
                    <a:gd name="connsiteY12" fmla="*/ 1373981 h 2595562"/>
                    <a:gd name="connsiteX13" fmla="*/ 1666875 w 2139156"/>
                    <a:gd name="connsiteY13" fmla="*/ 1229519 h 2595562"/>
                    <a:gd name="connsiteX14" fmla="*/ 1687512 w 2139156"/>
                    <a:gd name="connsiteY14" fmla="*/ 1116807 h 2595562"/>
                    <a:gd name="connsiteX15" fmla="*/ 1795463 w 2139156"/>
                    <a:gd name="connsiteY15" fmla="*/ 1003300 h 2595562"/>
                    <a:gd name="connsiteX16" fmla="*/ 1805781 w 2139156"/>
                    <a:gd name="connsiteY16" fmla="*/ 939006 h 2595562"/>
                    <a:gd name="connsiteX17" fmla="*/ 1881187 w 2139156"/>
                    <a:gd name="connsiteY17" fmla="*/ 856456 h 2595562"/>
                    <a:gd name="connsiteX18" fmla="*/ 1910556 w 2139156"/>
                    <a:gd name="connsiteY18" fmla="*/ 558800 h 2595562"/>
                    <a:gd name="connsiteX19" fmla="*/ 1974056 w 2139156"/>
                    <a:gd name="connsiteY19" fmla="*/ 488950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4138 w 2139156"/>
                    <a:gd name="connsiteY10" fmla="*/ 1726406 h 2595562"/>
                    <a:gd name="connsiteX11" fmla="*/ 1447800 w 2139156"/>
                    <a:gd name="connsiteY11" fmla="*/ 1540669 h 2595562"/>
                    <a:gd name="connsiteX12" fmla="*/ 1565274 w 2139156"/>
                    <a:gd name="connsiteY12" fmla="*/ 1373981 h 2595562"/>
                    <a:gd name="connsiteX13" fmla="*/ 1666875 w 2139156"/>
                    <a:gd name="connsiteY13" fmla="*/ 1229519 h 2595562"/>
                    <a:gd name="connsiteX14" fmla="*/ 1687512 w 2139156"/>
                    <a:gd name="connsiteY14" fmla="*/ 1116807 h 2595562"/>
                    <a:gd name="connsiteX15" fmla="*/ 1795463 w 2139156"/>
                    <a:gd name="connsiteY15" fmla="*/ 1003300 h 2595562"/>
                    <a:gd name="connsiteX16" fmla="*/ 1805781 w 2139156"/>
                    <a:gd name="connsiteY16" fmla="*/ 939006 h 2595562"/>
                    <a:gd name="connsiteX17" fmla="*/ 1881187 w 2139156"/>
                    <a:gd name="connsiteY17" fmla="*/ 856456 h 2595562"/>
                    <a:gd name="connsiteX18" fmla="*/ 1884362 w 2139156"/>
                    <a:gd name="connsiteY18" fmla="*/ 639762 h 2595562"/>
                    <a:gd name="connsiteX19" fmla="*/ 1974056 w 2139156"/>
                    <a:gd name="connsiteY19" fmla="*/ 488950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4138 w 2139156"/>
                    <a:gd name="connsiteY10" fmla="*/ 1726406 h 2595562"/>
                    <a:gd name="connsiteX11" fmla="*/ 1447800 w 2139156"/>
                    <a:gd name="connsiteY11" fmla="*/ 1540669 h 2595562"/>
                    <a:gd name="connsiteX12" fmla="*/ 1565274 w 2139156"/>
                    <a:gd name="connsiteY12" fmla="*/ 1373981 h 2595562"/>
                    <a:gd name="connsiteX13" fmla="*/ 1666875 w 2139156"/>
                    <a:gd name="connsiteY13" fmla="*/ 1229519 h 2595562"/>
                    <a:gd name="connsiteX14" fmla="*/ 1687512 w 2139156"/>
                    <a:gd name="connsiteY14" fmla="*/ 1116807 h 2595562"/>
                    <a:gd name="connsiteX15" fmla="*/ 1795463 w 2139156"/>
                    <a:gd name="connsiteY15" fmla="*/ 1003300 h 2595562"/>
                    <a:gd name="connsiteX16" fmla="*/ 1805781 w 2139156"/>
                    <a:gd name="connsiteY16" fmla="*/ 939006 h 2595562"/>
                    <a:gd name="connsiteX17" fmla="*/ 1881187 w 2139156"/>
                    <a:gd name="connsiteY17" fmla="*/ 856456 h 2595562"/>
                    <a:gd name="connsiteX18" fmla="*/ 1884362 w 2139156"/>
                    <a:gd name="connsiteY18" fmla="*/ 639762 h 2595562"/>
                    <a:gd name="connsiteX19" fmla="*/ 1969293 w 2139156"/>
                    <a:gd name="connsiteY19" fmla="*/ 531813 h 2595562"/>
                    <a:gd name="connsiteX20" fmla="*/ 2031206 w 2139156"/>
                    <a:gd name="connsiteY20" fmla="*/ 387350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4138 w 2139156"/>
                    <a:gd name="connsiteY10" fmla="*/ 1726406 h 2595562"/>
                    <a:gd name="connsiteX11" fmla="*/ 1447800 w 2139156"/>
                    <a:gd name="connsiteY11" fmla="*/ 1540669 h 2595562"/>
                    <a:gd name="connsiteX12" fmla="*/ 1565274 w 2139156"/>
                    <a:gd name="connsiteY12" fmla="*/ 1373981 h 2595562"/>
                    <a:gd name="connsiteX13" fmla="*/ 1666875 w 2139156"/>
                    <a:gd name="connsiteY13" fmla="*/ 1229519 h 2595562"/>
                    <a:gd name="connsiteX14" fmla="*/ 1687512 w 2139156"/>
                    <a:gd name="connsiteY14" fmla="*/ 1116807 h 2595562"/>
                    <a:gd name="connsiteX15" fmla="*/ 1795463 w 2139156"/>
                    <a:gd name="connsiteY15" fmla="*/ 1003300 h 2595562"/>
                    <a:gd name="connsiteX16" fmla="*/ 1805781 w 2139156"/>
                    <a:gd name="connsiteY16" fmla="*/ 939006 h 2595562"/>
                    <a:gd name="connsiteX17" fmla="*/ 1881187 w 2139156"/>
                    <a:gd name="connsiteY17" fmla="*/ 856456 h 2595562"/>
                    <a:gd name="connsiteX18" fmla="*/ 1884362 w 2139156"/>
                    <a:gd name="connsiteY18" fmla="*/ 639762 h 2595562"/>
                    <a:gd name="connsiteX19" fmla="*/ 1969293 w 2139156"/>
                    <a:gd name="connsiteY19" fmla="*/ 531813 h 2595562"/>
                    <a:gd name="connsiteX20" fmla="*/ 2005012 w 2139156"/>
                    <a:gd name="connsiteY20" fmla="*/ 418306 h 2595562"/>
                    <a:gd name="connsiteX21" fmla="*/ 2094706 w 2139156"/>
                    <a:gd name="connsiteY21" fmla="*/ 279400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139156"/>
                    <a:gd name="connsiteY0" fmla="*/ 2595562 h 2595562"/>
                    <a:gd name="connsiteX1" fmla="*/ 259556 w 2139156"/>
                    <a:gd name="connsiteY1" fmla="*/ 2501900 h 2595562"/>
                    <a:gd name="connsiteX2" fmla="*/ 373856 w 2139156"/>
                    <a:gd name="connsiteY2" fmla="*/ 2393950 h 2595562"/>
                    <a:gd name="connsiteX3" fmla="*/ 507206 w 2139156"/>
                    <a:gd name="connsiteY3" fmla="*/ 2387600 h 2595562"/>
                    <a:gd name="connsiteX4" fmla="*/ 659606 w 2139156"/>
                    <a:gd name="connsiteY4" fmla="*/ 2305050 h 2595562"/>
                    <a:gd name="connsiteX5" fmla="*/ 773906 w 2139156"/>
                    <a:gd name="connsiteY5" fmla="*/ 2247900 h 2595562"/>
                    <a:gd name="connsiteX6" fmla="*/ 869156 w 2139156"/>
                    <a:gd name="connsiteY6" fmla="*/ 2146300 h 2595562"/>
                    <a:gd name="connsiteX7" fmla="*/ 1021556 w 2139156"/>
                    <a:gd name="connsiteY7" fmla="*/ 2082800 h 2595562"/>
                    <a:gd name="connsiteX8" fmla="*/ 1104106 w 2139156"/>
                    <a:gd name="connsiteY8" fmla="*/ 1993900 h 2595562"/>
                    <a:gd name="connsiteX9" fmla="*/ 1199356 w 2139156"/>
                    <a:gd name="connsiteY9" fmla="*/ 1866900 h 2595562"/>
                    <a:gd name="connsiteX10" fmla="*/ 1354138 w 2139156"/>
                    <a:gd name="connsiteY10" fmla="*/ 1726406 h 2595562"/>
                    <a:gd name="connsiteX11" fmla="*/ 1447800 w 2139156"/>
                    <a:gd name="connsiteY11" fmla="*/ 1540669 h 2595562"/>
                    <a:gd name="connsiteX12" fmla="*/ 1565274 w 2139156"/>
                    <a:gd name="connsiteY12" fmla="*/ 1373981 h 2595562"/>
                    <a:gd name="connsiteX13" fmla="*/ 1666875 w 2139156"/>
                    <a:gd name="connsiteY13" fmla="*/ 1229519 h 2595562"/>
                    <a:gd name="connsiteX14" fmla="*/ 1687512 w 2139156"/>
                    <a:gd name="connsiteY14" fmla="*/ 1116807 h 2595562"/>
                    <a:gd name="connsiteX15" fmla="*/ 1795463 w 2139156"/>
                    <a:gd name="connsiteY15" fmla="*/ 1003300 h 2595562"/>
                    <a:gd name="connsiteX16" fmla="*/ 1805781 w 2139156"/>
                    <a:gd name="connsiteY16" fmla="*/ 939006 h 2595562"/>
                    <a:gd name="connsiteX17" fmla="*/ 1881187 w 2139156"/>
                    <a:gd name="connsiteY17" fmla="*/ 856456 h 2595562"/>
                    <a:gd name="connsiteX18" fmla="*/ 1884362 w 2139156"/>
                    <a:gd name="connsiteY18" fmla="*/ 639762 h 2595562"/>
                    <a:gd name="connsiteX19" fmla="*/ 1969293 w 2139156"/>
                    <a:gd name="connsiteY19" fmla="*/ 531813 h 2595562"/>
                    <a:gd name="connsiteX20" fmla="*/ 2005012 w 2139156"/>
                    <a:gd name="connsiteY20" fmla="*/ 418306 h 2595562"/>
                    <a:gd name="connsiteX21" fmla="*/ 2099468 w 2139156"/>
                    <a:gd name="connsiteY21" fmla="*/ 312737 h 2595562"/>
                    <a:gd name="connsiteX22" fmla="*/ 2139156 w 2139156"/>
                    <a:gd name="connsiteY22" fmla="*/ 209550 h 2595562"/>
                    <a:gd name="connsiteX23" fmla="*/ 2056606 w 2139156"/>
                    <a:gd name="connsiteY23" fmla="*/ 114300 h 2595562"/>
                    <a:gd name="connsiteX24" fmla="*/ 2056606 w 2139156"/>
                    <a:gd name="connsiteY24" fmla="*/ 0 h 2595562"/>
                    <a:gd name="connsiteX0" fmla="*/ 0 w 2099468"/>
                    <a:gd name="connsiteY0" fmla="*/ 2595562 h 2595562"/>
                    <a:gd name="connsiteX1" fmla="*/ 259556 w 2099468"/>
                    <a:gd name="connsiteY1" fmla="*/ 2501900 h 2595562"/>
                    <a:gd name="connsiteX2" fmla="*/ 373856 w 2099468"/>
                    <a:gd name="connsiteY2" fmla="*/ 2393950 h 2595562"/>
                    <a:gd name="connsiteX3" fmla="*/ 507206 w 2099468"/>
                    <a:gd name="connsiteY3" fmla="*/ 2387600 h 2595562"/>
                    <a:gd name="connsiteX4" fmla="*/ 659606 w 2099468"/>
                    <a:gd name="connsiteY4" fmla="*/ 2305050 h 2595562"/>
                    <a:gd name="connsiteX5" fmla="*/ 773906 w 2099468"/>
                    <a:gd name="connsiteY5" fmla="*/ 2247900 h 2595562"/>
                    <a:gd name="connsiteX6" fmla="*/ 869156 w 2099468"/>
                    <a:gd name="connsiteY6" fmla="*/ 2146300 h 2595562"/>
                    <a:gd name="connsiteX7" fmla="*/ 1021556 w 2099468"/>
                    <a:gd name="connsiteY7" fmla="*/ 2082800 h 2595562"/>
                    <a:gd name="connsiteX8" fmla="*/ 1104106 w 2099468"/>
                    <a:gd name="connsiteY8" fmla="*/ 1993900 h 2595562"/>
                    <a:gd name="connsiteX9" fmla="*/ 1199356 w 2099468"/>
                    <a:gd name="connsiteY9" fmla="*/ 1866900 h 2595562"/>
                    <a:gd name="connsiteX10" fmla="*/ 1354138 w 2099468"/>
                    <a:gd name="connsiteY10" fmla="*/ 1726406 h 2595562"/>
                    <a:gd name="connsiteX11" fmla="*/ 1447800 w 2099468"/>
                    <a:gd name="connsiteY11" fmla="*/ 1540669 h 2595562"/>
                    <a:gd name="connsiteX12" fmla="*/ 1565274 w 2099468"/>
                    <a:gd name="connsiteY12" fmla="*/ 1373981 h 2595562"/>
                    <a:gd name="connsiteX13" fmla="*/ 1666875 w 2099468"/>
                    <a:gd name="connsiteY13" fmla="*/ 1229519 h 2595562"/>
                    <a:gd name="connsiteX14" fmla="*/ 1687512 w 2099468"/>
                    <a:gd name="connsiteY14" fmla="*/ 1116807 h 2595562"/>
                    <a:gd name="connsiteX15" fmla="*/ 1795463 w 2099468"/>
                    <a:gd name="connsiteY15" fmla="*/ 1003300 h 2595562"/>
                    <a:gd name="connsiteX16" fmla="*/ 1805781 w 2099468"/>
                    <a:gd name="connsiteY16" fmla="*/ 939006 h 2595562"/>
                    <a:gd name="connsiteX17" fmla="*/ 1881187 w 2099468"/>
                    <a:gd name="connsiteY17" fmla="*/ 856456 h 2595562"/>
                    <a:gd name="connsiteX18" fmla="*/ 1884362 w 2099468"/>
                    <a:gd name="connsiteY18" fmla="*/ 639762 h 2595562"/>
                    <a:gd name="connsiteX19" fmla="*/ 1969293 w 2099468"/>
                    <a:gd name="connsiteY19" fmla="*/ 531813 h 2595562"/>
                    <a:gd name="connsiteX20" fmla="*/ 2005012 w 2099468"/>
                    <a:gd name="connsiteY20" fmla="*/ 418306 h 2595562"/>
                    <a:gd name="connsiteX21" fmla="*/ 2099468 w 2099468"/>
                    <a:gd name="connsiteY21" fmla="*/ 312737 h 2595562"/>
                    <a:gd name="connsiteX22" fmla="*/ 2084388 w 2099468"/>
                    <a:gd name="connsiteY22" fmla="*/ 216694 h 2595562"/>
                    <a:gd name="connsiteX23" fmla="*/ 2056606 w 2099468"/>
                    <a:gd name="connsiteY23" fmla="*/ 114300 h 2595562"/>
                    <a:gd name="connsiteX24" fmla="*/ 2056606 w 2099468"/>
                    <a:gd name="connsiteY24" fmla="*/ 0 h 2595562"/>
                    <a:gd name="connsiteX0" fmla="*/ 0 w 2099468"/>
                    <a:gd name="connsiteY0" fmla="*/ 2595562 h 2595562"/>
                    <a:gd name="connsiteX1" fmla="*/ 259556 w 2099468"/>
                    <a:gd name="connsiteY1" fmla="*/ 2501900 h 2595562"/>
                    <a:gd name="connsiteX2" fmla="*/ 373856 w 2099468"/>
                    <a:gd name="connsiteY2" fmla="*/ 2393950 h 2595562"/>
                    <a:gd name="connsiteX3" fmla="*/ 507206 w 2099468"/>
                    <a:gd name="connsiteY3" fmla="*/ 2387600 h 2595562"/>
                    <a:gd name="connsiteX4" fmla="*/ 659606 w 2099468"/>
                    <a:gd name="connsiteY4" fmla="*/ 2305050 h 2595562"/>
                    <a:gd name="connsiteX5" fmla="*/ 773906 w 2099468"/>
                    <a:gd name="connsiteY5" fmla="*/ 2247900 h 2595562"/>
                    <a:gd name="connsiteX6" fmla="*/ 869156 w 2099468"/>
                    <a:gd name="connsiteY6" fmla="*/ 2146300 h 2595562"/>
                    <a:gd name="connsiteX7" fmla="*/ 1021556 w 2099468"/>
                    <a:gd name="connsiteY7" fmla="*/ 2082800 h 2595562"/>
                    <a:gd name="connsiteX8" fmla="*/ 1104106 w 2099468"/>
                    <a:gd name="connsiteY8" fmla="*/ 1993900 h 2595562"/>
                    <a:gd name="connsiteX9" fmla="*/ 1199356 w 2099468"/>
                    <a:gd name="connsiteY9" fmla="*/ 1866900 h 2595562"/>
                    <a:gd name="connsiteX10" fmla="*/ 1354138 w 2099468"/>
                    <a:gd name="connsiteY10" fmla="*/ 1726406 h 2595562"/>
                    <a:gd name="connsiteX11" fmla="*/ 1447800 w 2099468"/>
                    <a:gd name="connsiteY11" fmla="*/ 1540669 h 2595562"/>
                    <a:gd name="connsiteX12" fmla="*/ 1565274 w 2099468"/>
                    <a:gd name="connsiteY12" fmla="*/ 1373981 h 2595562"/>
                    <a:gd name="connsiteX13" fmla="*/ 1666875 w 2099468"/>
                    <a:gd name="connsiteY13" fmla="*/ 1229519 h 2595562"/>
                    <a:gd name="connsiteX14" fmla="*/ 1687512 w 2099468"/>
                    <a:gd name="connsiteY14" fmla="*/ 1116807 h 2595562"/>
                    <a:gd name="connsiteX15" fmla="*/ 1795463 w 2099468"/>
                    <a:gd name="connsiteY15" fmla="*/ 1003300 h 2595562"/>
                    <a:gd name="connsiteX16" fmla="*/ 1805781 w 2099468"/>
                    <a:gd name="connsiteY16" fmla="*/ 939006 h 2595562"/>
                    <a:gd name="connsiteX17" fmla="*/ 1881187 w 2099468"/>
                    <a:gd name="connsiteY17" fmla="*/ 856456 h 2595562"/>
                    <a:gd name="connsiteX18" fmla="*/ 1884362 w 2099468"/>
                    <a:gd name="connsiteY18" fmla="*/ 639762 h 2595562"/>
                    <a:gd name="connsiteX19" fmla="*/ 1969293 w 2099468"/>
                    <a:gd name="connsiteY19" fmla="*/ 531813 h 2595562"/>
                    <a:gd name="connsiteX20" fmla="*/ 2005012 w 2099468"/>
                    <a:gd name="connsiteY20" fmla="*/ 418306 h 2595562"/>
                    <a:gd name="connsiteX21" fmla="*/ 2099468 w 2099468"/>
                    <a:gd name="connsiteY21" fmla="*/ 312737 h 2595562"/>
                    <a:gd name="connsiteX22" fmla="*/ 2084388 w 2099468"/>
                    <a:gd name="connsiteY22" fmla="*/ 216694 h 2595562"/>
                    <a:gd name="connsiteX23" fmla="*/ 2023269 w 2099468"/>
                    <a:gd name="connsiteY23" fmla="*/ 126206 h 2595562"/>
                    <a:gd name="connsiteX24" fmla="*/ 2056606 w 2099468"/>
                    <a:gd name="connsiteY24" fmla="*/ 0 h 2595562"/>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884362 w 2099468"/>
                    <a:gd name="connsiteY18" fmla="*/ 637381 h 2593181"/>
                    <a:gd name="connsiteX19" fmla="*/ 1969293 w 2099468"/>
                    <a:gd name="connsiteY19" fmla="*/ 529432 h 2593181"/>
                    <a:gd name="connsiteX20" fmla="*/ 2005012 w 2099468"/>
                    <a:gd name="connsiteY20" fmla="*/ 415925 h 2593181"/>
                    <a:gd name="connsiteX21" fmla="*/ 2099468 w 2099468"/>
                    <a:gd name="connsiteY21" fmla="*/ 310356 h 2593181"/>
                    <a:gd name="connsiteX22" fmla="*/ 2084388 w 2099468"/>
                    <a:gd name="connsiteY22" fmla="*/ 214313 h 2593181"/>
                    <a:gd name="connsiteX23" fmla="*/ 2023269 w 2099468"/>
                    <a:gd name="connsiteY23" fmla="*/ 123825 h 2593181"/>
                    <a:gd name="connsiteX24" fmla="*/ 2023269 w 2099468"/>
                    <a:gd name="connsiteY24"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879600 w 2099468"/>
                    <a:gd name="connsiteY18" fmla="*/ 748507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84388 w 2099468"/>
                    <a:gd name="connsiteY23" fmla="*/ 214313 h 2593181"/>
                    <a:gd name="connsiteX24" fmla="*/ 2023269 w 2099468"/>
                    <a:gd name="connsiteY24" fmla="*/ 123825 h 2593181"/>
                    <a:gd name="connsiteX25" fmla="*/ 2023269 w 2099468"/>
                    <a:gd name="connsiteY25" fmla="*/ 0 h 2593181"/>
                    <a:gd name="connsiteX0" fmla="*/ 0 w 2099753"/>
                    <a:gd name="connsiteY0" fmla="*/ 2593181 h 2593181"/>
                    <a:gd name="connsiteX1" fmla="*/ 259556 w 2099753"/>
                    <a:gd name="connsiteY1" fmla="*/ 2499519 h 2593181"/>
                    <a:gd name="connsiteX2" fmla="*/ 373856 w 2099753"/>
                    <a:gd name="connsiteY2" fmla="*/ 2391569 h 2593181"/>
                    <a:gd name="connsiteX3" fmla="*/ 507206 w 2099753"/>
                    <a:gd name="connsiteY3" fmla="*/ 2385219 h 2593181"/>
                    <a:gd name="connsiteX4" fmla="*/ 659606 w 2099753"/>
                    <a:gd name="connsiteY4" fmla="*/ 2302669 h 2593181"/>
                    <a:gd name="connsiteX5" fmla="*/ 773906 w 2099753"/>
                    <a:gd name="connsiteY5" fmla="*/ 2245519 h 2593181"/>
                    <a:gd name="connsiteX6" fmla="*/ 869156 w 2099753"/>
                    <a:gd name="connsiteY6" fmla="*/ 2143919 h 2593181"/>
                    <a:gd name="connsiteX7" fmla="*/ 1021556 w 2099753"/>
                    <a:gd name="connsiteY7" fmla="*/ 2080419 h 2593181"/>
                    <a:gd name="connsiteX8" fmla="*/ 1104106 w 2099753"/>
                    <a:gd name="connsiteY8" fmla="*/ 1991519 h 2593181"/>
                    <a:gd name="connsiteX9" fmla="*/ 1199356 w 2099753"/>
                    <a:gd name="connsiteY9" fmla="*/ 1864519 h 2593181"/>
                    <a:gd name="connsiteX10" fmla="*/ 1354138 w 2099753"/>
                    <a:gd name="connsiteY10" fmla="*/ 1724025 h 2593181"/>
                    <a:gd name="connsiteX11" fmla="*/ 1447800 w 2099753"/>
                    <a:gd name="connsiteY11" fmla="*/ 1538288 h 2593181"/>
                    <a:gd name="connsiteX12" fmla="*/ 1565274 w 2099753"/>
                    <a:gd name="connsiteY12" fmla="*/ 1371600 h 2593181"/>
                    <a:gd name="connsiteX13" fmla="*/ 1666875 w 2099753"/>
                    <a:gd name="connsiteY13" fmla="*/ 1227138 h 2593181"/>
                    <a:gd name="connsiteX14" fmla="*/ 1687512 w 2099753"/>
                    <a:gd name="connsiteY14" fmla="*/ 1114426 h 2593181"/>
                    <a:gd name="connsiteX15" fmla="*/ 1795463 w 2099753"/>
                    <a:gd name="connsiteY15" fmla="*/ 1000919 h 2593181"/>
                    <a:gd name="connsiteX16" fmla="*/ 1805781 w 2099753"/>
                    <a:gd name="connsiteY16" fmla="*/ 936625 h 2593181"/>
                    <a:gd name="connsiteX17" fmla="*/ 1881187 w 2099753"/>
                    <a:gd name="connsiteY17" fmla="*/ 854075 h 2593181"/>
                    <a:gd name="connsiteX18" fmla="*/ 1903412 w 2099753"/>
                    <a:gd name="connsiteY18" fmla="*/ 743744 h 2593181"/>
                    <a:gd name="connsiteX19" fmla="*/ 1884362 w 2099753"/>
                    <a:gd name="connsiteY19" fmla="*/ 637381 h 2593181"/>
                    <a:gd name="connsiteX20" fmla="*/ 1969293 w 2099753"/>
                    <a:gd name="connsiteY20" fmla="*/ 529432 h 2593181"/>
                    <a:gd name="connsiteX21" fmla="*/ 2005012 w 2099753"/>
                    <a:gd name="connsiteY21" fmla="*/ 415925 h 2593181"/>
                    <a:gd name="connsiteX22" fmla="*/ 2099468 w 2099753"/>
                    <a:gd name="connsiteY22" fmla="*/ 310356 h 2593181"/>
                    <a:gd name="connsiteX23" fmla="*/ 2084388 w 2099753"/>
                    <a:gd name="connsiteY23" fmla="*/ 214313 h 2593181"/>
                    <a:gd name="connsiteX24" fmla="*/ 2023269 w 2099753"/>
                    <a:gd name="connsiteY24" fmla="*/ 123825 h 2593181"/>
                    <a:gd name="connsiteX25" fmla="*/ 2023269 w 2099753"/>
                    <a:gd name="connsiteY25" fmla="*/ 0 h 2593181"/>
                    <a:gd name="connsiteX0" fmla="*/ 0 w 2099753"/>
                    <a:gd name="connsiteY0" fmla="*/ 2593181 h 2593181"/>
                    <a:gd name="connsiteX1" fmla="*/ 259556 w 2099753"/>
                    <a:gd name="connsiteY1" fmla="*/ 2499519 h 2593181"/>
                    <a:gd name="connsiteX2" fmla="*/ 373856 w 2099753"/>
                    <a:gd name="connsiteY2" fmla="*/ 2391569 h 2593181"/>
                    <a:gd name="connsiteX3" fmla="*/ 507206 w 2099753"/>
                    <a:gd name="connsiteY3" fmla="*/ 2385219 h 2593181"/>
                    <a:gd name="connsiteX4" fmla="*/ 659606 w 2099753"/>
                    <a:gd name="connsiteY4" fmla="*/ 2302669 h 2593181"/>
                    <a:gd name="connsiteX5" fmla="*/ 773906 w 2099753"/>
                    <a:gd name="connsiteY5" fmla="*/ 2245519 h 2593181"/>
                    <a:gd name="connsiteX6" fmla="*/ 869156 w 2099753"/>
                    <a:gd name="connsiteY6" fmla="*/ 2143919 h 2593181"/>
                    <a:gd name="connsiteX7" fmla="*/ 1021556 w 2099753"/>
                    <a:gd name="connsiteY7" fmla="*/ 2080419 h 2593181"/>
                    <a:gd name="connsiteX8" fmla="*/ 1104106 w 2099753"/>
                    <a:gd name="connsiteY8" fmla="*/ 1991519 h 2593181"/>
                    <a:gd name="connsiteX9" fmla="*/ 1199356 w 2099753"/>
                    <a:gd name="connsiteY9" fmla="*/ 1864519 h 2593181"/>
                    <a:gd name="connsiteX10" fmla="*/ 1354138 w 2099753"/>
                    <a:gd name="connsiteY10" fmla="*/ 1724025 h 2593181"/>
                    <a:gd name="connsiteX11" fmla="*/ 1447800 w 2099753"/>
                    <a:gd name="connsiteY11" fmla="*/ 1538288 h 2593181"/>
                    <a:gd name="connsiteX12" fmla="*/ 1565274 w 2099753"/>
                    <a:gd name="connsiteY12" fmla="*/ 1371600 h 2593181"/>
                    <a:gd name="connsiteX13" fmla="*/ 1666875 w 2099753"/>
                    <a:gd name="connsiteY13" fmla="*/ 1227138 h 2593181"/>
                    <a:gd name="connsiteX14" fmla="*/ 1687512 w 2099753"/>
                    <a:gd name="connsiteY14" fmla="*/ 1114426 h 2593181"/>
                    <a:gd name="connsiteX15" fmla="*/ 1795463 w 2099753"/>
                    <a:gd name="connsiteY15" fmla="*/ 1000919 h 2593181"/>
                    <a:gd name="connsiteX16" fmla="*/ 1805781 w 2099753"/>
                    <a:gd name="connsiteY16" fmla="*/ 936625 h 2593181"/>
                    <a:gd name="connsiteX17" fmla="*/ 1881187 w 2099753"/>
                    <a:gd name="connsiteY17" fmla="*/ 854075 h 2593181"/>
                    <a:gd name="connsiteX18" fmla="*/ 1903412 w 2099753"/>
                    <a:gd name="connsiteY18" fmla="*/ 743744 h 2593181"/>
                    <a:gd name="connsiteX19" fmla="*/ 1884362 w 2099753"/>
                    <a:gd name="connsiteY19" fmla="*/ 637381 h 2593181"/>
                    <a:gd name="connsiteX20" fmla="*/ 1969293 w 2099753"/>
                    <a:gd name="connsiteY20" fmla="*/ 529432 h 2593181"/>
                    <a:gd name="connsiteX21" fmla="*/ 2005012 w 2099753"/>
                    <a:gd name="connsiteY21" fmla="*/ 415925 h 2593181"/>
                    <a:gd name="connsiteX22" fmla="*/ 2099468 w 2099753"/>
                    <a:gd name="connsiteY22" fmla="*/ 310356 h 2593181"/>
                    <a:gd name="connsiteX23" fmla="*/ 2023269 w 2099753"/>
                    <a:gd name="connsiteY23" fmla="*/ 123825 h 2593181"/>
                    <a:gd name="connsiteX24" fmla="*/ 2023269 w 2099753"/>
                    <a:gd name="connsiteY24" fmla="*/ 0 h 2593181"/>
                    <a:gd name="connsiteX0" fmla="*/ 0 w 2099468"/>
                    <a:gd name="connsiteY0" fmla="*/ 2593181 h 2593181"/>
                    <a:gd name="connsiteX1" fmla="*/ 259556 w 2099468"/>
                    <a:gd name="connsiteY1" fmla="*/ 2499519 h 2593181"/>
                    <a:gd name="connsiteX2" fmla="*/ 373856 w 2099468"/>
                    <a:gd name="connsiteY2" fmla="*/ 2391569 h 2593181"/>
                    <a:gd name="connsiteX3" fmla="*/ 507206 w 2099468"/>
                    <a:gd name="connsiteY3" fmla="*/ 2385219 h 2593181"/>
                    <a:gd name="connsiteX4" fmla="*/ 659606 w 2099468"/>
                    <a:gd name="connsiteY4" fmla="*/ 2302669 h 2593181"/>
                    <a:gd name="connsiteX5" fmla="*/ 773906 w 2099468"/>
                    <a:gd name="connsiteY5" fmla="*/ 2245519 h 2593181"/>
                    <a:gd name="connsiteX6" fmla="*/ 869156 w 2099468"/>
                    <a:gd name="connsiteY6" fmla="*/ 2143919 h 2593181"/>
                    <a:gd name="connsiteX7" fmla="*/ 1021556 w 2099468"/>
                    <a:gd name="connsiteY7" fmla="*/ 2080419 h 2593181"/>
                    <a:gd name="connsiteX8" fmla="*/ 1104106 w 2099468"/>
                    <a:gd name="connsiteY8" fmla="*/ 1991519 h 2593181"/>
                    <a:gd name="connsiteX9" fmla="*/ 1199356 w 2099468"/>
                    <a:gd name="connsiteY9" fmla="*/ 1864519 h 2593181"/>
                    <a:gd name="connsiteX10" fmla="*/ 1354138 w 2099468"/>
                    <a:gd name="connsiteY10" fmla="*/ 1724025 h 2593181"/>
                    <a:gd name="connsiteX11" fmla="*/ 1447800 w 2099468"/>
                    <a:gd name="connsiteY11" fmla="*/ 1538288 h 2593181"/>
                    <a:gd name="connsiteX12" fmla="*/ 1565274 w 2099468"/>
                    <a:gd name="connsiteY12" fmla="*/ 1371600 h 2593181"/>
                    <a:gd name="connsiteX13" fmla="*/ 1666875 w 2099468"/>
                    <a:gd name="connsiteY13" fmla="*/ 1227138 h 2593181"/>
                    <a:gd name="connsiteX14" fmla="*/ 1687512 w 2099468"/>
                    <a:gd name="connsiteY14" fmla="*/ 1114426 h 2593181"/>
                    <a:gd name="connsiteX15" fmla="*/ 1795463 w 2099468"/>
                    <a:gd name="connsiteY15" fmla="*/ 1000919 h 2593181"/>
                    <a:gd name="connsiteX16" fmla="*/ 1805781 w 2099468"/>
                    <a:gd name="connsiteY16" fmla="*/ 936625 h 2593181"/>
                    <a:gd name="connsiteX17" fmla="*/ 1881187 w 2099468"/>
                    <a:gd name="connsiteY17" fmla="*/ 854075 h 2593181"/>
                    <a:gd name="connsiteX18" fmla="*/ 1903412 w 2099468"/>
                    <a:gd name="connsiteY18" fmla="*/ 743744 h 2593181"/>
                    <a:gd name="connsiteX19" fmla="*/ 1884362 w 2099468"/>
                    <a:gd name="connsiteY19" fmla="*/ 637381 h 2593181"/>
                    <a:gd name="connsiteX20" fmla="*/ 1969293 w 2099468"/>
                    <a:gd name="connsiteY20" fmla="*/ 529432 h 2593181"/>
                    <a:gd name="connsiteX21" fmla="*/ 2005012 w 2099468"/>
                    <a:gd name="connsiteY21" fmla="*/ 415925 h 2593181"/>
                    <a:gd name="connsiteX22" fmla="*/ 2099468 w 2099468"/>
                    <a:gd name="connsiteY22" fmla="*/ 310356 h 2593181"/>
                    <a:gd name="connsiteX23" fmla="*/ 2023269 w 2099468"/>
                    <a:gd name="connsiteY23" fmla="*/ 123825 h 2593181"/>
                    <a:gd name="connsiteX24" fmla="*/ 2023269 w 2099468"/>
                    <a:gd name="connsiteY24" fmla="*/ 0 h 2593181"/>
                    <a:gd name="connsiteX0" fmla="*/ 0 w 2108993"/>
                    <a:gd name="connsiteY0" fmla="*/ 2593181 h 2593181"/>
                    <a:gd name="connsiteX1" fmla="*/ 259556 w 2108993"/>
                    <a:gd name="connsiteY1" fmla="*/ 2499519 h 2593181"/>
                    <a:gd name="connsiteX2" fmla="*/ 373856 w 2108993"/>
                    <a:gd name="connsiteY2" fmla="*/ 2391569 h 2593181"/>
                    <a:gd name="connsiteX3" fmla="*/ 507206 w 2108993"/>
                    <a:gd name="connsiteY3" fmla="*/ 2385219 h 2593181"/>
                    <a:gd name="connsiteX4" fmla="*/ 659606 w 2108993"/>
                    <a:gd name="connsiteY4" fmla="*/ 2302669 h 2593181"/>
                    <a:gd name="connsiteX5" fmla="*/ 773906 w 2108993"/>
                    <a:gd name="connsiteY5" fmla="*/ 2245519 h 2593181"/>
                    <a:gd name="connsiteX6" fmla="*/ 869156 w 2108993"/>
                    <a:gd name="connsiteY6" fmla="*/ 2143919 h 2593181"/>
                    <a:gd name="connsiteX7" fmla="*/ 1021556 w 2108993"/>
                    <a:gd name="connsiteY7" fmla="*/ 2080419 h 2593181"/>
                    <a:gd name="connsiteX8" fmla="*/ 1104106 w 2108993"/>
                    <a:gd name="connsiteY8" fmla="*/ 1991519 h 2593181"/>
                    <a:gd name="connsiteX9" fmla="*/ 1199356 w 2108993"/>
                    <a:gd name="connsiteY9" fmla="*/ 1864519 h 2593181"/>
                    <a:gd name="connsiteX10" fmla="*/ 1354138 w 2108993"/>
                    <a:gd name="connsiteY10" fmla="*/ 1724025 h 2593181"/>
                    <a:gd name="connsiteX11" fmla="*/ 1447800 w 2108993"/>
                    <a:gd name="connsiteY11" fmla="*/ 1538288 h 2593181"/>
                    <a:gd name="connsiteX12" fmla="*/ 1565274 w 2108993"/>
                    <a:gd name="connsiteY12" fmla="*/ 1371600 h 2593181"/>
                    <a:gd name="connsiteX13" fmla="*/ 1666875 w 2108993"/>
                    <a:gd name="connsiteY13" fmla="*/ 1227138 h 2593181"/>
                    <a:gd name="connsiteX14" fmla="*/ 1687512 w 2108993"/>
                    <a:gd name="connsiteY14" fmla="*/ 1114426 h 2593181"/>
                    <a:gd name="connsiteX15" fmla="*/ 1795463 w 2108993"/>
                    <a:gd name="connsiteY15" fmla="*/ 1000919 h 2593181"/>
                    <a:gd name="connsiteX16" fmla="*/ 1805781 w 2108993"/>
                    <a:gd name="connsiteY16" fmla="*/ 936625 h 2593181"/>
                    <a:gd name="connsiteX17" fmla="*/ 1881187 w 2108993"/>
                    <a:gd name="connsiteY17" fmla="*/ 854075 h 2593181"/>
                    <a:gd name="connsiteX18" fmla="*/ 1903412 w 2108993"/>
                    <a:gd name="connsiteY18" fmla="*/ 743744 h 2593181"/>
                    <a:gd name="connsiteX19" fmla="*/ 1884362 w 2108993"/>
                    <a:gd name="connsiteY19" fmla="*/ 637381 h 2593181"/>
                    <a:gd name="connsiteX20" fmla="*/ 1969293 w 2108993"/>
                    <a:gd name="connsiteY20" fmla="*/ 529432 h 2593181"/>
                    <a:gd name="connsiteX21" fmla="*/ 2005012 w 2108993"/>
                    <a:gd name="connsiteY21" fmla="*/ 415925 h 2593181"/>
                    <a:gd name="connsiteX22" fmla="*/ 2108993 w 2108993"/>
                    <a:gd name="connsiteY22" fmla="*/ 278606 h 2593181"/>
                    <a:gd name="connsiteX23" fmla="*/ 2023269 w 2108993"/>
                    <a:gd name="connsiteY23" fmla="*/ 123825 h 2593181"/>
                    <a:gd name="connsiteX24" fmla="*/ 2023269 w 2108993"/>
                    <a:gd name="connsiteY24" fmla="*/ 0 h 2593181"/>
                    <a:gd name="connsiteX0" fmla="*/ 0 w 2109390"/>
                    <a:gd name="connsiteY0" fmla="*/ 2593181 h 2593181"/>
                    <a:gd name="connsiteX1" fmla="*/ 259556 w 2109390"/>
                    <a:gd name="connsiteY1" fmla="*/ 2499519 h 2593181"/>
                    <a:gd name="connsiteX2" fmla="*/ 373856 w 2109390"/>
                    <a:gd name="connsiteY2" fmla="*/ 2391569 h 2593181"/>
                    <a:gd name="connsiteX3" fmla="*/ 507206 w 2109390"/>
                    <a:gd name="connsiteY3" fmla="*/ 2385219 h 2593181"/>
                    <a:gd name="connsiteX4" fmla="*/ 659606 w 2109390"/>
                    <a:gd name="connsiteY4" fmla="*/ 2302669 h 2593181"/>
                    <a:gd name="connsiteX5" fmla="*/ 773906 w 2109390"/>
                    <a:gd name="connsiteY5" fmla="*/ 2245519 h 2593181"/>
                    <a:gd name="connsiteX6" fmla="*/ 869156 w 2109390"/>
                    <a:gd name="connsiteY6" fmla="*/ 2143919 h 2593181"/>
                    <a:gd name="connsiteX7" fmla="*/ 1021556 w 2109390"/>
                    <a:gd name="connsiteY7" fmla="*/ 2080419 h 2593181"/>
                    <a:gd name="connsiteX8" fmla="*/ 1104106 w 2109390"/>
                    <a:gd name="connsiteY8" fmla="*/ 1991519 h 2593181"/>
                    <a:gd name="connsiteX9" fmla="*/ 1199356 w 2109390"/>
                    <a:gd name="connsiteY9" fmla="*/ 1864519 h 2593181"/>
                    <a:gd name="connsiteX10" fmla="*/ 1354138 w 2109390"/>
                    <a:gd name="connsiteY10" fmla="*/ 1724025 h 2593181"/>
                    <a:gd name="connsiteX11" fmla="*/ 1447800 w 2109390"/>
                    <a:gd name="connsiteY11" fmla="*/ 1538288 h 2593181"/>
                    <a:gd name="connsiteX12" fmla="*/ 1565274 w 2109390"/>
                    <a:gd name="connsiteY12" fmla="*/ 1371600 h 2593181"/>
                    <a:gd name="connsiteX13" fmla="*/ 1666875 w 2109390"/>
                    <a:gd name="connsiteY13" fmla="*/ 1227138 h 2593181"/>
                    <a:gd name="connsiteX14" fmla="*/ 1687512 w 2109390"/>
                    <a:gd name="connsiteY14" fmla="*/ 1114426 h 2593181"/>
                    <a:gd name="connsiteX15" fmla="*/ 1795463 w 2109390"/>
                    <a:gd name="connsiteY15" fmla="*/ 1000919 h 2593181"/>
                    <a:gd name="connsiteX16" fmla="*/ 1805781 w 2109390"/>
                    <a:gd name="connsiteY16" fmla="*/ 936625 h 2593181"/>
                    <a:gd name="connsiteX17" fmla="*/ 1881187 w 2109390"/>
                    <a:gd name="connsiteY17" fmla="*/ 854075 h 2593181"/>
                    <a:gd name="connsiteX18" fmla="*/ 1903412 w 2109390"/>
                    <a:gd name="connsiteY18" fmla="*/ 743744 h 2593181"/>
                    <a:gd name="connsiteX19" fmla="*/ 1884362 w 2109390"/>
                    <a:gd name="connsiteY19" fmla="*/ 637381 h 2593181"/>
                    <a:gd name="connsiteX20" fmla="*/ 1969293 w 2109390"/>
                    <a:gd name="connsiteY20" fmla="*/ 529432 h 2593181"/>
                    <a:gd name="connsiteX21" fmla="*/ 2005012 w 2109390"/>
                    <a:gd name="connsiteY21" fmla="*/ 415925 h 2593181"/>
                    <a:gd name="connsiteX22" fmla="*/ 2108993 w 2109390"/>
                    <a:gd name="connsiteY22" fmla="*/ 278606 h 2593181"/>
                    <a:gd name="connsiteX23" fmla="*/ 2037556 w 2109390"/>
                    <a:gd name="connsiteY23" fmla="*/ 121444 h 2593181"/>
                    <a:gd name="connsiteX24" fmla="*/ 2023269 w 2109390"/>
                    <a:gd name="connsiteY24" fmla="*/ 0 h 2593181"/>
                    <a:gd name="connsiteX0" fmla="*/ 0 w 2092889"/>
                    <a:gd name="connsiteY0" fmla="*/ 2593181 h 2593181"/>
                    <a:gd name="connsiteX1" fmla="*/ 259556 w 2092889"/>
                    <a:gd name="connsiteY1" fmla="*/ 2499519 h 2593181"/>
                    <a:gd name="connsiteX2" fmla="*/ 373856 w 2092889"/>
                    <a:gd name="connsiteY2" fmla="*/ 2391569 h 2593181"/>
                    <a:gd name="connsiteX3" fmla="*/ 507206 w 2092889"/>
                    <a:gd name="connsiteY3" fmla="*/ 2385219 h 2593181"/>
                    <a:gd name="connsiteX4" fmla="*/ 659606 w 2092889"/>
                    <a:gd name="connsiteY4" fmla="*/ 2302669 h 2593181"/>
                    <a:gd name="connsiteX5" fmla="*/ 773906 w 2092889"/>
                    <a:gd name="connsiteY5" fmla="*/ 2245519 h 2593181"/>
                    <a:gd name="connsiteX6" fmla="*/ 869156 w 2092889"/>
                    <a:gd name="connsiteY6" fmla="*/ 2143919 h 2593181"/>
                    <a:gd name="connsiteX7" fmla="*/ 1021556 w 2092889"/>
                    <a:gd name="connsiteY7" fmla="*/ 2080419 h 2593181"/>
                    <a:gd name="connsiteX8" fmla="*/ 1104106 w 2092889"/>
                    <a:gd name="connsiteY8" fmla="*/ 1991519 h 2593181"/>
                    <a:gd name="connsiteX9" fmla="*/ 1199356 w 2092889"/>
                    <a:gd name="connsiteY9" fmla="*/ 1864519 h 2593181"/>
                    <a:gd name="connsiteX10" fmla="*/ 1354138 w 2092889"/>
                    <a:gd name="connsiteY10" fmla="*/ 1724025 h 2593181"/>
                    <a:gd name="connsiteX11" fmla="*/ 1447800 w 2092889"/>
                    <a:gd name="connsiteY11" fmla="*/ 1538288 h 2593181"/>
                    <a:gd name="connsiteX12" fmla="*/ 1565274 w 2092889"/>
                    <a:gd name="connsiteY12" fmla="*/ 1371600 h 2593181"/>
                    <a:gd name="connsiteX13" fmla="*/ 1666875 w 2092889"/>
                    <a:gd name="connsiteY13" fmla="*/ 1227138 h 2593181"/>
                    <a:gd name="connsiteX14" fmla="*/ 1687512 w 2092889"/>
                    <a:gd name="connsiteY14" fmla="*/ 1114426 h 2593181"/>
                    <a:gd name="connsiteX15" fmla="*/ 1795463 w 2092889"/>
                    <a:gd name="connsiteY15" fmla="*/ 1000919 h 2593181"/>
                    <a:gd name="connsiteX16" fmla="*/ 1805781 w 2092889"/>
                    <a:gd name="connsiteY16" fmla="*/ 936625 h 2593181"/>
                    <a:gd name="connsiteX17" fmla="*/ 1881187 w 2092889"/>
                    <a:gd name="connsiteY17" fmla="*/ 854075 h 2593181"/>
                    <a:gd name="connsiteX18" fmla="*/ 1903412 w 2092889"/>
                    <a:gd name="connsiteY18" fmla="*/ 743744 h 2593181"/>
                    <a:gd name="connsiteX19" fmla="*/ 1884362 w 2092889"/>
                    <a:gd name="connsiteY19" fmla="*/ 637381 h 2593181"/>
                    <a:gd name="connsiteX20" fmla="*/ 1969293 w 2092889"/>
                    <a:gd name="connsiteY20" fmla="*/ 529432 h 2593181"/>
                    <a:gd name="connsiteX21" fmla="*/ 2005012 w 2092889"/>
                    <a:gd name="connsiteY21" fmla="*/ 415925 h 2593181"/>
                    <a:gd name="connsiteX22" fmla="*/ 2092325 w 2092889"/>
                    <a:gd name="connsiteY22" fmla="*/ 280987 h 2593181"/>
                    <a:gd name="connsiteX23" fmla="*/ 2037556 w 2092889"/>
                    <a:gd name="connsiteY23" fmla="*/ 121444 h 2593181"/>
                    <a:gd name="connsiteX24" fmla="*/ 2023269 w 2092889"/>
                    <a:gd name="connsiteY24" fmla="*/ 0 h 2593181"/>
                    <a:gd name="connsiteX0" fmla="*/ 0 w 2092889"/>
                    <a:gd name="connsiteY0" fmla="*/ 2593181 h 2593181"/>
                    <a:gd name="connsiteX1" fmla="*/ 259556 w 2092889"/>
                    <a:gd name="connsiteY1" fmla="*/ 2499519 h 2593181"/>
                    <a:gd name="connsiteX2" fmla="*/ 373856 w 2092889"/>
                    <a:gd name="connsiteY2" fmla="*/ 2391569 h 2593181"/>
                    <a:gd name="connsiteX3" fmla="*/ 507206 w 2092889"/>
                    <a:gd name="connsiteY3" fmla="*/ 2385219 h 2593181"/>
                    <a:gd name="connsiteX4" fmla="*/ 659606 w 2092889"/>
                    <a:gd name="connsiteY4" fmla="*/ 2302669 h 2593181"/>
                    <a:gd name="connsiteX5" fmla="*/ 773906 w 2092889"/>
                    <a:gd name="connsiteY5" fmla="*/ 2245519 h 2593181"/>
                    <a:gd name="connsiteX6" fmla="*/ 869156 w 2092889"/>
                    <a:gd name="connsiteY6" fmla="*/ 2143919 h 2593181"/>
                    <a:gd name="connsiteX7" fmla="*/ 1021556 w 2092889"/>
                    <a:gd name="connsiteY7" fmla="*/ 2080419 h 2593181"/>
                    <a:gd name="connsiteX8" fmla="*/ 1104106 w 2092889"/>
                    <a:gd name="connsiteY8" fmla="*/ 1991519 h 2593181"/>
                    <a:gd name="connsiteX9" fmla="*/ 1199356 w 2092889"/>
                    <a:gd name="connsiteY9" fmla="*/ 1864519 h 2593181"/>
                    <a:gd name="connsiteX10" fmla="*/ 1354138 w 2092889"/>
                    <a:gd name="connsiteY10" fmla="*/ 1724025 h 2593181"/>
                    <a:gd name="connsiteX11" fmla="*/ 1447800 w 2092889"/>
                    <a:gd name="connsiteY11" fmla="*/ 1538288 h 2593181"/>
                    <a:gd name="connsiteX12" fmla="*/ 1565274 w 2092889"/>
                    <a:gd name="connsiteY12" fmla="*/ 1371600 h 2593181"/>
                    <a:gd name="connsiteX13" fmla="*/ 1666875 w 2092889"/>
                    <a:gd name="connsiteY13" fmla="*/ 1227138 h 2593181"/>
                    <a:gd name="connsiteX14" fmla="*/ 1687512 w 2092889"/>
                    <a:gd name="connsiteY14" fmla="*/ 1114426 h 2593181"/>
                    <a:gd name="connsiteX15" fmla="*/ 1795463 w 2092889"/>
                    <a:gd name="connsiteY15" fmla="*/ 1000919 h 2593181"/>
                    <a:gd name="connsiteX16" fmla="*/ 1805781 w 2092889"/>
                    <a:gd name="connsiteY16" fmla="*/ 936625 h 2593181"/>
                    <a:gd name="connsiteX17" fmla="*/ 1881187 w 2092889"/>
                    <a:gd name="connsiteY17" fmla="*/ 854075 h 2593181"/>
                    <a:gd name="connsiteX18" fmla="*/ 1903412 w 2092889"/>
                    <a:gd name="connsiteY18" fmla="*/ 743744 h 2593181"/>
                    <a:gd name="connsiteX19" fmla="*/ 1881980 w 2092889"/>
                    <a:gd name="connsiteY19" fmla="*/ 604044 h 2593181"/>
                    <a:gd name="connsiteX20" fmla="*/ 1969293 w 2092889"/>
                    <a:gd name="connsiteY20" fmla="*/ 529432 h 2593181"/>
                    <a:gd name="connsiteX21" fmla="*/ 2005012 w 2092889"/>
                    <a:gd name="connsiteY21" fmla="*/ 415925 h 2593181"/>
                    <a:gd name="connsiteX22" fmla="*/ 2092325 w 2092889"/>
                    <a:gd name="connsiteY22" fmla="*/ 280987 h 2593181"/>
                    <a:gd name="connsiteX23" fmla="*/ 2037556 w 2092889"/>
                    <a:gd name="connsiteY23" fmla="*/ 121444 h 2593181"/>
                    <a:gd name="connsiteX24" fmla="*/ 2023269 w 2092889"/>
                    <a:gd name="connsiteY24" fmla="*/ 0 h 2593181"/>
                    <a:gd name="connsiteX0" fmla="*/ 0 w 2092889"/>
                    <a:gd name="connsiteY0" fmla="*/ 2593181 h 2593181"/>
                    <a:gd name="connsiteX1" fmla="*/ 259556 w 2092889"/>
                    <a:gd name="connsiteY1" fmla="*/ 2499519 h 2593181"/>
                    <a:gd name="connsiteX2" fmla="*/ 373856 w 2092889"/>
                    <a:gd name="connsiteY2" fmla="*/ 2391569 h 2593181"/>
                    <a:gd name="connsiteX3" fmla="*/ 507206 w 2092889"/>
                    <a:gd name="connsiteY3" fmla="*/ 2385219 h 2593181"/>
                    <a:gd name="connsiteX4" fmla="*/ 659606 w 2092889"/>
                    <a:gd name="connsiteY4" fmla="*/ 2302669 h 2593181"/>
                    <a:gd name="connsiteX5" fmla="*/ 773906 w 2092889"/>
                    <a:gd name="connsiteY5" fmla="*/ 2245519 h 2593181"/>
                    <a:gd name="connsiteX6" fmla="*/ 869156 w 2092889"/>
                    <a:gd name="connsiteY6" fmla="*/ 2143919 h 2593181"/>
                    <a:gd name="connsiteX7" fmla="*/ 1021556 w 2092889"/>
                    <a:gd name="connsiteY7" fmla="*/ 2080419 h 2593181"/>
                    <a:gd name="connsiteX8" fmla="*/ 1104106 w 2092889"/>
                    <a:gd name="connsiteY8" fmla="*/ 1991519 h 2593181"/>
                    <a:gd name="connsiteX9" fmla="*/ 1199356 w 2092889"/>
                    <a:gd name="connsiteY9" fmla="*/ 1864519 h 2593181"/>
                    <a:gd name="connsiteX10" fmla="*/ 1354138 w 2092889"/>
                    <a:gd name="connsiteY10" fmla="*/ 1724025 h 2593181"/>
                    <a:gd name="connsiteX11" fmla="*/ 1447800 w 2092889"/>
                    <a:gd name="connsiteY11" fmla="*/ 1538288 h 2593181"/>
                    <a:gd name="connsiteX12" fmla="*/ 1565274 w 2092889"/>
                    <a:gd name="connsiteY12" fmla="*/ 1371600 h 2593181"/>
                    <a:gd name="connsiteX13" fmla="*/ 1666875 w 2092889"/>
                    <a:gd name="connsiteY13" fmla="*/ 1227138 h 2593181"/>
                    <a:gd name="connsiteX14" fmla="*/ 1687512 w 2092889"/>
                    <a:gd name="connsiteY14" fmla="*/ 1114426 h 2593181"/>
                    <a:gd name="connsiteX15" fmla="*/ 1778795 w 2092889"/>
                    <a:gd name="connsiteY15" fmla="*/ 1029494 h 2593181"/>
                    <a:gd name="connsiteX16" fmla="*/ 1805781 w 2092889"/>
                    <a:gd name="connsiteY16" fmla="*/ 936625 h 2593181"/>
                    <a:gd name="connsiteX17" fmla="*/ 1881187 w 2092889"/>
                    <a:gd name="connsiteY17" fmla="*/ 854075 h 2593181"/>
                    <a:gd name="connsiteX18" fmla="*/ 1903412 w 2092889"/>
                    <a:gd name="connsiteY18" fmla="*/ 743744 h 2593181"/>
                    <a:gd name="connsiteX19" fmla="*/ 1881980 w 2092889"/>
                    <a:gd name="connsiteY19" fmla="*/ 604044 h 2593181"/>
                    <a:gd name="connsiteX20" fmla="*/ 1969293 w 2092889"/>
                    <a:gd name="connsiteY20" fmla="*/ 529432 h 2593181"/>
                    <a:gd name="connsiteX21" fmla="*/ 2005012 w 2092889"/>
                    <a:gd name="connsiteY21" fmla="*/ 415925 h 2593181"/>
                    <a:gd name="connsiteX22" fmla="*/ 2092325 w 2092889"/>
                    <a:gd name="connsiteY22" fmla="*/ 280987 h 2593181"/>
                    <a:gd name="connsiteX23" fmla="*/ 2037556 w 2092889"/>
                    <a:gd name="connsiteY23" fmla="*/ 121444 h 2593181"/>
                    <a:gd name="connsiteX24" fmla="*/ 2023269 w 2092889"/>
                    <a:gd name="connsiteY24" fmla="*/ 0 h 2593181"/>
                    <a:gd name="connsiteX0" fmla="*/ 0 w 2092889"/>
                    <a:gd name="connsiteY0" fmla="*/ 2593181 h 2593181"/>
                    <a:gd name="connsiteX1" fmla="*/ 259556 w 2092889"/>
                    <a:gd name="connsiteY1" fmla="*/ 2499519 h 2593181"/>
                    <a:gd name="connsiteX2" fmla="*/ 373856 w 2092889"/>
                    <a:gd name="connsiteY2" fmla="*/ 2391569 h 2593181"/>
                    <a:gd name="connsiteX3" fmla="*/ 507206 w 2092889"/>
                    <a:gd name="connsiteY3" fmla="*/ 2385219 h 2593181"/>
                    <a:gd name="connsiteX4" fmla="*/ 659606 w 2092889"/>
                    <a:gd name="connsiteY4" fmla="*/ 2302669 h 2593181"/>
                    <a:gd name="connsiteX5" fmla="*/ 773906 w 2092889"/>
                    <a:gd name="connsiteY5" fmla="*/ 2245519 h 2593181"/>
                    <a:gd name="connsiteX6" fmla="*/ 869156 w 2092889"/>
                    <a:gd name="connsiteY6" fmla="*/ 2143919 h 2593181"/>
                    <a:gd name="connsiteX7" fmla="*/ 1021556 w 2092889"/>
                    <a:gd name="connsiteY7" fmla="*/ 2080419 h 2593181"/>
                    <a:gd name="connsiteX8" fmla="*/ 1104106 w 2092889"/>
                    <a:gd name="connsiteY8" fmla="*/ 1991519 h 2593181"/>
                    <a:gd name="connsiteX9" fmla="*/ 1199356 w 2092889"/>
                    <a:gd name="connsiteY9" fmla="*/ 1864519 h 2593181"/>
                    <a:gd name="connsiteX10" fmla="*/ 1354138 w 2092889"/>
                    <a:gd name="connsiteY10" fmla="*/ 1724025 h 2593181"/>
                    <a:gd name="connsiteX11" fmla="*/ 1447800 w 2092889"/>
                    <a:gd name="connsiteY11" fmla="*/ 1538288 h 2593181"/>
                    <a:gd name="connsiteX12" fmla="*/ 1565274 w 2092889"/>
                    <a:gd name="connsiteY12" fmla="*/ 1371600 h 2593181"/>
                    <a:gd name="connsiteX13" fmla="*/ 1666875 w 2092889"/>
                    <a:gd name="connsiteY13" fmla="*/ 1227138 h 2593181"/>
                    <a:gd name="connsiteX14" fmla="*/ 1687512 w 2092889"/>
                    <a:gd name="connsiteY14" fmla="*/ 1114426 h 2593181"/>
                    <a:gd name="connsiteX15" fmla="*/ 1778795 w 2092889"/>
                    <a:gd name="connsiteY15" fmla="*/ 1029494 h 2593181"/>
                    <a:gd name="connsiteX16" fmla="*/ 1793875 w 2092889"/>
                    <a:gd name="connsiteY16" fmla="*/ 939006 h 2593181"/>
                    <a:gd name="connsiteX17" fmla="*/ 1881187 w 2092889"/>
                    <a:gd name="connsiteY17" fmla="*/ 854075 h 2593181"/>
                    <a:gd name="connsiteX18" fmla="*/ 1903412 w 2092889"/>
                    <a:gd name="connsiteY18" fmla="*/ 743744 h 2593181"/>
                    <a:gd name="connsiteX19" fmla="*/ 1881980 w 2092889"/>
                    <a:gd name="connsiteY19" fmla="*/ 604044 h 2593181"/>
                    <a:gd name="connsiteX20" fmla="*/ 1969293 w 2092889"/>
                    <a:gd name="connsiteY20" fmla="*/ 529432 h 2593181"/>
                    <a:gd name="connsiteX21" fmla="*/ 2005012 w 2092889"/>
                    <a:gd name="connsiteY21" fmla="*/ 415925 h 2593181"/>
                    <a:gd name="connsiteX22" fmla="*/ 2092325 w 2092889"/>
                    <a:gd name="connsiteY22" fmla="*/ 280987 h 2593181"/>
                    <a:gd name="connsiteX23" fmla="*/ 2037556 w 2092889"/>
                    <a:gd name="connsiteY23" fmla="*/ 121444 h 2593181"/>
                    <a:gd name="connsiteX24" fmla="*/ 2023269 w 2092889"/>
                    <a:gd name="connsiteY24" fmla="*/ 0 h 2593181"/>
                    <a:gd name="connsiteX0" fmla="*/ 0 w 2092889"/>
                    <a:gd name="connsiteY0" fmla="*/ 2593181 h 2593181"/>
                    <a:gd name="connsiteX1" fmla="*/ 259556 w 2092889"/>
                    <a:gd name="connsiteY1" fmla="*/ 2499519 h 2593181"/>
                    <a:gd name="connsiteX2" fmla="*/ 373856 w 2092889"/>
                    <a:gd name="connsiteY2" fmla="*/ 2391569 h 2593181"/>
                    <a:gd name="connsiteX3" fmla="*/ 507206 w 2092889"/>
                    <a:gd name="connsiteY3" fmla="*/ 2385219 h 2593181"/>
                    <a:gd name="connsiteX4" fmla="*/ 659606 w 2092889"/>
                    <a:gd name="connsiteY4" fmla="*/ 2302669 h 2593181"/>
                    <a:gd name="connsiteX5" fmla="*/ 773906 w 2092889"/>
                    <a:gd name="connsiteY5" fmla="*/ 2245519 h 2593181"/>
                    <a:gd name="connsiteX6" fmla="*/ 885825 w 2092889"/>
                    <a:gd name="connsiteY6" fmla="*/ 2158206 h 2593181"/>
                    <a:gd name="connsiteX7" fmla="*/ 1021556 w 2092889"/>
                    <a:gd name="connsiteY7" fmla="*/ 2080419 h 2593181"/>
                    <a:gd name="connsiteX8" fmla="*/ 1104106 w 2092889"/>
                    <a:gd name="connsiteY8" fmla="*/ 1991519 h 2593181"/>
                    <a:gd name="connsiteX9" fmla="*/ 1199356 w 2092889"/>
                    <a:gd name="connsiteY9" fmla="*/ 1864519 h 2593181"/>
                    <a:gd name="connsiteX10" fmla="*/ 1354138 w 2092889"/>
                    <a:gd name="connsiteY10" fmla="*/ 1724025 h 2593181"/>
                    <a:gd name="connsiteX11" fmla="*/ 1447800 w 2092889"/>
                    <a:gd name="connsiteY11" fmla="*/ 1538288 h 2593181"/>
                    <a:gd name="connsiteX12" fmla="*/ 1565274 w 2092889"/>
                    <a:gd name="connsiteY12" fmla="*/ 1371600 h 2593181"/>
                    <a:gd name="connsiteX13" fmla="*/ 1666875 w 2092889"/>
                    <a:gd name="connsiteY13" fmla="*/ 1227138 h 2593181"/>
                    <a:gd name="connsiteX14" fmla="*/ 1687512 w 2092889"/>
                    <a:gd name="connsiteY14" fmla="*/ 1114426 h 2593181"/>
                    <a:gd name="connsiteX15" fmla="*/ 1778795 w 2092889"/>
                    <a:gd name="connsiteY15" fmla="*/ 1029494 h 2593181"/>
                    <a:gd name="connsiteX16" fmla="*/ 1793875 w 2092889"/>
                    <a:gd name="connsiteY16" fmla="*/ 939006 h 2593181"/>
                    <a:gd name="connsiteX17" fmla="*/ 1881187 w 2092889"/>
                    <a:gd name="connsiteY17" fmla="*/ 854075 h 2593181"/>
                    <a:gd name="connsiteX18" fmla="*/ 1903412 w 2092889"/>
                    <a:gd name="connsiteY18" fmla="*/ 743744 h 2593181"/>
                    <a:gd name="connsiteX19" fmla="*/ 1881980 w 2092889"/>
                    <a:gd name="connsiteY19" fmla="*/ 604044 h 2593181"/>
                    <a:gd name="connsiteX20" fmla="*/ 1969293 w 2092889"/>
                    <a:gd name="connsiteY20" fmla="*/ 529432 h 2593181"/>
                    <a:gd name="connsiteX21" fmla="*/ 2005012 w 2092889"/>
                    <a:gd name="connsiteY21" fmla="*/ 415925 h 2593181"/>
                    <a:gd name="connsiteX22" fmla="*/ 2092325 w 2092889"/>
                    <a:gd name="connsiteY22" fmla="*/ 280987 h 2593181"/>
                    <a:gd name="connsiteX23" fmla="*/ 2037556 w 2092889"/>
                    <a:gd name="connsiteY23" fmla="*/ 121444 h 2593181"/>
                    <a:gd name="connsiteX24" fmla="*/ 2023269 w 2092889"/>
                    <a:gd name="connsiteY24" fmla="*/ 0 h 2593181"/>
                    <a:gd name="connsiteX0" fmla="*/ 0 w 2092889"/>
                    <a:gd name="connsiteY0" fmla="*/ 2593181 h 2593181"/>
                    <a:gd name="connsiteX1" fmla="*/ 259556 w 2092889"/>
                    <a:gd name="connsiteY1" fmla="*/ 2499519 h 2593181"/>
                    <a:gd name="connsiteX2" fmla="*/ 373856 w 2092889"/>
                    <a:gd name="connsiteY2" fmla="*/ 2391569 h 2593181"/>
                    <a:gd name="connsiteX3" fmla="*/ 507206 w 2092889"/>
                    <a:gd name="connsiteY3" fmla="*/ 2385219 h 2593181"/>
                    <a:gd name="connsiteX4" fmla="*/ 659606 w 2092889"/>
                    <a:gd name="connsiteY4" fmla="*/ 2302669 h 2593181"/>
                    <a:gd name="connsiteX5" fmla="*/ 773906 w 2092889"/>
                    <a:gd name="connsiteY5" fmla="*/ 2245519 h 2593181"/>
                    <a:gd name="connsiteX6" fmla="*/ 885825 w 2092889"/>
                    <a:gd name="connsiteY6" fmla="*/ 2158206 h 2593181"/>
                    <a:gd name="connsiteX7" fmla="*/ 1002506 w 2092889"/>
                    <a:gd name="connsiteY7" fmla="*/ 2058988 h 2593181"/>
                    <a:gd name="connsiteX8" fmla="*/ 1104106 w 2092889"/>
                    <a:gd name="connsiteY8" fmla="*/ 1991519 h 2593181"/>
                    <a:gd name="connsiteX9" fmla="*/ 1199356 w 2092889"/>
                    <a:gd name="connsiteY9" fmla="*/ 1864519 h 2593181"/>
                    <a:gd name="connsiteX10" fmla="*/ 1354138 w 2092889"/>
                    <a:gd name="connsiteY10" fmla="*/ 1724025 h 2593181"/>
                    <a:gd name="connsiteX11" fmla="*/ 1447800 w 2092889"/>
                    <a:gd name="connsiteY11" fmla="*/ 1538288 h 2593181"/>
                    <a:gd name="connsiteX12" fmla="*/ 1565274 w 2092889"/>
                    <a:gd name="connsiteY12" fmla="*/ 1371600 h 2593181"/>
                    <a:gd name="connsiteX13" fmla="*/ 1666875 w 2092889"/>
                    <a:gd name="connsiteY13" fmla="*/ 1227138 h 2593181"/>
                    <a:gd name="connsiteX14" fmla="*/ 1687512 w 2092889"/>
                    <a:gd name="connsiteY14" fmla="*/ 1114426 h 2593181"/>
                    <a:gd name="connsiteX15" fmla="*/ 1778795 w 2092889"/>
                    <a:gd name="connsiteY15" fmla="*/ 1029494 h 2593181"/>
                    <a:gd name="connsiteX16" fmla="*/ 1793875 w 2092889"/>
                    <a:gd name="connsiteY16" fmla="*/ 939006 h 2593181"/>
                    <a:gd name="connsiteX17" fmla="*/ 1881187 w 2092889"/>
                    <a:gd name="connsiteY17" fmla="*/ 854075 h 2593181"/>
                    <a:gd name="connsiteX18" fmla="*/ 1903412 w 2092889"/>
                    <a:gd name="connsiteY18" fmla="*/ 743744 h 2593181"/>
                    <a:gd name="connsiteX19" fmla="*/ 1881980 w 2092889"/>
                    <a:gd name="connsiteY19" fmla="*/ 604044 h 2593181"/>
                    <a:gd name="connsiteX20" fmla="*/ 1969293 w 2092889"/>
                    <a:gd name="connsiteY20" fmla="*/ 529432 h 2593181"/>
                    <a:gd name="connsiteX21" fmla="*/ 2005012 w 2092889"/>
                    <a:gd name="connsiteY21" fmla="*/ 415925 h 2593181"/>
                    <a:gd name="connsiteX22" fmla="*/ 2092325 w 2092889"/>
                    <a:gd name="connsiteY22" fmla="*/ 280987 h 2593181"/>
                    <a:gd name="connsiteX23" fmla="*/ 2037556 w 2092889"/>
                    <a:gd name="connsiteY23" fmla="*/ 121444 h 2593181"/>
                    <a:gd name="connsiteX24" fmla="*/ 2023269 w 2092889"/>
                    <a:gd name="connsiteY24" fmla="*/ 0 h 2593181"/>
                    <a:gd name="connsiteX0" fmla="*/ 0 w 2092889"/>
                    <a:gd name="connsiteY0" fmla="*/ 2593181 h 2593181"/>
                    <a:gd name="connsiteX1" fmla="*/ 259556 w 2092889"/>
                    <a:gd name="connsiteY1" fmla="*/ 2499519 h 2593181"/>
                    <a:gd name="connsiteX2" fmla="*/ 373856 w 2092889"/>
                    <a:gd name="connsiteY2" fmla="*/ 2391569 h 2593181"/>
                    <a:gd name="connsiteX3" fmla="*/ 507206 w 2092889"/>
                    <a:gd name="connsiteY3" fmla="*/ 2385219 h 2593181"/>
                    <a:gd name="connsiteX4" fmla="*/ 659606 w 2092889"/>
                    <a:gd name="connsiteY4" fmla="*/ 2302669 h 2593181"/>
                    <a:gd name="connsiteX5" fmla="*/ 773906 w 2092889"/>
                    <a:gd name="connsiteY5" fmla="*/ 2245519 h 2593181"/>
                    <a:gd name="connsiteX6" fmla="*/ 907256 w 2092889"/>
                    <a:gd name="connsiteY6" fmla="*/ 2165350 h 2593181"/>
                    <a:gd name="connsiteX7" fmla="*/ 1002506 w 2092889"/>
                    <a:gd name="connsiteY7" fmla="*/ 2058988 h 2593181"/>
                    <a:gd name="connsiteX8" fmla="*/ 1104106 w 2092889"/>
                    <a:gd name="connsiteY8" fmla="*/ 1991519 h 2593181"/>
                    <a:gd name="connsiteX9" fmla="*/ 1199356 w 2092889"/>
                    <a:gd name="connsiteY9" fmla="*/ 1864519 h 2593181"/>
                    <a:gd name="connsiteX10" fmla="*/ 1354138 w 2092889"/>
                    <a:gd name="connsiteY10" fmla="*/ 1724025 h 2593181"/>
                    <a:gd name="connsiteX11" fmla="*/ 1447800 w 2092889"/>
                    <a:gd name="connsiteY11" fmla="*/ 1538288 h 2593181"/>
                    <a:gd name="connsiteX12" fmla="*/ 1565274 w 2092889"/>
                    <a:gd name="connsiteY12" fmla="*/ 1371600 h 2593181"/>
                    <a:gd name="connsiteX13" fmla="*/ 1666875 w 2092889"/>
                    <a:gd name="connsiteY13" fmla="*/ 1227138 h 2593181"/>
                    <a:gd name="connsiteX14" fmla="*/ 1687512 w 2092889"/>
                    <a:gd name="connsiteY14" fmla="*/ 1114426 h 2593181"/>
                    <a:gd name="connsiteX15" fmla="*/ 1778795 w 2092889"/>
                    <a:gd name="connsiteY15" fmla="*/ 1029494 h 2593181"/>
                    <a:gd name="connsiteX16" fmla="*/ 1793875 w 2092889"/>
                    <a:gd name="connsiteY16" fmla="*/ 939006 h 2593181"/>
                    <a:gd name="connsiteX17" fmla="*/ 1881187 w 2092889"/>
                    <a:gd name="connsiteY17" fmla="*/ 854075 h 2593181"/>
                    <a:gd name="connsiteX18" fmla="*/ 1903412 w 2092889"/>
                    <a:gd name="connsiteY18" fmla="*/ 743744 h 2593181"/>
                    <a:gd name="connsiteX19" fmla="*/ 1881980 w 2092889"/>
                    <a:gd name="connsiteY19" fmla="*/ 604044 h 2593181"/>
                    <a:gd name="connsiteX20" fmla="*/ 1969293 w 2092889"/>
                    <a:gd name="connsiteY20" fmla="*/ 529432 h 2593181"/>
                    <a:gd name="connsiteX21" fmla="*/ 2005012 w 2092889"/>
                    <a:gd name="connsiteY21" fmla="*/ 415925 h 2593181"/>
                    <a:gd name="connsiteX22" fmla="*/ 2092325 w 2092889"/>
                    <a:gd name="connsiteY22" fmla="*/ 280987 h 2593181"/>
                    <a:gd name="connsiteX23" fmla="*/ 2037556 w 2092889"/>
                    <a:gd name="connsiteY23" fmla="*/ 121444 h 2593181"/>
                    <a:gd name="connsiteX24" fmla="*/ 2023269 w 2092889"/>
                    <a:gd name="connsiteY24" fmla="*/ 0 h 2593181"/>
                    <a:gd name="connsiteX0" fmla="*/ 0 w 2092889"/>
                    <a:gd name="connsiteY0" fmla="*/ 2593181 h 2593181"/>
                    <a:gd name="connsiteX1" fmla="*/ 259556 w 2092889"/>
                    <a:gd name="connsiteY1" fmla="*/ 2499519 h 2593181"/>
                    <a:gd name="connsiteX2" fmla="*/ 373856 w 2092889"/>
                    <a:gd name="connsiteY2" fmla="*/ 2391569 h 2593181"/>
                    <a:gd name="connsiteX3" fmla="*/ 507206 w 2092889"/>
                    <a:gd name="connsiteY3" fmla="*/ 2385219 h 2593181"/>
                    <a:gd name="connsiteX4" fmla="*/ 659606 w 2092889"/>
                    <a:gd name="connsiteY4" fmla="*/ 2302669 h 2593181"/>
                    <a:gd name="connsiteX5" fmla="*/ 788193 w 2092889"/>
                    <a:gd name="connsiteY5" fmla="*/ 2221706 h 2593181"/>
                    <a:gd name="connsiteX6" fmla="*/ 907256 w 2092889"/>
                    <a:gd name="connsiteY6" fmla="*/ 2165350 h 2593181"/>
                    <a:gd name="connsiteX7" fmla="*/ 1002506 w 2092889"/>
                    <a:gd name="connsiteY7" fmla="*/ 2058988 h 2593181"/>
                    <a:gd name="connsiteX8" fmla="*/ 1104106 w 2092889"/>
                    <a:gd name="connsiteY8" fmla="*/ 1991519 h 2593181"/>
                    <a:gd name="connsiteX9" fmla="*/ 1199356 w 2092889"/>
                    <a:gd name="connsiteY9" fmla="*/ 1864519 h 2593181"/>
                    <a:gd name="connsiteX10" fmla="*/ 1354138 w 2092889"/>
                    <a:gd name="connsiteY10" fmla="*/ 1724025 h 2593181"/>
                    <a:gd name="connsiteX11" fmla="*/ 1447800 w 2092889"/>
                    <a:gd name="connsiteY11" fmla="*/ 1538288 h 2593181"/>
                    <a:gd name="connsiteX12" fmla="*/ 1565274 w 2092889"/>
                    <a:gd name="connsiteY12" fmla="*/ 1371600 h 2593181"/>
                    <a:gd name="connsiteX13" fmla="*/ 1666875 w 2092889"/>
                    <a:gd name="connsiteY13" fmla="*/ 1227138 h 2593181"/>
                    <a:gd name="connsiteX14" fmla="*/ 1687512 w 2092889"/>
                    <a:gd name="connsiteY14" fmla="*/ 1114426 h 2593181"/>
                    <a:gd name="connsiteX15" fmla="*/ 1778795 w 2092889"/>
                    <a:gd name="connsiteY15" fmla="*/ 1029494 h 2593181"/>
                    <a:gd name="connsiteX16" fmla="*/ 1793875 w 2092889"/>
                    <a:gd name="connsiteY16" fmla="*/ 939006 h 2593181"/>
                    <a:gd name="connsiteX17" fmla="*/ 1881187 w 2092889"/>
                    <a:gd name="connsiteY17" fmla="*/ 854075 h 2593181"/>
                    <a:gd name="connsiteX18" fmla="*/ 1903412 w 2092889"/>
                    <a:gd name="connsiteY18" fmla="*/ 743744 h 2593181"/>
                    <a:gd name="connsiteX19" fmla="*/ 1881980 w 2092889"/>
                    <a:gd name="connsiteY19" fmla="*/ 604044 h 2593181"/>
                    <a:gd name="connsiteX20" fmla="*/ 1969293 w 2092889"/>
                    <a:gd name="connsiteY20" fmla="*/ 529432 h 2593181"/>
                    <a:gd name="connsiteX21" fmla="*/ 2005012 w 2092889"/>
                    <a:gd name="connsiteY21" fmla="*/ 415925 h 2593181"/>
                    <a:gd name="connsiteX22" fmla="*/ 2092325 w 2092889"/>
                    <a:gd name="connsiteY22" fmla="*/ 280987 h 2593181"/>
                    <a:gd name="connsiteX23" fmla="*/ 2037556 w 2092889"/>
                    <a:gd name="connsiteY23" fmla="*/ 121444 h 2593181"/>
                    <a:gd name="connsiteX24" fmla="*/ 2023269 w 2092889"/>
                    <a:gd name="connsiteY24" fmla="*/ 0 h 2593181"/>
                    <a:gd name="connsiteX0" fmla="*/ 0 w 2092889"/>
                    <a:gd name="connsiteY0" fmla="*/ 2593181 h 2593181"/>
                    <a:gd name="connsiteX1" fmla="*/ 259556 w 2092889"/>
                    <a:gd name="connsiteY1" fmla="*/ 2499519 h 2593181"/>
                    <a:gd name="connsiteX2" fmla="*/ 373856 w 2092889"/>
                    <a:gd name="connsiteY2" fmla="*/ 2391569 h 2593181"/>
                    <a:gd name="connsiteX3" fmla="*/ 507206 w 2092889"/>
                    <a:gd name="connsiteY3" fmla="*/ 2385219 h 2593181"/>
                    <a:gd name="connsiteX4" fmla="*/ 659606 w 2092889"/>
                    <a:gd name="connsiteY4" fmla="*/ 2302669 h 2593181"/>
                    <a:gd name="connsiteX5" fmla="*/ 788193 w 2092889"/>
                    <a:gd name="connsiteY5" fmla="*/ 2221706 h 2593181"/>
                    <a:gd name="connsiteX6" fmla="*/ 907256 w 2092889"/>
                    <a:gd name="connsiteY6" fmla="*/ 2179638 h 2593181"/>
                    <a:gd name="connsiteX7" fmla="*/ 1002506 w 2092889"/>
                    <a:gd name="connsiteY7" fmla="*/ 2058988 h 2593181"/>
                    <a:gd name="connsiteX8" fmla="*/ 1104106 w 2092889"/>
                    <a:gd name="connsiteY8" fmla="*/ 1991519 h 2593181"/>
                    <a:gd name="connsiteX9" fmla="*/ 1199356 w 2092889"/>
                    <a:gd name="connsiteY9" fmla="*/ 1864519 h 2593181"/>
                    <a:gd name="connsiteX10" fmla="*/ 1354138 w 2092889"/>
                    <a:gd name="connsiteY10" fmla="*/ 1724025 h 2593181"/>
                    <a:gd name="connsiteX11" fmla="*/ 1447800 w 2092889"/>
                    <a:gd name="connsiteY11" fmla="*/ 1538288 h 2593181"/>
                    <a:gd name="connsiteX12" fmla="*/ 1565274 w 2092889"/>
                    <a:gd name="connsiteY12" fmla="*/ 1371600 h 2593181"/>
                    <a:gd name="connsiteX13" fmla="*/ 1666875 w 2092889"/>
                    <a:gd name="connsiteY13" fmla="*/ 1227138 h 2593181"/>
                    <a:gd name="connsiteX14" fmla="*/ 1687512 w 2092889"/>
                    <a:gd name="connsiteY14" fmla="*/ 1114426 h 2593181"/>
                    <a:gd name="connsiteX15" fmla="*/ 1778795 w 2092889"/>
                    <a:gd name="connsiteY15" fmla="*/ 1029494 h 2593181"/>
                    <a:gd name="connsiteX16" fmla="*/ 1793875 w 2092889"/>
                    <a:gd name="connsiteY16" fmla="*/ 939006 h 2593181"/>
                    <a:gd name="connsiteX17" fmla="*/ 1881187 w 2092889"/>
                    <a:gd name="connsiteY17" fmla="*/ 854075 h 2593181"/>
                    <a:gd name="connsiteX18" fmla="*/ 1903412 w 2092889"/>
                    <a:gd name="connsiteY18" fmla="*/ 743744 h 2593181"/>
                    <a:gd name="connsiteX19" fmla="*/ 1881980 w 2092889"/>
                    <a:gd name="connsiteY19" fmla="*/ 604044 h 2593181"/>
                    <a:gd name="connsiteX20" fmla="*/ 1969293 w 2092889"/>
                    <a:gd name="connsiteY20" fmla="*/ 529432 h 2593181"/>
                    <a:gd name="connsiteX21" fmla="*/ 2005012 w 2092889"/>
                    <a:gd name="connsiteY21" fmla="*/ 415925 h 2593181"/>
                    <a:gd name="connsiteX22" fmla="*/ 2092325 w 2092889"/>
                    <a:gd name="connsiteY22" fmla="*/ 280987 h 2593181"/>
                    <a:gd name="connsiteX23" fmla="*/ 2037556 w 2092889"/>
                    <a:gd name="connsiteY23" fmla="*/ 121444 h 2593181"/>
                    <a:gd name="connsiteX24" fmla="*/ 2023269 w 2092889"/>
                    <a:gd name="connsiteY24" fmla="*/ 0 h 2593181"/>
                    <a:gd name="connsiteX0" fmla="*/ 0 w 2092889"/>
                    <a:gd name="connsiteY0" fmla="*/ 2593181 h 2593181"/>
                    <a:gd name="connsiteX1" fmla="*/ 259556 w 2092889"/>
                    <a:gd name="connsiteY1" fmla="*/ 2499519 h 2593181"/>
                    <a:gd name="connsiteX2" fmla="*/ 373856 w 2092889"/>
                    <a:gd name="connsiteY2" fmla="*/ 2391569 h 2593181"/>
                    <a:gd name="connsiteX3" fmla="*/ 507206 w 2092889"/>
                    <a:gd name="connsiteY3" fmla="*/ 2385219 h 2593181"/>
                    <a:gd name="connsiteX4" fmla="*/ 659606 w 2092889"/>
                    <a:gd name="connsiteY4" fmla="*/ 2302669 h 2593181"/>
                    <a:gd name="connsiteX5" fmla="*/ 788193 w 2092889"/>
                    <a:gd name="connsiteY5" fmla="*/ 2221706 h 2593181"/>
                    <a:gd name="connsiteX6" fmla="*/ 907256 w 2092889"/>
                    <a:gd name="connsiteY6" fmla="*/ 2179638 h 2593181"/>
                    <a:gd name="connsiteX7" fmla="*/ 981075 w 2092889"/>
                    <a:gd name="connsiteY7" fmla="*/ 2063751 h 2593181"/>
                    <a:gd name="connsiteX8" fmla="*/ 1104106 w 2092889"/>
                    <a:gd name="connsiteY8" fmla="*/ 1991519 h 2593181"/>
                    <a:gd name="connsiteX9" fmla="*/ 1199356 w 2092889"/>
                    <a:gd name="connsiteY9" fmla="*/ 1864519 h 2593181"/>
                    <a:gd name="connsiteX10" fmla="*/ 1354138 w 2092889"/>
                    <a:gd name="connsiteY10" fmla="*/ 1724025 h 2593181"/>
                    <a:gd name="connsiteX11" fmla="*/ 1447800 w 2092889"/>
                    <a:gd name="connsiteY11" fmla="*/ 1538288 h 2593181"/>
                    <a:gd name="connsiteX12" fmla="*/ 1565274 w 2092889"/>
                    <a:gd name="connsiteY12" fmla="*/ 1371600 h 2593181"/>
                    <a:gd name="connsiteX13" fmla="*/ 1666875 w 2092889"/>
                    <a:gd name="connsiteY13" fmla="*/ 1227138 h 2593181"/>
                    <a:gd name="connsiteX14" fmla="*/ 1687512 w 2092889"/>
                    <a:gd name="connsiteY14" fmla="*/ 1114426 h 2593181"/>
                    <a:gd name="connsiteX15" fmla="*/ 1778795 w 2092889"/>
                    <a:gd name="connsiteY15" fmla="*/ 1029494 h 2593181"/>
                    <a:gd name="connsiteX16" fmla="*/ 1793875 w 2092889"/>
                    <a:gd name="connsiteY16" fmla="*/ 939006 h 2593181"/>
                    <a:gd name="connsiteX17" fmla="*/ 1881187 w 2092889"/>
                    <a:gd name="connsiteY17" fmla="*/ 854075 h 2593181"/>
                    <a:gd name="connsiteX18" fmla="*/ 1903412 w 2092889"/>
                    <a:gd name="connsiteY18" fmla="*/ 743744 h 2593181"/>
                    <a:gd name="connsiteX19" fmla="*/ 1881980 w 2092889"/>
                    <a:gd name="connsiteY19" fmla="*/ 604044 h 2593181"/>
                    <a:gd name="connsiteX20" fmla="*/ 1969293 w 2092889"/>
                    <a:gd name="connsiteY20" fmla="*/ 529432 h 2593181"/>
                    <a:gd name="connsiteX21" fmla="*/ 2005012 w 2092889"/>
                    <a:gd name="connsiteY21" fmla="*/ 415925 h 2593181"/>
                    <a:gd name="connsiteX22" fmla="*/ 2092325 w 2092889"/>
                    <a:gd name="connsiteY22" fmla="*/ 280987 h 2593181"/>
                    <a:gd name="connsiteX23" fmla="*/ 2037556 w 2092889"/>
                    <a:gd name="connsiteY23" fmla="*/ 121444 h 2593181"/>
                    <a:gd name="connsiteX24" fmla="*/ 2023269 w 2092889"/>
                    <a:gd name="connsiteY24" fmla="*/ 0 h 2593181"/>
                    <a:gd name="connsiteX0" fmla="*/ 0 w 2092889"/>
                    <a:gd name="connsiteY0" fmla="*/ 2593181 h 2593181"/>
                    <a:gd name="connsiteX1" fmla="*/ 259556 w 2092889"/>
                    <a:gd name="connsiteY1" fmla="*/ 2499519 h 2593181"/>
                    <a:gd name="connsiteX2" fmla="*/ 373856 w 2092889"/>
                    <a:gd name="connsiteY2" fmla="*/ 2391569 h 2593181"/>
                    <a:gd name="connsiteX3" fmla="*/ 507206 w 2092889"/>
                    <a:gd name="connsiteY3" fmla="*/ 2385219 h 2593181"/>
                    <a:gd name="connsiteX4" fmla="*/ 659606 w 2092889"/>
                    <a:gd name="connsiteY4" fmla="*/ 2302669 h 2593181"/>
                    <a:gd name="connsiteX5" fmla="*/ 788193 w 2092889"/>
                    <a:gd name="connsiteY5" fmla="*/ 2221706 h 2593181"/>
                    <a:gd name="connsiteX6" fmla="*/ 907256 w 2092889"/>
                    <a:gd name="connsiteY6" fmla="*/ 2179638 h 2593181"/>
                    <a:gd name="connsiteX7" fmla="*/ 981075 w 2092889"/>
                    <a:gd name="connsiteY7" fmla="*/ 2063751 h 2593181"/>
                    <a:gd name="connsiteX8" fmla="*/ 1099343 w 2092889"/>
                    <a:gd name="connsiteY8" fmla="*/ 2015331 h 2593181"/>
                    <a:gd name="connsiteX9" fmla="*/ 1199356 w 2092889"/>
                    <a:gd name="connsiteY9" fmla="*/ 1864519 h 2593181"/>
                    <a:gd name="connsiteX10" fmla="*/ 1354138 w 2092889"/>
                    <a:gd name="connsiteY10" fmla="*/ 1724025 h 2593181"/>
                    <a:gd name="connsiteX11" fmla="*/ 1447800 w 2092889"/>
                    <a:gd name="connsiteY11" fmla="*/ 1538288 h 2593181"/>
                    <a:gd name="connsiteX12" fmla="*/ 1565274 w 2092889"/>
                    <a:gd name="connsiteY12" fmla="*/ 1371600 h 2593181"/>
                    <a:gd name="connsiteX13" fmla="*/ 1666875 w 2092889"/>
                    <a:gd name="connsiteY13" fmla="*/ 1227138 h 2593181"/>
                    <a:gd name="connsiteX14" fmla="*/ 1687512 w 2092889"/>
                    <a:gd name="connsiteY14" fmla="*/ 1114426 h 2593181"/>
                    <a:gd name="connsiteX15" fmla="*/ 1778795 w 2092889"/>
                    <a:gd name="connsiteY15" fmla="*/ 1029494 h 2593181"/>
                    <a:gd name="connsiteX16" fmla="*/ 1793875 w 2092889"/>
                    <a:gd name="connsiteY16" fmla="*/ 939006 h 2593181"/>
                    <a:gd name="connsiteX17" fmla="*/ 1881187 w 2092889"/>
                    <a:gd name="connsiteY17" fmla="*/ 854075 h 2593181"/>
                    <a:gd name="connsiteX18" fmla="*/ 1903412 w 2092889"/>
                    <a:gd name="connsiteY18" fmla="*/ 743744 h 2593181"/>
                    <a:gd name="connsiteX19" fmla="*/ 1881980 w 2092889"/>
                    <a:gd name="connsiteY19" fmla="*/ 604044 h 2593181"/>
                    <a:gd name="connsiteX20" fmla="*/ 1969293 w 2092889"/>
                    <a:gd name="connsiteY20" fmla="*/ 529432 h 2593181"/>
                    <a:gd name="connsiteX21" fmla="*/ 2005012 w 2092889"/>
                    <a:gd name="connsiteY21" fmla="*/ 415925 h 2593181"/>
                    <a:gd name="connsiteX22" fmla="*/ 2092325 w 2092889"/>
                    <a:gd name="connsiteY22" fmla="*/ 280987 h 2593181"/>
                    <a:gd name="connsiteX23" fmla="*/ 2037556 w 2092889"/>
                    <a:gd name="connsiteY23" fmla="*/ 121444 h 2593181"/>
                    <a:gd name="connsiteX24" fmla="*/ 2023269 w 2092889"/>
                    <a:gd name="connsiteY24" fmla="*/ 0 h 2593181"/>
                    <a:gd name="connsiteX0" fmla="*/ 0 w 2092889"/>
                    <a:gd name="connsiteY0" fmla="*/ 2593181 h 2593181"/>
                    <a:gd name="connsiteX1" fmla="*/ 172244 w 2092889"/>
                    <a:gd name="connsiteY1" fmla="*/ 2539207 h 2593181"/>
                    <a:gd name="connsiteX2" fmla="*/ 259556 w 2092889"/>
                    <a:gd name="connsiteY2" fmla="*/ 2499519 h 2593181"/>
                    <a:gd name="connsiteX3" fmla="*/ 373856 w 2092889"/>
                    <a:gd name="connsiteY3" fmla="*/ 2391569 h 2593181"/>
                    <a:gd name="connsiteX4" fmla="*/ 507206 w 2092889"/>
                    <a:gd name="connsiteY4" fmla="*/ 2385219 h 2593181"/>
                    <a:gd name="connsiteX5" fmla="*/ 659606 w 2092889"/>
                    <a:gd name="connsiteY5" fmla="*/ 2302669 h 2593181"/>
                    <a:gd name="connsiteX6" fmla="*/ 788193 w 2092889"/>
                    <a:gd name="connsiteY6" fmla="*/ 2221706 h 2593181"/>
                    <a:gd name="connsiteX7" fmla="*/ 907256 w 2092889"/>
                    <a:gd name="connsiteY7" fmla="*/ 2179638 h 2593181"/>
                    <a:gd name="connsiteX8" fmla="*/ 981075 w 2092889"/>
                    <a:gd name="connsiteY8" fmla="*/ 2063751 h 2593181"/>
                    <a:gd name="connsiteX9" fmla="*/ 1099343 w 2092889"/>
                    <a:gd name="connsiteY9" fmla="*/ 2015331 h 2593181"/>
                    <a:gd name="connsiteX10" fmla="*/ 1199356 w 2092889"/>
                    <a:gd name="connsiteY10" fmla="*/ 1864519 h 2593181"/>
                    <a:gd name="connsiteX11" fmla="*/ 1354138 w 2092889"/>
                    <a:gd name="connsiteY11" fmla="*/ 1724025 h 2593181"/>
                    <a:gd name="connsiteX12" fmla="*/ 1447800 w 2092889"/>
                    <a:gd name="connsiteY12" fmla="*/ 1538288 h 2593181"/>
                    <a:gd name="connsiteX13" fmla="*/ 1565274 w 2092889"/>
                    <a:gd name="connsiteY13" fmla="*/ 1371600 h 2593181"/>
                    <a:gd name="connsiteX14" fmla="*/ 1666875 w 2092889"/>
                    <a:gd name="connsiteY14" fmla="*/ 1227138 h 2593181"/>
                    <a:gd name="connsiteX15" fmla="*/ 1687512 w 2092889"/>
                    <a:gd name="connsiteY15" fmla="*/ 1114426 h 2593181"/>
                    <a:gd name="connsiteX16" fmla="*/ 1778795 w 2092889"/>
                    <a:gd name="connsiteY16" fmla="*/ 1029494 h 2593181"/>
                    <a:gd name="connsiteX17" fmla="*/ 1793875 w 2092889"/>
                    <a:gd name="connsiteY17" fmla="*/ 939006 h 2593181"/>
                    <a:gd name="connsiteX18" fmla="*/ 1881187 w 2092889"/>
                    <a:gd name="connsiteY18" fmla="*/ 854075 h 2593181"/>
                    <a:gd name="connsiteX19" fmla="*/ 1903412 w 2092889"/>
                    <a:gd name="connsiteY19" fmla="*/ 743744 h 2593181"/>
                    <a:gd name="connsiteX20" fmla="*/ 1881980 w 2092889"/>
                    <a:gd name="connsiteY20" fmla="*/ 604044 h 2593181"/>
                    <a:gd name="connsiteX21" fmla="*/ 1969293 w 2092889"/>
                    <a:gd name="connsiteY21" fmla="*/ 529432 h 2593181"/>
                    <a:gd name="connsiteX22" fmla="*/ 2005012 w 2092889"/>
                    <a:gd name="connsiteY22" fmla="*/ 415925 h 2593181"/>
                    <a:gd name="connsiteX23" fmla="*/ 2092325 w 2092889"/>
                    <a:gd name="connsiteY23" fmla="*/ 280987 h 2593181"/>
                    <a:gd name="connsiteX24" fmla="*/ 2037556 w 2092889"/>
                    <a:gd name="connsiteY24" fmla="*/ 121444 h 2593181"/>
                    <a:gd name="connsiteX25" fmla="*/ 2023269 w 2092889"/>
                    <a:gd name="connsiteY25" fmla="*/ 0 h 2593181"/>
                    <a:gd name="connsiteX0" fmla="*/ 0 w 2092889"/>
                    <a:gd name="connsiteY0" fmla="*/ 2593181 h 2593181"/>
                    <a:gd name="connsiteX1" fmla="*/ 174625 w 2092889"/>
                    <a:gd name="connsiteY1" fmla="*/ 2515394 h 2593181"/>
                    <a:gd name="connsiteX2" fmla="*/ 259556 w 2092889"/>
                    <a:gd name="connsiteY2" fmla="*/ 2499519 h 2593181"/>
                    <a:gd name="connsiteX3" fmla="*/ 373856 w 2092889"/>
                    <a:gd name="connsiteY3" fmla="*/ 2391569 h 2593181"/>
                    <a:gd name="connsiteX4" fmla="*/ 507206 w 2092889"/>
                    <a:gd name="connsiteY4" fmla="*/ 2385219 h 2593181"/>
                    <a:gd name="connsiteX5" fmla="*/ 659606 w 2092889"/>
                    <a:gd name="connsiteY5" fmla="*/ 2302669 h 2593181"/>
                    <a:gd name="connsiteX6" fmla="*/ 788193 w 2092889"/>
                    <a:gd name="connsiteY6" fmla="*/ 2221706 h 2593181"/>
                    <a:gd name="connsiteX7" fmla="*/ 907256 w 2092889"/>
                    <a:gd name="connsiteY7" fmla="*/ 2179638 h 2593181"/>
                    <a:gd name="connsiteX8" fmla="*/ 981075 w 2092889"/>
                    <a:gd name="connsiteY8" fmla="*/ 2063751 h 2593181"/>
                    <a:gd name="connsiteX9" fmla="*/ 1099343 w 2092889"/>
                    <a:gd name="connsiteY9" fmla="*/ 2015331 h 2593181"/>
                    <a:gd name="connsiteX10" fmla="*/ 1199356 w 2092889"/>
                    <a:gd name="connsiteY10" fmla="*/ 1864519 h 2593181"/>
                    <a:gd name="connsiteX11" fmla="*/ 1354138 w 2092889"/>
                    <a:gd name="connsiteY11" fmla="*/ 1724025 h 2593181"/>
                    <a:gd name="connsiteX12" fmla="*/ 1447800 w 2092889"/>
                    <a:gd name="connsiteY12" fmla="*/ 1538288 h 2593181"/>
                    <a:gd name="connsiteX13" fmla="*/ 1565274 w 2092889"/>
                    <a:gd name="connsiteY13" fmla="*/ 1371600 h 2593181"/>
                    <a:gd name="connsiteX14" fmla="*/ 1666875 w 2092889"/>
                    <a:gd name="connsiteY14" fmla="*/ 1227138 h 2593181"/>
                    <a:gd name="connsiteX15" fmla="*/ 1687512 w 2092889"/>
                    <a:gd name="connsiteY15" fmla="*/ 1114426 h 2593181"/>
                    <a:gd name="connsiteX16" fmla="*/ 1778795 w 2092889"/>
                    <a:gd name="connsiteY16" fmla="*/ 1029494 h 2593181"/>
                    <a:gd name="connsiteX17" fmla="*/ 1793875 w 2092889"/>
                    <a:gd name="connsiteY17" fmla="*/ 939006 h 2593181"/>
                    <a:gd name="connsiteX18" fmla="*/ 1881187 w 2092889"/>
                    <a:gd name="connsiteY18" fmla="*/ 854075 h 2593181"/>
                    <a:gd name="connsiteX19" fmla="*/ 1903412 w 2092889"/>
                    <a:gd name="connsiteY19" fmla="*/ 743744 h 2593181"/>
                    <a:gd name="connsiteX20" fmla="*/ 1881980 w 2092889"/>
                    <a:gd name="connsiteY20" fmla="*/ 604044 h 2593181"/>
                    <a:gd name="connsiteX21" fmla="*/ 1969293 w 2092889"/>
                    <a:gd name="connsiteY21" fmla="*/ 529432 h 2593181"/>
                    <a:gd name="connsiteX22" fmla="*/ 2005012 w 2092889"/>
                    <a:gd name="connsiteY22" fmla="*/ 415925 h 2593181"/>
                    <a:gd name="connsiteX23" fmla="*/ 2092325 w 2092889"/>
                    <a:gd name="connsiteY23" fmla="*/ 280987 h 2593181"/>
                    <a:gd name="connsiteX24" fmla="*/ 2037556 w 2092889"/>
                    <a:gd name="connsiteY24" fmla="*/ 121444 h 2593181"/>
                    <a:gd name="connsiteX25" fmla="*/ 2023269 w 2092889"/>
                    <a:gd name="connsiteY25" fmla="*/ 0 h 2593181"/>
                    <a:gd name="connsiteX0" fmla="*/ 0 w 2092889"/>
                    <a:gd name="connsiteY0" fmla="*/ 2593181 h 2593181"/>
                    <a:gd name="connsiteX1" fmla="*/ 174625 w 2092889"/>
                    <a:gd name="connsiteY1" fmla="*/ 2515394 h 2593181"/>
                    <a:gd name="connsiteX2" fmla="*/ 276225 w 2092889"/>
                    <a:gd name="connsiteY2" fmla="*/ 2492375 h 2593181"/>
                    <a:gd name="connsiteX3" fmla="*/ 373856 w 2092889"/>
                    <a:gd name="connsiteY3" fmla="*/ 2391569 h 2593181"/>
                    <a:gd name="connsiteX4" fmla="*/ 507206 w 2092889"/>
                    <a:gd name="connsiteY4" fmla="*/ 2385219 h 2593181"/>
                    <a:gd name="connsiteX5" fmla="*/ 659606 w 2092889"/>
                    <a:gd name="connsiteY5" fmla="*/ 2302669 h 2593181"/>
                    <a:gd name="connsiteX6" fmla="*/ 788193 w 2092889"/>
                    <a:gd name="connsiteY6" fmla="*/ 2221706 h 2593181"/>
                    <a:gd name="connsiteX7" fmla="*/ 907256 w 2092889"/>
                    <a:gd name="connsiteY7" fmla="*/ 2179638 h 2593181"/>
                    <a:gd name="connsiteX8" fmla="*/ 981075 w 2092889"/>
                    <a:gd name="connsiteY8" fmla="*/ 2063751 h 2593181"/>
                    <a:gd name="connsiteX9" fmla="*/ 1099343 w 2092889"/>
                    <a:gd name="connsiteY9" fmla="*/ 2015331 h 2593181"/>
                    <a:gd name="connsiteX10" fmla="*/ 1199356 w 2092889"/>
                    <a:gd name="connsiteY10" fmla="*/ 1864519 h 2593181"/>
                    <a:gd name="connsiteX11" fmla="*/ 1354138 w 2092889"/>
                    <a:gd name="connsiteY11" fmla="*/ 1724025 h 2593181"/>
                    <a:gd name="connsiteX12" fmla="*/ 1447800 w 2092889"/>
                    <a:gd name="connsiteY12" fmla="*/ 1538288 h 2593181"/>
                    <a:gd name="connsiteX13" fmla="*/ 1565274 w 2092889"/>
                    <a:gd name="connsiteY13" fmla="*/ 1371600 h 2593181"/>
                    <a:gd name="connsiteX14" fmla="*/ 1666875 w 2092889"/>
                    <a:gd name="connsiteY14" fmla="*/ 1227138 h 2593181"/>
                    <a:gd name="connsiteX15" fmla="*/ 1687512 w 2092889"/>
                    <a:gd name="connsiteY15" fmla="*/ 1114426 h 2593181"/>
                    <a:gd name="connsiteX16" fmla="*/ 1778795 w 2092889"/>
                    <a:gd name="connsiteY16" fmla="*/ 1029494 h 2593181"/>
                    <a:gd name="connsiteX17" fmla="*/ 1793875 w 2092889"/>
                    <a:gd name="connsiteY17" fmla="*/ 939006 h 2593181"/>
                    <a:gd name="connsiteX18" fmla="*/ 1881187 w 2092889"/>
                    <a:gd name="connsiteY18" fmla="*/ 854075 h 2593181"/>
                    <a:gd name="connsiteX19" fmla="*/ 1903412 w 2092889"/>
                    <a:gd name="connsiteY19" fmla="*/ 743744 h 2593181"/>
                    <a:gd name="connsiteX20" fmla="*/ 1881980 w 2092889"/>
                    <a:gd name="connsiteY20" fmla="*/ 604044 h 2593181"/>
                    <a:gd name="connsiteX21" fmla="*/ 1969293 w 2092889"/>
                    <a:gd name="connsiteY21" fmla="*/ 529432 h 2593181"/>
                    <a:gd name="connsiteX22" fmla="*/ 2005012 w 2092889"/>
                    <a:gd name="connsiteY22" fmla="*/ 415925 h 2593181"/>
                    <a:gd name="connsiteX23" fmla="*/ 2092325 w 2092889"/>
                    <a:gd name="connsiteY23" fmla="*/ 280987 h 2593181"/>
                    <a:gd name="connsiteX24" fmla="*/ 2037556 w 2092889"/>
                    <a:gd name="connsiteY24" fmla="*/ 121444 h 2593181"/>
                    <a:gd name="connsiteX25" fmla="*/ 2023269 w 2092889"/>
                    <a:gd name="connsiteY25" fmla="*/ 0 h 2593181"/>
                    <a:gd name="connsiteX0" fmla="*/ 0 w 2092889"/>
                    <a:gd name="connsiteY0" fmla="*/ 2593181 h 2593181"/>
                    <a:gd name="connsiteX1" fmla="*/ 174625 w 2092889"/>
                    <a:gd name="connsiteY1" fmla="*/ 2515394 h 2593181"/>
                    <a:gd name="connsiteX2" fmla="*/ 276225 w 2092889"/>
                    <a:gd name="connsiteY2" fmla="*/ 2492375 h 2593181"/>
                    <a:gd name="connsiteX3" fmla="*/ 373856 w 2092889"/>
                    <a:gd name="connsiteY3" fmla="*/ 2403476 h 2593181"/>
                    <a:gd name="connsiteX4" fmla="*/ 507206 w 2092889"/>
                    <a:gd name="connsiteY4" fmla="*/ 2385219 h 2593181"/>
                    <a:gd name="connsiteX5" fmla="*/ 659606 w 2092889"/>
                    <a:gd name="connsiteY5" fmla="*/ 2302669 h 2593181"/>
                    <a:gd name="connsiteX6" fmla="*/ 788193 w 2092889"/>
                    <a:gd name="connsiteY6" fmla="*/ 2221706 h 2593181"/>
                    <a:gd name="connsiteX7" fmla="*/ 907256 w 2092889"/>
                    <a:gd name="connsiteY7" fmla="*/ 2179638 h 2593181"/>
                    <a:gd name="connsiteX8" fmla="*/ 981075 w 2092889"/>
                    <a:gd name="connsiteY8" fmla="*/ 2063751 h 2593181"/>
                    <a:gd name="connsiteX9" fmla="*/ 1099343 w 2092889"/>
                    <a:gd name="connsiteY9" fmla="*/ 2015331 h 2593181"/>
                    <a:gd name="connsiteX10" fmla="*/ 1199356 w 2092889"/>
                    <a:gd name="connsiteY10" fmla="*/ 1864519 h 2593181"/>
                    <a:gd name="connsiteX11" fmla="*/ 1354138 w 2092889"/>
                    <a:gd name="connsiteY11" fmla="*/ 1724025 h 2593181"/>
                    <a:gd name="connsiteX12" fmla="*/ 1447800 w 2092889"/>
                    <a:gd name="connsiteY12" fmla="*/ 1538288 h 2593181"/>
                    <a:gd name="connsiteX13" fmla="*/ 1565274 w 2092889"/>
                    <a:gd name="connsiteY13" fmla="*/ 1371600 h 2593181"/>
                    <a:gd name="connsiteX14" fmla="*/ 1666875 w 2092889"/>
                    <a:gd name="connsiteY14" fmla="*/ 1227138 h 2593181"/>
                    <a:gd name="connsiteX15" fmla="*/ 1687512 w 2092889"/>
                    <a:gd name="connsiteY15" fmla="*/ 1114426 h 2593181"/>
                    <a:gd name="connsiteX16" fmla="*/ 1778795 w 2092889"/>
                    <a:gd name="connsiteY16" fmla="*/ 1029494 h 2593181"/>
                    <a:gd name="connsiteX17" fmla="*/ 1793875 w 2092889"/>
                    <a:gd name="connsiteY17" fmla="*/ 939006 h 2593181"/>
                    <a:gd name="connsiteX18" fmla="*/ 1881187 w 2092889"/>
                    <a:gd name="connsiteY18" fmla="*/ 854075 h 2593181"/>
                    <a:gd name="connsiteX19" fmla="*/ 1903412 w 2092889"/>
                    <a:gd name="connsiteY19" fmla="*/ 743744 h 2593181"/>
                    <a:gd name="connsiteX20" fmla="*/ 1881980 w 2092889"/>
                    <a:gd name="connsiteY20" fmla="*/ 604044 h 2593181"/>
                    <a:gd name="connsiteX21" fmla="*/ 1969293 w 2092889"/>
                    <a:gd name="connsiteY21" fmla="*/ 529432 h 2593181"/>
                    <a:gd name="connsiteX22" fmla="*/ 2005012 w 2092889"/>
                    <a:gd name="connsiteY22" fmla="*/ 415925 h 2593181"/>
                    <a:gd name="connsiteX23" fmla="*/ 2092325 w 2092889"/>
                    <a:gd name="connsiteY23" fmla="*/ 280987 h 2593181"/>
                    <a:gd name="connsiteX24" fmla="*/ 2037556 w 2092889"/>
                    <a:gd name="connsiteY24" fmla="*/ 121444 h 2593181"/>
                    <a:gd name="connsiteX25" fmla="*/ 2023269 w 2092889"/>
                    <a:gd name="connsiteY25" fmla="*/ 0 h 2593181"/>
                    <a:gd name="connsiteX0" fmla="*/ 0 w 2092889"/>
                    <a:gd name="connsiteY0" fmla="*/ 2593181 h 2593181"/>
                    <a:gd name="connsiteX1" fmla="*/ 174625 w 2092889"/>
                    <a:gd name="connsiteY1" fmla="*/ 2515394 h 2593181"/>
                    <a:gd name="connsiteX2" fmla="*/ 276225 w 2092889"/>
                    <a:gd name="connsiteY2" fmla="*/ 2492375 h 2593181"/>
                    <a:gd name="connsiteX3" fmla="*/ 373856 w 2092889"/>
                    <a:gd name="connsiteY3" fmla="*/ 2403476 h 2593181"/>
                    <a:gd name="connsiteX4" fmla="*/ 528637 w 2092889"/>
                    <a:gd name="connsiteY4" fmla="*/ 2380456 h 2593181"/>
                    <a:gd name="connsiteX5" fmla="*/ 659606 w 2092889"/>
                    <a:gd name="connsiteY5" fmla="*/ 2302669 h 2593181"/>
                    <a:gd name="connsiteX6" fmla="*/ 788193 w 2092889"/>
                    <a:gd name="connsiteY6" fmla="*/ 2221706 h 2593181"/>
                    <a:gd name="connsiteX7" fmla="*/ 907256 w 2092889"/>
                    <a:gd name="connsiteY7" fmla="*/ 2179638 h 2593181"/>
                    <a:gd name="connsiteX8" fmla="*/ 981075 w 2092889"/>
                    <a:gd name="connsiteY8" fmla="*/ 2063751 h 2593181"/>
                    <a:gd name="connsiteX9" fmla="*/ 1099343 w 2092889"/>
                    <a:gd name="connsiteY9" fmla="*/ 2015331 h 2593181"/>
                    <a:gd name="connsiteX10" fmla="*/ 1199356 w 2092889"/>
                    <a:gd name="connsiteY10" fmla="*/ 1864519 h 2593181"/>
                    <a:gd name="connsiteX11" fmla="*/ 1354138 w 2092889"/>
                    <a:gd name="connsiteY11" fmla="*/ 1724025 h 2593181"/>
                    <a:gd name="connsiteX12" fmla="*/ 1447800 w 2092889"/>
                    <a:gd name="connsiteY12" fmla="*/ 1538288 h 2593181"/>
                    <a:gd name="connsiteX13" fmla="*/ 1565274 w 2092889"/>
                    <a:gd name="connsiteY13" fmla="*/ 1371600 h 2593181"/>
                    <a:gd name="connsiteX14" fmla="*/ 1666875 w 2092889"/>
                    <a:gd name="connsiteY14" fmla="*/ 1227138 h 2593181"/>
                    <a:gd name="connsiteX15" fmla="*/ 1687512 w 2092889"/>
                    <a:gd name="connsiteY15" fmla="*/ 1114426 h 2593181"/>
                    <a:gd name="connsiteX16" fmla="*/ 1778795 w 2092889"/>
                    <a:gd name="connsiteY16" fmla="*/ 1029494 h 2593181"/>
                    <a:gd name="connsiteX17" fmla="*/ 1793875 w 2092889"/>
                    <a:gd name="connsiteY17" fmla="*/ 939006 h 2593181"/>
                    <a:gd name="connsiteX18" fmla="*/ 1881187 w 2092889"/>
                    <a:gd name="connsiteY18" fmla="*/ 854075 h 2593181"/>
                    <a:gd name="connsiteX19" fmla="*/ 1903412 w 2092889"/>
                    <a:gd name="connsiteY19" fmla="*/ 743744 h 2593181"/>
                    <a:gd name="connsiteX20" fmla="*/ 1881980 w 2092889"/>
                    <a:gd name="connsiteY20" fmla="*/ 604044 h 2593181"/>
                    <a:gd name="connsiteX21" fmla="*/ 1969293 w 2092889"/>
                    <a:gd name="connsiteY21" fmla="*/ 529432 h 2593181"/>
                    <a:gd name="connsiteX22" fmla="*/ 2005012 w 2092889"/>
                    <a:gd name="connsiteY22" fmla="*/ 415925 h 2593181"/>
                    <a:gd name="connsiteX23" fmla="*/ 2092325 w 2092889"/>
                    <a:gd name="connsiteY23" fmla="*/ 280987 h 2593181"/>
                    <a:gd name="connsiteX24" fmla="*/ 2037556 w 2092889"/>
                    <a:gd name="connsiteY24" fmla="*/ 121444 h 2593181"/>
                    <a:gd name="connsiteX25" fmla="*/ 2023269 w 2092889"/>
                    <a:gd name="connsiteY25" fmla="*/ 0 h 2593181"/>
                    <a:gd name="connsiteX0" fmla="*/ 0 w 2092889"/>
                    <a:gd name="connsiteY0" fmla="*/ 2593181 h 2593181"/>
                    <a:gd name="connsiteX1" fmla="*/ 174625 w 2092889"/>
                    <a:gd name="connsiteY1" fmla="*/ 2515394 h 2593181"/>
                    <a:gd name="connsiteX2" fmla="*/ 276225 w 2092889"/>
                    <a:gd name="connsiteY2" fmla="*/ 2492375 h 2593181"/>
                    <a:gd name="connsiteX3" fmla="*/ 373856 w 2092889"/>
                    <a:gd name="connsiteY3" fmla="*/ 2403476 h 2593181"/>
                    <a:gd name="connsiteX4" fmla="*/ 455612 w 2092889"/>
                    <a:gd name="connsiteY4" fmla="*/ 2393950 h 2593181"/>
                    <a:gd name="connsiteX5" fmla="*/ 528637 w 2092889"/>
                    <a:gd name="connsiteY5" fmla="*/ 2380456 h 2593181"/>
                    <a:gd name="connsiteX6" fmla="*/ 659606 w 2092889"/>
                    <a:gd name="connsiteY6" fmla="*/ 2302669 h 2593181"/>
                    <a:gd name="connsiteX7" fmla="*/ 788193 w 2092889"/>
                    <a:gd name="connsiteY7" fmla="*/ 2221706 h 2593181"/>
                    <a:gd name="connsiteX8" fmla="*/ 907256 w 2092889"/>
                    <a:gd name="connsiteY8" fmla="*/ 2179638 h 2593181"/>
                    <a:gd name="connsiteX9" fmla="*/ 981075 w 2092889"/>
                    <a:gd name="connsiteY9" fmla="*/ 2063751 h 2593181"/>
                    <a:gd name="connsiteX10" fmla="*/ 1099343 w 2092889"/>
                    <a:gd name="connsiteY10" fmla="*/ 2015331 h 2593181"/>
                    <a:gd name="connsiteX11" fmla="*/ 1199356 w 2092889"/>
                    <a:gd name="connsiteY11" fmla="*/ 1864519 h 2593181"/>
                    <a:gd name="connsiteX12" fmla="*/ 1354138 w 2092889"/>
                    <a:gd name="connsiteY12" fmla="*/ 1724025 h 2593181"/>
                    <a:gd name="connsiteX13" fmla="*/ 1447800 w 2092889"/>
                    <a:gd name="connsiteY13" fmla="*/ 1538288 h 2593181"/>
                    <a:gd name="connsiteX14" fmla="*/ 1565274 w 2092889"/>
                    <a:gd name="connsiteY14" fmla="*/ 1371600 h 2593181"/>
                    <a:gd name="connsiteX15" fmla="*/ 1666875 w 2092889"/>
                    <a:gd name="connsiteY15" fmla="*/ 1227138 h 2593181"/>
                    <a:gd name="connsiteX16" fmla="*/ 1687512 w 2092889"/>
                    <a:gd name="connsiteY16" fmla="*/ 1114426 h 2593181"/>
                    <a:gd name="connsiteX17" fmla="*/ 1778795 w 2092889"/>
                    <a:gd name="connsiteY17" fmla="*/ 1029494 h 2593181"/>
                    <a:gd name="connsiteX18" fmla="*/ 1793875 w 2092889"/>
                    <a:gd name="connsiteY18" fmla="*/ 939006 h 2593181"/>
                    <a:gd name="connsiteX19" fmla="*/ 1881187 w 2092889"/>
                    <a:gd name="connsiteY19" fmla="*/ 854075 h 2593181"/>
                    <a:gd name="connsiteX20" fmla="*/ 1903412 w 2092889"/>
                    <a:gd name="connsiteY20" fmla="*/ 743744 h 2593181"/>
                    <a:gd name="connsiteX21" fmla="*/ 1881980 w 2092889"/>
                    <a:gd name="connsiteY21" fmla="*/ 604044 h 2593181"/>
                    <a:gd name="connsiteX22" fmla="*/ 1969293 w 2092889"/>
                    <a:gd name="connsiteY22" fmla="*/ 529432 h 2593181"/>
                    <a:gd name="connsiteX23" fmla="*/ 2005012 w 2092889"/>
                    <a:gd name="connsiteY23" fmla="*/ 415925 h 2593181"/>
                    <a:gd name="connsiteX24" fmla="*/ 2092325 w 2092889"/>
                    <a:gd name="connsiteY24" fmla="*/ 280987 h 2593181"/>
                    <a:gd name="connsiteX25" fmla="*/ 2037556 w 2092889"/>
                    <a:gd name="connsiteY25" fmla="*/ 121444 h 2593181"/>
                    <a:gd name="connsiteX26" fmla="*/ 2023269 w 2092889"/>
                    <a:gd name="connsiteY26" fmla="*/ 0 h 2593181"/>
                    <a:gd name="connsiteX0" fmla="*/ 0 w 2092889"/>
                    <a:gd name="connsiteY0" fmla="*/ 2593181 h 2593181"/>
                    <a:gd name="connsiteX1" fmla="*/ 174625 w 2092889"/>
                    <a:gd name="connsiteY1" fmla="*/ 2515394 h 2593181"/>
                    <a:gd name="connsiteX2" fmla="*/ 276225 w 2092889"/>
                    <a:gd name="connsiteY2" fmla="*/ 2492375 h 2593181"/>
                    <a:gd name="connsiteX3" fmla="*/ 373856 w 2092889"/>
                    <a:gd name="connsiteY3" fmla="*/ 2403476 h 2593181"/>
                    <a:gd name="connsiteX4" fmla="*/ 460374 w 2092889"/>
                    <a:gd name="connsiteY4" fmla="*/ 2384425 h 2593181"/>
                    <a:gd name="connsiteX5" fmla="*/ 528637 w 2092889"/>
                    <a:gd name="connsiteY5" fmla="*/ 2380456 h 2593181"/>
                    <a:gd name="connsiteX6" fmla="*/ 659606 w 2092889"/>
                    <a:gd name="connsiteY6" fmla="*/ 2302669 h 2593181"/>
                    <a:gd name="connsiteX7" fmla="*/ 788193 w 2092889"/>
                    <a:gd name="connsiteY7" fmla="*/ 2221706 h 2593181"/>
                    <a:gd name="connsiteX8" fmla="*/ 907256 w 2092889"/>
                    <a:gd name="connsiteY8" fmla="*/ 2179638 h 2593181"/>
                    <a:gd name="connsiteX9" fmla="*/ 981075 w 2092889"/>
                    <a:gd name="connsiteY9" fmla="*/ 2063751 h 2593181"/>
                    <a:gd name="connsiteX10" fmla="*/ 1099343 w 2092889"/>
                    <a:gd name="connsiteY10" fmla="*/ 2015331 h 2593181"/>
                    <a:gd name="connsiteX11" fmla="*/ 1199356 w 2092889"/>
                    <a:gd name="connsiteY11" fmla="*/ 1864519 h 2593181"/>
                    <a:gd name="connsiteX12" fmla="*/ 1354138 w 2092889"/>
                    <a:gd name="connsiteY12" fmla="*/ 1724025 h 2593181"/>
                    <a:gd name="connsiteX13" fmla="*/ 1447800 w 2092889"/>
                    <a:gd name="connsiteY13" fmla="*/ 1538288 h 2593181"/>
                    <a:gd name="connsiteX14" fmla="*/ 1565274 w 2092889"/>
                    <a:gd name="connsiteY14" fmla="*/ 1371600 h 2593181"/>
                    <a:gd name="connsiteX15" fmla="*/ 1666875 w 2092889"/>
                    <a:gd name="connsiteY15" fmla="*/ 1227138 h 2593181"/>
                    <a:gd name="connsiteX16" fmla="*/ 1687512 w 2092889"/>
                    <a:gd name="connsiteY16" fmla="*/ 1114426 h 2593181"/>
                    <a:gd name="connsiteX17" fmla="*/ 1778795 w 2092889"/>
                    <a:gd name="connsiteY17" fmla="*/ 1029494 h 2593181"/>
                    <a:gd name="connsiteX18" fmla="*/ 1793875 w 2092889"/>
                    <a:gd name="connsiteY18" fmla="*/ 939006 h 2593181"/>
                    <a:gd name="connsiteX19" fmla="*/ 1881187 w 2092889"/>
                    <a:gd name="connsiteY19" fmla="*/ 854075 h 2593181"/>
                    <a:gd name="connsiteX20" fmla="*/ 1903412 w 2092889"/>
                    <a:gd name="connsiteY20" fmla="*/ 743744 h 2593181"/>
                    <a:gd name="connsiteX21" fmla="*/ 1881980 w 2092889"/>
                    <a:gd name="connsiteY21" fmla="*/ 604044 h 2593181"/>
                    <a:gd name="connsiteX22" fmla="*/ 1969293 w 2092889"/>
                    <a:gd name="connsiteY22" fmla="*/ 529432 h 2593181"/>
                    <a:gd name="connsiteX23" fmla="*/ 2005012 w 2092889"/>
                    <a:gd name="connsiteY23" fmla="*/ 415925 h 2593181"/>
                    <a:gd name="connsiteX24" fmla="*/ 2092325 w 2092889"/>
                    <a:gd name="connsiteY24" fmla="*/ 280987 h 2593181"/>
                    <a:gd name="connsiteX25" fmla="*/ 2037556 w 2092889"/>
                    <a:gd name="connsiteY25" fmla="*/ 121444 h 2593181"/>
                    <a:gd name="connsiteX26" fmla="*/ 2023269 w 2092889"/>
                    <a:gd name="connsiteY26" fmla="*/ 0 h 259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92889" h="2593181">
                      <a:moveTo>
                        <a:pt x="0" y="2593181"/>
                      </a:moveTo>
                      <a:cubicBezTo>
                        <a:pt x="28707" y="2584185"/>
                        <a:pt x="131366" y="2531004"/>
                        <a:pt x="174625" y="2515394"/>
                      </a:cubicBezTo>
                      <a:cubicBezTo>
                        <a:pt x="217884" y="2499784"/>
                        <a:pt x="243020" y="2511028"/>
                        <a:pt x="276225" y="2492375"/>
                      </a:cubicBezTo>
                      <a:cubicBezTo>
                        <a:pt x="309430" y="2473722"/>
                        <a:pt x="343165" y="2421468"/>
                        <a:pt x="373856" y="2403476"/>
                      </a:cubicBezTo>
                      <a:cubicBezTo>
                        <a:pt x="404547" y="2385484"/>
                        <a:pt x="434577" y="2388262"/>
                        <a:pt x="460374" y="2384425"/>
                      </a:cubicBezTo>
                      <a:cubicBezTo>
                        <a:pt x="486171" y="2380588"/>
                        <a:pt x="494638" y="2395670"/>
                        <a:pt x="528637" y="2380456"/>
                      </a:cubicBezTo>
                      <a:lnTo>
                        <a:pt x="659606" y="2302669"/>
                      </a:lnTo>
                      <a:lnTo>
                        <a:pt x="788193" y="2221706"/>
                      </a:lnTo>
                      <a:cubicBezTo>
                        <a:pt x="823118" y="2195248"/>
                        <a:pt x="875109" y="2205964"/>
                        <a:pt x="907256" y="2179638"/>
                      </a:cubicBezTo>
                      <a:cubicBezTo>
                        <a:pt x="939403" y="2153312"/>
                        <a:pt x="949315" y="2097953"/>
                        <a:pt x="981075" y="2063751"/>
                      </a:cubicBezTo>
                      <a:lnTo>
                        <a:pt x="1099343" y="2015331"/>
                      </a:lnTo>
                      <a:lnTo>
                        <a:pt x="1199356" y="1864519"/>
                      </a:lnTo>
                      <a:lnTo>
                        <a:pt x="1354138" y="1724025"/>
                      </a:lnTo>
                      <a:lnTo>
                        <a:pt x="1447800" y="1538288"/>
                      </a:lnTo>
                      <a:lnTo>
                        <a:pt x="1565274" y="1371600"/>
                      </a:lnTo>
                      <a:cubicBezTo>
                        <a:pt x="1601786" y="1319742"/>
                        <a:pt x="1646502" y="1270000"/>
                        <a:pt x="1666875" y="1227138"/>
                      </a:cubicBezTo>
                      <a:cubicBezTo>
                        <a:pt x="1687248" y="1184276"/>
                        <a:pt x="1668859" y="1147367"/>
                        <a:pt x="1687512" y="1114426"/>
                      </a:cubicBezTo>
                      <a:cubicBezTo>
                        <a:pt x="1706165" y="1081485"/>
                        <a:pt x="1759084" y="1059127"/>
                        <a:pt x="1778795" y="1029494"/>
                      </a:cubicBezTo>
                      <a:lnTo>
                        <a:pt x="1793875" y="939006"/>
                      </a:lnTo>
                      <a:cubicBezTo>
                        <a:pt x="1808162" y="914532"/>
                        <a:pt x="1862931" y="886619"/>
                        <a:pt x="1881187" y="854075"/>
                      </a:cubicBezTo>
                      <a:cubicBezTo>
                        <a:pt x="1899443" y="821531"/>
                        <a:pt x="1903280" y="785416"/>
                        <a:pt x="1903412" y="743744"/>
                      </a:cubicBezTo>
                      <a:cubicBezTo>
                        <a:pt x="1903544" y="702072"/>
                        <a:pt x="1867031" y="640556"/>
                        <a:pt x="1881980" y="604044"/>
                      </a:cubicBezTo>
                      <a:lnTo>
                        <a:pt x="1969293" y="529432"/>
                      </a:lnTo>
                      <a:cubicBezTo>
                        <a:pt x="1995282" y="496399"/>
                        <a:pt x="1984507" y="457332"/>
                        <a:pt x="2005012" y="415925"/>
                      </a:cubicBezTo>
                      <a:cubicBezTo>
                        <a:pt x="2025517" y="374518"/>
                        <a:pt x="2086901" y="330067"/>
                        <a:pt x="2092325" y="280987"/>
                      </a:cubicBezTo>
                      <a:cubicBezTo>
                        <a:pt x="2097749" y="231907"/>
                        <a:pt x="2062956" y="183621"/>
                        <a:pt x="2037556" y="121444"/>
                      </a:cubicBezTo>
                      <a:cubicBezTo>
                        <a:pt x="2037556" y="80169"/>
                        <a:pt x="2023269" y="41275"/>
                        <a:pt x="2023269" y="0"/>
                      </a:cubicBezTo>
                    </a:path>
                  </a:pathLst>
                </a:cu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dirty="0"/>
                </a:p>
              </p:txBody>
            </p:sp>
            <p:sp>
              <p:nvSpPr>
                <p:cNvPr id="64" name="フリーフォーム: 図形 63">
                  <a:extLst>
                    <a:ext uri="{FF2B5EF4-FFF2-40B4-BE49-F238E27FC236}">
                      <a16:creationId xmlns:a16="http://schemas.microsoft.com/office/drawing/2014/main" id="{C93BE43F-4DC4-C1A0-F2A5-81332E8AA46C}"/>
                    </a:ext>
                  </a:extLst>
                </p:cNvPr>
                <p:cNvSpPr/>
                <p:nvPr/>
              </p:nvSpPr>
              <p:spPr>
                <a:xfrm>
                  <a:off x="2877804" y="1854992"/>
                  <a:ext cx="575803" cy="1462882"/>
                </a:xfrm>
                <a:custGeom>
                  <a:avLst/>
                  <a:gdLst>
                    <a:gd name="connsiteX0" fmla="*/ 336550 w 336550"/>
                    <a:gd name="connsiteY0" fmla="*/ 1117600 h 1117600"/>
                    <a:gd name="connsiteX1" fmla="*/ 285750 w 336550"/>
                    <a:gd name="connsiteY1" fmla="*/ 1022350 h 1117600"/>
                    <a:gd name="connsiteX2" fmla="*/ 228600 w 336550"/>
                    <a:gd name="connsiteY2" fmla="*/ 958850 h 1117600"/>
                    <a:gd name="connsiteX3" fmla="*/ 190500 w 336550"/>
                    <a:gd name="connsiteY3" fmla="*/ 762000 h 1117600"/>
                    <a:gd name="connsiteX4" fmla="*/ 127000 w 336550"/>
                    <a:gd name="connsiteY4" fmla="*/ 635000 h 1117600"/>
                    <a:gd name="connsiteX5" fmla="*/ 50800 w 336550"/>
                    <a:gd name="connsiteY5" fmla="*/ 527050 h 1117600"/>
                    <a:gd name="connsiteX6" fmla="*/ 0 w 336550"/>
                    <a:gd name="connsiteY6" fmla="*/ 457200 h 1117600"/>
                    <a:gd name="connsiteX7" fmla="*/ 6350 w 336550"/>
                    <a:gd name="connsiteY7" fmla="*/ 336550 h 1117600"/>
                    <a:gd name="connsiteX8" fmla="*/ 107950 w 336550"/>
                    <a:gd name="connsiteY8" fmla="*/ 209550 h 1117600"/>
                    <a:gd name="connsiteX9" fmla="*/ 292100 w 336550"/>
                    <a:gd name="connsiteY9" fmla="*/ 0 h 1117600"/>
                    <a:gd name="connsiteX0" fmla="*/ 338931 w 338931"/>
                    <a:gd name="connsiteY0" fmla="*/ 1146175 h 1146175"/>
                    <a:gd name="connsiteX1" fmla="*/ 285750 w 338931"/>
                    <a:gd name="connsiteY1" fmla="*/ 1022350 h 1146175"/>
                    <a:gd name="connsiteX2" fmla="*/ 228600 w 338931"/>
                    <a:gd name="connsiteY2" fmla="*/ 958850 h 1146175"/>
                    <a:gd name="connsiteX3" fmla="*/ 190500 w 338931"/>
                    <a:gd name="connsiteY3" fmla="*/ 762000 h 1146175"/>
                    <a:gd name="connsiteX4" fmla="*/ 127000 w 338931"/>
                    <a:gd name="connsiteY4" fmla="*/ 635000 h 1146175"/>
                    <a:gd name="connsiteX5" fmla="*/ 50800 w 338931"/>
                    <a:gd name="connsiteY5" fmla="*/ 527050 h 1146175"/>
                    <a:gd name="connsiteX6" fmla="*/ 0 w 338931"/>
                    <a:gd name="connsiteY6" fmla="*/ 457200 h 1146175"/>
                    <a:gd name="connsiteX7" fmla="*/ 6350 w 338931"/>
                    <a:gd name="connsiteY7" fmla="*/ 336550 h 1146175"/>
                    <a:gd name="connsiteX8" fmla="*/ 107950 w 338931"/>
                    <a:gd name="connsiteY8" fmla="*/ 209550 h 1146175"/>
                    <a:gd name="connsiteX9" fmla="*/ 292100 w 338931"/>
                    <a:gd name="connsiteY9" fmla="*/ 0 h 1146175"/>
                    <a:gd name="connsiteX0" fmla="*/ 338931 w 338931"/>
                    <a:gd name="connsiteY0" fmla="*/ 1146175 h 1146175"/>
                    <a:gd name="connsiteX1" fmla="*/ 319087 w 338931"/>
                    <a:gd name="connsiteY1" fmla="*/ 1074738 h 1146175"/>
                    <a:gd name="connsiteX2" fmla="*/ 228600 w 338931"/>
                    <a:gd name="connsiteY2" fmla="*/ 958850 h 1146175"/>
                    <a:gd name="connsiteX3" fmla="*/ 190500 w 338931"/>
                    <a:gd name="connsiteY3" fmla="*/ 762000 h 1146175"/>
                    <a:gd name="connsiteX4" fmla="*/ 127000 w 338931"/>
                    <a:gd name="connsiteY4" fmla="*/ 635000 h 1146175"/>
                    <a:gd name="connsiteX5" fmla="*/ 50800 w 338931"/>
                    <a:gd name="connsiteY5" fmla="*/ 527050 h 1146175"/>
                    <a:gd name="connsiteX6" fmla="*/ 0 w 338931"/>
                    <a:gd name="connsiteY6" fmla="*/ 457200 h 1146175"/>
                    <a:gd name="connsiteX7" fmla="*/ 6350 w 338931"/>
                    <a:gd name="connsiteY7" fmla="*/ 336550 h 1146175"/>
                    <a:gd name="connsiteX8" fmla="*/ 107950 w 338931"/>
                    <a:gd name="connsiteY8" fmla="*/ 209550 h 1146175"/>
                    <a:gd name="connsiteX9" fmla="*/ 292100 w 338931"/>
                    <a:gd name="connsiteY9" fmla="*/ 0 h 1146175"/>
                    <a:gd name="connsiteX0" fmla="*/ 338931 w 338931"/>
                    <a:gd name="connsiteY0" fmla="*/ 1146175 h 1146175"/>
                    <a:gd name="connsiteX1" fmla="*/ 319087 w 338931"/>
                    <a:gd name="connsiteY1" fmla="*/ 1074738 h 1146175"/>
                    <a:gd name="connsiteX2" fmla="*/ 250031 w 338931"/>
                    <a:gd name="connsiteY2" fmla="*/ 1001712 h 1146175"/>
                    <a:gd name="connsiteX3" fmla="*/ 190500 w 338931"/>
                    <a:gd name="connsiteY3" fmla="*/ 762000 h 1146175"/>
                    <a:gd name="connsiteX4" fmla="*/ 127000 w 338931"/>
                    <a:gd name="connsiteY4" fmla="*/ 635000 h 1146175"/>
                    <a:gd name="connsiteX5" fmla="*/ 50800 w 338931"/>
                    <a:gd name="connsiteY5" fmla="*/ 527050 h 1146175"/>
                    <a:gd name="connsiteX6" fmla="*/ 0 w 338931"/>
                    <a:gd name="connsiteY6" fmla="*/ 457200 h 1146175"/>
                    <a:gd name="connsiteX7" fmla="*/ 6350 w 338931"/>
                    <a:gd name="connsiteY7" fmla="*/ 336550 h 1146175"/>
                    <a:gd name="connsiteX8" fmla="*/ 107950 w 338931"/>
                    <a:gd name="connsiteY8" fmla="*/ 209550 h 1146175"/>
                    <a:gd name="connsiteX9" fmla="*/ 292100 w 338931"/>
                    <a:gd name="connsiteY9" fmla="*/ 0 h 1146175"/>
                    <a:gd name="connsiteX0" fmla="*/ 338931 w 338931"/>
                    <a:gd name="connsiteY0" fmla="*/ 1146175 h 1146175"/>
                    <a:gd name="connsiteX1" fmla="*/ 319087 w 338931"/>
                    <a:gd name="connsiteY1" fmla="*/ 1074738 h 1146175"/>
                    <a:gd name="connsiteX2" fmla="*/ 250031 w 338931"/>
                    <a:gd name="connsiteY2" fmla="*/ 1001712 h 1146175"/>
                    <a:gd name="connsiteX3" fmla="*/ 216694 w 338931"/>
                    <a:gd name="connsiteY3" fmla="*/ 795337 h 1146175"/>
                    <a:gd name="connsiteX4" fmla="*/ 127000 w 338931"/>
                    <a:gd name="connsiteY4" fmla="*/ 635000 h 1146175"/>
                    <a:gd name="connsiteX5" fmla="*/ 50800 w 338931"/>
                    <a:gd name="connsiteY5" fmla="*/ 527050 h 1146175"/>
                    <a:gd name="connsiteX6" fmla="*/ 0 w 338931"/>
                    <a:gd name="connsiteY6" fmla="*/ 457200 h 1146175"/>
                    <a:gd name="connsiteX7" fmla="*/ 6350 w 338931"/>
                    <a:gd name="connsiteY7" fmla="*/ 336550 h 1146175"/>
                    <a:gd name="connsiteX8" fmla="*/ 107950 w 338931"/>
                    <a:gd name="connsiteY8" fmla="*/ 209550 h 1146175"/>
                    <a:gd name="connsiteX9" fmla="*/ 292100 w 338931"/>
                    <a:gd name="connsiteY9" fmla="*/ 0 h 1146175"/>
                    <a:gd name="connsiteX0" fmla="*/ 338931 w 338931"/>
                    <a:gd name="connsiteY0" fmla="*/ 1146175 h 1146175"/>
                    <a:gd name="connsiteX1" fmla="*/ 319087 w 338931"/>
                    <a:gd name="connsiteY1" fmla="*/ 1074738 h 1146175"/>
                    <a:gd name="connsiteX2" fmla="*/ 250031 w 338931"/>
                    <a:gd name="connsiteY2" fmla="*/ 1001712 h 1146175"/>
                    <a:gd name="connsiteX3" fmla="*/ 216694 w 338931"/>
                    <a:gd name="connsiteY3" fmla="*/ 795337 h 1146175"/>
                    <a:gd name="connsiteX4" fmla="*/ 127000 w 338931"/>
                    <a:gd name="connsiteY4" fmla="*/ 635000 h 1146175"/>
                    <a:gd name="connsiteX5" fmla="*/ 50800 w 338931"/>
                    <a:gd name="connsiteY5" fmla="*/ 527050 h 1146175"/>
                    <a:gd name="connsiteX6" fmla="*/ 0 w 338931"/>
                    <a:gd name="connsiteY6" fmla="*/ 457200 h 1146175"/>
                    <a:gd name="connsiteX7" fmla="*/ 6350 w 338931"/>
                    <a:gd name="connsiteY7" fmla="*/ 336550 h 1146175"/>
                    <a:gd name="connsiteX8" fmla="*/ 107950 w 338931"/>
                    <a:gd name="connsiteY8" fmla="*/ 209550 h 1146175"/>
                    <a:gd name="connsiteX9" fmla="*/ 292100 w 338931"/>
                    <a:gd name="connsiteY9" fmla="*/ 0 h 1146175"/>
                    <a:gd name="connsiteX0" fmla="*/ 332581 w 332581"/>
                    <a:gd name="connsiteY0" fmla="*/ 1146175 h 1146175"/>
                    <a:gd name="connsiteX1" fmla="*/ 312737 w 332581"/>
                    <a:gd name="connsiteY1" fmla="*/ 1074738 h 1146175"/>
                    <a:gd name="connsiteX2" fmla="*/ 243681 w 332581"/>
                    <a:gd name="connsiteY2" fmla="*/ 1001712 h 1146175"/>
                    <a:gd name="connsiteX3" fmla="*/ 210344 w 332581"/>
                    <a:gd name="connsiteY3" fmla="*/ 795337 h 1146175"/>
                    <a:gd name="connsiteX4" fmla="*/ 120650 w 332581"/>
                    <a:gd name="connsiteY4" fmla="*/ 635000 h 1146175"/>
                    <a:gd name="connsiteX5" fmla="*/ 44450 w 332581"/>
                    <a:gd name="connsiteY5" fmla="*/ 527050 h 1146175"/>
                    <a:gd name="connsiteX6" fmla="*/ 7937 w 332581"/>
                    <a:gd name="connsiteY6" fmla="*/ 457200 h 1146175"/>
                    <a:gd name="connsiteX7" fmla="*/ 0 w 332581"/>
                    <a:gd name="connsiteY7" fmla="*/ 336550 h 1146175"/>
                    <a:gd name="connsiteX8" fmla="*/ 101600 w 332581"/>
                    <a:gd name="connsiteY8" fmla="*/ 209550 h 1146175"/>
                    <a:gd name="connsiteX9" fmla="*/ 285750 w 332581"/>
                    <a:gd name="connsiteY9" fmla="*/ 0 h 1146175"/>
                    <a:gd name="connsiteX0" fmla="*/ 324644 w 324644"/>
                    <a:gd name="connsiteY0" fmla="*/ 1146175 h 1146175"/>
                    <a:gd name="connsiteX1" fmla="*/ 304800 w 324644"/>
                    <a:gd name="connsiteY1" fmla="*/ 1074738 h 1146175"/>
                    <a:gd name="connsiteX2" fmla="*/ 235744 w 324644"/>
                    <a:gd name="connsiteY2" fmla="*/ 1001712 h 1146175"/>
                    <a:gd name="connsiteX3" fmla="*/ 202407 w 324644"/>
                    <a:gd name="connsiteY3" fmla="*/ 795337 h 1146175"/>
                    <a:gd name="connsiteX4" fmla="*/ 112713 w 324644"/>
                    <a:gd name="connsiteY4" fmla="*/ 635000 h 1146175"/>
                    <a:gd name="connsiteX5" fmla="*/ 36513 w 324644"/>
                    <a:gd name="connsiteY5" fmla="*/ 527050 h 1146175"/>
                    <a:gd name="connsiteX6" fmla="*/ 0 w 324644"/>
                    <a:gd name="connsiteY6" fmla="*/ 457200 h 1146175"/>
                    <a:gd name="connsiteX7" fmla="*/ 53975 w 324644"/>
                    <a:gd name="connsiteY7" fmla="*/ 343694 h 1146175"/>
                    <a:gd name="connsiteX8" fmla="*/ 93663 w 324644"/>
                    <a:gd name="connsiteY8" fmla="*/ 209550 h 1146175"/>
                    <a:gd name="connsiteX9" fmla="*/ 277813 w 324644"/>
                    <a:gd name="connsiteY9" fmla="*/ 0 h 1146175"/>
                    <a:gd name="connsiteX0" fmla="*/ 324644 w 324644"/>
                    <a:gd name="connsiteY0" fmla="*/ 1165225 h 1165225"/>
                    <a:gd name="connsiteX1" fmla="*/ 304800 w 324644"/>
                    <a:gd name="connsiteY1" fmla="*/ 1093788 h 1165225"/>
                    <a:gd name="connsiteX2" fmla="*/ 235744 w 324644"/>
                    <a:gd name="connsiteY2" fmla="*/ 1020762 h 1165225"/>
                    <a:gd name="connsiteX3" fmla="*/ 202407 w 324644"/>
                    <a:gd name="connsiteY3" fmla="*/ 814387 h 1165225"/>
                    <a:gd name="connsiteX4" fmla="*/ 112713 w 324644"/>
                    <a:gd name="connsiteY4" fmla="*/ 654050 h 1165225"/>
                    <a:gd name="connsiteX5" fmla="*/ 36513 w 324644"/>
                    <a:gd name="connsiteY5" fmla="*/ 546100 h 1165225"/>
                    <a:gd name="connsiteX6" fmla="*/ 0 w 324644"/>
                    <a:gd name="connsiteY6" fmla="*/ 476250 h 1165225"/>
                    <a:gd name="connsiteX7" fmla="*/ 53975 w 324644"/>
                    <a:gd name="connsiteY7" fmla="*/ 362744 h 1165225"/>
                    <a:gd name="connsiteX8" fmla="*/ 93663 w 324644"/>
                    <a:gd name="connsiteY8" fmla="*/ 228600 h 1165225"/>
                    <a:gd name="connsiteX9" fmla="*/ 318294 w 324644"/>
                    <a:gd name="connsiteY9" fmla="*/ 0 h 1165225"/>
                    <a:gd name="connsiteX0" fmla="*/ 324644 w 324644"/>
                    <a:gd name="connsiteY0" fmla="*/ 1165225 h 1165225"/>
                    <a:gd name="connsiteX1" fmla="*/ 304800 w 324644"/>
                    <a:gd name="connsiteY1" fmla="*/ 1093788 h 1165225"/>
                    <a:gd name="connsiteX2" fmla="*/ 235744 w 324644"/>
                    <a:gd name="connsiteY2" fmla="*/ 1020762 h 1165225"/>
                    <a:gd name="connsiteX3" fmla="*/ 202407 w 324644"/>
                    <a:gd name="connsiteY3" fmla="*/ 814387 h 1165225"/>
                    <a:gd name="connsiteX4" fmla="*/ 112713 w 324644"/>
                    <a:gd name="connsiteY4" fmla="*/ 654050 h 1165225"/>
                    <a:gd name="connsiteX5" fmla="*/ 36513 w 324644"/>
                    <a:gd name="connsiteY5" fmla="*/ 546100 h 1165225"/>
                    <a:gd name="connsiteX6" fmla="*/ 0 w 324644"/>
                    <a:gd name="connsiteY6" fmla="*/ 476250 h 1165225"/>
                    <a:gd name="connsiteX7" fmla="*/ 53975 w 324644"/>
                    <a:gd name="connsiteY7" fmla="*/ 362744 h 1165225"/>
                    <a:gd name="connsiteX8" fmla="*/ 93663 w 324644"/>
                    <a:gd name="connsiteY8" fmla="*/ 228600 h 1165225"/>
                    <a:gd name="connsiteX9" fmla="*/ 318294 w 324644"/>
                    <a:gd name="connsiteY9" fmla="*/ 0 h 1165225"/>
                    <a:gd name="connsiteX0" fmla="*/ 324644 w 324644"/>
                    <a:gd name="connsiteY0" fmla="*/ 1165225 h 1165225"/>
                    <a:gd name="connsiteX1" fmla="*/ 304800 w 324644"/>
                    <a:gd name="connsiteY1" fmla="*/ 1093788 h 1165225"/>
                    <a:gd name="connsiteX2" fmla="*/ 235744 w 324644"/>
                    <a:gd name="connsiteY2" fmla="*/ 1020762 h 1165225"/>
                    <a:gd name="connsiteX3" fmla="*/ 202407 w 324644"/>
                    <a:gd name="connsiteY3" fmla="*/ 814387 h 1165225"/>
                    <a:gd name="connsiteX4" fmla="*/ 112713 w 324644"/>
                    <a:gd name="connsiteY4" fmla="*/ 654050 h 1165225"/>
                    <a:gd name="connsiteX5" fmla="*/ 36513 w 324644"/>
                    <a:gd name="connsiteY5" fmla="*/ 546100 h 1165225"/>
                    <a:gd name="connsiteX6" fmla="*/ 0 w 324644"/>
                    <a:gd name="connsiteY6" fmla="*/ 476250 h 1165225"/>
                    <a:gd name="connsiteX7" fmla="*/ 53975 w 324644"/>
                    <a:gd name="connsiteY7" fmla="*/ 362744 h 1165225"/>
                    <a:gd name="connsiteX8" fmla="*/ 93663 w 324644"/>
                    <a:gd name="connsiteY8" fmla="*/ 228600 h 1165225"/>
                    <a:gd name="connsiteX9" fmla="*/ 318294 w 324644"/>
                    <a:gd name="connsiteY9" fmla="*/ 0 h 1165225"/>
                    <a:gd name="connsiteX0" fmla="*/ 324644 w 324644"/>
                    <a:gd name="connsiteY0" fmla="*/ 1165225 h 1165225"/>
                    <a:gd name="connsiteX1" fmla="*/ 304800 w 324644"/>
                    <a:gd name="connsiteY1" fmla="*/ 1093788 h 1165225"/>
                    <a:gd name="connsiteX2" fmla="*/ 235744 w 324644"/>
                    <a:gd name="connsiteY2" fmla="*/ 1020762 h 1165225"/>
                    <a:gd name="connsiteX3" fmla="*/ 202407 w 324644"/>
                    <a:gd name="connsiteY3" fmla="*/ 814387 h 1165225"/>
                    <a:gd name="connsiteX4" fmla="*/ 112713 w 324644"/>
                    <a:gd name="connsiteY4" fmla="*/ 654050 h 1165225"/>
                    <a:gd name="connsiteX5" fmla="*/ 36513 w 324644"/>
                    <a:gd name="connsiteY5" fmla="*/ 546100 h 1165225"/>
                    <a:gd name="connsiteX6" fmla="*/ 0 w 324644"/>
                    <a:gd name="connsiteY6" fmla="*/ 476250 h 1165225"/>
                    <a:gd name="connsiteX7" fmla="*/ 53975 w 324644"/>
                    <a:gd name="connsiteY7" fmla="*/ 362744 h 1165225"/>
                    <a:gd name="connsiteX8" fmla="*/ 93663 w 324644"/>
                    <a:gd name="connsiteY8" fmla="*/ 228600 h 1165225"/>
                    <a:gd name="connsiteX9" fmla="*/ 318294 w 324644"/>
                    <a:gd name="connsiteY9" fmla="*/ 0 h 1165225"/>
                    <a:gd name="connsiteX0" fmla="*/ 324644 w 324644"/>
                    <a:gd name="connsiteY0" fmla="*/ 1165225 h 1165225"/>
                    <a:gd name="connsiteX1" fmla="*/ 304800 w 324644"/>
                    <a:gd name="connsiteY1" fmla="*/ 1093788 h 1165225"/>
                    <a:gd name="connsiteX2" fmla="*/ 235744 w 324644"/>
                    <a:gd name="connsiteY2" fmla="*/ 1020762 h 1165225"/>
                    <a:gd name="connsiteX3" fmla="*/ 202407 w 324644"/>
                    <a:gd name="connsiteY3" fmla="*/ 814387 h 1165225"/>
                    <a:gd name="connsiteX4" fmla="*/ 112713 w 324644"/>
                    <a:gd name="connsiteY4" fmla="*/ 654050 h 1165225"/>
                    <a:gd name="connsiteX5" fmla="*/ 36513 w 324644"/>
                    <a:gd name="connsiteY5" fmla="*/ 546100 h 1165225"/>
                    <a:gd name="connsiteX6" fmla="*/ 0 w 324644"/>
                    <a:gd name="connsiteY6" fmla="*/ 476250 h 1165225"/>
                    <a:gd name="connsiteX7" fmla="*/ 53975 w 324644"/>
                    <a:gd name="connsiteY7" fmla="*/ 362744 h 1165225"/>
                    <a:gd name="connsiteX8" fmla="*/ 93663 w 324644"/>
                    <a:gd name="connsiteY8" fmla="*/ 228600 h 1165225"/>
                    <a:gd name="connsiteX9" fmla="*/ 318294 w 324644"/>
                    <a:gd name="connsiteY9" fmla="*/ 0 h 1165225"/>
                    <a:gd name="connsiteX0" fmla="*/ 324644 w 324644"/>
                    <a:gd name="connsiteY0" fmla="*/ 1165225 h 1165225"/>
                    <a:gd name="connsiteX1" fmla="*/ 304800 w 324644"/>
                    <a:gd name="connsiteY1" fmla="*/ 1093788 h 1165225"/>
                    <a:gd name="connsiteX2" fmla="*/ 235744 w 324644"/>
                    <a:gd name="connsiteY2" fmla="*/ 1020762 h 1165225"/>
                    <a:gd name="connsiteX3" fmla="*/ 202407 w 324644"/>
                    <a:gd name="connsiteY3" fmla="*/ 814387 h 1165225"/>
                    <a:gd name="connsiteX4" fmla="*/ 112713 w 324644"/>
                    <a:gd name="connsiteY4" fmla="*/ 654050 h 1165225"/>
                    <a:gd name="connsiteX5" fmla="*/ 36513 w 324644"/>
                    <a:gd name="connsiteY5" fmla="*/ 546100 h 1165225"/>
                    <a:gd name="connsiteX6" fmla="*/ 0 w 324644"/>
                    <a:gd name="connsiteY6" fmla="*/ 476250 h 1165225"/>
                    <a:gd name="connsiteX7" fmla="*/ 53975 w 324644"/>
                    <a:gd name="connsiteY7" fmla="*/ 362744 h 1165225"/>
                    <a:gd name="connsiteX8" fmla="*/ 93663 w 324644"/>
                    <a:gd name="connsiteY8" fmla="*/ 228600 h 1165225"/>
                    <a:gd name="connsiteX9" fmla="*/ 318294 w 324644"/>
                    <a:gd name="connsiteY9" fmla="*/ 0 h 1165225"/>
                    <a:gd name="connsiteX0" fmla="*/ 324978 w 324978"/>
                    <a:gd name="connsiteY0" fmla="*/ 1165225 h 1165225"/>
                    <a:gd name="connsiteX1" fmla="*/ 305134 w 324978"/>
                    <a:gd name="connsiteY1" fmla="*/ 1093788 h 1165225"/>
                    <a:gd name="connsiteX2" fmla="*/ 236078 w 324978"/>
                    <a:gd name="connsiteY2" fmla="*/ 1020762 h 1165225"/>
                    <a:gd name="connsiteX3" fmla="*/ 202741 w 324978"/>
                    <a:gd name="connsiteY3" fmla="*/ 814387 h 1165225"/>
                    <a:gd name="connsiteX4" fmla="*/ 113047 w 324978"/>
                    <a:gd name="connsiteY4" fmla="*/ 654050 h 1165225"/>
                    <a:gd name="connsiteX5" fmla="*/ 36847 w 324978"/>
                    <a:gd name="connsiteY5" fmla="*/ 546100 h 1165225"/>
                    <a:gd name="connsiteX6" fmla="*/ 334 w 324978"/>
                    <a:gd name="connsiteY6" fmla="*/ 476250 h 1165225"/>
                    <a:gd name="connsiteX7" fmla="*/ 54309 w 324978"/>
                    <a:gd name="connsiteY7" fmla="*/ 362744 h 1165225"/>
                    <a:gd name="connsiteX8" fmla="*/ 93997 w 324978"/>
                    <a:gd name="connsiteY8" fmla="*/ 228600 h 1165225"/>
                    <a:gd name="connsiteX9" fmla="*/ 318628 w 324978"/>
                    <a:gd name="connsiteY9" fmla="*/ 0 h 1165225"/>
                    <a:gd name="connsiteX0" fmla="*/ 324978 w 324978"/>
                    <a:gd name="connsiteY0" fmla="*/ 1165225 h 1165225"/>
                    <a:gd name="connsiteX1" fmla="*/ 305134 w 324978"/>
                    <a:gd name="connsiteY1" fmla="*/ 1093788 h 1165225"/>
                    <a:gd name="connsiteX2" fmla="*/ 236078 w 324978"/>
                    <a:gd name="connsiteY2" fmla="*/ 1020762 h 1165225"/>
                    <a:gd name="connsiteX3" fmla="*/ 202741 w 324978"/>
                    <a:gd name="connsiteY3" fmla="*/ 814387 h 1165225"/>
                    <a:gd name="connsiteX4" fmla="*/ 113047 w 324978"/>
                    <a:gd name="connsiteY4" fmla="*/ 654050 h 1165225"/>
                    <a:gd name="connsiteX5" fmla="*/ 36847 w 324978"/>
                    <a:gd name="connsiteY5" fmla="*/ 546100 h 1165225"/>
                    <a:gd name="connsiteX6" fmla="*/ 334 w 324978"/>
                    <a:gd name="connsiteY6" fmla="*/ 476250 h 1165225"/>
                    <a:gd name="connsiteX7" fmla="*/ 54309 w 324978"/>
                    <a:gd name="connsiteY7" fmla="*/ 362744 h 1165225"/>
                    <a:gd name="connsiteX8" fmla="*/ 93997 w 324978"/>
                    <a:gd name="connsiteY8" fmla="*/ 228600 h 1165225"/>
                    <a:gd name="connsiteX9" fmla="*/ 318628 w 324978"/>
                    <a:gd name="connsiteY9" fmla="*/ 0 h 1165225"/>
                    <a:gd name="connsiteX0" fmla="*/ 324978 w 324978"/>
                    <a:gd name="connsiteY0" fmla="*/ 1165225 h 1165225"/>
                    <a:gd name="connsiteX1" fmla="*/ 305134 w 324978"/>
                    <a:gd name="connsiteY1" fmla="*/ 1093788 h 1165225"/>
                    <a:gd name="connsiteX2" fmla="*/ 236078 w 324978"/>
                    <a:gd name="connsiteY2" fmla="*/ 1020762 h 1165225"/>
                    <a:gd name="connsiteX3" fmla="*/ 202741 w 324978"/>
                    <a:gd name="connsiteY3" fmla="*/ 814387 h 1165225"/>
                    <a:gd name="connsiteX4" fmla="*/ 113047 w 324978"/>
                    <a:gd name="connsiteY4" fmla="*/ 654050 h 1165225"/>
                    <a:gd name="connsiteX5" fmla="*/ 36847 w 324978"/>
                    <a:gd name="connsiteY5" fmla="*/ 546100 h 1165225"/>
                    <a:gd name="connsiteX6" fmla="*/ 334 w 324978"/>
                    <a:gd name="connsiteY6" fmla="*/ 476250 h 1165225"/>
                    <a:gd name="connsiteX7" fmla="*/ 54309 w 324978"/>
                    <a:gd name="connsiteY7" fmla="*/ 362744 h 1165225"/>
                    <a:gd name="connsiteX8" fmla="*/ 93997 w 324978"/>
                    <a:gd name="connsiteY8" fmla="*/ 228600 h 1165225"/>
                    <a:gd name="connsiteX9" fmla="*/ 318628 w 324978"/>
                    <a:gd name="connsiteY9" fmla="*/ 0 h 1165225"/>
                    <a:gd name="connsiteX0" fmla="*/ 324978 w 324978"/>
                    <a:gd name="connsiteY0" fmla="*/ 1165225 h 1165225"/>
                    <a:gd name="connsiteX1" fmla="*/ 305134 w 324978"/>
                    <a:gd name="connsiteY1" fmla="*/ 1093788 h 1165225"/>
                    <a:gd name="connsiteX2" fmla="*/ 258303 w 324978"/>
                    <a:gd name="connsiteY2" fmla="*/ 1004887 h 1165225"/>
                    <a:gd name="connsiteX3" fmla="*/ 202741 w 324978"/>
                    <a:gd name="connsiteY3" fmla="*/ 814387 h 1165225"/>
                    <a:gd name="connsiteX4" fmla="*/ 113047 w 324978"/>
                    <a:gd name="connsiteY4" fmla="*/ 654050 h 1165225"/>
                    <a:gd name="connsiteX5" fmla="*/ 36847 w 324978"/>
                    <a:gd name="connsiteY5" fmla="*/ 546100 h 1165225"/>
                    <a:gd name="connsiteX6" fmla="*/ 334 w 324978"/>
                    <a:gd name="connsiteY6" fmla="*/ 476250 h 1165225"/>
                    <a:gd name="connsiteX7" fmla="*/ 54309 w 324978"/>
                    <a:gd name="connsiteY7" fmla="*/ 362744 h 1165225"/>
                    <a:gd name="connsiteX8" fmla="*/ 93997 w 324978"/>
                    <a:gd name="connsiteY8" fmla="*/ 228600 h 1165225"/>
                    <a:gd name="connsiteX9" fmla="*/ 318628 w 324978"/>
                    <a:gd name="connsiteY9" fmla="*/ 0 h 1165225"/>
                    <a:gd name="connsiteX0" fmla="*/ 324978 w 324978"/>
                    <a:gd name="connsiteY0" fmla="*/ 1165225 h 1165225"/>
                    <a:gd name="connsiteX1" fmla="*/ 305134 w 324978"/>
                    <a:gd name="connsiteY1" fmla="*/ 1093788 h 1165225"/>
                    <a:gd name="connsiteX2" fmla="*/ 239253 w 324978"/>
                    <a:gd name="connsiteY2" fmla="*/ 995362 h 1165225"/>
                    <a:gd name="connsiteX3" fmla="*/ 202741 w 324978"/>
                    <a:gd name="connsiteY3" fmla="*/ 814387 h 1165225"/>
                    <a:gd name="connsiteX4" fmla="*/ 113047 w 324978"/>
                    <a:gd name="connsiteY4" fmla="*/ 654050 h 1165225"/>
                    <a:gd name="connsiteX5" fmla="*/ 36847 w 324978"/>
                    <a:gd name="connsiteY5" fmla="*/ 546100 h 1165225"/>
                    <a:gd name="connsiteX6" fmla="*/ 334 w 324978"/>
                    <a:gd name="connsiteY6" fmla="*/ 476250 h 1165225"/>
                    <a:gd name="connsiteX7" fmla="*/ 54309 w 324978"/>
                    <a:gd name="connsiteY7" fmla="*/ 362744 h 1165225"/>
                    <a:gd name="connsiteX8" fmla="*/ 93997 w 324978"/>
                    <a:gd name="connsiteY8" fmla="*/ 228600 h 1165225"/>
                    <a:gd name="connsiteX9" fmla="*/ 318628 w 324978"/>
                    <a:gd name="connsiteY9" fmla="*/ 0 h 1165225"/>
                    <a:gd name="connsiteX0" fmla="*/ 324978 w 324978"/>
                    <a:gd name="connsiteY0" fmla="*/ 1165225 h 1165225"/>
                    <a:gd name="connsiteX1" fmla="*/ 305134 w 324978"/>
                    <a:gd name="connsiteY1" fmla="*/ 1093788 h 1165225"/>
                    <a:gd name="connsiteX2" fmla="*/ 239253 w 324978"/>
                    <a:gd name="connsiteY2" fmla="*/ 995362 h 1165225"/>
                    <a:gd name="connsiteX3" fmla="*/ 202741 w 324978"/>
                    <a:gd name="connsiteY3" fmla="*/ 814387 h 1165225"/>
                    <a:gd name="connsiteX4" fmla="*/ 113047 w 324978"/>
                    <a:gd name="connsiteY4" fmla="*/ 654050 h 1165225"/>
                    <a:gd name="connsiteX5" fmla="*/ 36847 w 324978"/>
                    <a:gd name="connsiteY5" fmla="*/ 546100 h 1165225"/>
                    <a:gd name="connsiteX6" fmla="*/ 334 w 324978"/>
                    <a:gd name="connsiteY6" fmla="*/ 476250 h 1165225"/>
                    <a:gd name="connsiteX7" fmla="*/ 54309 w 324978"/>
                    <a:gd name="connsiteY7" fmla="*/ 362744 h 1165225"/>
                    <a:gd name="connsiteX8" fmla="*/ 93997 w 324978"/>
                    <a:gd name="connsiteY8" fmla="*/ 228600 h 1165225"/>
                    <a:gd name="connsiteX9" fmla="*/ 318628 w 324978"/>
                    <a:gd name="connsiteY9" fmla="*/ 0 h 1165225"/>
                    <a:gd name="connsiteX0" fmla="*/ 324978 w 324978"/>
                    <a:gd name="connsiteY0" fmla="*/ 1165225 h 1165225"/>
                    <a:gd name="connsiteX1" fmla="*/ 305134 w 324978"/>
                    <a:gd name="connsiteY1" fmla="*/ 1093788 h 1165225"/>
                    <a:gd name="connsiteX2" fmla="*/ 239253 w 324978"/>
                    <a:gd name="connsiteY2" fmla="*/ 995362 h 1165225"/>
                    <a:gd name="connsiteX3" fmla="*/ 202741 w 324978"/>
                    <a:gd name="connsiteY3" fmla="*/ 814387 h 1165225"/>
                    <a:gd name="connsiteX4" fmla="*/ 113047 w 324978"/>
                    <a:gd name="connsiteY4" fmla="*/ 654050 h 1165225"/>
                    <a:gd name="connsiteX5" fmla="*/ 36847 w 324978"/>
                    <a:gd name="connsiteY5" fmla="*/ 546100 h 1165225"/>
                    <a:gd name="connsiteX6" fmla="*/ 334 w 324978"/>
                    <a:gd name="connsiteY6" fmla="*/ 476250 h 1165225"/>
                    <a:gd name="connsiteX7" fmla="*/ 54309 w 324978"/>
                    <a:gd name="connsiteY7" fmla="*/ 362744 h 1165225"/>
                    <a:gd name="connsiteX8" fmla="*/ 93997 w 324978"/>
                    <a:gd name="connsiteY8" fmla="*/ 228600 h 1165225"/>
                    <a:gd name="connsiteX9" fmla="*/ 318628 w 324978"/>
                    <a:gd name="connsiteY9" fmla="*/ 0 h 1165225"/>
                    <a:gd name="connsiteX0" fmla="*/ 324978 w 324978"/>
                    <a:gd name="connsiteY0" fmla="*/ 1165225 h 1165225"/>
                    <a:gd name="connsiteX1" fmla="*/ 317834 w 324978"/>
                    <a:gd name="connsiteY1" fmla="*/ 1090613 h 1165225"/>
                    <a:gd name="connsiteX2" fmla="*/ 239253 w 324978"/>
                    <a:gd name="connsiteY2" fmla="*/ 995362 h 1165225"/>
                    <a:gd name="connsiteX3" fmla="*/ 202741 w 324978"/>
                    <a:gd name="connsiteY3" fmla="*/ 814387 h 1165225"/>
                    <a:gd name="connsiteX4" fmla="*/ 113047 w 324978"/>
                    <a:gd name="connsiteY4" fmla="*/ 654050 h 1165225"/>
                    <a:gd name="connsiteX5" fmla="*/ 36847 w 324978"/>
                    <a:gd name="connsiteY5" fmla="*/ 546100 h 1165225"/>
                    <a:gd name="connsiteX6" fmla="*/ 334 w 324978"/>
                    <a:gd name="connsiteY6" fmla="*/ 476250 h 1165225"/>
                    <a:gd name="connsiteX7" fmla="*/ 54309 w 324978"/>
                    <a:gd name="connsiteY7" fmla="*/ 362744 h 1165225"/>
                    <a:gd name="connsiteX8" fmla="*/ 93997 w 324978"/>
                    <a:gd name="connsiteY8" fmla="*/ 228600 h 1165225"/>
                    <a:gd name="connsiteX9" fmla="*/ 318628 w 324978"/>
                    <a:gd name="connsiteY9" fmla="*/ 0 h 1165225"/>
                    <a:gd name="connsiteX0" fmla="*/ 324978 w 325911"/>
                    <a:gd name="connsiteY0" fmla="*/ 1165225 h 1165225"/>
                    <a:gd name="connsiteX1" fmla="*/ 317834 w 325911"/>
                    <a:gd name="connsiteY1" fmla="*/ 1090613 h 1165225"/>
                    <a:gd name="connsiteX2" fmla="*/ 239253 w 325911"/>
                    <a:gd name="connsiteY2" fmla="*/ 995362 h 1165225"/>
                    <a:gd name="connsiteX3" fmla="*/ 202741 w 325911"/>
                    <a:gd name="connsiteY3" fmla="*/ 814387 h 1165225"/>
                    <a:gd name="connsiteX4" fmla="*/ 113047 w 325911"/>
                    <a:gd name="connsiteY4" fmla="*/ 654050 h 1165225"/>
                    <a:gd name="connsiteX5" fmla="*/ 36847 w 325911"/>
                    <a:gd name="connsiteY5" fmla="*/ 546100 h 1165225"/>
                    <a:gd name="connsiteX6" fmla="*/ 334 w 325911"/>
                    <a:gd name="connsiteY6" fmla="*/ 476250 h 1165225"/>
                    <a:gd name="connsiteX7" fmla="*/ 54309 w 325911"/>
                    <a:gd name="connsiteY7" fmla="*/ 362744 h 1165225"/>
                    <a:gd name="connsiteX8" fmla="*/ 93997 w 325911"/>
                    <a:gd name="connsiteY8" fmla="*/ 228600 h 1165225"/>
                    <a:gd name="connsiteX9" fmla="*/ 318628 w 325911"/>
                    <a:gd name="connsiteY9" fmla="*/ 0 h 1165225"/>
                    <a:gd name="connsiteX0" fmla="*/ 324978 w 580566"/>
                    <a:gd name="connsiteY0" fmla="*/ 1458119 h 1458119"/>
                    <a:gd name="connsiteX1" fmla="*/ 317834 w 580566"/>
                    <a:gd name="connsiteY1" fmla="*/ 1383507 h 1458119"/>
                    <a:gd name="connsiteX2" fmla="*/ 239253 w 580566"/>
                    <a:gd name="connsiteY2" fmla="*/ 1288256 h 1458119"/>
                    <a:gd name="connsiteX3" fmla="*/ 202741 w 580566"/>
                    <a:gd name="connsiteY3" fmla="*/ 1107281 h 1458119"/>
                    <a:gd name="connsiteX4" fmla="*/ 113047 w 580566"/>
                    <a:gd name="connsiteY4" fmla="*/ 946944 h 1458119"/>
                    <a:gd name="connsiteX5" fmla="*/ 36847 w 580566"/>
                    <a:gd name="connsiteY5" fmla="*/ 838994 h 1458119"/>
                    <a:gd name="connsiteX6" fmla="*/ 334 w 580566"/>
                    <a:gd name="connsiteY6" fmla="*/ 769144 h 1458119"/>
                    <a:gd name="connsiteX7" fmla="*/ 54309 w 580566"/>
                    <a:gd name="connsiteY7" fmla="*/ 655638 h 1458119"/>
                    <a:gd name="connsiteX8" fmla="*/ 93997 w 580566"/>
                    <a:gd name="connsiteY8" fmla="*/ 521494 h 1458119"/>
                    <a:gd name="connsiteX9" fmla="*/ 580566 w 580566"/>
                    <a:gd name="connsiteY9" fmla="*/ 0 h 1458119"/>
                    <a:gd name="connsiteX0" fmla="*/ 324978 w 589211"/>
                    <a:gd name="connsiteY0" fmla="*/ 1469594 h 1469594"/>
                    <a:gd name="connsiteX1" fmla="*/ 317834 w 589211"/>
                    <a:gd name="connsiteY1" fmla="*/ 1394982 h 1469594"/>
                    <a:gd name="connsiteX2" fmla="*/ 239253 w 589211"/>
                    <a:gd name="connsiteY2" fmla="*/ 1299731 h 1469594"/>
                    <a:gd name="connsiteX3" fmla="*/ 202741 w 589211"/>
                    <a:gd name="connsiteY3" fmla="*/ 1118756 h 1469594"/>
                    <a:gd name="connsiteX4" fmla="*/ 113047 w 589211"/>
                    <a:gd name="connsiteY4" fmla="*/ 958419 h 1469594"/>
                    <a:gd name="connsiteX5" fmla="*/ 36847 w 589211"/>
                    <a:gd name="connsiteY5" fmla="*/ 850469 h 1469594"/>
                    <a:gd name="connsiteX6" fmla="*/ 334 w 589211"/>
                    <a:gd name="connsiteY6" fmla="*/ 780619 h 1469594"/>
                    <a:gd name="connsiteX7" fmla="*/ 54309 w 589211"/>
                    <a:gd name="connsiteY7" fmla="*/ 667113 h 1469594"/>
                    <a:gd name="connsiteX8" fmla="*/ 93997 w 589211"/>
                    <a:gd name="connsiteY8" fmla="*/ 532969 h 1469594"/>
                    <a:gd name="connsiteX9" fmla="*/ 541670 w 589211"/>
                    <a:gd name="connsiteY9" fmla="*/ 49575 h 1469594"/>
                    <a:gd name="connsiteX10" fmla="*/ 580566 w 589211"/>
                    <a:gd name="connsiteY10" fmla="*/ 11475 h 1469594"/>
                    <a:gd name="connsiteX0" fmla="*/ 324978 w 587937"/>
                    <a:gd name="connsiteY0" fmla="*/ 1483257 h 1483257"/>
                    <a:gd name="connsiteX1" fmla="*/ 317834 w 587937"/>
                    <a:gd name="connsiteY1" fmla="*/ 1408645 h 1483257"/>
                    <a:gd name="connsiteX2" fmla="*/ 239253 w 587937"/>
                    <a:gd name="connsiteY2" fmla="*/ 1313394 h 1483257"/>
                    <a:gd name="connsiteX3" fmla="*/ 202741 w 587937"/>
                    <a:gd name="connsiteY3" fmla="*/ 1132419 h 1483257"/>
                    <a:gd name="connsiteX4" fmla="*/ 113047 w 587937"/>
                    <a:gd name="connsiteY4" fmla="*/ 972082 h 1483257"/>
                    <a:gd name="connsiteX5" fmla="*/ 36847 w 587937"/>
                    <a:gd name="connsiteY5" fmla="*/ 864132 h 1483257"/>
                    <a:gd name="connsiteX6" fmla="*/ 334 w 587937"/>
                    <a:gd name="connsiteY6" fmla="*/ 794282 h 1483257"/>
                    <a:gd name="connsiteX7" fmla="*/ 54309 w 587937"/>
                    <a:gd name="connsiteY7" fmla="*/ 680776 h 1483257"/>
                    <a:gd name="connsiteX8" fmla="*/ 93997 w 587937"/>
                    <a:gd name="connsiteY8" fmla="*/ 546632 h 1483257"/>
                    <a:gd name="connsiteX9" fmla="*/ 539289 w 587937"/>
                    <a:gd name="connsiteY9" fmla="*/ 41807 h 1483257"/>
                    <a:gd name="connsiteX10" fmla="*/ 580566 w 587937"/>
                    <a:gd name="connsiteY10" fmla="*/ 25138 h 1483257"/>
                    <a:gd name="connsiteX0" fmla="*/ 324978 w 580566"/>
                    <a:gd name="connsiteY0" fmla="*/ 1458119 h 1458119"/>
                    <a:gd name="connsiteX1" fmla="*/ 317834 w 580566"/>
                    <a:gd name="connsiteY1" fmla="*/ 1383507 h 1458119"/>
                    <a:gd name="connsiteX2" fmla="*/ 239253 w 580566"/>
                    <a:gd name="connsiteY2" fmla="*/ 1288256 h 1458119"/>
                    <a:gd name="connsiteX3" fmla="*/ 202741 w 580566"/>
                    <a:gd name="connsiteY3" fmla="*/ 1107281 h 1458119"/>
                    <a:gd name="connsiteX4" fmla="*/ 113047 w 580566"/>
                    <a:gd name="connsiteY4" fmla="*/ 946944 h 1458119"/>
                    <a:gd name="connsiteX5" fmla="*/ 36847 w 580566"/>
                    <a:gd name="connsiteY5" fmla="*/ 838994 h 1458119"/>
                    <a:gd name="connsiteX6" fmla="*/ 334 w 580566"/>
                    <a:gd name="connsiteY6" fmla="*/ 769144 h 1458119"/>
                    <a:gd name="connsiteX7" fmla="*/ 54309 w 580566"/>
                    <a:gd name="connsiteY7" fmla="*/ 655638 h 1458119"/>
                    <a:gd name="connsiteX8" fmla="*/ 93997 w 580566"/>
                    <a:gd name="connsiteY8" fmla="*/ 521494 h 1458119"/>
                    <a:gd name="connsiteX9" fmla="*/ 539289 w 580566"/>
                    <a:gd name="connsiteY9" fmla="*/ 16669 h 1458119"/>
                    <a:gd name="connsiteX10" fmla="*/ 580566 w 580566"/>
                    <a:gd name="connsiteY10" fmla="*/ 0 h 1458119"/>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539289 w 575803"/>
                    <a:gd name="connsiteY9" fmla="*/ 21432 h 1462882"/>
                    <a:gd name="connsiteX10" fmla="*/ 575803 w 575803"/>
                    <a:gd name="connsiteY10"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539289 w 575803"/>
                    <a:gd name="connsiteY9" fmla="*/ 21432 h 1462882"/>
                    <a:gd name="connsiteX10" fmla="*/ 575803 w 575803"/>
                    <a:gd name="connsiteY10"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513096 w 575803"/>
                    <a:gd name="connsiteY9" fmla="*/ 47627 h 1462882"/>
                    <a:gd name="connsiteX10" fmla="*/ 539289 w 575803"/>
                    <a:gd name="connsiteY10" fmla="*/ 21432 h 1462882"/>
                    <a:gd name="connsiteX11" fmla="*/ 575803 w 575803"/>
                    <a:gd name="connsiteY11"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536909 w 575803"/>
                    <a:gd name="connsiteY9" fmla="*/ 64296 h 1462882"/>
                    <a:gd name="connsiteX10" fmla="*/ 539289 w 575803"/>
                    <a:gd name="connsiteY10" fmla="*/ 21432 h 1462882"/>
                    <a:gd name="connsiteX11" fmla="*/ 575803 w 575803"/>
                    <a:gd name="connsiteY11"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536909 w 575803"/>
                    <a:gd name="connsiteY9" fmla="*/ 64296 h 1462882"/>
                    <a:gd name="connsiteX10" fmla="*/ 539289 w 575803"/>
                    <a:gd name="connsiteY10" fmla="*/ 21432 h 1462882"/>
                    <a:gd name="connsiteX11" fmla="*/ 575803 w 575803"/>
                    <a:gd name="connsiteY11"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444040 w 575803"/>
                    <a:gd name="connsiteY9" fmla="*/ 166689 h 1462882"/>
                    <a:gd name="connsiteX10" fmla="*/ 536909 w 575803"/>
                    <a:gd name="connsiteY10" fmla="*/ 64296 h 1462882"/>
                    <a:gd name="connsiteX11" fmla="*/ 539289 w 575803"/>
                    <a:gd name="connsiteY11" fmla="*/ 21432 h 1462882"/>
                    <a:gd name="connsiteX12" fmla="*/ 575803 w 575803"/>
                    <a:gd name="connsiteY12"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467853 w 575803"/>
                    <a:gd name="connsiteY9" fmla="*/ 142877 h 1462882"/>
                    <a:gd name="connsiteX10" fmla="*/ 536909 w 575803"/>
                    <a:gd name="connsiteY10" fmla="*/ 64296 h 1462882"/>
                    <a:gd name="connsiteX11" fmla="*/ 539289 w 575803"/>
                    <a:gd name="connsiteY11" fmla="*/ 21432 h 1462882"/>
                    <a:gd name="connsiteX12" fmla="*/ 575803 w 575803"/>
                    <a:gd name="connsiteY12" fmla="*/ 0 h 1462882"/>
                    <a:gd name="connsiteX0" fmla="*/ 324978 w 601410"/>
                    <a:gd name="connsiteY0" fmla="*/ 1462882 h 1462882"/>
                    <a:gd name="connsiteX1" fmla="*/ 317834 w 601410"/>
                    <a:gd name="connsiteY1" fmla="*/ 1388270 h 1462882"/>
                    <a:gd name="connsiteX2" fmla="*/ 239253 w 601410"/>
                    <a:gd name="connsiteY2" fmla="*/ 1293019 h 1462882"/>
                    <a:gd name="connsiteX3" fmla="*/ 202741 w 601410"/>
                    <a:gd name="connsiteY3" fmla="*/ 1112044 h 1462882"/>
                    <a:gd name="connsiteX4" fmla="*/ 113047 w 601410"/>
                    <a:gd name="connsiteY4" fmla="*/ 951707 h 1462882"/>
                    <a:gd name="connsiteX5" fmla="*/ 36847 w 601410"/>
                    <a:gd name="connsiteY5" fmla="*/ 843757 h 1462882"/>
                    <a:gd name="connsiteX6" fmla="*/ 334 w 601410"/>
                    <a:gd name="connsiteY6" fmla="*/ 773907 h 1462882"/>
                    <a:gd name="connsiteX7" fmla="*/ 54309 w 601410"/>
                    <a:gd name="connsiteY7" fmla="*/ 660401 h 1462882"/>
                    <a:gd name="connsiteX8" fmla="*/ 93997 w 601410"/>
                    <a:gd name="connsiteY8" fmla="*/ 526257 h 1462882"/>
                    <a:gd name="connsiteX9" fmla="*/ 467853 w 601410"/>
                    <a:gd name="connsiteY9" fmla="*/ 142877 h 1462882"/>
                    <a:gd name="connsiteX10" fmla="*/ 598822 w 601410"/>
                    <a:gd name="connsiteY10" fmla="*/ 147640 h 1462882"/>
                    <a:gd name="connsiteX11" fmla="*/ 539289 w 601410"/>
                    <a:gd name="connsiteY11" fmla="*/ 21432 h 1462882"/>
                    <a:gd name="connsiteX12" fmla="*/ 575803 w 601410"/>
                    <a:gd name="connsiteY12" fmla="*/ 0 h 1462882"/>
                    <a:gd name="connsiteX0" fmla="*/ 324978 w 601410"/>
                    <a:gd name="connsiteY0" fmla="*/ 1462882 h 1462882"/>
                    <a:gd name="connsiteX1" fmla="*/ 317834 w 601410"/>
                    <a:gd name="connsiteY1" fmla="*/ 1388270 h 1462882"/>
                    <a:gd name="connsiteX2" fmla="*/ 239253 w 601410"/>
                    <a:gd name="connsiteY2" fmla="*/ 1293019 h 1462882"/>
                    <a:gd name="connsiteX3" fmla="*/ 202741 w 601410"/>
                    <a:gd name="connsiteY3" fmla="*/ 1112044 h 1462882"/>
                    <a:gd name="connsiteX4" fmla="*/ 113047 w 601410"/>
                    <a:gd name="connsiteY4" fmla="*/ 951707 h 1462882"/>
                    <a:gd name="connsiteX5" fmla="*/ 36847 w 601410"/>
                    <a:gd name="connsiteY5" fmla="*/ 843757 h 1462882"/>
                    <a:gd name="connsiteX6" fmla="*/ 334 w 601410"/>
                    <a:gd name="connsiteY6" fmla="*/ 773907 h 1462882"/>
                    <a:gd name="connsiteX7" fmla="*/ 54309 w 601410"/>
                    <a:gd name="connsiteY7" fmla="*/ 660401 h 1462882"/>
                    <a:gd name="connsiteX8" fmla="*/ 93997 w 601410"/>
                    <a:gd name="connsiteY8" fmla="*/ 526257 h 1462882"/>
                    <a:gd name="connsiteX9" fmla="*/ 467853 w 601410"/>
                    <a:gd name="connsiteY9" fmla="*/ 142877 h 1462882"/>
                    <a:gd name="connsiteX10" fmla="*/ 598822 w 601410"/>
                    <a:gd name="connsiteY10" fmla="*/ 147640 h 1462882"/>
                    <a:gd name="connsiteX11" fmla="*/ 539289 w 601410"/>
                    <a:gd name="connsiteY11" fmla="*/ 21432 h 1462882"/>
                    <a:gd name="connsiteX12" fmla="*/ 575803 w 601410"/>
                    <a:gd name="connsiteY12"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467853 w 575803"/>
                    <a:gd name="connsiteY9" fmla="*/ 142877 h 1462882"/>
                    <a:gd name="connsiteX10" fmla="*/ 529766 w 575803"/>
                    <a:gd name="connsiteY10" fmla="*/ 66678 h 1462882"/>
                    <a:gd name="connsiteX11" fmla="*/ 539289 w 575803"/>
                    <a:gd name="connsiteY11" fmla="*/ 21432 h 1462882"/>
                    <a:gd name="connsiteX12" fmla="*/ 575803 w 575803"/>
                    <a:gd name="connsiteY12"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441659 w 575803"/>
                    <a:gd name="connsiteY9" fmla="*/ 173833 h 1462882"/>
                    <a:gd name="connsiteX10" fmla="*/ 467853 w 575803"/>
                    <a:gd name="connsiteY10" fmla="*/ 142877 h 1462882"/>
                    <a:gd name="connsiteX11" fmla="*/ 529766 w 575803"/>
                    <a:gd name="connsiteY11" fmla="*/ 66678 h 1462882"/>
                    <a:gd name="connsiteX12" fmla="*/ 539289 w 575803"/>
                    <a:gd name="connsiteY12" fmla="*/ 21432 h 1462882"/>
                    <a:gd name="connsiteX13" fmla="*/ 575803 w 575803"/>
                    <a:gd name="connsiteY13"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408321 w 575803"/>
                    <a:gd name="connsiteY9" fmla="*/ 135733 h 1462882"/>
                    <a:gd name="connsiteX10" fmla="*/ 467853 w 575803"/>
                    <a:gd name="connsiteY10" fmla="*/ 142877 h 1462882"/>
                    <a:gd name="connsiteX11" fmla="*/ 529766 w 575803"/>
                    <a:gd name="connsiteY11" fmla="*/ 66678 h 1462882"/>
                    <a:gd name="connsiteX12" fmla="*/ 539289 w 575803"/>
                    <a:gd name="connsiteY12" fmla="*/ 21432 h 1462882"/>
                    <a:gd name="connsiteX13" fmla="*/ 575803 w 575803"/>
                    <a:gd name="connsiteY13"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408321 w 575803"/>
                    <a:gd name="connsiteY9" fmla="*/ 135733 h 1462882"/>
                    <a:gd name="connsiteX10" fmla="*/ 467853 w 575803"/>
                    <a:gd name="connsiteY10" fmla="*/ 142877 h 1462882"/>
                    <a:gd name="connsiteX11" fmla="*/ 529766 w 575803"/>
                    <a:gd name="connsiteY11" fmla="*/ 66678 h 1462882"/>
                    <a:gd name="connsiteX12" fmla="*/ 539289 w 575803"/>
                    <a:gd name="connsiteY12" fmla="*/ 21432 h 1462882"/>
                    <a:gd name="connsiteX13" fmla="*/ 575803 w 575803"/>
                    <a:gd name="connsiteY13"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408321 w 575803"/>
                    <a:gd name="connsiteY9" fmla="*/ 135733 h 1462882"/>
                    <a:gd name="connsiteX10" fmla="*/ 467853 w 575803"/>
                    <a:gd name="connsiteY10" fmla="*/ 142877 h 1462882"/>
                    <a:gd name="connsiteX11" fmla="*/ 529766 w 575803"/>
                    <a:gd name="connsiteY11" fmla="*/ 66678 h 1462882"/>
                    <a:gd name="connsiteX12" fmla="*/ 539289 w 575803"/>
                    <a:gd name="connsiteY12" fmla="*/ 21432 h 1462882"/>
                    <a:gd name="connsiteX13" fmla="*/ 575803 w 575803"/>
                    <a:gd name="connsiteY13"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374984 w 575803"/>
                    <a:gd name="connsiteY9" fmla="*/ 176214 h 1462882"/>
                    <a:gd name="connsiteX10" fmla="*/ 408321 w 575803"/>
                    <a:gd name="connsiteY10" fmla="*/ 135733 h 1462882"/>
                    <a:gd name="connsiteX11" fmla="*/ 467853 w 575803"/>
                    <a:gd name="connsiteY11" fmla="*/ 142877 h 1462882"/>
                    <a:gd name="connsiteX12" fmla="*/ 529766 w 575803"/>
                    <a:gd name="connsiteY12" fmla="*/ 66678 h 1462882"/>
                    <a:gd name="connsiteX13" fmla="*/ 539289 w 575803"/>
                    <a:gd name="connsiteY13" fmla="*/ 21432 h 1462882"/>
                    <a:gd name="connsiteX14" fmla="*/ 575803 w 575803"/>
                    <a:gd name="connsiteY14"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396416 w 575803"/>
                    <a:gd name="connsiteY9" fmla="*/ 188121 h 1462882"/>
                    <a:gd name="connsiteX10" fmla="*/ 408321 w 575803"/>
                    <a:gd name="connsiteY10" fmla="*/ 135733 h 1462882"/>
                    <a:gd name="connsiteX11" fmla="*/ 467853 w 575803"/>
                    <a:gd name="connsiteY11" fmla="*/ 142877 h 1462882"/>
                    <a:gd name="connsiteX12" fmla="*/ 529766 w 575803"/>
                    <a:gd name="connsiteY12" fmla="*/ 66678 h 1462882"/>
                    <a:gd name="connsiteX13" fmla="*/ 539289 w 575803"/>
                    <a:gd name="connsiteY13" fmla="*/ 21432 h 1462882"/>
                    <a:gd name="connsiteX14" fmla="*/ 575803 w 575803"/>
                    <a:gd name="connsiteY14"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396416 w 575803"/>
                    <a:gd name="connsiteY9" fmla="*/ 188121 h 1462882"/>
                    <a:gd name="connsiteX10" fmla="*/ 408321 w 575803"/>
                    <a:gd name="connsiteY10" fmla="*/ 135733 h 1462882"/>
                    <a:gd name="connsiteX11" fmla="*/ 467853 w 575803"/>
                    <a:gd name="connsiteY11" fmla="*/ 142877 h 1462882"/>
                    <a:gd name="connsiteX12" fmla="*/ 529766 w 575803"/>
                    <a:gd name="connsiteY12" fmla="*/ 66678 h 1462882"/>
                    <a:gd name="connsiteX13" fmla="*/ 539289 w 575803"/>
                    <a:gd name="connsiteY13" fmla="*/ 21432 h 1462882"/>
                    <a:gd name="connsiteX14" fmla="*/ 575803 w 575803"/>
                    <a:gd name="connsiteY14"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265446 w 575803"/>
                    <a:gd name="connsiteY9" fmla="*/ 335758 h 1462882"/>
                    <a:gd name="connsiteX10" fmla="*/ 396416 w 575803"/>
                    <a:gd name="connsiteY10" fmla="*/ 188121 h 1462882"/>
                    <a:gd name="connsiteX11" fmla="*/ 408321 w 575803"/>
                    <a:gd name="connsiteY11" fmla="*/ 135733 h 1462882"/>
                    <a:gd name="connsiteX12" fmla="*/ 467853 w 575803"/>
                    <a:gd name="connsiteY12" fmla="*/ 142877 h 1462882"/>
                    <a:gd name="connsiteX13" fmla="*/ 529766 w 575803"/>
                    <a:gd name="connsiteY13" fmla="*/ 66678 h 1462882"/>
                    <a:gd name="connsiteX14" fmla="*/ 539289 w 575803"/>
                    <a:gd name="connsiteY14" fmla="*/ 21432 h 1462882"/>
                    <a:gd name="connsiteX15" fmla="*/ 575803 w 575803"/>
                    <a:gd name="connsiteY15" fmla="*/ 0 h 1462882"/>
                    <a:gd name="connsiteX0" fmla="*/ 324978 w 575803"/>
                    <a:gd name="connsiteY0" fmla="*/ 1462882 h 1462882"/>
                    <a:gd name="connsiteX1" fmla="*/ 317834 w 575803"/>
                    <a:gd name="connsiteY1" fmla="*/ 1388270 h 1462882"/>
                    <a:gd name="connsiteX2" fmla="*/ 239253 w 575803"/>
                    <a:gd name="connsiteY2" fmla="*/ 1293019 h 1462882"/>
                    <a:gd name="connsiteX3" fmla="*/ 202741 w 575803"/>
                    <a:gd name="connsiteY3" fmla="*/ 1112044 h 1462882"/>
                    <a:gd name="connsiteX4" fmla="*/ 113047 w 575803"/>
                    <a:gd name="connsiteY4" fmla="*/ 951707 h 1462882"/>
                    <a:gd name="connsiteX5" fmla="*/ 36847 w 575803"/>
                    <a:gd name="connsiteY5" fmla="*/ 843757 h 1462882"/>
                    <a:gd name="connsiteX6" fmla="*/ 334 w 575803"/>
                    <a:gd name="connsiteY6" fmla="*/ 773907 h 1462882"/>
                    <a:gd name="connsiteX7" fmla="*/ 54309 w 575803"/>
                    <a:gd name="connsiteY7" fmla="*/ 660401 h 1462882"/>
                    <a:gd name="connsiteX8" fmla="*/ 93997 w 575803"/>
                    <a:gd name="connsiteY8" fmla="*/ 526257 h 1462882"/>
                    <a:gd name="connsiteX9" fmla="*/ 272590 w 575803"/>
                    <a:gd name="connsiteY9" fmla="*/ 347664 h 1462882"/>
                    <a:gd name="connsiteX10" fmla="*/ 396416 w 575803"/>
                    <a:gd name="connsiteY10" fmla="*/ 188121 h 1462882"/>
                    <a:gd name="connsiteX11" fmla="*/ 408321 w 575803"/>
                    <a:gd name="connsiteY11" fmla="*/ 135733 h 1462882"/>
                    <a:gd name="connsiteX12" fmla="*/ 467853 w 575803"/>
                    <a:gd name="connsiteY12" fmla="*/ 142877 h 1462882"/>
                    <a:gd name="connsiteX13" fmla="*/ 529766 w 575803"/>
                    <a:gd name="connsiteY13" fmla="*/ 66678 h 1462882"/>
                    <a:gd name="connsiteX14" fmla="*/ 539289 w 575803"/>
                    <a:gd name="connsiteY14" fmla="*/ 21432 h 1462882"/>
                    <a:gd name="connsiteX15" fmla="*/ 575803 w 575803"/>
                    <a:gd name="connsiteY15" fmla="*/ 0 h 14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803" h="1462882">
                      <a:moveTo>
                        <a:pt x="324978" y="1462882"/>
                      </a:moveTo>
                      <a:cubicBezTo>
                        <a:pt x="322597" y="1438011"/>
                        <a:pt x="332121" y="1416580"/>
                        <a:pt x="317834" y="1388270"/>
                      </a:cubicBezTo>
                      <a:cubicBezTo>
                        <a:pt x="303547" y="1359960"/>
                        <a:pt x="258435" y="1339057"/>
                        <a:pt x="239253" y="1293019"/>
                      </a:cubicBezTo>
                      <a:cubicBezTo>
                        <a:pt x="220071" y="1246981"/>
                        <a:pt x="236078" y="1193536"/>
                        <a:pt x="202741" y="1112044"/>
                      </a:cubicBezTo>
                      <a:cubicBezTo>
                        <a:pt x="179193" y="1045898"/>
                        <a:pt x="142945" y="1005153"/>
                        <a:pt x="113047" y="951707"/>
                      </a:cubicBezTo>
                      <a:lnTo>
                        <a:pt x="36847" y="843757"/>
                      </a:lnTo>
                      <a:cubicBezTo>
                        <a:pt x="24676" y="820474"/>
                        <a:pt x="-3370" y="803540"/>
                        <a:pt x="334" y="773907"/>
                      </a:cubicBezTo>
                      <a:cubicBezTo>
                        <a:pt x="5626" y="726547"/>
                        <a:pt x="36317" y="698236"/>
                        <a:pt x="54309" y="660401"/>
                      </a:cubicBezTo>
                      <a:cubicBezTo>
                        <a:pt x="67538" y="615686"/>
                        <a:pt x="64893" y="574147"/>
                        <a:pt x="93997" y="526257"/>
                      </a:cubicBezTo>
                      <a:cubicBezTo>
                        <a:pt x="129187" y="472150"/>
                        <a:pt x="222187" y="404020"/>
                        <a:pt x="272590" y="347664"/>
                      </a:cubicBezTo>
                      <a:cubicBezTo>
                        <a:pt x="322993" y="291308"/>
                        <a:pt x="372604" y="221458"/>
                        <a:pt x="396416" y="188121"/>
                      </a:cubicBezTo>
                      <a:cubicBezTo>
                        <a:pt x="398797" y="168278"/>
                        <a:pt x="392843" y="141289"/>
                        <a:pt x="408321" y="135733"/>
                      </a:cubicBezTo>
                      <a:cubicBezTo>
                        <a:pt x="437293" y="126605"/>
                        <a:pt x="460313" y="151211"/>
                        <a:pt x="467853" y="142877"/>
                      </a:cubicBezTo>
                      <a:cubicBezTo>
                        <a:pt x="496428" y="115890"/>
                        <a:pt x="513891" y="90887"/>
                        <a:pt x="529766" y="66678"/>
                      </a:cubicBezTo>
                      <a:cubicBezTo>
                        <a:pt x="546831" y="53978"/>
                        <a:pt x="531616" y="32545"/>
                        <a:pt x="539289" y="21432"/>
                      </a:cubicBezTo>
                      <a:cubicBezTo>
                        <a:pt x="546962" y="10319"/>
                        <a:pt x="569320" y="6350"/>
                        <a:pt x="575803" y="0"/>
                      </a:cubicBezTo>
                    </a:path>
                  </a:pathLst>
                </a:custGeom>
                <a:noFill/>
                <a:ln w="3175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65" name="フリーフォーム: 図形 64">
                  <a:extLst>
                    <a:ext uri="{FF2B5EF4-FFF2-40B4-BE49-F238E27FC236}">
                      <a16:creationId xmlns:a16="http://schemas.microsoft.com/office/drawing/2014/main" id="{BF9E331E-9EE2-4997-2CF9-F6181F869C17}"/>
                    </a:ext>
                  </a:extLst>
                </p:cNvPr>
                <p:cNvSpPr/>
                <p:nvPr/>
              </p:nvSpPr>
              <p:spPr>
                <a:xfrm>
                  <a:off x="4697412" y="3328987"/>
                  <a:ext cx="524669" cy="199231"/>
                </a:xfrm>
                <a:custGeom>
                  <a:avLst/>
                  <a:gdLst>
                    <a:gd name="connsiteX0" fmla="*/ 0 w 469900"/>
                    <a:gd name="connsiteY0" fmla="*/ 254000 h 254000"/>
                    <a:gd name="connsiteX1" fmla="*/ 114300 w 469900"/>
                    <a:gd name="connsiteY1" fmla="*/ 196850 h 254000"/>
                    <a:gd name="connsiteX2" fmla="*/ 247650 w 469900"/>
                    <a:gd name="connsiteY2" fmla="*/ 165100 h 254000"/>
                    <a:gd name="connsiteX3" fmla="*/ 311150 w 469900"/>
                    <a:gd name="connsiteY3" fmla="*/ 76200 h 254000"/>
                    <a:gd name="connsiteX4" fmla="*/ 469900 w 469900"/>
                    <a:gd name="connsiteY4" fmla="*/ 0 h 254000"/>
                    <a:gd name="connsiteX0" fmla="*/ 0 w 484187"/>
                    <a:gd name="connsiteY0" fmla="*/ 251618 h 251618"/>
                    <a:gd name="connsiteX1" fmla="*/ 128587 w 484187"/>
                    <a:gd name="connsiteY1" fmla="*/ 196850 h 251618"/>
                    <a:gd name="connsiteX2" fmla="*/ 261937 w 484187"/>
                    <a:gd name="connsiteY2" fmla="*/ 165100 h 251618"/>
                    <a:gd name="connsiteX3" fmla="*/ 325437 w 484187"/>
                    <a:gd name="connsiteY3" fmla="*/ 76200 h 251618"/>
                    <a:gd name="connsiteX4" fmla="*/ 484187 w 484187"/>
                    <a:gd name="connsiteY4" fmla="*/ 0 h 251618"/>
                    <a:gd name="connsiteX0" fmla="*/ 0 w 484187"/>
                    <a:gd name="connsiteY0" fmla="*/ 251618 h 251618"/>
                    <a:gd name="connsiteX1" fmla="*/ 128587 w 484187"/>
                    <a:gd name="connsiteY1" fmla="*/ 196850 h 251618"/>
                    <a:gd name="connsiteX2" fmla="*/ 261937 w 484187"/>
                    <a:gd name="connsiteY2" fmla="*/ 165100 h 251618"/>
                    <a:gd name="connsiteX3" fmla="*/ 325437 w 484187"/>
                    <a:gd name="connsiteY3" fmla="*/ 76200 h 251618"/>
                    <a:gd name="connsiteX4" fmla="*/ 484187 w 484187"/>
                    <a:gd name="connsiteY4" fmla="*/ 0 h 251618"/>
                    <a:gd name="connsiteX0" fmla="*/ 0 w 484187"/>
                    <a:gd name="connsiteY0" fmla="*/ 251618 h 251618"/>
                    <a:gd name="connsiteX1" fmla="*/ 128587 w 484187"/>
                    <a:gd name="connsiteY1" fmla="*/ 196850 h 251618"/>
                    <a:gd name="connsiteX2" fmla="*/ 261937 w 484187"/>
                    <a:gd name="connsiteY2" fmla="*/ 165100 h 251618"/>
                    <a:gd name="connsiteX3" fmla="*/ 325437 w 484187"/>
                    <a:gd name="connsiteY3" fmla="*/ 76200 h 251618"/>
                    <a:gd name="connsiteX4" fmla="*/ 484187 w 484187"/>
                    <a:gd name="connsiteY4" fmla="*/ 0 h 251618"/>
                    <a:gd name="connsiteX0" fmla="*/ 0 w 484187"/>
                    <a:gd name="connsiteY0" fmla="*/ 251618 h 251618"/>
                    <a:gd name="connsiteX1" fmla="*/ 128587 w 484187"/>
                    <a:gd name="connsiteY1" fmla="*/ 196850 h 251618"/>
                    <a:gd name="connsiteX2" fmla="*/ 261937 w 484187"/>
                    <a:gd name="connsiteY2" fmla="*/ 165100 h 251618"/>
                    <a:gd name="connsiteX3" fmla="*/ 325437 w 484187"/>
                    <a:gd name="connsiteY3" fmla="*/ 76200 h 251618"/>
                    <a:gd name="connsiteX4" fmla="*/ 484187 w 484187"/>
                    <a:gd name="connsiteY4" fmla="*/ 0 h 251618"/>
                    <a:gd name="connsiteX0" fmla="*/ 0 w 484187"/>
                    <a:gd name="connsiteY0" fmla="*/ 251618 h 251618"/>
                    <a:gd name="connsiteX1" fmla="*/ 128587 w 484187"/>
                    <a:gd name="connsiteY1" fmla="*/ 196850 h 251618"/>
                    <a:gd name="connsiteX2" fmla="*/ 261937 w 484187"/>
                    <a:gd name="connsiteY2" fmla="*/ 165100 h 251618"/>
                    <a:gd name="connsiteX3" fmla="*/ 323056 w 484187"/>
                    <a:gd name="connsiteY3" fmla="*/ 97631 h 251618"/>
                    <a:gd name="connsiteX4" fmla="*/ 484187 w 484187"/>
                    <a:gd name="connsiteY4" fmla="*/ 0 h 251618"/>
                    <a:gd name="connsiteX0" fmla="*/ 0 w 524669"/>
                    <a:gd name="connsiteY0" fmla="*/ 199231 h 199231"/>
                    <a:gd name="connsiteX1" fmla="*/ 128587 w 524669"/>
                    <a:gd name="connsiteY1" fmla="*/ 144463 h 199231"/>
                    <a:gd name="connsiteX2" fmla="*/ 261937 w 524669"/>
                    <a:gd name="connsiteY2" fmla="*/ 112713 h 199231"/>
                    <a:gd name="connsiteX3" fmla="*/ 323056 w 524669"/>
                    <a:gd name="connsiteY3" fmla="*/ 45244 h 199231"/>
                    <a:gd name="connsiteX4" fmla="*/ 524669 w 524669"/>
                    <a:gd name="connsiteY4" fmla="*/ 0 h 199231"/>
                    <a:gd name="connsiteX0" fmla="*/ 0 w 524669"/>
                    <a:gd name="connsiteY0" fmla="*/ 199231 h 199231"/>
                    <a:gd name="connsiteX1" fmla="*/ 128587 w 524669"/>
                    <a:gd name="connsiteY1" fmla="*/ 144463 h 199231"/>
                    <a:gd name="connsiteX2" fmla="*/ 261937 w 524669"/>
                    <a:gd name="connsiteY2" fmla="*/ 112713 h 199231"/>
                    <a:gd name="connsiteX3" fmla="*/ 323056 w 524669"/>
                    <a:gd name="connsiteY3" fmla="*/ 45244 h 199231"/>
                    <a:gd name="connsiteX4" fmla="*/ 524669 w 524669"/>
                    <a:gd name="connsiteY4" fmla="*/ 0 h 199231"/>
                    <a:gd name="connsiteX0" fmla="*/ 0 w 524669"/>
                    <a:gd name="connsiteY0" fmla="*/ 199231 h 199231"/>
                    <a:gd name="connsiteX1" fmla="*/ 128587 w 524669"/>
                    <a:gd name="connsiteY1" fmla="*/ 144463 h 199231"/>
                    <a:gd name="connsiteX2" fmla="*/ 261937 w 524669"/>
                    <a:gd name="connsiteY2" fmla="*/ 112713 h 199231"/>
                    <a:gd name="connsiteX3" fmla="*/ 323056 w 524669"/>
                    <a:gd name="connsiteY3" fmla="*/ 47625 h 199231"/>
                    <a:gd name="connsiteX4" fmla="*/ 524669 w 524669"/>
                    <a:gd name="connsiteY4" fmla="*/ 0 h 19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69" h="199231">
                      <a:moveTo>
                        <a:pt x="0" y="199231"/>
                      </a:moveTo>
                      <a:cubicBezTo>
                        <a:pt x="42862" y="180975"/>
                        <a:pt x="84931" y="158883"/>
                        <a:pt x="128587" y="144463"/>
                      </a:cubicBezTo>
                      <a:cubicBezTo>
                        <a:pt x="172243" y="130043"/>
                        <a:pt x="239571" y="144025"/>
                        <a:pt x="261937" y="112713"/>
                      </a:cubicBezTo>
                      <a:cubicBezTo>
                        <a:pt x="283104" y="83080"/>
                        <a:pt x="301889" y="77258"/>
                        <a:pt x="323056" y="47625"/>
                      </a:cubicBezTo>
                      <a:cubicBezTo>
                        <a:pt x="349877" y="10076"/>
                        <a:pt x="452702" y="6350"/>
                        <a:pt x="524669" y="0"/>
                      </a:cubicBezTo>
                    </a:path>
                  </a:pathLst>
                </a:custGeom>
                <a:noFill/>
                <a:ln w="3175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66" name="フリーフォーム: 図形 65">
                  <a:extLst>
                    <a:ext uri="{FF2B5EF4-FFF2-40B4-BE49-F238E27FC236}">
                      <a16:creationId xmlns:a16="http://schemas.microsoft.com/office/drawing/2014/main" id="{DB95C3BE-3971-9F19-2A8C-ED04A2FD9982}"/>
                    </a:ext>
                  </a:extLst>
                </p:cNvPr>
                <p:cNvSpPr/>
                <p:nvPr/>
              </p:nvSpPr>
              <p:spPr>
                <a:xfrm>
                  <a:off x="4679156" y="3542760"/>
                  <a:ext cx="957261" cy="221029"/>
                </a:xfrm>
                <a:custGeom>
                  <a:avLst/>
                  <a:gdLst>
                    <a:gd name="connsiteX0" fmla="*/ 0 w 952500"/>
                    <a:gd name="connsiteY0" fmla="*/ 6350 h 222250"/>
                    <a:gd name="connsiteX1" fmla="*/ 107950 w 952500"/>
                    <a:gd name="connsiteY1" fmla="*/ 44450 h 222250"/>
                    <a:gd name="connsiteX2" fmla="*/ 260350 w 952500"/>
                    <a:gd name="connsiteY2" fmla="*/ 6350 h 222250"/>
                    <a:gd name="connsiteX3" fmla="*/ 381000 w 952500"/>
                    <a:gd name="connsiteY3" fmla="*/ 0 h 222250"/>
                    <a:gd name="connsiteX4" fmla="*/ 546100 w 952500"/>
                    <a:gd name="connsiteY4" fmla="*/ 63500 h 222250"/>
                    <a:gd name="connsiteX5" fmla="*/ 692150 w 952500"/>
                    <a:gd name="connsiteY5" fmla="*/ 133350 h 222250"/>
                    <a:gd name="connsiteX6" fmla="*/ 812800 w 952500"/>
                    <a:gd name="connsiteY6" fmla="*/ 215900 h 222250"/>
                    <a:gd name="connsiteX7" fmla="*/ 952500 w 952500"/>
                    <a:gd name="connsiteY7" fmla="*/ 222250 h 222250"/>
                    <a:gd name="connsiteX0" fmla="*/ 0 w 945356"/>
                    <a:gd name="connsiteY0" fmla="*/ 8731 h 222250"/>
                    <a:gd name="connsiteX1" fmla="*/ 100806 w 945356"/>
                    <a:gd name="connsiteY1" fmla="*/ 44450 h 222250"/>
                    <a:gd name="connsiteX2" fmla="*/ 253206 w 945356"/>
                    <a:gd name="connsiteY2" fmla="*/ 6350 h 222250"/>
                    <a:gd name="connsiteX3" fmla="*/ 373856 w 945356"/>
                    <a:gd name="connsiteY3" fmla="*/ 0 h 222250"/>
                    <a:gd name="connsiteX4" fmla="*/ 538956 w 945356"/>
                    <a:gd name="connsiteY4" fmla="*/ 63500 h 222250"/>
                    <a:gd name="connsiteX5" fmla="*/ 685006 w 945356"/>
                    <a:gd name="connsiteY5" fmla="*/ 133350 h 222250"/>
                    <a:gd name="connsiteX6" fmla="*/ 805656 w 945356"/>
                    <a:gd name="connsiteY6" fmla="*/ 215900 h 222250"/>
                    <a:gd name="connsiteX7" fmla="*/ 945356 w 945356"/>
                    <a:gd name="connsiteY7" fmla="*/ 222250 h 222250"/>
                    <a:gd name="connsiteX0" fmla="*/ 0 w 945356"/>
                    <a:gd name="connsiteY0" fmla="*/ 8731 h 222250"/>
                    <a:gd name="connsiteX1" fmla="*/ 100806 w 945356"/>
                    <a:gd name="connsiteY1" fmla="*/ 44450 h 222250"/>
                    <a:gd name="connsiteX2" fmla="*/ 248444 w 945356"/>
                    <a:gd name="connsiteY2" fmla="*/ 1587 h 222250"/>
                    <a:gd name="connsiteX3" fmla="*/ 373856 w 945356"/>
                    <a:gd name="connsiteY3" fmla="*/ 0 h 222250"/>
                    <a:gd name="connsiteX4" fmla="*/ 538956 w 945356"/>
                    <a:gd name="connsiteY4" fmla="*/ 63500 h 222250"/>
                    <a:gd name="connsiteX5" fmla="*/ 685006 w 945356"/>
                    <a:gd name="connsiteY5" fmla="*/ 133350 h 222250"/>
                    <a:gd name="connsiteX6" fmla="*/ 805656 w 945356"/>
                    <a:gd name="connsiteY6" fmla="*/ 215900 h 222250"/>
                    <a:gd name="connsiteX7" fmla="*/ 945356 w 945356"/>
                    <a:gd name="connsiteY7" fmla="*/ 222250 h 222250"/>
                    <a:gd name="connsiteX0" fmla="*/ 0 w 945356"/>
                    <a:gd name="connsiteY0" fmla="*/ 8731 h 222250"/>
                    <a:gd name="connsiteX1" fmla="*/ 100806 w 945356"/>
                    <a:gd name="connsiteY1" fmla="*/ 44450 h 222250"/>
                    <a:gd name="connsiteX2" fmla="*/ 248444 w 945356"/>
                    <a:gd name="connsiteY2" fmla="*/ 1587 h 222250"/>
                    <a:gd name="connsiteX3" fmla="*/ 373856 w 945356"/>
                    <a:gd name="connsiteY3" fmla="*/ 0 h 222250"/>
                    <a:gd name="connsiteX4" fmla="*/ 531812 w 945356"/>
                    <a:gd name="connsiteY4" fmla="*/ 75406 h 222250"/>
                    <a:gd name="connsiteX5" fmla="*/ 685006 w 945356"/>
                    <a:gd name="connsiteY5" fmla="*/ 133350 h 222250"/>
                    <a:gd name="connsiteX6" fmla="*/ 805656 w 945356"/>
                    <a:gd name="connsiteY6" fmla="*/ 215900 h 222250"/>
                    <a:gd name="connsiteX7" fmla="*/ 945356 w 945356"/>
                    <a:gd name="connsiteY7" fmla="*/ 222250 h 222250"/>
                    <a:gd name="connsiteX0" fmla="*/ 0 w 945356"/>
                    <a:gd name="connsiteY0" fmla="*/ 8731 h 222250"/>
                    <a:gd name="connsiteX1" fmla="*/ 100806 w 945356"/>
                    <a:gd name="connsiteY1" fmla="*/ 44450 h 222250"/>
                    <a:gd name="connsiteX2" fmla="*/ 248444 w 945356"/>
                    <a:gd name="connsiteY2" fmla="*/ 1587 h 222250"/>
                    <a:gd name="connsiteX3" fmla="*/ 373856 w 945356"/>
                    <a:gd name="connsiteY3" fmla="*/ 0 h 222250"/>
                    <a:gd name="connsiteX4" fmla="*/ 531812 w 945356"/>
                    <a:gd name="connsiteY4" fmla="*/ 75406 h 222250"/>
                    <a:gd name="connsiteX5" fmla="*/ 685006 w 945356"/>
                    <a:gd name="connsiteY5" fmla="*/ 133350 h 222250"/>
                    <a:gd name="connsiteX6" fmla="*/ 791368 w 945356"/>
                    <a:gd name="connsiteY6" fmla="*/ 208756 h 222250"/>
                    <a:gd name="connsiteX7" fmla="*/ 945356 w 945356"/>
                    <a:gd name="connsiteY7" fmla="*/ 222250 h 222250"/>
                    <a:gd name="connsiteX0" fmla="*/ 0 w 942974"/>
                    <a:gd name="connsiteY0" fmla="*/ 8731 h 208756"/>
                    <a:gd name="connsiteX1" fmla="*/ 100806 w 942974"/>
                    <a:gd name="connsiteY1" fmla="*/ 44450 h 208756"/>
                    <a:gd name="connsiteX2" fmla="*/ 248444 w 942974"/>
                    <a:gd name="connsiteY2" fmla="*/ 1587 h 208756"/>
                    <a:gd name="connsiteX3" fmla="*/ 373856 w 942974"/>
                    <a:gd name="connsiteY3" fmla="*/ 0 h 208756"/>
                    <a:gd name="connsiteX4" fmla="*/ 531812 w 942974"/>
                    <a:gd name="connsiteY4" fmla="*/ 75406 h 208756"/>
                    <a:gd name="connsiteX5" fmla="*/ 685006 w 942974"/>
                    <a:gd name="connsiteY5" fmla="*/ 133350 h 208756"/>
                    <a:gd name="connsiteX6" fmla="*/ 791368 w 942974"/>
                    <a:gd name="connsiteY6" fmla="*/ 208756 h 208756"/>
                    <a:gd name="connsiteX7" fmla="*/ 942974 w 942974"/>
                    <a:gd name="connsiteY7" fmla="*/ 207963 h 208756"/>
                    <a:gd name="connsiteX0" fmla="*/ 0 w 957261"/>
                    <a:gd name="connsiteY0" fmla="*/ 0 h 209550"/>
                    <a:gd name="connsiteX1" fmla="*/ 115093 w 957261"/>
                    <a:gd name="connsiteY1" fmla="*/ 45244 h 209550"/>
                    <a:gd name="connsiteX2" fmla="*/ 262731 w 957261"/>
                    <a:gd name="connsiteY2" fmla="*/ 2381 h 209550"/>
                    <a:gd name="connsiteX3" fmla="*/ 388143 w 957261"/>
                    <a:gd name="connsiteY3" fmla="*/ 794 h 209550"/>
                    <a:gd name="connsiteX4" fmla="*/ 546099 w 957261"/>
                    <a:gd name="connsiteY4" fmla="*/ 76200 h 209550"/>
                    <a:gd name="connsiteX5" fmla="*/ 699293 w 957261"/>
                    <a:gd name="connsiteY5" fmla="*/ 134144 h 209550"/>
                    <a:gd name="connsiteX6" fmla="*/ 805655 w 957261"/>
                    <a:gd name="connsiteY6" fmla="*/ 209550 h 209550"/>
                    <a:gd name="connsiteX7" fmla="*/ 957261 w 957261"/>
                    <a:gd name="connsiteY7" fmla="*/ 208757 h 209550"/>
                    <a:gd name="connsiteX0" fmla="*/ 0 w 957261"/>
                    <a:gd name="connsiteY0" fmla="*/ 0 h 214933"/>
                    <a:gd name="connsiteX1" fmla="*/ 115093 w 957261"/>
                    <a:gd name="connsiteY1" fmla="*/ 45244 h 214933"/>
                    <a:gd name="connsiteX2" fmla="*/ 262731 w 957261"/>
                    <a:gd name="connsiteY2" fmla="*/ 2381 h 214933"/>
                    <a:gd name="connsiteX3" fmla="*/ 388143 w 957261"/>
                    <a:gd name="connsiteY3" fmla="*/ 794 h 214933"/>
                    <a:gd name="connsiteX4" fmla="*/ 546099 w 957261"/>
                    <a:gd name="connsiteY4" fmla="*/ 76200 h 214933"/>
                    <a:gd name="connsiteX5" fmla="*/ 699293 w 957261"/>
                    <a:gd name="connsiteY5" fmla="*/ 134144 h 214933"/>
                    <a:gd name="connsiteX6" fmla="*/ 805655 w 957261"/>
                    <a:gd name="connsiteY6" fmla="*/ 209550 h 214933"/>
                    <a:gd name="connsiteX7" fmla="*/ 957261 w 957261"/>
                    <a:gd name="connsiteY7" fmla="*/ 208757 h 214933"/>
                    <a:gd name="connsiteX0" fmla="*/ 0 w 957261"/>
                    <a:gd name="connsiteY0" fmla="*/ 0 h 214933"/>
                    <a:gd name="connsiteX1" fmla="*/ 115093 w 957261"/>
                    <a:gd name="connsiteY1" fmla="*/ 45244 h 214933"/>
                    <a:gd name="connsiteX2" fmla="*/ 262731 w 957261"/>
                    <a:gd name="connsiteY2" fmla="*/ 2381 h 214933"/>
                    <a:gd name="connsiteX3" fmla="*/ 388143 w 957261"/>
                    <a:gd name="connsiteY3" fmla="*/ 794 h 214933"/>
                    <a:gd name="connsiteX4" fmla="*/ 546099 w 957261"/>
                    <a:gd name="connsiteY4" fmla="*/ 76200 h 214933"/>
                    <a:gd name="connsiteX5" fmla="*/ 699293 w 957261"/>
                    <a:gd name="connsiteY5" fmla="*/ 134144 h 214933"/>
                    <a:gd name="connsiteX6" fmla="*/ 805655 w 957261"/>
                    <a:gd name="connsiteY6" fmla="*/ 209550 h 214933"/>
                    <a:gd name="connsiteX7" fmla="*/ 957261 w 957261"/>
                    <a:gd name="connsiteY7" fmla="*/ 208757 h 214933"/>
                    <a:gd name="connsiteX0" fmla="*/ 0 w 957261"/>
                    <a:gd name="connsiteY0" fmla="*/ 0 h 214933"/>
                    <a:gd name="connsiteX1" fmla="*/ 115093 w 957261"/>
                    <a:gd name="connsiteY1" fmla="*/ 45244 h 214933"/>
                    <a:gd name="connsiteX2" fmla="*/ 262731 w 957261"/>
                    <a:gd name="connsiteY2" fmla="*/ 2381 h 214933"/>
                    <a:gd name="connsiteX3" fmla="*/ 388143 w 957261"/>
                    <a:gd name="connsiteY3" fmla="*/ 794 h 214933"/>
                    <a:gd name="connsiteX4" fmla="*/ 546099 w 957261"/>
                    <a:gd name="connsiteY4" fmla="*/ 76200 h 214933"/>
                    <a:gd name="connsiteX5" fmla="*/ 699293 w 957261"/>
                    <a:gd name="connsiteY5" fmla="*/ 134144 h 214933"/>
                    <a:gd name="connsiteX6" fmla="*/ 805655 w 957261"/>
                    <a:gd name="connsiteY6" fmla="*/ 209550 h 214933"/>
                    <a:gd name="connsiteX7" fmla="*/ 957261 w 957261"/>
                    <a:gd name="connsiteY7" fmla="*/ 208757 h 214933"/>
                    <a:gd name="connsiteX0" fmla="*/ 0 w 957261"/>
                    <a:gd name="connsiteY0" fmla="*/ 6096 h 221029"/>
                    <a:gd name="connsiteX1" fmla="*/ 115093 w 957261"/>
                    <a:gd name="connsiteY1" fmla="*/ 51340 h 221029"/>
                    <a:gd name="connsiteX2" fmla="*/ 262731 w 957261"/>
                    <a:gd name="connsiteY2" fmla="*/ 8477 h 221029"/>
                    <a:gd name="connsiteX3" fmla="*/ 388143 w 957261"/>
                    <a:gd name="connsiteY3" fmla="*/ 6890 h 221029"/>
                    <a:gd name="connsiteX4" fmla="*/ 546099 w 957261"/>
                    <a:gd name="connsiteY4" fmla="*/ 82296 h 221029"/>
                    <a:gd name="connsiteX5" fmla="*/ 699293 w 957261"/>
                    <a:gd name="connsiteY5" fmla="*/ 140240 h 221029"/>
                    <a:gd name="connsiteX6" fmla="*/ 805655 w 957261"/>
                    <a:gd name="connsiteY6" fmla="*/ 215646 h 221029"/>
                    <a:gd name="connsiteX7" fmla="*/ 957261 w 957261"/>
                    <a:gd name="connsiteY7" fmla="*/ 214853 h 221029"/>
                    <a:gd name="connsiteX0" fmla="*/ 0 w 957261"/>
                    <a:gd name="connsiteY0" fmla="*/ 6096 h 221029"/>
                    <a:gd name="connsiteX1" fmla="*/ 115093 w 957261"/>
                    <a:gd name="connsiteY1" fmla="*/ 51340 h 221029"/>
                    <a:gd name="connsiteX2" fmla="*/ 262731 w 957261"/>
                    <a:gd name="connsiteY2" fmla="*/ 8477 h 221029"/>
                    <a:gd name="connsiteX3" fmla="*/ 388143 w 957261"/>
                    <a:gd name="connsiteY3" fmla="*/ 6890 h 221029"/>
                    <a:gd name="connsiteX4" fmla="*/ 546099 w 957261"/>
                    <a:gd name="connsiteY4" fmla="*/ 82296 h 221029"/>
                    <a:gd name="connsiteX5" fmla="*/ 699293 w 957261"/>
                    <a:gd name="connsiteY5" fmla="*/ 140240 h 221029"/>
                    <a:gd name="connsiteX6" fmla="*/ 805655 w 957261"/>
                    <a:gd name="connsiteY6" fmla="*/ 215646 h 221029"/>
                    <a:gd name="connsiteX7" fmla="*/ 957261 w 957261"/>
                    <a:gd name="connsiteY7" fmla="*/ 214853 h 221029"/>
                    <a:gd name="connsiteX0" fmla="*/ 0 w 957261"/>
                    <a:gd name="connsiteY0" fmla="*/ 6096 h 221029"/>
                    <a:gd name="connsiteX1" fmla="*/ 115093 w 957261"/>
                    <a:gd name="connsiteY1" fmla="*/ 51340 h 221029"/>
                    <a:gd name="connsiteX2" fmla="*/ 262731 w 957261"/>
                    <a:gd name="connsiteY2" fmla="*/ 8477 h 221029"/>
                    <a:gd name="connsiteX3" fmla="*/ 388143 w 957261"/>
                    <a:gd name="connsiteY3" fmla="*/ 6890 h 221029"/>
                    <a:gd name="connsiteX4" fmla="*/ 546099 w 957261"/>
                    <a:gd name="connsiteY4" fmla="*/ 82296 h 221029"/>
                    <a:gd name="connsiteX5" fmla="*/ 699293 w 957261"/>
                    <a:gd name="connsiteY5" fmla="*/ 140240 h 221029"/>
                    <a:gd name="connsiteX6" fmla="*/ 805655 w 957261"/>
                    <a:gd name="connsiteY6" fmla="*/ 215646 h 221029"/>
                    <a:gd name="connsiteX7" fmla="*/ 957261 w 957261"/>
                    <a:gd name="connsiteY7" fmla="*/ 214853 h 22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261" h="221029">
                      <a:moveTo>
                        <a:pt x="0" y="6096"/>
                      </a:moveTo>
                      <a:cubicBezTo>
                        <a:pt x="38364" y="21177"/>
                        <a:pt x="71305" y="50943"/>
                        <a:pt x="115093" y="51340"/>
                      </a:cubicBezTo>
                      <a:cubicBezTo>
                        <a:pt x="158882" y="51737"/>
                        <a:pt x="217223" y="15885"/>
                        <a:pt x="262731" y="8477"/>
                      </a:cubicBezTo>
                      <a:cubicBezTo>
                        <a:pt x="308239" y="1069"/>
                        <a:pt x="340915" y="-5413"/>
                        <a:pt x="388143" y="6890"/>
                      </a:cubicBezTo>
                      <a:cubicBezTo>
                        <a:pt x="435371" y="19193"/>
                        <a:pt x="494241" y="60071"/>
                        <a:pt x="546099" y="82296"/>
                      </a:cubicBezTo>
                      <a:cubicBezTo>
                        <a:pt x="597957" y="104521"/>
                        <a:pt x="656034" y="118015"/>
                        <a:pt x="699293" y="140240"/>
                      </a:cubicBezTo>
                      <a:cubicBezTo>
                        <a:pt x="742552" y="162465"/>
                        <a:pt x="762660" y="203211"/>
                        <a:pt x="805655" y="215646"/>
                      </a:cubicBezTo>
                      <a:cubicBezTo>
                        <a:pt x="848650" y="228081"/>
                        <a:pt x="906726" y="215117"/>
                        <a:pt x="957261" y="214853"/>
                      </a:cubicBezTo>
                    </a:path>
                  </a:pathLst>
                </a:custGeom>
                <a:noFill/>
                <a:ln w="3175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67" name="フリーフォーム: 図形 66">
                  <a:extLst>
                    <a:ext uri="{FF2B5EF4-FFF2-40B4-BE49-F238E27FC236}">
                      <a16:creationId xmlns:a16="http://schemas.microsoft.com/office/drawing/2014/main" id="{0A975B95-076F-FCA5-CCEE-DF4E4D808E29}"/>
                    </a:ext>
                  </a:extLst>
                </p:cNvPr>
                <p:cNvSpPr/>
                <p:nvPr/>
              </p:nvSpPr>
              <p:spPr>
                <a:xfrm>
                  <a:off x="4578350" y="3651250"/>
                  <a:ext cx="615950" cy="533400"/>
                </a:xfrm>
                <a:custGeom>
                  <a:avLst/>
                  <a:gdLst>
                    <a:gd name="connsiteX0" fmla="*/ 0 w 615950"/>
                    <a:gd name="connsiteY0" fmla="*/ 0 h 533400"/>
                    <a:gd name="connsiteX1" fmla="*/ 101600 w 615950"/>
                    <a:gd name="connsiteY1" fmla="*/ 25400 h 533400"/>
                    <a:gd name="connsiteX2" fmla="*/ 203200 w 615950"/>
                    <a:gd name="connsiteY2" fmla="*/ 120650 h 533400"/>
                    <a:gd name="connsiteX3" fmla="*/ 279400 w 615950"/>
                    <a:gd name="connsiteY3" fmla="*/ 234950 h 533400"/>
                    <a:gd name="connsiteX4" fmla="*/ 406400 w 615950"/>
                    <a:gd name="connsiteY4" fmla="*/ 349250 h 533400"/>
                    <a:gd name="connsiteX5" fmla="*/ 457200 w 615950"/>
                    <a:gd name="connsiteY5" fmla="*/ 469900 h 533400"/>
                    <a:gd name="connsiteX6" fmla="*/ 615950 w 615950"/>
                    <a:gd name="connsiteY6" fmla="*/ 533400 h 533400"/>
                    <a:gd name="connsiteX0" fmla="*/ 0 w 615950"/>
                    <a:gd name="connsiteY0" fmla="*/ 0 h 533400"/>
                    <a:gd name="connsiteX1" fmla="*/ 101600 w 615950"/>
                    <a:gd name="connsiteY1" fmla="*/ 25400 h 533400"/>
                    <a:gd name="connsiteX2" fmla="*/ 203200 w 615950"/>
                    <a:gd name="connsiteY2" fmla="*/ 120650 h 533400"/>
                    <a:gd name="connsiteX3" fmla="*/ 279400 w 615950"/>
                    <a:gd name="connsiteY3" fmla="*/ 234950 h 533400"/>
                    <a:gd name="connsiteX4" fmla="*/ 406400 w 615950"/>
                    <a:gd name="connsiteY4" fmla="*/ 349250 h 533400"/>
                    <a:gd name="connsiteX5" fmla="*/ 457200 w 615950"/>
                    <a:gd name="connsiteY5" fmla="*/ 469900 h 533400"/>
                    <a:gd name="connsiteX6" fmla="*/ 615950 w 615950"/>
                    <a:gd name="connsiteY6" fmla="*/ 533400 h 533400"/>
                    <a:gd name="connsiteX0" fmla="*/ 0 w 615950"/>
                    <a:gd name="connsiteY0" fmla="*/ 0 h 533400"/>
                    <a:gd name="connsiteX1" fmla="*/ 101600 w 615950"/>
                    <a:gd name="connsiteY1" fmla="*/ 25400 h 533400"/>
                    <a:gd name="connsiteX2" fmla="*/ 203200 w 615950"/>
                    <a:gd name="connsiteY2" fmla="*/ 120650 h 533400"/>
                    <a:gd name="connsiteX3" fmla="*/ 279400 w 615950"/>
                    <a:gd name="connsiteY3" fmla="*/ 234950 h 533400"/>
                    <a:gd name="connsiteX4" fmla="*/ 406400 w 615950"/>
                    <a:gd name="connsiteY4" fmla="*/ 349250 h 533400"/>
                    <a:gd name="connsiteX5" fmla="*/ 457200 w 615950"/>
                    <a:gd name="connsiteY5" fmla="*/ 469900 h 533400"/>
                    <a:gd name="connsiteX6" fmla="*/ 615950 w 615950"/>
                    <a:gd name="connsiteY6" fmla="*/ 533400 h 533400"/>
                    <a:gd name="connsiteX0" fmla="*/ 0 w 615950"/>
                    <a:gd name="connsiteY0" fmla="*/ 0 h 533400"/>
                    <a:gd name="connsiteX1" fmla="*/ 101600 w 615950"/>
                    <a:gd name="connsiteY1" fmla="*/ 25400 h 533400"/>
                    <a:gd name="connsiteX2" fmla="*/ 203200 w 615950"/>
                    <a:gd name="connsiteY2" fmla="*/ 120650 h 533400"/>
                    <a:gd name="connsiteX3" fmla="*/ 279400 w 615950"/>
                    <a:gd name="connsiteY3" fmla="*/ 234950 h 533400"/>
                    <a:gd name="connsiteX4" fmla="*/ 406400 w 615950"/>
                    <a:gd name="connsiteY4" fmla="*/ 349250 h 533400"/>
                    <a:gd name="connsiteX5" fmla="*/ 457200 w 615950"/>
                    <a:gd name="connsiteY5" fmla="*/ 469900 h 533400"/>
                    <a:gd name="connsiteX6" fmla="*/ 615950 w 615950"/>
                    <a:gd name="connsiteY6" fmla="*/ 533400 h 533400"/>
                    <a:gd name="connsiteX0" fmla="*/ 0 w 615950"/>
                    <a:gd name="connsiteY0" fmla="*/ 0 h 533400"/>
                    <a:gd name="connsiteX1" fmla="*/ 101600 w 615950"/>
                    <a:gd name="connsiteY1" fmla="*/ 25400 h 533400"/>
                    <a:gd name="connsiteX2" fmla="*/ 203200 w 615950"/>
                    <a:gd name="connsiteY2" fmla="*/ 120650 h 533400"/>
                    <a:gd name="connsiteX3" fmla="*/ 279400 w 615950"/>
                    <a:gd name="connsiteY3" fmla="*/ 234950 h 533400"/>
                    <a:gd name="connsiteX4" fmla="*/ 406400 w 615950"/>
                    <a:gd name="connsiteY4" fmla="*/ 349250 h 533400"/>
                    <a:gd name="connsiteX5" fmla="*/ 457200 w 615950"/>
                    <a:gd name="connsiteY5" fmla="*/ 469900 h 533400"/>
                    <a:gd name="connsiteX6" fmla="*/ 615950 w 615950"/>
                    <a:gd name="connsiteY6"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50" h="533400">
                      <a:moveTo>
                        <a:pt x="0" y="0"/>
                      </a:moveTo>
                      <a:cubicBezTo>
                        <a:pt x="33867" y="8467"/>
                        <a:pt x="67733" y="5292"/>
                        <a:pt x="101600" y="25400"/>
                      </a:cubicBezTo>
                      <a:cubicBezTo>
                        <a:pt x="135467" y="45508"/>
                        <a:pt x="173567" y="85725"/>
                        <a:pt x="203200" y="120650"/>
                      </a:cubicBezTo>
                      <a:cubicBezTo>
                        <a:pt x="232833" y="155575"/>
                        <a:pt x="245533" y="196850"/>
                        <a:pt x="279400" y="234950"/>
                      </a:cubicBezTo>
                      <a:cubicBezTo>
                        <a:pt x="313267" y="273050"/>
                        <a:pt x="376767" y="310092"/>
                        <a:pt x="406400" y="349250"/>
                      </a:cubicBezTo>
                      <a:cubicBezTo>
                        <a:pt x="436033" y="388408"/>
                        <a:pt x="422275" y="439208"/>
                        <a:pt x="457200" y="469900"/>
                      </a:cubicBezTo>
                      <a:cubicBezTo>
                        <a:pt x="492125" y="500592"/>
                        <a:pt x="563033" y="512233"/>
                        <a:pt x="615950" y="533400"/>
                      </a:cubicBez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68" name="フリーフォーム: 図形 67">
                  <a:extLst>
                    <a:ext uri="{FF2B5EF4-FFF2-40B4-BE49-F238E27FC236}">
                      <a16:creationId xmlns:a16="http://schemas.microsoft.com/office/drawing/2014/main" id="{879EBB7B-3824-9AE9-E573-BAD03447BD09}"/>
                    </a:ext>
                  </a:extLst>
                </p:cNvPr>
                <p:cNvSpPr/>
                <p:nvPr/>
              </p:nvSpPr>
              <p:spPr>
                <a:xfrm>
                  <a:off x="3454403" y="4368801"/>
                  <a:ext cx="1734344" cy="355600"/>
                </a:xfrm>
                <a:custGeom>
                  <a:avLst/>
                  <a:gdLst>
                    <a:gd name="connsiteX0" fmla="*/ 0 w 984250"/>
                    <a:gd name="connsiteY0" fmla="*/ 0 h 361950"/>
                    <a:gd name="connsiteX1" fmla="*/ 44450 w 984250"/>
                    <a:gd name="connsiteY1" fmla="*/ 69850 h 361950"/>
                    <a:gd name="connsiteX2" fmla="*/ 82550 w 984250"/>
                    <a:gd name="connsiteY2" fmla="*/ 146050 h 361950"/>
                    <a:gd name="connsiteX3" fmla="*/ 165100 w 984250"/>
                    <a:gd name="connsiteY3" fmla="*/ 196850 h 361950"/>
                    <a:gd name="connsiteX4" fmla="*/ 222250 w 984250"/>
                    <a:gd name="connsiteY4" fmla="*/ 152400 h 361950"/>
                    <a:gd name="connsiteX5" fmla="*/ 317500 w 984250"/>
                    <a:gd name="connsiteY5" fmla="*/ 215900 h 361950"/>
                    <a:gd name="connsiteX6" fmla="*/ 361950 w 984250"/>
                    <a:gd name="connsiteY6" fmla="*/ 304800 h 361950"/>
                    <a:gd name="connsiteX7" fmla="*/ 469900 w 984250"/>
                    <a:gd name="connsiteY7" fmla="*/ 361950 h 361950"/>
                    <a:gd name="connsiteX8" fmla="*/ 609600 w 984250"/>
                    <a:gd name="connsiteY8" fmla="*/ 349250 h 361950"/>
                    <a:gd name="connsiteX9" fmla="*/ 711200 w 984250"/>
                    <a:gd name="connsiteY9" fmla="*/ 292100 h 361950"/>
                    <a:gd name="connsiteX10" fmla="*/ 889000 w 984250"/>
                    <a:gd name="connsiteY10" fmla="*/ 355600 h 361950"/>
                    <a:gd name="connsiteX11" fmla="*/ 984250 w 984250"/>
                    <a:gd name="connsiteY11" fmla="*/ 304800 h 361950"/>
                    <a:gd name="connsiteX0" fmla="*/ 0 w 984250"/>
                    <a:gd name="connsiteY0" fmla="*/ 0 h 361950"/>
                    <a:gd name="connsiteX1" fmla="*/ 53975 w 984250"/>
                    <a:gd name="connsiteY1" fmla="*/ 65088 h 361950"/>
                    <a:gd name="connsiteX2" fmla="*/ 82550 w 984250"/>
                    <a:gd name="connsiteY2" fmla="*/ 146050 h 361950"/>
                    <a:gd name="connsiteX3" fmla="*/ 165100 w 984250"/>
                    <a:gd name="connsiteY3" fmla="*/ 196850 h 361950"/>
                    <a:gd name="connsiteX4" fmla="*/ 222250 w 984250"/>
                    <a:gd name="connsiteY4" fmla="*/ 152400 h 361950"/>
                    <a:gd name="connsiteX5" fmla="*/ 317500 w 984250"/>
                    <a:gd name="connsiteY5" fmla="*/ 215900 h 361950"/>
                    <a:gd name="connsiteX6" fmla="*/ 361950 w 984250"/>
                    <a:gd name="connsiteY6" fmla="*/ 304800 h 361950"/>
                    <a:gd name="connsiteX7" fmla="*/ 469900 w 984250"/>
                    <a:gd name="connsiteY7" fmla="*/ 361950 h 361950"/>
                    <a:gd name="connsiteX8" fmla="*/ 609600 w 984250"/>
                    <a:gd name="connsiteY8" fmla="*/ 349250 h 361950"/>
                    <a:gd name="connsiteX9" fmla="*/ 711200 w 984250"/>
                    <a:gd name="connsiteY9" fmla="*/ 292100 h 361950"/>
                    <a:gd name="connsiteX10" fmla="*/ 889000 w 984250"/>
                    <a:gd name="connsiteY10" fmla="*/ 355600 h 361950"/>
                    <a:gd name="connsiteX11" fmla="*/ 984250 w 984250"/>
                    <a:gd name="connsiteY11" fmla="*/ 304800 h 361950"/>
                    <a:gd name="connsiteX0" fmla="*/ 0 w 984250"/>
                    <a:gd name="connsiteY0" fmla="*/ 0 h 361950"/>
                    <a:gd name="connsiteX1" fmla="*/ 53975 w 984250"/>
                    <a:gd name="connsiteY1" fmla="*/ 65088 h 361950"/>
                    <a:gd name="connsiteX2" fmla="*/ 108743 w 984250"/>
                    <a:gd name="connsiteY2" fmla="*/ 141288 h 361950"/>
                    <a:gd name="connsiteX3" fmla="*/ 165100 w 984250"/>
                    <a:gd name="connsiteY3" fmla="*/ 196850 h 361950"/>
                    <a:gd name="connsiteX4" fmla="*/ 222250 w 984250"/>
                    <a:gd name="connsiteY4" fmla="*/ 152400 h 361950"/>
                    <a:gd name="connsiteX5" fmla="*/ 317500 w 984250"/>
                    <a:gd name="connsiteY5" fmla="*/ 215900 h 361950"/>
                    <a:gd name="connsiteX6" fmla="*/ 361950 w 984250"/>
                    <a:gd name="connsiteY6" fmla="*/ 304800 h 361950"/>
                    <a:gd name="connsiteX7" fmla="*/ 469900 w 984250"/>
                    <a:gd name="connsiteY7" fmla="*/ 361950 h 361950"/>
                    <a:gd name="connsiteX8" fmla="*/ 609600 w 984250"/>
                    <a:gd name="connsiteY8" fmla="*/ 349250 h 361950"/>
                    <a:gd name="connsiteX9" fmla="*/ 711200 w 984250"/>
                    <a:gd name="connsiteY9" fmla="*/ 292100 h 361950"/>
                    <a:gd name="connsiteX10" fmla="*/ 889000 w 984250"/>
                    <a:gd name="connsiteY10" fmla="*/ 355600 h 361950"/>
                    <a:gd name="connsiteX11" fmla="*/ 984250 w 984250"/>
                    <a:gd name="connsiteY11" fmla="*/ 304800 h 361950"/>
                    <a:gd name="connsiteX0" fmla="*/ 0 w 984250"/>
                    <a:gd name="connsiteY0" fmla="*/ 0 h 361950"/>
                    <a:gd name="connsiteX1" fmla="*/ 53975 w 984250"/>
                    <a:gd name="connsiteY1" fmla="*/ 65088 h 361950"/>
                    <a:gd name="connsiteX2" fmla="*/ 108743 w 984250"/>
                    <a:gd name="connsiteY2" fmla="*/ 141288 h 361950"/>
                    <a:gd name="connsiteX3" fmla="*/ 127000 w 984250"/>
                    <a:gd name="connsiteY3" fmla="*/ 182562 h 361950"/>
                    <a:gd name="connsiteX4" fmla="*/ 222250 w 984250"/>
                    <a:gd name="connsiteY4" fmla="*/ 152400 h 361950"/>
                    <a:gd name="connsiteX5" fmla="*/ 317500 w 984250"/>
                    <a:gd name="connsiteY5" fmla="*/ 215900 h 361950"/>
                    <a:gd name="connsiteX6" fmla="*/ 361950 w 984250"/>
                    <a:gd name="connsiteY6" fmla="*/ 304800 h 361950"/>
                    <a:gd name="connsiteX7" fmla="*/ 469900 w 984250"/>
                    <a:gd name="connsiteY7" fmla="*/ 361950 h 361950"/>
                    <a:gd name="connsiteX8" fmla="*/ 609600 w 984250"/>
                    <a:gd name="connsiteY8" fmla="*/ 349250 h 361950"/>
                    <a:gd name="connsiteX9" fmla="*/ 711200 w 984250"/>
                    <a:gd name="connsiteY9" fmla="*/ 292100 h 361950"/>
                    <a:gd name="connsiteX10" fmla="*/ 889000 w 984250"/>
                    <a:gd name="connsiteY10" fmla="*/ 355600 h 361950"/>
                    <a:gd name="connsiteX11" fmla="*/ 984250 w 984250"/>
                    <a:gd name="connsiteY11" fmla="*/ 304800 h 361950"/>
                    <a:gd name="connsiteX0" fmla="*/ 0 w 984250"/>
                    <a:gd name="connsiteY0" fmla="*/ 0 h 361950"/>
                    <a:gd name="connsiteX1" fmla="*/ 53975 w 984250"/>
                    <a:gd name="connsiteY1" fmla="*/ 65088 h 361950"/>
                    <a:gd name="connsiteX2" fmla="*/ 108743 w 984250"/>
                    <a:gd name="connsiteY2" fmla="*/ 141288 h 361950"/>
                    <a:gd name="connsiteX3" fmla="*/ 127000 w 984250"/>
                    <a:gd name="connsiteY3" fmla="*/ 182562 h 361950"/>
                    <a:gd name="connsiteX4" fmla="*/ 222250 w 984250"/>
                    <a:gd name="connsiteY4" fmla="*/ 152400 h 361950"/>
                    <a:gd name="connsiteX5" fmla="*/ 307975 w 984250"/>
                    <a:gd name="connsiteY5" fmla="*/ 234950 h 361950"/>
                    <a:gd name="connsiteX6" fmla="*/ 361950 w 984250"/>
                    <a:gd name="connsiteY6" fmla="*/ 304800 h 361950"/>
                    <a:gd name="connsiteX7" fmla="*/ 469900 w 984250"/>
                    <a:gd name="connsiteY7" fmla="*/ 361950 h 361950"/>
                    <a:gd name="connsiteX8" fmla="*/ 609600 w 984250"/>
                    <a:gd name="connsiteY8" fmla="*/ 349250 h 361950"/>
                    <a:gd name="connsiteX9" fmla="*/ 711200 w 984250"/>
                    <a:gd name="connsiteY9" fmla="*/ 292100 h 361950"/>
                    <a:gd name="connsiteX10" fmla="*/ 889000 w 984250"/>
                    <a:gd name="connsiteY10" fmla="*/ 355600 h 361950"/>
                    <a:gd name="connsiteX11" fmla="*/ 984250 w 984250"/>
                    <a:gd name="connsiteY11" fmla="*/ 304800 h 361950"/>
                    <a:gd name="connsiteX0" fmla="*/ 0 w 984250"/>
                    <a:gd name="connsiteY0" fmla="*/ 0 h 355600"/>
                    <a:gd name="connsiteX1" fmla="*/ 53975 w 984250"/>
                    <a:gd name="connsiteY1" fmla="*/ 65088 h 355600"/>
                    <a:gd name="connsiteX2" fmla="*/ 108743 w 984250"/>
                    <a:gd name="connsiteY2" fmla="*/ 141288 h 355600"/>
                    <a:gd name="connsiteX3" fmla="*/ 127000 w 984250"/>
                    <a:gd name="connsiteY3" fmla="*/ 182562 h 355600"/>
                    <a:gd name="connsiteX4" fmla="*/ 222250 w 984250"/>
                    <a:gd name="connsiteY4" fmla="*/ 152400 h 355600"/>
                    <a:gd name="connsiteX5" fmla="*/ 307975 w 984250"/>
                    <a:gd name="connsiteY5" fmla="*/ 234950 h 355600"/>
                    <a:gd name="connsiteX6" fmla="*/ 361950 w 984250"/>
                    <a:gd name="connsiteY6" fmla="*/ 304800 h 355600"/>
                    <a:gd name="connsiteX7" fmla="*/ 427037 w 984250"/>
                    <a:gd name="connsiteY7" fmla="*/ 354806 h 355600"/>
                    <a:gd name="connsiteX8" fmla="*/ 609600 w 984250"/>
                    <a:gd name="connsiteY8" fmla="*/ 349250 h 355600"/>
                    <a:gd name="connsiteX9" fmla="*/ 711200 w 984250"/>
                    <a:gd name="connsiteY9" fmla="*/ 292100 h 355600"/>
                    <a:gd name="connsiteX10" fmla="*/ 889000 w 984250"/>
                    <a:gd name="connsiteY10" fmla="*/ 355600 h 355600"/>
                    <a:gd name="connsiteX11" fmla="*/ 984250 w 984250"/>
                    <a:gd name="connsiteY11" fmla="*/ 304800 h 355600"/>
                    <a:gd name="connsiteX0" fmla="*/ 0 w 984250"/>
                    <a:gd name="connsiteY0" fmla="*/ 0 h 355600"/>
                    <a:gd name="connsiteX1" fmla="*/ 53975 w 984250"/>
                    <a:gd name="connsiteY1" fmla="*/ 65088 h 355600"/>
                    <a:gd name="connsiteX2" fmla="*/ 108743 w 984250"/>
                    <a:gd name="connsiteY2" fmla="*/ 141288 h 355600"/>
                    <a:gd name="connsiteX3" fmla="*/ 127000 w 984250"/>
                    <a:gd name="connsiteY3" fmla="*/ 182562 h 355600"/>
                    <a:gd name="connsiteX4" fmla="*/ 222250 w 984250"/>
                    <a:gd name="connsiteY4" fmla="*/ 152400 h 355600"/>
                    <a:gd name="connsiteX5" fmla="*/ 307975 w 984250"/>
                    <a:gd name="connsiteY5" fmla="*/ 234950 h 355600"/>
                    <a:gd name="connsiteX6" fmla="*/ 361950 w 984250"/>
                    <a:gd name="connsiteY6" fmla="*/ 304800 h 355600"/>
                    <a:gd name="connsiteX7" fmla="*/ 427037 w 984250"/>
                    <a:gd name="connsiteY7" fmla="*/ 354806 h 355600"/>
                    <a:gd name="connsiteX8" fmla="*/ 564356 w 984250"/>
                    <a:gd name="connsiteY8" fmla="*/ 325437 h 355600"/>
                    <a:gd name="connsiteX9" fmla="*/ 711200 w 984250"/>
                    <a:gd name="connsiteY9" fmla="*/ 292100 h 355600"/>
                    <a:gd name="connsiteX10" fmla="*/ 889000 w 984250"/>
                    <a:gd name="connsiteY10" fmla="*/ 355600 h 355600"/>
                    <a:gd name="connsiteX11" fmla="*/ 984250 w 984250"/>
                    <a:gd name="connsiteY11" fmla="*/ 304800 h 355600"/>
                    <a:gd name="connsiteX0" fmla="*/ 0 w 984250"/>
                    <a:gd name="connsiteY0" fmla="*/ 0 h 355600"/>
                    <a:gd name="connsiteX1" fmla="*/ 53975 w 984250"/>
                    <a:gd name="connsiteY1" fmla="*/ 65088 h 355600"/>
                    <a:gd name="connsiteX2" fmla="*/ 108743 w 984250"/>
                    <a:gd name="connsiteY2" fmla="*/ 141288 h 355600"/>
                    <a:gd name="connsiteX3" fmla="*/ 127000 w 984250"/>
                    <a:gd name="connsiteY3" fmla="*/ 182562 h 355600"/>
                    <a:gd name="connsiteX4" fmla="*/ 222250 w 984250"/>
                    <a:gd name="connsiteY4" fmla="*/ 152400 h 355600"/>
                    <a:gd name="connsiteX5" fmla="*/ 307975 w 984250"/>
                    <a:gd name="connsiteY5" fmla="*/ 234950 h 355600"/>
                    <a:gd name="connsiteX6" fmla="*/ 361950 w 984250"/>
                    <a:gd name="connsiteY6" fmla="*/ 304800 h 355600"/>
                    <a:gd name="connsiteX7" fmla="*/ 427037 w 984250"/>
                    <a:gd name="connsiteY7" fmla="*/ 354806 h 355600"/>
                    <a:gd name="connsiteX8" fmla="*/ 564356 w 984250"/>
                    <a:gd name="connsiteY8" fmla="*/ 325437 h 355600"/>
                    <a:gd name="connsiteX9" fmla="*/ 656431 w 984250"/>
                    <a:gd name="connsiteY9" fmla="*/ 263525 h 355600"/>
                    <a:gd name="connsiteX10" fmla="*/ 889000 w 984250"/>
                    <a:gd name="connsiteY10" fmla="*/ 355600 h 355600"/>
                    <a:gd name="connsiteX11" fmla="*/ 984250 w 984250"/>
                    <a:gd name="connsiteY11" fmla="*/ 304800 h 355600"/>
                    <a:gd name="connsiteX0" fmla="*/ 0 w 984250"/>
                    <a:gd name="connsiteY0" fmla="*/ 0 h 360363"/>
                    <a:gd name="connsiteX1" fmla="*/ 53975 w 984250"/>
                    <a:gd name="connsiteY1" fmla="*/ 65088 h 360363"/>
                    <a:gd name="connsiteX2" fmla="*/ 108743 w 984250"/>
                    <a:gd name="connsiteY2" fmla="*/ 141288 h 360363"/>
                    <a:gd name="connsiteX3" fmla="*/ 127000 w 984250"/>
                    <a:gd name="connsiteY3" fmla="*/ 182562 h 360363"/>
                    <a:gd name="connsiteX4" fmla="*/ 222250 w 984250"/>
                    <a:gd name="connsiteY4" fmla="*/ 152400 h 360363"/>
                    <a:gd name="connsiteX5" fmla="*/ 307975 w 984250"/>
                    <a:gd name="connsiteY5" fmla="*/ 234950 h 360363"/>
                    <a:gd name="connsiteX6" fmla="*/ 361950 w 984250"/>
                    <a:gd name="connsiteY6" fmla="*/ 304800 h 360363"/>
                    <a:gd name="connsiteX7" fmla="*/ 427037 w 984250"/>
                    <a:gd name="connsiteY7" fmla="*/ 354806 h 360363"/>
                    <a:gd name="connsiteX8" fmla="*/ 564356 w 984250"/>
                    <a:gd name="connsiteY8" fmla="*/ 325437 h 360363"/>
                    <a:gd name="connsiteX9" fmla="*/ 656431 w 984250"/>
                    <a:gd name="connsiteY9" fmla="*/ 263525 h 360363"/>
                    <a:gd name="connsiteX10" fmla="*/ 822325 w 984250"/>
                    <a:gd name="connsiteY10" fmla="*/ 360363 h 360363"/>
                    <a:gd name="connsiteX11" fmla="*/ 984250 w 984250"/>
                    <a:gd name="connsiteY11" fmla="*/ 304800 h 360363"/>
                    <a:gd name="connsiteX0" fmla="*/ 0 w 1003300"/>
                    <a:gd name="connsiteY0" fmla="*/ 0 h 360363"/>
                    <a:gd name="connsiteX1" fmla="*/ 53975 w 1003300"/>
                    <a:gd name="connsiteY1" fmla="*/ 65088 h 360363"/>
                    <a:gd name="connsiteX2" fmla="*/ 108743 w 1003300"/>
                    <a:gd name="connsiteY2" fmla="*/ 141288 h 360363"/>
                    <a:gd name="connsiteX3" fmla="*/ 127000 w 1003300"/>
                    <a:gd name="connsiteY3" fmla="*/ 182562 h 360363"/>
                    <a:gd name="connsiteX4" fmla="*/ 222250 w 1003300"/>
                    <a:gd name="connsiteY4" fmla="*/ 152400 h 360363"/>
                    <a:gd name="connsiteX5" fmla="*/ 307975 w 1003300"/>
                    <a:gd name="connsiteY5" fmla="*/ 234950 h 360363"/>
                    <a:gd name="connsiteX6" fmla="*/ 361950 w 1003300"/>
                    <a:gd name="connsiteY6" fmla="*/ 304800 h 360363"/>
                    <a:gd name="connsiteX7" fmla="*/ 427037 w 1003300"/>
                    <a:gd name="connsiteY7" fmla="*/ 354806 h 360363"/>
                    <a:gd name="connsiteX8" fmla="*/ 564356 w 1003300"/>
                    <a:gd name="connsiteY8" fmla="*/ 325437 h 360363"/>
                    <a:gd name="connsiteX9" fmla="*/ 656431 w 1003300"/>
                    <a:gd name="connsiteY9" fmla="*/ 263525 h 360363"/>
                    <a:gd name="connsiteX10" fmla="*/ 822325 w 1003300"/>
                    <a:gd name="connsiteY10" fmla="*/ 360363 h 360363"/>
                    <a:gd name="connsiteX11" fmla="*/ 1003300 w 1003300"/>
                    <a:gd name="connsiteY11" fmla="*/ 261937 h 360363"/>
                    <a:gd name="connsiteX0" fmla="*/ 0 w 1003300"/>
                    <a:gd name="connsiteY0" fmla="*/ 0 h 360363"/>
                    <a:gd name="connsiteX1" fmla="*/ 53975 w 1003300"/>
                    <a:gd name="connsiteY1" fmla="*/ 65088 h 360363"/>
                    <a:gd name="connsiteX2" fmla="*/ 108743 w 1003300"/>
                    <a:gd name="connsiteY2" fmla="*/ 141288 h 360363"/>
                    <a:gd name="connsiteX3" fmla="*/ 127000 w 1003300"/>
                    <a:gd name="connsiteY3" fmla="*/ 182562 h 360363"/>
                    <a:gd name="connsiteX4" fmla="*/ 222250 w 1003300"/>
                    <a:gd name="connsiteY4" fmla="*/ 152400 h 360363"/>
                    <a:gd name="connsiteX5" fmla="*/ 307975 w 1003300"/>
                    <a:gd name="connsiteY5" fmla="*/ 234950 h 360363"/>
                    <a:gd name="connsiteX6" fmla="*/ 361950 w 1003300"/>
                    <a:gd name="connsiteY6" fmla="*/ 304800 h 360363"/>
                    <a:gd name="connsiteX7" fmla="*/ 427037 w 1003300"/>
                    <a:gd name="connsiteY7" fmla="*/ 354806 h 360363"/>
                    <a:gd name="connsiteX8" fmla="*/ 564356 w 1003300"/>
                    <a:gd name="connsiteY8" fmla="*/ 325437 h 360363"/>
                    <a:gd name="connsiteX9" fmla="*/ 656431 w 1003300"/>
                    <a:gd name="connsiteY9" fmla="*/ 263525 h 360363"/>
                    <a:gd name="connsiteX10" fmla="*/ 822325 w 1003300"/>
                    <a:gd name="connsiteY10" fmla="*/ 360363 h 360363"/>
                    <a:gd name="connsiteX11" fmla="*/ 1003300 w 1003300"/>
                    <a:gd name="connsiteY11" fmla="*/ 261937 h 360363"/>
                    <a:gd name="connsiteX0" fmla="*/ 0 w 1003300"/>
                    <a:gd name="connsiteY0" fmla="*/ 0 h 360363"/>
                    <a:gd name="connsiteX1" fmla="*/ 53975 w 1003300"/>
                    <a:gd name="connsiteY1" fmla="*/ 65088 h 360363"/>
                    <a:gd name="connsiteX2" fmla="*/ 108743 w 1003300"/>
                    <a:gd name="connsiteY2" fmla="*/ 141288 h 360363"/>
                    <a:gd name="connsiteX3" fmla="*/ 127000 w 1003300"/>
                    <a:gd name="connsiteY3" fmla="*/ 182562 h 360363"/>
                    <a:gd name="connsiteX4" fmla="*/ 222250 w 1003300"/>
                    <a:gd name="connsiteY4" fmla="*/ 152400 h 360363"/>
                    <a:gd name="connsiteX5" fmla="*/ 307975 w 1003300"/>
                    <a:gd name="connsiteY5" fmla="*/ 234950 h 360363"/>
                    <a:gd name="connsiteX6" fmla="*/ 361950 w 1003300"/>
                    <a:gd name="connsiteY6" fmla="*/ 304800 h 360363"/>
                    <a:gd name="connsiteX7" fmla="*/ 427037 w 1003300"/>
                    <a:gd name="connsiteY7" fmla="*/ 354806 h 360363"/>
                    <a:gd name="connsiteX8" fmla="*/ 564356 w 1003300"/>
                    <a:gd name="connsiteY8" fmla="*/ 325437 h 360363"/>
                    <a:gd name="connsiteX9" fmla="*/ 656431 w 1003300"/>
                    <a:gd name="connsiteY9" fmla="*/ 263525 h 360363"/>
                    <a:gd name="connsiteX10" fmla="*/ 822325 w 1003300"/>
                    <a:gd name="connsiteY10" fmla="*/ 360363 h 360363"/>
                    <a:gd name="connsiteX11" fmla="*/ 1003300 w 1003300"/>
                    <a:gd name="connsiteY11" fmla="*/ 261937 h 360363"/>
                    <a:gd name="connsiteX0" fmla="*/ 0 w 1003300"/>
                    <a:gd name="connsiteY0" fmla="*/ 0 h 360363"/>
                    <a:gd name="connsiteX1" fmla="*/ 53975 w 1003300"/>
                    <a:gd name="connsiteY1" fmla="*/ 65088 h 360363"/>
                    <a:gd name="connsiteX2" fmla="*/ 108743 w 1003300"/>
                    <a:gd name="connsiteY2" fmla="*/ 141288 h 360363"/>
                    <a:gd name="connsiteX3" fmla="*/ 127000 w 1003300"/>
                    <a:gd name="connsiteY3" fmla="*/ 182562 h 360363"/>
                    <a:gd name="connsiteX4" fmla="*/ 222250 w 1003300"/>
                    <a:gd name="connsiteY4" fmla="*/ 152400 h 360363"/>
                    <a:gd name="connsiteX5" fmla="*/ 307975 w 1003300"/>
                    <a:gd name="connsiteY5" fmla="*/ 234950 h 360363"/>
                    <a:gd name="connsiteX6" fmla="*/ 361950 w 1003300"/>
                    <a:gd name="connsiteY6" fmla="*/ 304800 h 360363"/>
                    <a:gd name="connsiteX7" fmla="*/ 427037 w 1003300"/>
                    <a:gd name="connsiteY7" fmla="*/ 354806 h 360363"/>
                    <a:gd name="connsiteX8" fmla="*/ 564356 w 1003300"/>
                    <a:gd name="connsiteY8" fmla="*/ 325437 h 360363"/>
                    <a:gd name="connsiteX9" fmla="*/ 656431 w 1003300"/>
                    <a:gd name="connsiteY9" fmla="*/ 263525 h 360363"/>
                    <a:gd name="connsiteX10" fmla="*/ 822325 w 1003300"/>
                    <a:gd name="connsiteY10" fmla="*/ 360363 h 360363"/>
                    <a:gd name="connsiteX11" fmla="*/ 1003300 w 1003300"/>
                    <a:gd name="connsiteY11" fmla="*/ 261937 h 360363"/>
                    <a:gd name="connsiteX0" fmla="*/ 0 w 1003300"/>
                    <a:gd name="connsiteY0" fmla="*/ 0 h 360363"/>
                    <a:gd name="connsiteX1" fmla="*/ 53975 w 1003300"/>
                    <a:gd name="connsiteY1" fmla="*/ 65088 h 360363"/>
                    <a:gd name="connsiteX2" fmla="*/ 108743 w 1003300"/>
                    <a:gd name="connsiteY2" fmla="*/ 141288 h 360363"/>
                    <a:gd name="connsiteX3" fmla="*/ 127000 w 1003300"/>
                    <a:gd name="connsiteY3" fmla="*/ 182562 h 360363"/>
                    <a:gd name="connsiteX4" fmla="*/ 222250 w 1003300"/>
                    <a:gd name="connsiteY4" fmla="*/ 152400 h 360363"/>
                    <a:gd name="connsiteX5" fmla="*/ 307975 w 1003300"/>
                    <a:gd name="connsiteY5" fmla="*/ 234950 h 360363"/>
                    <a:gd name="connsiteX6" fmla="*/ 361950 w 1003300"/>
                    <a:gd name="connsiteY6" fmla="*/ 304800 h 360363"/>
                    <a:gd name="connsiteX7" fmla="*/ 427037 w 1003300"/>
                    <a:gd name="connsiteY7" fmla="*/ 354806 h 360363"/>
                    <a:gd name="connsiteX8" fmla="*/ 564356 w 1003300"/>
                    <a:gd name="connsiteY8" fmla="*/ 325437 h 360363"/>
                    <a:gd name="connsiteX9" fmla="*/ 656431 w 1003300"/>
                    <a:gd name="connsiteY9" fmla="*/ 263525 h 360363"/>
                    <a:gd name="connsiteX10" fmla="*/ 822325 w 1003300"/>
                    <a:gd name="connsiteY10" fmla="*/ 360363 h 360363"/>
                    <a:gd name="connsiteX11" fmla="*/ 1003300 w 1003300"/>
                    <a:gd name="connsiteY11" fmla="*/ 261937 h 360363"/>
                    <a:gd name="connsiteX0" fmla="*/ 0 w 1003300"/>
                    <a:gd name="connsiteY0" fmla="*/ 0 h 364526"/>
                    <a:gd name="connsiteX1" fmla="*/ 53975 w 1003300"/>
                    <a:gd name="connsiteY1" fmla="*/ 65088 h 364526"/>
                    <a:gd name="connsiteX2" fmla="*/ 108743 w 1003300"/>
                    <a:gd name="connsiteY2" fmla="*/ 141288 h 364526"/>
                    <a:gd name="connsiteX3" fmla="*/ 127000 w 1003300"/>
                    <a:gd name="connsiteY3" fmla="*/ 182562 h 364526"/>
                    <a:gd name="connsiteX4" fmla="*/ 222250 w 1003300"/>
                    <a:gd name="connsiteY4" fmla="*/ 152400 h 364526"/>
                    <a:gd name="connsiteX5" fmla="*/ 307975 w 1003300"/>
                    <a:gd name="connsiteY5" fmla="*/ 234950 h 364526"/>
                    <a:gd name="connsiteX6" fmla="*/ 361950 w 1003300"/>
                    <a:gd name="connsiteY6" fmla="*/ 304800 h 364526"/>
                    <a:gd name="connsiteX7" fmla="*/ 427037 w 1003300"/>
                    <a:gd name="connsiteY7" fmla="*/ 354806 h 364526"/>
                    <a:gd name="connsiteX8" fmla="*/ 564356 w 1003300"/>
                    <a:gd name="connsiteY8" fmla="*/ 325437 h 364526"/>
                    <a:gd name="connsiteX9" fmla="*/ 656431 w 1003300"/>
                    <a:gd name="connsiteY9" fmla="*/ 263525 h 364526"/>
                    <a:gd name="connsiteX10" fmla="*/ 822325 w 1003300"/>
                    <a:gd name="connsiteY10" fmla="*/ 360363 h 364526"/>
                    <a:gd name="connsiteX11" fmla="*/ 1003300 w 1003300"/>
                    <a:gd name="connsiteY11" fmla="*/ 261937 h 364526"/>
                    <a:gd name="connsiteX0" fmla="*/ 0 w 1003300"/>
                    <a:gd name="connsiteY0" fmla="*/ 0 h 364526"/>
                    <a:gd name="connsiteX1" fmla="*/ 53975 w 1003300"/>
                    <a:gd name="connsiteY1" fmla="*/ 65088 h 364526"/>
                    <a:gd name="connsiteX2" fmla="*/ 108743 w 1003300"/>
                    <a:gd name="connsiteY2" fmla="*/ 141288 h 364526"/>
                    <a:gd name="connsiteX3" fmla="*/ 127000 w 1003300"/>
                    <a:gd name="connsiteY3" fmla="*/ 182562 h 364526"/>
                    <a:gd name="connsiteX4" fmla="*/ 222250 w 1003300"/>
                    <a:gd name="connsiteY4" fmla="*/ 152400 h 364526"/>
                    <a:gd name="connsiteX5" fmla="*/ 307975 w 1003300"/>
                    <a:gd name="connsiteY5" fmla="*/ 234950 h 364526"/>
                    <a:gd name="connsiteX6" fmla="*/ 361950 w 1003300"/>
                    <a:gd name="connsiteY6" fmla="*/ 304800 h 364526"/>
                    <a:gd name="connsiteX7" fmla="*/ 427037 w 1003300"/>
                    <a:gd name="connsiteY7" fmla="*/ 354806 h 364526"/>
                    <a:gd name="connsiteX8" fmla="*/ 564356 w 1003300"/>
                    <a:gd name="connsiteY8" fmla="*/ 325437 h 364526"/>
                    <a:gd name="connsiteX9" fmla="*/ 656431 w 1003300"/>
                    <a:gd name="connsiteY9" fmla="*/ 263525 h 364526"/>
                    <a:gd name="connsiteX10" fmla="*/ 822325 w 1003300"/>
                    <a:gd name="connsiteY10" fmla="*/ 360363 h 364526"/>
                    <a:gd name="connsiteX11" fmla="*/ 1003300 w 1003300"/>
                    <a:gd name="connsiteY11" fmla="*/ 261937 h 364526"/>
                    <a:gd name="connsiteX0" fmla="*/ 0 w 1003300"/>
                    <a:gd name="connsiteY0" fmla="*/ 0 h 364526"/>
                    <a:gd name="connsiteX1" fmla="*/ 53975 w 1003300"/>
                    <a:gd name="connsiteY1" fmla="*/ 65088 h 364526"/>
                    <a:gd name="connsiteX2" fmla="*/ 127000 w 1003300"/>
                    <a:gd name="connsiteY2" fmla="*/ 182562 h 364526"/>
                    <a:gd name="connsiteX3" fmla="*/ 222250 w 1003300"/>
                    <a:gd name="connsiteY3" fmla="*/ 152400 h 364526"/>
                    <a:gd name="connsiteX4" fmla="*/ 307975 w 1003300"/>
                    <a:gd name="connsiteY4" fmla="*/ 234950 h 364526"/>
                    <a:gd name="connsiteX5" fmla="*/ 361950 w 1003300"/>
                    <a:gd name="connsiteY5" fmla="*/ 304800 h 364526"/>
                    <a:gd name="connsiteX6" fmla="*/ 427037 w 1003300"/>
                    <a:gd name="connsiteY6" fmla="*/ 354806 h 364526"/>
                    <a:gd name="connsiteX7" fmla="*/ 564356 w 1003300"/>
                    <a:gd name="connsiteY7" fmla="*/ 325437 h 364526"/>
                    <a:gd name="connsiteX8" fmla="*/ 656431 w 1003300"/>
                    <a:gd name="connsiteY8" fmla="*/ 263525 h 364526"/>
                    <a:gd name="connsiteX9" fmla="*/ 822325 w 1003300"/>
                    <a:gd name="connsiteY9" fmla="*/ 360363 h 364526"/>
                    <a:gd name="connsiteX10" fmla="*/ 1003300 w 1003300"/>
                    <a:gd name="connsiteY10" fmla="*/ 261937 h 364526"/>
                    <a:gd name="connsiteX0" fmla="*/ 0 w 1003300"/>
                    <a:gd name="connsiteY0" fmla="*/ 0 h 364526"/>
                    <a:gd name="connsiteX1" fmla="*/ 53975 w 1003300"/>
                    <a:gd name="connsiteY1" fmla="*/ 65088 h 364526"/>
                    <a:gd name="connsiteX2" fmla="*/ 127000 w 1003300"/>
                    <a:gd name="connsiteY2" fmla="*/ 182562 h 364526"/>
                    <a:gd name="connsiteX3" fmla="*/ 222250 w 1003300"/>
                    <a:gd name="connsiteY3" fmla="*/ 152400 h 364526"/>
                    <a:gd name="connsiteX4" fmla="*/ 307975 w 1003300"/>
                    <a:gd name="connsiteY4" fmla="*/ 234950 h 364526"/>
                    <a:gd name="connsiteX5" fmla="*/ 361950 w 1003300"/>
                    <a:gd name="connsiteY5" fmla="*/ 304800 h 364526"/>
                    <a:gd name="connsiteX6" fmla="*/ 427037 w 1003300"/>
                    <a:gd name="connsiteY6" fmla="*/ 354806 h 364526"/>
                    <a:gd name="connsiteX7" fmla="*/ 564356 w 1003300"/>
                    <a:gd name="connsiteY7" fmla="*/ 325437 h 364526"/>
                    <a:gd name="connsiteX8" fmla="*/ 656431 w 1003300"/>
                    <a:gd name="connsiteY8" fmla="*/ 263525 h 364526"/>
                    <a:gd name="connsiteX9" fmla="*/ 822325 w 1003300"/>
                    <a:gd name="connsiteY9" fmla="*/ 360363 h 364526"/>
                    <a:gd name="connsiteX10" fmla="*/ 1003300 w 1003300"/>
                    <a:gd name="connsiteY10" fmla="*/ 261937 h 364526"/>
                    <a:gd name="connsiteX0" fmla="*/ 0 w 1003300"/>
                    <a:gd name="connsiteY0" fmla="*/ 0 h 355241"/>
                    <a:gd name="connsiteX1" fmla="*/ 53975 w 1003300"/>
                    <a:gd name="connsiteY1" fmla="*/ 65088 h 355241"/>
                    <a:gd name="connsiteX2" fmla="*/ 127000 w 1003300"/>
                    <a:gd name="connsiteY2" fmla="*/ 182562 h 355241"/>
                    <a:gd name="connsiteX3" fmla="*/ 222250 w 1003300"/>
                    <a:gd name="connsiteY3" fmla="*/ 152400 h 355241"/>
                    <a:gd name="connsiteX4" fmla="*/ 307975 w 1003300"/>
                    <a:gd name="connsiteY4" fmla="*/ 234950 h 355241"/>
                    <a:gd name="connsiteX5" fmla="*/ 361950 w 1003300"/>
                    <a:gd name="connsiteY5" fmla="*/ 304800 h 355241"/>
                    <a:gd name="connsiteX6" fmla="*/ 427037 w 1003300"/>
                    <a:gd name="connsiteY6" fmla="*/ 354806 h 355241"/>
                    <a:gd name="connsiteX7" fmla="*/ 564356 w 1003300"/>
                    <a:gd name="connsiteY7" fmla="*/ 325437 h 355241"/>
                    <a:gd name="connsiteX8" fmla="*/ 656431 w 1003300"/>
                    <a:gd name="connsiteY8" fmla="*/ 263525 h 355241"/>
                    <a:gd name="connsiteX9" fmla="*/ 843756 w 1003300"/>
                    <a:gd name="connsiteY9" fmla="*/ 348457 h 355241"/>
                    <a:gd name="connsiteX10" fmla="*/ 1003300 w 1003300"/>
                    <a:gd name="connsiteY10" fmla="*/ 261937 h 355241"/>
                    <a:gd name="connsiteX0" fmla="*/ 0 w 1003300"/>
                    <a:gd name="connsiteY0" fmla="*/ 0 h 355258"/>
                    <a:gd name="connsiteX1" fmla="*/ 53975 w 1003300"/>
                    <a:gd name="connsiteY1" fmla="*/ 65088 h 355258"/>
                    <a:gd name="connsiteX2" fmla="*/ 127000 w 1003300"/>
                    <a:gd name="connsiteY2" fmla="*/ 182562 h 355258"/>
                    <a:gd name="connsiteX3" fmla="*/ 222250 w 1003300"/>
                    <a:gd name="connsiteY3" fmla="*/ 152400 h 355258"/>
                    <a:gd name="connsiteX4" fmla="*/ 307975 w 1003300"/>
                    <a:gd name="connsiteY4" fmla="*/ 234950 h 355258"/>
                    <a:gd name="connsiteX5" fmla="*/ 361950 w 1003300"/>
                    <a:gd name="connsiteY5" fmla="*/ 304800 h 355258"/>
                    <a:gd name="connsiteX6" fmla="*/ 427037 w 1003300"/>
                    <a:gd name="connsiteY6" fmla="*/ 354806 h 355258"/>
                    <a:gd name="connsiteX7" fmla="*/ 564356 w 1003300"/>
                    <a:gd name="connsiteY7" fmla="*/ 325437 h 355258"/>
                    <a:gd name="connsiteX8" fmla="*/ 656431 w 1003300"/>
                    <a:gd name="connsiteY8" fmla="*/ 263525 h 355258"/>
                    <a:gd name="connsiteX9" fmla="*/ 810419 w 1003300"/>
                    <a:gd name="connsiteY9" fmla="*/ 350839 h 355258"/>
                    <a:gd name="connsiteX10" fmla="*/ 1003300 w 1003300"/>
                    <a:gd name="connsiteY10" fmla="*/ 261937 h 355258"/>
                    <a:gd name="connsiteX0" fmla="*/ 0 w 1003300"/>
                    <a:gd name="connsiteY0" fmla="*/ 0 h 355241"/>
                    <a:gd name="connsiteX1" fmla="*/ 53975 w 1003300"/>
                    <a:gd name="connsiteY1" fmla="*/ 65088 h 355241"/>
                    <a:gd name="connsiteX2" fmla="*/ 127000 w 1003300"/>
                    <a:gd name="connsiteY2" fmla="*/ 182562 h 355241"/>
                    <a:gd name="connsiteX3" fmla="*/ 222250 w 1003300"/>
                    <a:gd name="connsiteY3" fmla="*/ 152400 h 355241"/>
                    <a:gd name="connsiteX4" fmla="*/ 307975 w 1003300"/>
                    <a:gd name="connsiteY4" fmla="*/ 234950 h 355241"/>
                    <a:gd name="connsiteX5" fmla="*/ 361950 w 1003300"/>
                    <a:gd name="connsiteY5" fmla="*/ 304800 h 355241"/>
                    <a:gd name="connsiteX6" fmla="*/ 427037 w 1003300"/>
                    <a:gd name="connsiteY6" fmla="*/ 354806 h 355241"/>
                    <a:gd name="connsiteX7" fmla="*/ 564356 w 1003300"/>
                    <a:gd name="connsiteY7" fmla="*/ 325437 h 355241"/>
                    <a:gd name="connsiteX8" fmla="*/ 656431 w 1003300"/>
                    <a:gd name="connsiteY8" fmla="*/ 263525 h 355241"/>
                    <a:gd name="connsiteX9" fmla="*/ 810419 w 1003300"/>
                    <a:gd name="connsiteY9" fmla="*/ 350839 h 355241"/>
                    <a:gd name="connsiteX10" fmla="*/ 912813 w 1003300"/>
                    <a:gd name="connsiteY10" fmla="*/ 303212 h 355241"/>
                    <a:gd name="connsiteX11" fmla="*/ 1003300 w 1003300"/>
                    <a:gd name="connsiteY11" fmla="*/ 261937 h 355241"/>
                    <a:gd name="connsiteX0" fmla="*/ 0 w 1003300"/>
                    <a:gd name="connsiteY0" fmla="*/ 0 h 355600"/>
                    <a:gd name="connsiteX1" fmla="*/ 53975 w 1003300"/>
                    <a:gd name="connsiteY1" fmla="*/ 65088 h 355600"/>
                    <a:gd name="connsiteX2" fmla="*/ 127000 w 1003300"/>
                    <a:gd name="connsiteY2" fmla="*/ 182562 h 355600"/>
                    <a:gd name="connsiteX3" fmla="*/ 222250 w 1003300"/>
                    <a:gd name="connsiteY3" fmla="*/ 152400 h 355600"/>
                    <a:gd name="connsiteX4" fmla="*/ 307975 w 1003300"/>
                    <a:gd name="connsiteY4" fmla="*/ 234950 h 355600"/>
                    <a:gd name="connsiteX5" fmla="*/ 361950 w 1003300"/>
                    <a:gd name="connsiteY5" fmla="*/ 304800 h 355600"/>
                    <a:gd name="connsiteX6" fmla="*/ 427037 w 1003300"/>
                    <a:gd name="connsiteY6" fmla="*/ 354806 h 355600"/>
                    <a:gd name="connsiteX7" fmla="*/ 564356 w 1003300"/>
                    <a:gd name="connsiteY7" fmla="*/ 325437 h 355600"/>
                    <a:gd name="connsiteX8" fmla="*/ 656431 w 1003300"/>
                    <a:gd name="connsiteY8" fmla="*/ 263525 h 355600"/>
                    <a:gd name="connsiteX9" fmla="*/ 810419 w 1003300"/>
                    <a:gd name="connsiteY9" fmla="*/ 350839 h 355600"/>
                    <a:gd name="connsiteX10" fmla="*/ 908050 w 1003300"/>
                    <a:gd name="connsiteY10" fmla="*/ 355600 h 355600"/>
                    <a:gd name="connsiteX11" fmla="*/ 1003300 w 1003300"/>
                    <a:gd name="connsiteY11" fmla="*/ 261937 h 355600"/>
                    <a:gd name="connsiteX0" fmla="*/ 0 w 965200"/>
                    <a:gd name="connsiteY0" fmla="*/ 0 h 355600"/>
                    <a:gd name="connsiteX1" fmla="*/ 53975 w 965200"/>
                    <a:gd name="connsiteY1" fmla="*/ 65088 h 355600"/>
                    <a:gd name="connsiteX2" fmla="*/ 127000 w 965200"/>
                    <a:gd name="connsiteY2" fmla="*/ 182562 h 355600"/>
                    <a:gd name="connsiteX3" fmla="*/ 222250 w 965200"/>
                    <a:gd name="connsiteY3" fmla="*/ 152400 h 355600"/>
                    <a:gd name="connsiteX4" fmla="*/ 307975 w 965200"/>
                    <a:gd name="connsiteY4" fmla="*/ 234950 h 355600"/>
                    <a:gd name="connsiteX5" fmla="*/ 361950 w 965200"/>
                    <a:gd name="connsiteY5" fmla="*/ 304800 h 355600"/>
                    <a:gd name="connsiteX6" fmla="*/ 427037 w 965200"/>
                    <a:gd name="connsiteY6" fmla="*/ 354806 h 355600"/>
                    <a:gd name="connsiteX7" fmla="*/ 564356 w 965200"/>
                    <a:gd name="connsiteY7" fmla="*/ 325437 h 355600"/>
                    <a:gd name="connsiteX8" fmla="*/ 656431 w 965200"/>
                    <a:gd name="connsiteY8" fmla="*/ 263525 h 355600"/>
                    <a:gd name="connsiteX9" fmla="*/ 810419 w 965200"/>
                    <a:gd name="connsiteY9" fmla="*/ 350839 h 355600"/>
                    <a:gd name="connsiteX10" fmla="*/ 908050 w 965200"/>
                    <a:gd name="connsiteY10" fmla="*/ 355600 h 355600"/>
                    <a:gd name="connsiteX11" fmla="*/ 965200 w 965200"/>
                    <a:gd name="connsiteY11" fmla="*/ 259556 h 355600"/>
                    <a:gd name="connsiteX0" fmla="*/ 0 w 969433"/>
                    <a:gd name="connsiteY0" fmla="*/ 0 h 355600"/>
                    <a:gd name="connsiteX1" fmla="*/ 53975 w 969433"/>
                    <a:gd name="connsiteY1" fmla="*/ 65088 h 355600"/>
                    <a:gd name="connsiteX2" fmla="*/ 127000 w 969433"/>
                    <a:gd name="connsiteY2" fmla="*/ 182562 h 355600"/>
                    <a:gd name="connsiteX3" fmla="*/ 222250 w 969433"/>
                    <a:gd name="connsiteY3" fmla="*/ 152400 h 355600"/>
                    <a:gd name="connsiteX4" fmla="*/ 307975 w 969433"/>
                    <a:gd name="connsiteY4" fmla="*/ 234950 h 355600"/>
                    <a:gd name="connsiteX5" fmla="*/ 361950 w 969433"/>
                    <a:gd name="connsiteY5" fmla="*/ 304800 h 355600"/>
                    <a:gd name="connsiteX6" fmla="*/ 427037 w 969433"/>
                    <a:gd name="connsiteY6" fmla="*/ 354806 h 355600"/>
                    <a:gd name="connsiteX7" fmla="*/ 564356 w 969433"/>
                    <a:gd name="connsiteY7" fmla="*/ 325437 h 355600"/>
                    <a:gd name="connsiteX8" fmla="*/ 656431 w 969433"/>
                    <a:gd name="connsiteY8" fmla="*/ 263525 h 355600"/>
                    <a:gd name="connsiteX9" fmla="*/ 810419 w 969433"/>
                    <a:gd name="connsiteY9" fmla="*/ 350839 h 355600"/>
                    <a:gd name="connsiteX10" fmla="*/ 908050 w 969433"/>
                    <a:gd name="connsiteY10" fmla="*/ 355600 h 355600"/>
                    <a:gd name="connsiteX11" fmla="*/ 965200 w 969433"/>
                    <a:gd name="connsiteY11" fmla="*/ 259556 h 355600"/>
                    <a:gd name="connsiteX12" fmla="*/ 965200 w 969433"/>
                    <a:gd name="connsiteY12" fmla="*/ 257968 h 355600"/>
                    <a:gd name="connsiteX0" fmla="*/ 0 w 1053306"/>
                    <a:gd name="connsiteY0" fmla="*/ 0 h 355600"/>
                    <a:gd name="connsiteX1" fmla="*/ 53975 w 1053306"/>
                    <a:gd name="connsiteY1" fmla="*/ 65088 h 355600"/>
                    <a:gd name="connsiteX2" fmla="*/ 127000 w 1053306"/>
                    <a:gd name="connsiteY2" fmla="*/ 182562 h 355600"/>
                    <a:gd name="connsiteX3" fmla="*/ 222250 w 1053306"/>
                    <a:gd name="connsiteY3" fmla="*/ 152400 h 355600"/>
                    <a:gd name="connsiteX4" fmla="*/ 307975 w 1053306"/>
                    <a:gd name="connsiteY4" fmla="*/ 234950 h 355600"/>
                    <a:gd name="connsiteX5" fmla="*/ 361950 w 1053306"/>
                    <a:gd name="connsiteY5" fmla="*/ 304800 h 355600"/>
                    <a:gd name="connsiteX6" fmla="*/ 427037 w 1053306"/>
                    <a:gd name="connsiteY6" fmla="*/ 354806 h 355600"/>
                    <a:gd name="connsiteX7" fmla="*/ 564356 w 1053306"/>
                    <a:gd name="connsiteY7" fmla="*/ 325437 h 355600"/>
                    <a:gd name="connsiteX8" fmla="*/ 656431 w 1053306"/>
                    <a:gd name="connsiteY8" fmla="*/ 263525 h 355600"/>
                    <a:gd name="connsiteX9" fmla="*/ 810419 w 1053306"/>
                    <a:gd name="connsiteY9" fmla="*/ 350839 h 355600"/>
                    <a:gd name="connsiteX10" fmla="*/ 908050 w 1053306"/>
                    <a:gd name="connsiteY10" fmla="*/ 355600 h 355600"/>
                    <a:gd name="connsiteX11" fmla="*/ 965200 w 1053306"/>
                    <a:gd name="connsiteY11" fmla="*/ 259556 h 355600"/>
                    <a:gd name="connsiteX12" fmla="*/ 1053306 w 1053306"/>
                    <a:gd name="connsiteY12" fmla="*/ 257968 h 355600"/>
                    <a:gd name="connsiteX0" fmla="*/ 0 w 1155700"/>
                    <a:gd name="connsiteY0" fmla="*/ 0 h 355600"/>
                    <a:gd name="connsiteX1" fmla="*/ 53975 w 1155700"/>
                    <a:gd name="connsiteY1" fmla="*/ 65088 h 355600"/>
                    <a:gd name="connsiteX2" fmla="*/ 127000 w 1155700"/>
                    <a:gd name="connsiteY2" fmla="*/ 182562 h 355600"/>
                    <a:gd name="connsiteX3" fmla="*/ 222250 w 1155700"/>
                    <a:gd name="connsiteY3" fmla="*/ 152400 h 355600"/>
                    <a:gd name="connsiteX4" fmla="*/ 307975 w 1155700"/>
                    <a:gd name="connsiteY4" fmla="*/ 234950 h 355600"/>
                    <a:gd name="connsiteX5" fmla="*/ 361950 w 1155700"/>
                    <a:gd name="connsiteY5" fmla="*/ 304800 h 355600"/>
                    <a:gd name="connsiteX6" fmla="*/ 427037 w 1155700"/>
                    <a:gd name="connsiteY6" fmla="*/ 354806 h 355600"/>
                    <a:gd name="connsiteX7" fmla="*/ 564356 w 1155700"/>
                    <a:gd name="connsiteY7" fmla="*/ 325437 h 355600"/>
                    <a:gd name="connsiteX8" fmla="*/ 656431 w 1155700"/>
                    <a:gd name="connsiteY8" fmla="*/ 263525 h 355600"/>
                    <a:gd name="connsiteX9" fmla="*/ 810419 w 1155700"/>
                    <a:gd name="connsiteY9" fmla="*/ 350839 h 355600"/>
                    <a:gd name="connsiteX10" fmla="*/ 908050 w 1155700"/>
                    <a:gd name="connsiteY10" fmla="*/ 355600 h 355600"/>
                    <a:gd name="connsiteX11" fmla="*/ 965200 w 1155700"/>
                    <a:gd name="connsiteY11" fmla="*/ 259556 h 355600"/>
                    <a:gd name="connsiteX12" fmla="*/ 1155700 w 1155700"/>
                    <a:gd name="connsiteY12" fmla="*/ 177005 h 355600"/>
                    <a:gd name="connsiteX0" fmla="*/ 0 w 1155700"/>
                    <a:gd name="connsiteY0" fmla="*/ 0 h 355600"/>
                    <a:gd name="connsiteX1" fmla="*/ 53975 w 1155700"/>
                    <a:gd name="connsiteY1" fmla="*/ 65088 h 355600"/>
                    <a:gd name="connsiteX2" fmla="*/ 127000 w 1155700"/>
                    <a:gd name="connsiteY2" fmla="*/ 182562 h 355600"/>
                    <a:gd name="connsiteX3" fmla="*/ 222250 w 1155700"/>
                    <a:gd name="connsiteY3" fmla="*/ 152400 h 355600"/>
                    <a:gd name="connsiteX4" fmla="*/ 307975 w 1155700"/>
                    <a:gd name="connsiteY4" fmla="*/ 234950 h 355600"/>
                    <a:gd name="connsiteX5" fmla="*/ 361950 w 1155700"/>
                    <a:gd name="connsiteY5" fmla="*/ 304800 h 355600"/>
                    <a:gd name="connsiteX6" fmla="*/ 427037 w 1155700"/>
                    <a:gd name="connsiteY6" fmla="*/ 354806 h 355600"/>
                    <a:gd name="connsiteX7" fmla="*/ 564356 w 1155700"/>
                    <a:gd name="connsiteY7" fmla="*/ 325437 h 355600"/>
                    <a:gd name="connsiteX8" fmla="*/ 656431 w 1155700"/>
                    <a:gd name="connsiteY8" fmla="*/ 263525 h 355600"/>
                    <a:gd name="connsiteX9" fmla="*/ 810419 w 1155700"/>
                    <a:gd name="connsiteY9" fmla="*/ 350839 h 355600"/>
                    <a:gd name="connsiteX10" fmla="*/ 908050 w 1155700"/>
                    <a:gd name="connsiteY10" fmla="*/ 355600 h 355600"/>
                    <a:gd name="connsiteX11" fmla="*/ 965200 w 1155700"/>
                    <a:gd name="connsiteY11" fmla="*/ 259556 h 355600"/>
                    <a:gd name="connsiteX12" fmla="*/ 1041399 w 1155700"/>
                    <a:gd name="connsiteY12" fmla="*/ 222249 h 355600"/>
                    <a:gd name="connsiteX13" fmla="*/ 1155700 w 1155700"/>
                    <a:gd name="connsiteY13" fmla="*/ 177005 h 355600"/>
                    <a:gd name="connsiteX0" fmla="*/ 0 w 1155700"/>
                    <a:gd name="connsiteY0" fmla="*/ 0 h 355600"/>
                    <a:gd name="connsiteX1" fmla="*/ 53975 w 1155700"/>
                    <a:gd name="connsiteY1" fmla="*/ 65088 h 355600"/>
                    <a:gd name="connsiteX2" fmla="*/ 127000 w 1155700"/>
                    <a:gd name="connsiteY2" fmla="*/ 182562 h 355600"/>
                    <a:gd name="connsiteX3" fmla="*/ 222250 w 1155700"/>
                    <a:gd name="connsiteY3" fmla="*/ 152400 h 355600"/>
                    <a:gd name="connsiteX4" fmla="*/ 307975 w 1155700"/>
                    <a:gd name="connsiteY4" fmla="*/ 234950 h 355600"/>
                    <a:gd name="connsiteX5" fmla="*/ 361950 w 1155700"/>
                    <a:gd name="connsiteY5" fmla="*/ 304800 h 355600"/>
                    <a:gd name="connsiteX6" fmla="*/ 427037 w 1155700"/>
                    <a:gd name="connsiteY6" fmla="*/ 354806 h 355600"/>
                    <a:gd name="connsiteX7" fmla="*/ 564356 w 1155700"/>
                    <a:gd name="connsiteY7" fmla="*/ 325437 h 355600"/>
                    <a:gd name="connsiteX8" fmla="*/ 656431 w 1155700"/>
                    <a:gd name="connsiteY8" fmla="*/ 263525 h 355600"/>
                    <a:gd name="connsiteX9" fmla="*/ 810419 w 1155700"/>
                    <a:gd name="connsiteY9" fmla="*/ 350839 h 355600"/>
                    <a:gd name="connsiteX10" fmla="*/ 908050 w 1155700"/>
                    <a:gd name="connsiteY10" fmla="*/ 355600 h 355600"/>
                    <a:gd name="connsiteX11" fmla="*/ 965200 w 1155700"/>
                    <a:gd name="connsiteY11" fmla="*/ 259556 h 355600"/>
                    <a:gd name="connsiteX12" fmla="*/ 1039018 w 1155700"/>
                    <a:gd name="connsiteY12" fmla="*/ 260349 h 355600"/>
                    <a:gd name="connsiteX13" fmla="*/ 1155700 w 1155700"/>
                    <a:gd name="connsiteY13" fmla="*/ 177005 h 355600"/>
                    <a:gd name="connsiteX0" fmla="*/ 0 w 1155700"/>
                    <a:gd name="connsiteY0" fmla="*/ 0 h 355600"/>
                    <a:gd name="connsiteX1" fmla="*/ 53975 w 1155700"/>
                    <a:gd name="connsiteY1" fmla="*/ 65088 h 355600"/>
                    <a:gd name="connsiteX2" fmla="*/ 127000 w 1155700"/>
                    <a:gd name="connsiteY2" fmla="*/ 182562 h 355600"/>
                    <a:gd name="connsiteX3" fmla="*/ 222250 w 1155700"/>
                    <a:gd name="connsiteY3" fmla="*/ 152400 h 355600"/>
                    <a:gd name="connsiteX4" fmla="*/ 307975 w 1155700"/>
                    <a:gd name="connsiteY4" fmla="*/ 234950 h 355600"/>
                    <a:gd name="connsiteX5" fmla="*/ 361950 w 1155700"/>
                    <a:gd name="connsiteY5" fmla="*/ 304800 h 355600"/>
                    <a:gd name="connsiteX6" fmla="*/ 427037 w 1155700"/>
                    <a:gd name="connsiteY6" fmla="*/ 354806 h 355600"/>
                    <a:gd name="connsiteX7" fmla="*/ 564356 w 1155700"/>
                    <a:gd name="connsiteY7" fmla="*/ 325437 h 355600"/>
                    <a:gd name="connsiteX8" fmla="*/ 656431 w 1155700"/>
                    <a:gd name="connsiteY8" fmla="*/ 263525 h 355600"/>
                    <a:gd name="connsiteX9" fmla="*/ 810419 w 1155700"/>
                    <a:gd name="connsiteY9" fmla="*/ 350839 h 355600"/>
                    <a:gd name="connsiteX10" fmla="*/ 908050 w 1155700"/>
                    <a:gd name="connsiteY10" fmla="*/ 355600 h 355600"/>
                    <a:gd name="connsiteX11" fmla="*/ 965200 w 1155700"/>
                    <a:gd name="connsiteY11" fmla="*/ 259556 h 355600"/>
                    <a:gd name="connsiteX12" fmla="*/ 1039018 w 1155700"/>
                    <a:gd name="connsiteY12" fmla="*/ 260349 h 355600"/>
                    <a:gd name="connsiteX13" fmla="*/ 1155700 w 1155700"/>
                    <a:gd name="connsiteY13" fmla="*/ 177005 h 355600"/>
                    <a:gd name="connsiteX0" fmla="*/ 0 w 1155700"/>
                    <a:gd name="connsiteY0" fmla="*/ 0 h 355600"/>
                    <a:gd name="connsiteX1" fmla="*/ 53975 w 1155700"/>
                    <a:gd name="connsiteY1" fmla="*/ 65088 h 355600"/>
                    <a:gd name="connsiteX2" fmla="*/ 127000 w 1155700"/>
                    <a:gd name="connsiteY2" fmla="*/ 182562 h 355600"/>
                    <a:gd name="connsiteX3" fmla="*/ 222250 w 1155700"/>
                    <a:gd name="connsiteY3" fmla="*/ 152400 h 355600"/>
                    <a:gd name="connsiteX4" fmla="*/ 307975 w 1155700"/>
                    <a:gd name="connsiteY4" fmla="*/ 234950 h 355600"/>
                    <a:gd name="connsiteX5" fmla="*/ 361950 w 1155700"/>
                    <a:gd name="connsiteY5" fmla="*/ 304800 h 355600"/>
                    <a:gd name="connsiteX6" fmla="*/ 427037 w 1155700"/>
                    <a:gd name="connsiteY6" fmla="*/ 354806 h 355600"/>
                    <a:gd name="connsiteX7" fmla="*/ 564356 w 1155700"/>
                    <a:gd name="connsiteY7" fmla="*/ 325437 h 355600"/>
                    <a:gd name="connsiteX8" fmla="*/ 656431 w 1155700"/>
                    <a:gd name="connsiteY8" fmla="*/ 263525 h 355600"/>
                    <a:gd name="connsiteX9" fmla="*/ 810419 w 1155700"/>
                    <a:gd name="connsiteY9" fmla="*/ 350839 h 355600"/>
                    <a:gd name="connsiteX10" fmla="*/ 908050 w 1155700"/>
                    <a:gd name="connsiteY10" fmla="*/ 355600 h 355600"/>
                    <a:gd name="connsiteX11" fmla="*/ 965200 w 1155700"/>
                    <a:gd name="connsiteY11" fmla="*/ 259556 h 355600"/>
                    <a:gd name="connsiteX12" fmla="*/ 1039018 w 1155700"/>
                    <a:gd name="connsiteY12" fmla="*/ 260349 h 355600"/>
                    <a:gd name="connsiteX13" fmla="*/ 1155700 w 1155700"/>
                    <a:gd name="connsiteY13" fmla="*/ 177005 h 355600"/>
                    <a:gd name="connsiteX0" fmla="*/ 0 w 1155700"/>
                    <a:gd name="connsiteY0" fmla="*/ 0 h 355600"/>
                    <a:gd name="connsiteX1" fmla="*/ 53975 w 1155700"/>
                    <a:gd name="connsiteY1" fmla="*/ 65088 h 355600"/>
                    <a:gd name="connsiteX2" fmla="*/ 127000 w 1155700"/>
                    <a:gd name="connsiteY2" fmla="*/ 182562 h 355600"/>
                    <a:gd name="connsiteX3" fmla="*/ 222250 w 1155700"/>
                    <a:gd name="connsiteY3" fmla="*/ 152400 h 355600"/>
                    <a:gd name="connsiteX4" fmla="*/ 307975 w 1155700"/>
                    <a:gd name="connsiteY4" fmla="*/ 234950 h 355600"/>
                    <a:gd name="connsiteX5" fmla="*/ 361950 w 1155700"/>
                    <a:gd name="connsiteY5" fmla="*/ 304800 h 355600"/>
                    <a:gd name="connsiteX6" fmla="*/ 427037 w 1155700"/>
                    <a:gd name="connsiteY6" fmla="*/ 354806 h 355600"/>
                    <a:gd name="connsiteX7" fmla="*/ 564356 w 1155700"/>
                    <a:gd name="connsiteY7" fmla="*/ 325437 h 355600"/>
                    <a:gd name="connsiteX8" fmla="*/ 656431 w 1155700"/>
                    <a:gd name="connsiteY8" fmla="*/ 263525 h 355600"/>
                    <a:gd name="connsiteX9" fmla="*/ 810419 w 1155700"/>
                    <a:gd name="connsiteY9" fmla="*/ 350839 h 355600"/>
                    <a:gd name="connsiteX10" fmla="*/ 908050 w 1155700"/>
                    <a:gd name="connsiteY10" fmla="*/ 355600 h 355600"/>
                    <a:gd name="connsiteX11" fmla="*/ 953294 w 1155700"/>
                    <a:gd name="connsiteY11" fmla="*/ 266700 h 355600"/>
                    <a:gd name="connsiteX12" fmla="*/ 1039018 w 1155700"/>
                    <a:gd name="connsiteY12" fmla="*/ 260349 h 355600"/>
                    <a:gd name="connsiteX13" fmla="*/ 1155700 w 1155700"/>
                    <a:gd name="connsiteY13" fmla="*/ 177005 h 355600"/>
                    <a:gd name="connsiteX0" fmla="*/ 0 w 1155700"/>
                    <a:gd name="connsiteY0" fmla="*/ 0 h 355600"/>
                    <a:gd name="connsiteX1" fmla="*/ 53975 w 1155700"/>
                    <a:gd name="connsiteY1" fmla="*/ 65088 h 355600"/>
                    <a:gd name="connsiteX2" fmla="*/ 127000 w 1155700"/>
                    <a:gd name="connsiteY2" fmla="*/ 182562 h 355600"/>
                    <a:gd name="connsiteX3" fmla="*/ 222250 w 1155700"/>
                    <a:gd name="connsiteY3" fmla="*/ 152400 h 355600"/>
                    <a:gd name="connsiteX4" fmla="*/ 307975 w 1155700"/>
                    <a:gd name="connsiteY4" fmla="*/ 234950 h 355600"/>
                    <a:gd name="connsiteX5" fmla="*/ 361950 w 1155700"/>
                    <a:gd name="connsiteY5" fmla="*/ 304800 h 355600"/>
                    <a:gd name="connsiteX6" fmla="*/ 427037 w 1155700"/>
                    <a:gd name="connsiteY6" fmla="*/ 354806 h 355600"/>
                    <a:gd name="connsiteX7" fmla="*/ 564356 w 1155700"/>
                    <a:gd name="connsiteY7" fmla="*/ 325437 h 355600"/>
                    <a:gd name="connsiteX8" fmla="*/ 656431 w 1155700"/>
                    <a:gd name="connsiteY8" fmla="*/ 263525 h 355600"/>
                    <a:gd name="connsiteX9" fmla="*/ 805657 w 1155700"/>
                    <a:gd name="connsiteY9" fmla="*/ 341314 h 355600"/>
                    <a:gd name="connsiteX10" fmla="*/ 908050 w 1155700"/>
                    <a:gd name="connsiteY10" fmla="*/ 355600 h 355600"/>
                    <a:gd name="connsiteX11" fmla="*/ 953294 w 1155700"/>
                    <a:gd name="connsiteY11" fmla="*/ 266700 h 355600"/>
                    <a:gd name="connsiteX12" fmla="*/ 1039018 w 1155700"/>
                    <a:gd name="connsiteY12" fmla="*/ 260349 h 355600"/>
                    <a:gd name="connsiteX13" fmla="*/ 1155700 w 1155700"/>
                    <a:gd name="connsiteY13" fmla="*/ 177005 h 355600"/>
                    <a:gd name="connsiteX0" fmla="*/ 0 w 1155700"/>
                    <a:gd name="connsiteY0" fmla="*/ 0 h 357919"/>
                    <a:gd name="connsiteX1" fmla="*/ 53975 w 1155700"/>
                    <a:gd name="connsiteY1" fmla="*/ 65088 h 357919"/>
                    <a:gd name="connsiteX2" fmla="*/ 127000 w 1155700"/>
                    <a:gd name="connsiteY2" fmla="*/ 182562 h 357919"/>
                    <a:gd name="connsiteX3" fmla="*/ 222250 w 1155700"/>
                    <a:gd name="connsiteY3" fmla="*/ 152400 h 357919"/>
                    <a:gd name="connsiteX4" fmla="*/ 307975 w 1155700"/>
                    <a:gd name="connsiteY4" fmla="*/ 234950 h 357919"/>
                    <a:gd name="connsiteX5" fmla="*/ 361950 w 1155700"/>
                    <a:gd name="connsiteY5" fmla="*/ 304800 h 357919"/>
                    <a:gd name="connsiteX6" fmla="*/ 427037 w 1155700"/>
                    <a:gd name="connsiteY6" fmla="*/ 354806 h 357919"/>
                    <a:gd name="connsiteX7" fmla="*/ 542925 w 1155700"/>
                    <a:gd name="connsiteY7" fmla="*/ 346868 h 357919"/>
                    <a:gd name="connsiteX8" fmla="*/ 656431 w 1155700"/>
                    <a:gd name="connsiteY8" fmla="*/ 263525 h 357919"/>
                    <a:gd name="connsiteX9" fmla="*/ 805657 w 1155700"/>
                    <a:gd name="connsiteY9" fmla="*/ 341314 h 357919"/>
                    <a:gd name="connsiteX10" fmla="*/ 908050 w 1155700"/>
                    <a:gd name="connsiteY10" fmla="*/ 355600 h 357919"/>
                    <a:gd name="connsiteX11" fmla="*/ 953294 w 1155700"/>
                    <a:gd name="connsiteY11" fmla="*/ 266700 h 357919"/>
                    <a:gd name="connsiteX12" fmla="*/ 1039018 w 1155700"/>
                    <a:gd name="connsiteY12" fmla="*/ 260349 h 357919"/>
                    <a:gd name="connsiteX13" fmla="*/ 1155700 w 1155700"/>
                    <a:gd name="connsiteY13" fmla="*/ 177005 h 357919"/>
                    <a:gd name="connsiteX0" fmla="*/ 0 w 1155700"/>
                    <a:gd name="connsiteY0" fmla="*/ 0 h 356492"/>
                    <a:gd name="connsiteX1" fmla="*/ 53975 w 1155700"/>
                    <a:gd name="connsiteY1" fmla="*/ 65088 h 356492"/>
                    <a:gd name="connsiteX2" fmla="*/ 127000 w 1155700"/>
                    <a:gd name="connsiteY2" fmla="*/ 182562 h 356492"/>
                    <a:gd name="connsiteX3" fmla="*/ 222250 w 1155700"/>
                    <a:gd name="connsiteY3" fmla="*/ 152400 h 356492"/>
                    <a:gd name="connsiteX4" fmla="*/ 307975 w 1155700"/>
                    <a:gd name="connsiteY4" fmla="*/ 234950 h 356492"/>
                    <a:gd name="connsiteX5" fmla="*/ 361950 w 1155700"/>
                    <a:gd name="connsiteY5" fmla="*/ 304800 h 356492"/>
                    <a:gd name="connsiteX6" fmla="*/ 410368 w 1155700"/>
                    <a:gd name="connsiteY6" fmla="*/ 352425 h 356492"/>
                    <a:gd name="connsiteX7" fmla="*/ 542925 w 1155700"/>
                    <a:gd name="connsiteY7" fmla="*/ 346868 h 356492"/>
                    <a:gd name="connsiteX8" fmla="*/ 656431 w 1155700"/>
                    <a:gd name="connsiteY8" fmla="*/ 263525 h 356492"/>
                    <a:gd name="connsiteX9" fmla="*/ 805657 w 1155700"/>
                    <a:gd name="connsiteY9" fmla="*/ 341314 h 356492"/>
                    <a:gd name="connsiteX10" fmla="*/ 908050 w 1155700"/>
                    <a:gd name="connsiteY10" fmla="*/ 355600 h 356492"/>
                    <a:gd name="connsiteX11" fmla="*/ 953294 w 1155700"/>
                    <a:gd name="connsiteY11" fmla="*/ 266700 h 356492"/>
                    <a:gd name="connsiteX12" fmla="*/ 1039018 w 1155700"/>
                    <a:gd name="connsiteY12" fmla="*/ 260349 h 356492"/>
                    <a:gd name="connsiteX13" fmla="*/ 1155700 w 1155700"/>
                    <a:gd name="connsiteY13" fmla="*/ 177005 h 356492"/>
                    <a:gd name="connsiteX0" fmla="*/ 0 w 1724819"/>
                    <a:gd name="connsiteY0" fmla="*/ 0 h 356492"/>
                    <a:gd name="connsiteX1" fmla="*/ 53975 w 1724819"/>
                    <a:gd name="connsiteY1" fmla="*/ 65088 h 356492"/>
                    <a:gd name="connsiteX2" fmla="*/ 127000 w 1724819"/>
                    <a:gd name="connsiteY2" fmla="*/ 182562 h 356492"/>
                    <a:gd name="connsiteX3" fmla="*/ 222250 w 1724819"/>
                    <a:gd name="connsiteY3" fmla="*/ 152400 h 356492"/>
                    <a:gd name="connsiteX4" fmla="*/ 307975 w 1724819"/>
                    <a:gd name="connsiteY4" fmla="*/ 234950 h 356492"/>
                    <a:gd name="connsiteX5" fmla="*/ 361950 w 1724819"/>
                    <a:gd name="connsiteY5" fmla="*/ 304800 h 356492"/>
                    <a:gd name="connsiteX6" fmla="*/ 410368 w 1724819"/>
                    <a:gd name="connsiteY6" fmla="*/ 352425 h 356492"/>
                    <a:gd name="connsiteX7" fmla="*/ 542925 w 1724819"/>
                    <a:gd name="connsiteY7" fmla="*/ 346868 h 356492"/>
                    <a:gd name="connsiteX8" fmla="*/ 656431 w 1724819"/>
                    <a:gd name="connsiteY8" fmla="*/ 263525 h 356492"/>
                    <a:gd name="connsiteX9" fmla="*/ 805657 w 1724819"/>
                    <a:gd name="connsiteY9" fmla="*/ 341314 h 356492"/>
                    <a:gd name="connsiteX10" fmla="*/ 908050 w 1724819"/>
                    <a:gd name="connsiteY10" fmla="*/ 355600 h 356492"/>
                    <a:gd name="connsiteX11" fmla="*/ 953294 w 1724819"/>
                    <a:gd name="connsiteY11" fmla="*/ 266700 h 356492"/>
                    <a:gd name="connsiteX12" fmla="*/ 1039018 w 1724819"/>
                    <a:gd name="connsiteY12" fmla="*/ 260349 h 356492"/>
                    <a:gd name="connsiteX13" fmla="*/ 1724819 w 1724819"/>
                    <a:gd name="connsiteY13" fmla="*/ 131762 h 356492"/>
                    <a:gd name="connsiteX0" fmla="*/ 0 w 1724819"/>
                    <a:gd name="connsiteY0" fmla="*/ 0 h 356492"/>
                    <a:gd name="connsiteX1" fmla="*/ 53975 w 1724819"/>
                    <a:gd name="connsiteY1" fmla="*/ 65088 h 356492"/>
                    <a:gd name="connsiteX2" fmla="*/ 127000 w 1724819"/>
                    <a:gd name="connsiteY2" fmla="*/ 182562 h 356492"/>
                    <a:gd name="connsiteX3" fmla="*/ 222250 w 1724819"/>
                    <a:gd name="connsiteY3" fmla="*/ 152400 h 356492"/>
                    <a:gd name="connsiteX4" fmla="*/ 307975 w 1724819"/>
                    <a:gd name="connsiteY4" fmla="*/ 234950 h 356492"/>
                    <a:gd name="connsiteX5" fmla="*/ 361950 w 1724819"/>
                    <a:gd name="connsiteY5" fmla="*/ 304800 h 356492"/>
                    <a:gd name="connsiteX6" fmla="*/ 410368 w 1724819"/>
                    <a:gd name="connsiteY6" fmla="*/ 352425 h 356492"/>
                    <a:gd name="connsiteX7" fmla="*/ 542925 w 1724819"/>
                    <a:gd name="connsiteY7" fmla="*/ 346868 h 356492"/>
                    <a:gd name="connsiteX8" fmla="*/ 656431 w 1724819"/>
                    <a:gd name="connsiteY8" fmla="*/ 263525 h 356492"/>
                    <a:gd name="connsiteX9" fmla="*/ 805657 w 1724819"/>
                    <a:gd name="connsiteY9" fmla="*/ 341314 h 356492"/>
                    <a:gd name="connsiteX10" fmla="*/ 908050 w 1724819"/>
                    <a:gd name="connsiteY10" fmla="*/ 355600 h 356492"/>
                    <a:gd name="connsiteX11" fmla="*/ 953294 w 1724819"/>
                    <a:gd name="connsiteY11" fmla="*/ 266700 h 356492"/>
                    <a:gd name="connsiteX12" fmla="*/ 1039018 w 1724819"/>
                    <a:gd name="connsiteY12" fmla="*/ 260349 h 356492"/>
                    <a:gd name="connsiteX13" fmla="*/ 1724819 w 1724819"/>
                    <a:gd name="connsiteY13" fmla="*/ 131762 h 356492"/>
                    <a:gd name="connsiteX0" fmla="*/ 0 w 1728982"/>
                    <a:gd name="connsiteY0" fmla="*/ 0 h 356492"/>
                    <a:gd name="connsiteX1" fmla="*/ 53975 w 1728982"/>
                    <a:gd name="connsiteY1" fmla="*/ 65088 h 356492"/>
                    <a:gd name="connsiteX2" fmla="*/ 127000 w 1728982"/>
                    <a:gd name="connsiteY2" fmla="*/ 182562 h 356492"/>
                    <a:gd name="connsiteX3" fmla="*/ 222250 w 1728982"/>
                    <a:gd name="connsiteY3" fmla="*/ 152400 h 356492"/>
                    <a:gd name="connsiteX4" fmla="*/ 307975 w 1728982"/>
                    <a:gd name="connsiteY4" fmla="*/ 234950 h 356492"/>
                    <a:gd name="connsiteX5" fmla="*/ 361950 w 1728982"/>
                    <a:gd name="connsiteY5" fmla="*/ 304800 h 356492"/>
                    <a:gd name="connsiteX6" fmla="*/ 410368 w 1728982"/>
                    <a:gd name="connsiteY6" fmla="*/ 352425 h 356492"/>
                    <a:gd name="connsiteX7" fmla="*/ 542925 w 1728982"/>
                    <a:gd name="connsiteY7" fmla="*/ 346868 h 356492"/>
                    <a:gd name="connsiteX8" fmla="*/ 656431 w 1728982"/>
                    <a:gd name="connsiteY8" fmla="*/ 263525 h 356492"/>
                    <a:gd name="connsiteX9" fmla="*/ 805657 w 1728982"/>
                    <a:gd name="connsiteY9" fmla="*/ 341314 h 356492"/>
                    <a:gd name="connsiteX10" fmla="*/ 908050 w 1728982"/>
                    <a:gd name="connsiteY10" fmla="*/ 355600 h 356492"/>
                    <a:gd name="connsiteX11" fmla="*/ 953294 w 1728982"/>
                    <a:gd name="connsiteY11" fmla="*/ 266700 h 356492"/>
                    <a:gd name="connsiteX12" fmla="*/ 1039018 w 1728982"/>
                    <a:gd name="connsiteY12" fmla="*/ 260349 h 356492"/>
                    <a:gd name="connsiteX13" fmla="*/ 1655762 w 1728982"/>
                    <a:gd name="connsiteY13" fmla="*/ 146049 h 356492"/>
                    <a:gd name="connsiteX14" fmla="*/ 1724819 w 1728982"/>
                    <a:gd name="connsiteY14" fmla="*/ 131762 h 356492"/>
                    <a:gd name="connsiteX0" fmla="*/ 0 w 1728982"/>
                    <a:gd name="connsiteY0" fmla="*/ 0 h 356492"/>
                    <a:gd name="connsiteX1" fmla="*/ 53975 w 1728982"/>
                    <a:gd name="connsiteY1" fmla="*/ 65088 h 356492"/>
                    <a:gd name="connsiteX2" fmla="*/ 127000 w 1728982"/>
                    <a:gd name="connsiteY2" fmla="*/ 182562 h 356492"/>
                    <a:gd name="connsiteX3" fmla="*/ 222250 w 1728982"/>
                    <a:gd name="connsiteY3" fmla="*/ 152400 h 356492"/>
                    <a:gd name="connsiteX4" fmla="*/ 307975 w 1728982"/>
                    <a:gd name="connsiteY4" fmla="*/ 234950 h 356492"/>
                    <a:gd name="connsiteX5" fmla="*/ 361950 w 1728982"/>
                    <a:gd name="connsiteY5" fmla="*/ 304800 h 356492"/>
                    <a:gd name="connsiteX6" fmla="*/ 410368 w 1728982"/>
                    <a:gd name="connsiteY6" fmla="*/ 352425 h 356492"/>
                    <a:gd name="connsiteX7" fmla="*/ 542925 w 1728982"/>
                    <a:gd name="connsiteY7" fmla="*/ 346868 h 356492"/>
                    <a:gd name="connsiteX8" fmla="*/ 656431 w 1728982"/>
                    <a:gd name="connsiteY8" fmla="*/ 263525 h 356492"/>
                    <a:gd name="connsiteX9" fmla="*/ 805657 w 1728982"/>
                    <a:gd name="connsiteY9" fmla="*/ 341314 h 356492"/>
                    <a:gd name="connsiteX10" fmla="*/ 908050 w 1728982"/>
                    <a:gd name="connsiteY10" fmla="*/ 355600 h 356492"/>
                    <a:gd name="connsiteX11" fmla="*/ 953294 w 1728982"/>
                    <a:gd name="connsiteY11" fmla="*/ 266700 h 356492"/>
                    <a:gd name="connsiteX12" fmla="*/ 1039018 w 1728982"/>
                    <a:gd name="connsiteY12" fmla="*/ 260349 h 356492"/>
                    <a:gd name="connsiteX13" fmla="*/ 1655762 w 1728982"/>
                    <a:gd name="connsiteY13" fmla="*/ 153193 h 356492"/>
                    <a:gd name="connsiteX14" fmla="*/ 1724819 w 1728982"/>
                    <a:gd name="connsiteY14" fmla="*/ 131762 h 356492"/>
                    <a:gd name="connsiteX0" fmla="*/ 0 w 1728982"/>
                    <a:gd name="connsiteY0" fmla="*/ 0 h 356492"/>
                    <a:gd name="connsiteX1" fmla="*/ 53975 w 1728982"/>
                    <a:gd name="connsiteY1" fmla="*/ 65088 h 356492"/>
                    <a:gd name="connsiteX2" fmla="*/ 127000 w 1728982"/>
                    <a:gd name="connsiteY2" fmla="*/ 182562 h 356492"/>
                    <a:gd name="connsiteX3" fmla="*/ 222250 w 1728982"/>
                    <a:gd name="connsiteY3" fmla="*/ 152400 h 356492"/>
                    <a:gd name="connsiteX4" fmla="*/ 307975 w 1728982"/>
                    <a:gd name="connsiteY4" fmla="*/ 234950 h 356492"/>
                    <a:gd name="connsiteX5" fmla="*/ 361950 w 1728982"/>
                    <a:gd name="connsiteY5" fmla="*/ 304800 h 356492"/>
                    <a:gd name="connsiteX6" fmla="*/ 410368 w 1728982"/>
                    <a:gd name="connsiteY6" fmla="*/ 352425 h 356492"/>
                    <a:gd name="connsiteX7" fmla="*/ 542925 w 1728982"/>
                    <a:gd name="connsiteY7" fmla="*/ 346868 h 356492"/>
                    <a:gd name="connsiteX8" fmla="*/ 656431 w 1728982"/>
                    <a:gd name="connsiteY8" fmla="*/ 263525 h 356492"/>
                    <a:gd name="connsiteX9" fmla="*/ 805657 w 1728982"/>
                    <a:gd name="connsiteY9" fmla="*/ 341314 h 356492"/>
                    <a:gd name="connsiteX10" fmla="*/ 908050 w 1728982"/>
                    <a:gd name="connsiteY10" fmla="*/ 355600 h 356492"/>
                    <a:gd name="connsiteX11" fmla="*/ 953294 w 1728982"/>
                    <a:gd name="connsiteY11" fmla="*/ 266700 h 356492"/>
                    <a:gd name="connsiteX12" fmla="*/ 1039018 w 1728982"/>
                    <a:gd name="connsiteY12" fmla="*/ 260349 h 356492"/>
                    <a:gd name="connsiteX13" fmla="*/ 1591467 w 1728982"/>
                    <a:gd name="connsiteY13" fmla="*/ 167480 h 356492"/>
                    <a:gd name="connsiteX14" fmla="*/ 1655762 w 1728982"/>
                    <a:gd name="connsiteY14" fmla="*/ 153193 h 356492"/>
                    <a:gd name="connsiteX15" fmla="*/ 1724819 w 1728982"/>
                    <a:gd name="connsiteY15" fmla="*/ 131762 h 356492"/>
                    <a:gd name="connsiteX0" fmla="*/ 0 w 1728982"/>
                    <a:gd name="connsiteY0" fmla="*/ 0 h 356492"/>
                    <a:gd name="connsiteX1" fmla="*/ 53975 w 1728982"/>
                    <a:gd name="connsiteY1" fmla="*/ 65088 h 356492"/>
                    <a:gd name="connsiteX2" fmla="*/ 127000 w 1728982"/>
                    <a:gd name="connsiteY2" fmla="*/ 182562 h 356492"/>
                    <a:gd name="connsiteX3" fmla="*/ 222250 w 1728982"/>
                    <a:gd name="connsiteY3" fmla="*/ 152400 h 356492"/>
                    <a:gd name="connsiteX4" fmla="*/ 307975 w 1728982"/>
                    <a:gd name="connsiteY4" fmla="*/ 234950 h 356492"/>
                    <a:gd name="connsiteX5" fmla="*/ 361950 w 1728982"/>
                    <a:gd name="connsiteY5" fmla="*/ 304800 h 356492"/>
                    <a:gd name="connsiteX6" fmla="*/ 410368 w 1728982"/>
                    <a:gd name="connsiteY6" fmla="*/ 352425 h 356492"/>
                    <a:gd name="connsiteX7" fmla="*/ 542925 w 1728982"/>
                    <a:gd name="connsiteY7" fmla="*/ 346868 h 356492"/>
                    <a:gd name="connsiteX8" fmla="*/ 656431 w 1728982"/>
                    <a:gd name="connsiteY8" fmla="*/ 263525 h 356492"/>
                    <a:gd name="connsiteX9" fmla="*/ 805657 w 1728982"/>
                    <a:gd name="connsiteY9" fmla="*/ 341314 h 356492"/>
                    <a:gd name="connsiteX10" fmla="*/ 908050 w 1728982"/>
                    <a:gd name="connsiteY10" fmla="*/ 355600 h 356492"/>
                    <a:gd name="connsiteX11" fmla="*/ 953294 w 1728982"/>
                    <a:gd name="connsiteY11" fmla="*/ 266700 h 356492"/>
                    <a:gd name="connsiteX12" fmla="*/ 1039018 w 1728982"/>
                    <a:gd name="connsiteY12" fmla="*/ 260349 h 356492"/>
                    <a:gd name="connsiteX13" fmla="*/ 1546223 w 1728982"/>
                    <a:gd name="connsiteY13" fmla="*/ 174624 h 356492"/>
                    <a:gd name="connsiteX14" fmla="*/ 1591467 w 1728982"/>
                    <a:gd name="connsiteY14" fmla="*/ 167480 h 356492"/>
                    <a:gd name="connsiteX15" fmla="*/ 1655762 w 1728982"/>
                    <a:gd name="connsiteY15" fmla="*/ 153193 h 356492"/>
                    <a:gd name="connsiteX16" fmla="*/ 1724819 w 1728982"/>
                    <a:gd name="connsiteY16" fmla="*/ 131762 h 356492"/>
                    <a:gd name="connsiteX0" fmla="*/ 0 w 1728982"/>
                    <a:gd name="connsiteY0" fmla="*/ 0 h 356492"/>
                    <a:gd name="connsiteX1" fmla="*/ 53975 w 1728982"/>
                    <a:gd name="connsiteY1" fmla="*/ 65088 h 356492"/>
                    <a:gd name="connsiteX2" fmla="*/ 127000 w 1728982"/>
                    <a:gd name="connsiteY2" fmla="*/ 182562 h 356492"/>
                    <a:gd name="connsiteX3" fmla="*/ 222250 w 1728982"/>
                    <a:gd name="connsiteY3" fmla="*/ 152400 h 356492"/>
                    <a:gd name="connsiteX4" fmla="*/ 307975 w 1728982"/>
                    <a:gd name="connsiteY4" fmla="*/ 234950 h 356492"/>
                    <a:gd name="connsiteX5" fmla="*/ 361950 w 1728982"/>
                    <a:gd name="connsiteY5" fmla="*/ 304800 h 356492"/>
                    <a:gd name="connsiteX6" fmla="*/ 410368 w 1728982"/>
                    <a:gd name="connsiteY6" fmla="*/ 352425 h 356492"/>
                    <a:gd name="connsiteX7" fmla="*/ 542925 w 1728982"/>
                    <a:gd name="connsiteY7" fmla="*/ 346868 h 356492"/>
                    <a:gd name="connsiteX8" fmla="*/ 656431 w 1728982"/>
                    <a:gd name="connsiteY8" fmla="*/ 263525 h 356492"/>
                    <a:gd name="connsiteX9" fmla="*/ 805657 w 1728982"/>
                    <a:gd name="connsiteY9" fmla="*/ 341314 h 356492"/>
                    <a:gd name="connsiteX10" fmla="*/ 908050 w 1728982"/>
                    <a:gd name="connsiteY10" fmla="*/ 355600 h 356492"/>
                    <a:gd name="connsiteX11" fmla="*/ 953294 w 1728982"/>
                    <a:gd name="connsiteY11" fmla="*/ 266700 h 356492"/>
                    <a:gd name="connsiteX12" fmla="*/ 1039018 w 1728982"/>
                    <a:gd name="connsiteY12" fmla="*/ 260349 h 356492"/>
                    <a:gd name="connsiteX13" fmla="*/ 1555748 w 1728982"/>
                    <a:gd name="connsiteY13" fmla="*/ 150812 h 356492"/>
                    <a:gd name="connsiteX14" fmla="*/ 1591467 w 1728982"/>
                    <a:gd name="connsiteY14" fmla="*/ 167480 h 356492"/>
                    <a:gd name="connsiteX15" fmla="*/ 1655762 w 1728982"/>
                    <a:gd name="connsiteY15" fmla="*/ 153193 h 356492"/>
                    <a:gd name="connsiteX16" fmla="*/ 1724819 w 1728982"/>
                    <a:gd name="connsiteY16" fmla="*/ 131762 h 356492"/>
                    <a:gd name="connsiteX0" fmla="*/ 0 w 1728982"/>
                    <a:gd name="connsiteY0" fmla="*/ 0 h 356492"/>
                    <a:gd name="connsiteX1" fmla="*/ 53975 w 1728982"/>
                    <a:gd name="connsiteY1" fmla="*/ 65088 h 356492"/>
                    <a:gd name="connsiteX2" fmla="*/ 127000 w 1728982"/>
                    <a:gd name="connsiteY2" fmla="*/ 182562 h 356492"/>
                    <a:gd name="connsiteX3" fmla="*/ 222250 w 1728982"/>
                    <a:gd name="connsiteY3" fmla="*/ 152400 h 356492"/>
                    <a:gd name="connsiteX4" fmla="*/ 307975 w 1728982"/>
                    <a:gd name="connsiteY4" fmla="*/ 234950 h 356492"/>
                    <a:gd name="connsiteX5" fmla="*/ 361950 w 1728982"/>
                    <a:gd name="connsiteY5" fmla="*/ 304800 h 356492"/>
                    <a:gd name="connsiteX6" fmla="*/ 410368 w 1728982"/>
                    <a:gd name="connsiteY6" fmla="*/ 352425 h 356492"/>
                    <a:gd name="connsiteX7" fmla="*/ 542925 w 1728982"/>
                    <a:gd name="connsiteY7" fmla="*/ 346868 h 356492"/>
                    <a:gd name="connsiteX8" fmla="*/ 656431 w 1728982"/>
                    <a:gd name="connsiteY8" fmla="*/ 263525 h 356492"/>
                    <a:gd name="connsiteX9" fmla="*/ 805657 w 1728982"/>
                    <a:gd name="connsiteY9" fmla="*/ 341314 h 356492"/>
                    <a:gd name="connsiteX10" fmla="*/ 908050 w 1728982"/>
                    <a:gd name="connsiteY10" fmla="*/ 355600 h 356492"/>
                    <a:gd name="connsiteX11" fmla="*/ 953294 w 1728982"/>
                    <a:gd name="connsiteY11" fmla="*/ 266700 h 356492"/>
                    <a:gd name="connsiteX12" fmla="*/ 1039018 w 1728982"/>
                    <a:gd name="connsiteY12" fmla="*/ 260349 h 356492"/>
                    <a:gd name="connsiteX13" fmla="*/ 1305717 w 1728982"/>
                    <a:gd name="connsiteY13" fmla="*/ 203199 h 356492"/>
                    <a:gd name="connsiteX14" fmla="*/ 1555748 w 1728982"/>
                    <a:gd name="connsiteY14" fmla="*/ 150812 h 356492"/>
                    <a:gd name="connsiteX15" fmla="*/ 1591467 w 1728982"/>
                    <a:gd name="connsiteY15" fmla="*/ 167480 h 356492"/>
                    <a:gd name="connsiteX16" fmla="*/ 1655762 w 1728982"/>
                    <a:gd name="connsiteY16" fmla="*/ 153193 h 356492"/>
                    <a:gd name="connsiteX17" fmla="*/ 1724819 w 1728982"/>
                    <a:gd name="connsiteY17" fmla="*/ 131762 h 356492"/>
                    <a:gd name="connsiteX0" fmla="*/ 0 w 1728982"/>
                    <a:gd name="connsiteY0" fmla="*/ 0 h 356492"/>
                    <a:gd name="connsiteX1" fmla="*/ 53975 w 1728982"/>
                    <a:gd name="connsiteY1" fmla="*/ 65088 h 356492"/>
                    <a:gd name="connsiteX2" fmla="*/ 127000 w 1728982"/>
                    <a:gd name="connsiteY2" fmla="*/ 182562 h 356492"/>
                    <a:gd name="connsiteX3" fmla="*/ 222250 w 1728982"/>
                    <a:gd name="connsiteY3" fmla="*/ 152400 h 356492"/>
                    <a:gd name="connsiteX4" fmla="*/ 307975 w 1728982"/>
                    <a:gd name="connsiteY4" fmla="*/ 234950 h 356492"/>
                    <a:gd name="connsiteX5" fmla="*/ 361950 w 1728982"/>
                    <a:gd name="connsiteY5" fmla="*/ 304800 h 356492"/>
                    <a:gd name="connsiteX6" fmla="*/ 410368 w 1728982"/>
                    <a:gd name="connsiteY6" fmla="*/ 352425 h 356492"/>
                    <a:gd name="connsiteX7" fmla="*/ 542925 w 1728982"/>
                    <a:gd name="connsiteY7" fmla="*/ 346868 h 356492"/>
                    <a:gd name="connsiteX8" fmla="*/ 656431 w 1728982"/>
                    <a:gd name="connsiteY8" fmla="*/ 263525 h 356492"/>
                    <a:gd name="connsiteX9" fmla="*/ 805657 w 1728982"/>
                    <a:gd name="connsiteY9" fmla="*/ 341314 h 356492"/>
                    <a:gd name="connsiteX10" fmla="*/ 908050 w 1728982"/>
                    <a:gd name="connsiteY10" fmla="*/ 355600 h 356492"/>
                    <a:gd name="connsiteX11" fmla="*/ 953294 w 1728982"/>
                    <a:gd name="connsiteY11" fmla="*/ 266700 h 356492"/>
                    <a:gd name="connsiteX12" fmla="*/ 1039018 w 1728982"/>
                    <a:gd name="connsiteY12" fmla="*/ 260349 h 356492"/>
                    <a:gd name="connsiteX13" fmla="*/ 1379536 w 1728982"/>
                    <a:gd name="connsiteY13" fmla="*/ 138905 h 356492"/>
                    <a:gd name="connsiteX14" fmla="*/ 1555748 w 1728982"/>
                    <a:gd name="connsiteY14" fmla="*/ 150812 h 356492"/>
                    <a:gd name="connsiteX15" fmla="*/ 1591467 w 1728982"/>
                    <a:gd name="connsiteY15" fmla="*/ 167480 h 356492"/>
                    <a:gd name="connsiteX16" fmla="*/ 1655762 w 1728982"/>
                    <a:gd name="connsiteY16" fmla="*/ 153193 h 356492"/>
                    <a:gd name="connsiteX17" fmla="*/ 1724819 w 1728982"/>
                    <a:gd name="connsiteY17" fmla="*/ 131762 h 356492"/>
                    <a:gd name="connsiteX0" fmla="*/ 0 w 1728982"/>
                    <a:gd name="connsiteY0" fmla="*/ 0 h 356492"/>
                    <a:gd name="connsiteX1" fmla="*/ 53975 w 1728982"/>
                    <a:gd name="connsiteY1" fmla="*/ 65088 h 356492"/>
                    <a:gd name="connsiteX2" fmla="*/ 127000 w 1728982"/>
                    <a:gd name="connsiteY2" fmla="*/ 182562 h 356492"/>
                    <a:gd name="connsiteX3" fmla="*/ 222250 w 1728982"/>
                    <a:gd name="connsiteY3" fmla="*/ 152400 h 356492"/>
                    <a:gd name="connsiteX4" fmla="*/ 307975 w 1728982"/>
                    <a:gd name="connsiteY4" fmla="*/ 234950 h 356492"/>
                    <a:gd name="connsiteX5" fmla="*/ 361950 w 1728982"/>
                    <a:gd name="connsiteY5" fmla="*/ 304800 h 356492"/>
                    <a:gd name="connsiteX6" fmla="*/ 410368 w 1728982"/>
                    <a:gd name="connsiteY6" fmla="*/ 352425 h 356492"/>
                    <a:gd name="connsiteX7" fmla="*/ 542925 w 1728982"/>
                    <a:gd name="connsiteY7" fmla="*/ 346868 h 356492"/>
                    <a:gd name="connsiteX8" fmla="*/ 656431 w 1728982"/>
                    <a:gd name="connsiteY8" fmla="*/ 263525 h 356492"/>
                    <a:gd name="connsiteX9" fmla="*/ 805657 w 1728982"/>
                    <a:gd name="connsiteY9" fmla="*/ 341314 h 356492"/>
                    <a:gd name="connsiteX10" fmla="*/ 908050 w 1728982"/>
                    <a:gd name="connsiteY10" fmla="*/ 355600 h 356492"/>
                    <a:gd name="connsiteX11" fmla="*/ 953294 w 1728982"/>
                    <a:gd name="connsiteY11" fmla="*/ 266700 h 356492"/>
                    <a:gd name="connsiteX12" fmla="*/ 1039018 w 1728982"/>
                    <a:gd name="connsiteY12" fmla="*/ 260349 h 356492"/>
                    <a:gd name="connsiteX13" fmla="*/ 1379536 w 1728982"/>
                    <a:gd name="connsiteY13" fmla="*/ 138905 h 356492"/>
                    <a:gd name="connsiteX14" fmla="*/ 1489073 w 1728982"/>
                    <a:gd name="connsiteY14" fmla="*/ 141287 h 356492"/>
                    <a:gd name="connsiteX15" fmla="*/ 1555748 w 1728982"/>
                    <a:gd name="connsiteY15" fmla="*/ 150812 h 356492"/>
                    <a:gd name="connsiteX16" fmla="*/ 1591467 w 1728982"/>
                    <a:gd name="connsiteY16" fmla="*/ 167480 h 356492"/>
                    <a:gd name="connsiteX17" fmla="*/ 1655762 w 1728982"/>
                    <a:gd name="connsiteY17" fmla="*/ 153193 h 356492"/>
                    <a:gd name="connsiteX18" fmla="*/ 1724819 w 1728982"/>
                    <a:gd name="connsiteY18" fmla="*/ 131762 h 356492"/>
                    <a:gd name="connsiteX0" fmla="*/ 0 w 1728982"/>
                    <a:gd name="connsiteY0" fmla="*/ 0 h 356492"/>
                    <a:gd name="connsiteX1" fmla="*/ 53975 w 1728982"/>
                    <a:gd name="connsiteY1" fmla="*/ 65088 h 356492"/>
                    <a:gd name="connsiteX2" fmla="*/ 127000 w 1728982"/>
                    <a:gd name="connsiteY2" fmla="*/ 182562 h 356492"/>
                    <a:gd name="connsiteX3" fmla="*/ 222250 w 1728982"/>
                    <a:gd name="connsiteY3" fmla="*/ 152400 h 356492"/>
                    <a:gd name="connsiteX4" fmla="*/ 307975 w 1728982"/>
                    <a:gd name="connsiteY4" fmla="*/ 234950 h 356492"/>
                    <a:gd name="connsiteX5" fmla="*/ 361950 w 1728982"/>
                    <a:gd name="connsiteY5" fmla="*/ 304800 h 356492"/>
                    <a:gd name="connsiteX6" fmla="*/ 410368 w 1728982"/>
                    <a:gd name="connsiteY6" fmla="*/ 352425 h 356492"/>
                    <a:gd name="connsiteX7" fmla="*/ 542925 w 1728982"/>
                    <a:gd name="connsiteY7" fmla="*/ 346868 h 356492"/>
                    <a:gd name="connsiteX8" fmla="*/ 656431 w 1728982"/>
                    <a:gd name="connsiteY8" fmla="*/ 263525 h 356492"/>
                    <a:gd name="connsiteX9" fmla="*/ 805657 w 1728982"/>
                    <a:gd name="connsiteY9" fmla="*/ 341314 h 356492"/>
                    <a:gd name="connsiteX10" fmla="*/ 908050 w 1728982"/>
                    <a:gd name="connsiteY10" fmla="*/ 355600 h 356492"/>
                    <a:gd name="connsiteX11" fmla="*/ 953294 w 1728982"/>
                    <a:gd name="connsiteY11" fmla="*/ 266700 h 356492"/>
                    <a:gd name="connsiteX12" fmla="*/ 1039018 w 1728982"/>
                    <a:gd name="connsiteY12" fmla="*/ 260349 h 356492"/>
                    <a:gd name="connsiteX13" fmla="*/ 1379536 w 1728982"/>
                    <a:gd name="connsiteY13" fmla="*/ 138905 h 356492"/>
                    <a:gd name="connsiteX14" fmla="*/ 1486692 w 1728982"/>
                    <a:gd name="connsiteY14" fmla="*/ 177006 h 356492"/>
                    <a:gd name="connsiteX15" fmla="*/ 1555748 w 1728982"/>
                    <a:gd name="connsiteY15" fmla="*/ 150812 h 356492"/>
                    <a:gd name="connsiteX16" fmla="*/ 1591467 w 1728982"/>
                    <a:gd name="connsiteY16" fmla="*/ 167480 h 356492"/>
                    <a:gd name="connsiteX17" fmla="*/ 1655762 w 1728982"/>
                    <a:gd name="connsiteY17" fmla="*/ 153193 h 356492"/>
                    <a:gd name="connsiteX18" fmla="*/ 1724819 w 1728982"/>
                    <a:gd name="connsiteY18" fmla="*/ 131762 h 356492"/>
                    <a:gd name="connsiteX0" fmla="*/ 0 w 1728982"/>
                    <a:gd name="connsiteY0" fmla="*/ 0 h 356492"/>
                    <a:gd name="connsiteX1" fmla="*/ 53975 w 1728982"/>
                    <a:gd name="connsiteY1" fmla="*/ 65088 h 356492"/>
                    <a:gd name="connsiteX2" fmla="*/ 127000 w 1728982"/>
                    <a:gd name="connsiteY2" fmla="*/ 182562 h 356492"/>
                    <a:gd name="connsiteX3" fmla="*/ 222250 w 1728982"/>
                    <a:gd name="connsiteY3" fmla="*/ 152400 h 356492"/>
                    <a:gd name="connsiteX4" fmla="*/ 307975 w 1728982"/>
                    <a:gd name="connsiteY4" fmla="*/ 234950 h 356492"/>
                    <a:gd name="connsiteX5" fmla="*/ 361950 w 1728982"/>
                    <a:gd name="connsiteY5" fmla="*/ 304800 h 356492"/>
                    <a:gd name="connsiteX6" fmla="*/ 410368 w 1728982"/>
                    <a:gd name="connsiteY6" fmla="*/ 352425 h 356492"/>
                    <a:gd name="connsiteX7" fmla="*/ 542925 w 1728982"/>
                    <a:gd name="connsiteY7" fmla="*/ 346868 h 356492"/>
                    <a:gd name="connsiteX8" fmla="*/ 656431 w 1728982"/>
                    <a:gd name="connsiteY8" fmla="*/ 263525 h 356492"/>
                    <a:gd name="connsiteX9" fmla="*/ 805657 w 1728982"/>
                    <a:gd name="connsiteY9" fmla="*/ 341314 h 356492"/>
                    <a:gd name="connsiteX10" fmla="*/ 908050 w 1728982"/>
                    <a:gd name="connsiteY10" fmla="*/ 355600 h 356492"/>
                    <a:gd name="connsiteX11" fmla="*/ 953294 w 1728982"/>
                    <a:gd name="connsiteY11" fmla="*/ 266700 h 356492"/>
                    <a:gd name="connsiteX12" fmla="*/ 1039018 w 1728982"/>
                    <a:gd name="connsiteY12" fmla="*/ 260349 h 356492"/>
                    <a:gd name="connsiteX13" fmla="*/ 1379536 w 1728982"/>
                    <a:gd name="connsiteY13" fmla="*/ 138905 h 356492"/>
                    <a:gd name="connsiteX14" fmla="*/ 1486692 w 1728982"/>
                    <a:gd name="connsiteY14" fmla="*/ 177006 h 356492"/>
                    <a:gd name="connsiteX15" fmla="*/ 1555748 w 1728982"/>
                    <a:gd name="connsiteY15" fmla="*/ 150812 h 356492"/>
                    <a:gd name="connsiteX16" fmla="*/ 1612898 w 1728982"/>
                    <a:gd name="connsiteY16" fmla="*/ 165099 h 356492"/>
                    <a:gd name="connsiteX17" fmla="*/ 1655762 w 1728982"/>
                    <a:gd name="connsiteY17" fmla="*/ 153193 h 356492"/>
                    <a:gd name="connsiteX18" fmla="*/ 1724819 w 1728982"/>
                    <a:gd name="connsiteY18"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379536 w 1730081"/>
                    <a:gd name="connsiteY13" fmla="*/ 138905 h 356492"/>
                    <a:gd name="connsiteX14" fmla="*/ 1486692 w 1730081"/>
                    <a:gd name="connsiteY14" fmla="*/ 177006 h 356492"/>
                    <a:gd name="connsiteX15" fmla="*/ 1555748 w 1730081"/>
                    <a:gd name="connsiteY15" fmla="*/ 150812 h 356492"/>
                    <a:gd name="connsiteX16" fmla="*/ 1612898 w 1730081"/>
                    <a:gd name="connsiteY16" fmla="*/ 165099 h 356492"/>
                    <a:gd name="connsiteX17" fmla="*/ 1658143 w 1730081"/>
                    <a:gd name="connsiteY17" fmla="*/ 141287 h 356492"/>
                    <a:gd name="connsiteX18" fmla="*/ 1724819 w 1730081"/>
                    <a:gd name="connsiteY18"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289048 w 1730081"/>
                    <a:gd name="connsiteY13" fmla="*/ 174624 h 356492"/>
                    <a:gd name="connsiteX14" fmla="*/ 1379536 w 1730081"/>
                    <a:gd name="connsiteY14" fmla="*/ 138905 h 356492"/>
                    <a:gd name="connsiteX15" fmla="*/ 1486692 w 1730081"/>
                    <a:gd name="connsiteY15" fmla="*/ 177006 h 356492"/>
                    <a:gd name="connsiteX16" fmla="*/ 1555748 w 1730081"/>
                    <a:gd name="connsiteY16" fmla="*/ 150812 h 356492"/>
                    <a:gd name="connsiteX17" fmla="*/ 1612898 w 1730081"/>
                    <a:gd name="connsiteY17" fmla="*/ 165099 h 356492"/>
                    <a:gd name="connsiteX18" fmla="*/ 1658143 w 1730081"/>
                    <a:gd name="connsiteY18" fmla="*/ 141287 h 356492"/>
                    <a:gd name="connsiteX19" fmla="*/ 1724819 w 1730081"/>
                    <a:gd name="connsiteY19"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286667 w 1730081"/>
                    <a:gd name="connsiteY13" fmla="*/ 138905 h 356492"/>
                    <a:gd name="connsiteX14" fmla="*/ 1379536 w 1730081"/>
                    <a:gd name="connsiteY14" fmla="*/ 138905 h 356492"/>
                    <a:gd name="connsiteX15" fmla="*/ 1486692 w 1730081"/>
                    <a:gd name="connsiteY15" fmla="*/ 177006 h 356492"/>
                    <a:gd name="connsiteX16" fmla="*/ 1555748 w 1730081"/>
                    <a:gd name="connsiteY16" fmla="*/ 150812 h 356492"/>
                    <a:gd name="connsiteX17" fmla="*/ 1612898 w 1730081"/>
                    <a:gd name="connsiteY17" fmla="*/ 165099 h 356492"/>
                    <a:gd name="connsiteX18" fmla="*/ 1658143 w 1730081"/>
                    <a:gd name="connsiteY18" fmla="*/ 141287 h 356492"/>
                    <a:gd name="connsiteX19" fmla="*/ 1724819 w 1730081"/>
                    <a:gd name="connsiteY19"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286667 w 1730081"/>
                    <a:gd name="connsiteY13" fmla="*/ 138905 h 356492"/>
                    <a:gd name="connsiteX14" fmla="*/ 1379536 w 1730081"/>
                    <a:gd name="connsiteY14" fmla="*/ 138905 h 356492"/>
                    <a:gd name="connsiteX15" fmla="*/ 1486692 w 1730081"/>
                    <a:gd name="connsiteY15" fmla="*/ 177006 h 356492"/>
                    <a:gd name="connsiteX16" fmla="*/ 1555748 w 1730081"/>
                    <a:gd name="connsiteY16" fmla="*/ 150812 h 356492"/>
                    <a:gd name="connsiteX17" fmla="*/ 1612898 w 1730081"/>
                    <a:gd name="connsiteY17" fmla="*/ 165099 h 356492"/>
                    <a:gd name="connsiteX18" fmla="*/ 1658143 w 1730081"/>
                    <a:gd name="connsiteY18" fmla="*/ 141287 h 356492"/>
                    <a:gd name="connsiteX19" fmla="*/ 1724819 w 1730081"/>
                    <a:gd name="connsiteY19"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286667 w 1730081"/>
                    <a:gd name="connsiteY13" fmla="*/ 138905 h 356492"/>
                    <a:gd name="connsiteX14" fmla="*/ 1379536 w 1730081"/>
                    <a:gd name="connsiteY14" fmla="*/ 138905 h 356492"/>
                    <a:gd name="connsiteX15" fmla="*/ 1486692 w 1730081"/>
                    <a:gd name="connsiteY15" fmla="*/ 177006 h 356492"/>
                    <a:gd name="connsiteX16" fmla="*/ 1555748 w 1730081"/>
                    <a:gd name="connsiteY16" fmla="*/ 150812 h 356492"/>
                    <a:gd name="connsiteX17" fmla="*/ 1612898 w 1730081"/>
                    <a:gd name="connsiteY17" fmla="*/ 165099 h 356492"/>
                    <a:gd name="connsiteX18" fmla="*/ 1658143 w 1730081"/>
                    <a:gd name="connsiteY18" fmla="*/ 141287 h 356492"/>
                    <a:gd name="connsiteX19" fmla="*/ 1724819 w 1730081"/>
                    <a:gd name="connsiteY19"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286667 w 1730081"/>
                    <a:gd name="connsiteY13" fmla="*/ 138905 h 356492"/>
                    <a:gd name="connsiteX14" fmla="*/ 1379536 w 1730081"/>
                    <a:gd name="connsiteY14" fmla="*/ 138905 h 356492"/>
                    <a:gd name="connsiteX15" fmla="*/ 1486692 w 1730081"/>
                    <a:gd name="connsiteY15" fmla="*/ 177006 h 356492"/>
                    <a:gd name="connsiteX16" fmla="*/ 1555748 w 1730081"/>
                    <a:gd name="connsiteY16" fmla="*/ 150812 h 356492"/>
                    <a:gd name="connsiteX17" fmla="*/ 1612898 w 1730081"/>
                    <a:gd name="connsiteY17" fmla="*/ 165099 h 356492"/>
                    <a:gd name="connsiteX18" fmla="*/ 1658143 w 1730081"/>
                    <a:gd name="connsiteY18" fmla="*/ 141287 h 356492"/>
                    <a:gd name="connsiteX19" fmla="*/ 1724819 w 1730081"/>
                    <a:gd name="connsiteY19"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286667 w 1730081"/>
                    <a:gd name="connsiteY13" fmla="*/ 138905 h 356492"/>
                    <a:gd name="connsiteX14" fmla="*/ 1379536 w 1730081"/>
                    <a:gd name="connsiteY14" fmla="*/ 138905 h 356492"/>
                    <a:gd name="connsiteX15" fmla="*/ 1486692 w 1730081"/>
                    <a:gd name="connsiteY15" fmla="*/ 177006 h 356492"/>
                    <a:gd name="connsiteX16" fmla="*/ 1555748 w 1730081"/>
                    <a:gd name="connsiteY16" fmla="*/ 150812 h 356492"/>
                    <a:gd name="connsiteX17" fmla="*/ 1612898 w 1730081"/>
                    <a:gd name="connsiteY17" fmla="*/ 165099 h 356492"/>
                    <a:gd name="connsiteX18" fmla="*/ 1658143 w 1730081"/>
                    <a:gd name="connsiteY18" fmla="*/ 141287 h 356492"/>
                    <a:gd name="connsiteX19" fmla="*/ 1724819 w 1730081"/>
                    <a:gd name="connsiteY19"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224754 w 1730081"/>
                    <a:gd name="connsiteY13" fmla="*/ 169862 h 356492"/>
                    <a:gd name="connsiteX14" fmla="*/ 1286667 w 1730081"/>
                    <a:gd name="connsiteY14" fmla="*/ 138905 h 356492"/>
                    <a:gd name="connsiteX15" fmla="*/ 1379536 w 1730081"/>
                    <a:gd name="connsiteY15" fmla="*/ 138905 h 356492"/>
                    <a:gd name="connsiteX16" fmla="*/ 1486692 w 1730081"/>
                    <a:gd name="connsiteY16" fmla="*/ 177006 h 356492"/>
                    <a:gd name="connsiteX17" fmla="*/ 1555748 w 1730081"/>
                    <a:gd name="connsiteY17" fmla="*/ 150812 h 356492"/>
                    <a:gd name="connsiteX18" fmla="*/ 1612898 w 1730081"/>
                    <a:gd name="connsiteY18" fmla="*/ 165099 h 356492"/>
                    <a:gd name="connsiteX19" fmla="*/ 1658143 w 1730081"/>
                    <a:gd name="connsiteY19" fmla="*/ 141287 h 356492"/>
                    <a:gd name="connsiteX20" fmla="*/ 1724819 w 1730081"/>
                    <a:gd name="connsiteY20"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203323 w 1730081"/>
                    <a:gd name="connsiteY13" fmla="*/ 150812 h 356492"/>
                    <a:gd name="connsiteX14" fmla="*/ 1286667 w 1730081"/>
                    <a:gd name="connsiteY14" fmla="*/ 138905 h 356492"/>
                    <a:gd name="connsiteX15" fmla="*/ 1379536 w 1730081"/>
                    <a:gd name="connsiteY15" fmla="*/ 138905 h 356492"/>
                    <a:gd name="connsiteX16" fmla="*/ 1486692 w 1730081"/>
                    <a:gd name="connsiteY16" fmla="*/ 177006 h 356492"/>
                    <a:gd name="connsiteX17" fmla="*/ 1555748 w 1730081"/>
                    <a:gd name="connsiteY17" fmla="*/ 150812 h 356492"/>
                    <a:gd name="connsiteX18" fmla="*/ 1612898 w 1730081"/>
                    <a:gd name="connsiteY18" fmla="*/ 165099 h 356492"/>
                    <a:gd name="connsiteX19" fmla="*/ 1658143 w 1730081"/>
                    <a:gd name="connsiteY19" fmla="*/ 141287 h 356492"/>
                    <a:gd name="connsiteX20" fmla="*/ 1724819 w 1730081"/>
                    <a:gd name="connsiteY20"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203323 w 1730081"/>
                    <a:gd name="connsiteY13" fmla="*/ 150812 h 356492"/>
                    <a:gd name="connsiteX14" fmla="*/ 1286667 w 1730081"/>
                    <a:gd name="connsiteY14" fmla="*/ 138905 h 356492"/>
                    <a:gd name="connsiteX15" fmla="*/ 1379536 w 1730081"/>
                    <a:gd name="connsiteY15" fmla="*/ 138905 h 356492"/>
                    <a:gd name="connsiteX16" fmla="*/ 1486692 w 1730081"/>
                    <a:gd name="connsiteY16" fmla="*/ 177006 h 356492"/>
                    <a:gd name="connsiteX17" fmla="*/ 1555748 w 1730081"/>
                    <a:gd name="connsiteY17" fmla="*/ 150812 h 356492"/>
                    <a:gd name="connsiteX18" fmla="*/ 1612898 w 1730081"/>
                    <a:gd name="connsiteY18" fmla="*/ 165099 h 356492"/>
                    <a:gd name="connsiteX19" fmla="*/ 1658143 w 1730081"/>
                    <a:gd name="connsiteY19" fmla="*/ 141287 h 356492"/>
                    <a:gd name="connsiteX20" fmla="*/ 1724819 w 1730081"/>
                    <a:gd name="connsiteY20"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117598 w 1730081"/>
                    <a:gd name="connsiteY13" fmla="*/ 210343 h 356492"/>
                    <a:gd name="connsiteX14" fmla="*/ 1203323 w 1730081"/>
                    <a:gd name="connsiteY14" fmla="*/ 150812 h 356492"/>
                    <a:gd name="connsiteX15" fmla="*/ 1286667 w 1730081"/>
                    <a:gd name="connsiteY15" fmla="*/ 138905 h 356492"/>
                    <a:gd name="connsiteX16" fmla="*/ 1379536 w 1730081"/>
                    <a:gd name="connsiteY16" fmla="*/ 138905 h 356492"/>
                    <a:gd name="connsiteX17" fmla="*/ 1486692 w 1730081"/>
                    <a:gd name="connsiteY17" fmla="*/ 177006 h 356492"/>
                    <a:gd name="connsiteX18" fmla="*/ 1555748 w 1730081"/>
                    <a:gd name="connsiteY18" fmla="*/ 150812 h 356492"/>
                    <a:gd name="connsiteX19" fmla="*/ 1612898 w 1730081"/>
                    <a:gd name="connsiteY19" fmla="*/ 165099 h 356492"/>
                    <a:gd name="connsiteX20" fmla="*/ 1658143 w 1730081"/>
                    <a:gd name="connsiteY20" fmla="*/ 141287 h 356492"/>
                    <a:gd name="connsiteX21" fmla="*/ 1724819 w 1730081"/>
                    <a:gd name="connsiteY21"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067592 w 1730081"/>
                    <a:gd name="connsiteY13" fmla="*/ 205581 h 356492"/>
                    <a:gd name="connsiteX14" fmla="*/ 1203323 w 1730081"/>
                    <a:gd name="connsiteY14" fmla="*/ 150812 h 356492"/>
                    <a:gd name="connsiteX15" fmla="*/ 1286667 w 1730081"/>
                    <a:gd name="connsiteY15" fmla="*/ 138905 h 356492"/>
                    <a:gd name="connsiteX16" fmla="*/ 1379536 w 1730081"/>
                    <a:gd name="connsiteY16" fmla="*/ 138905 h 356492"/>
                    <a:gd name="connsiteX17" fmla="*/ 1486692 w 1730081"/>
                    <a:gd name="connsiteY17" fmla="*/ 177006 h 356492"/>
                    <a:gd name="connsiteX18" fmla="*/ 1555748 w 1730081"/>
                    <a:gd name="connsiteY18" fmla="*/ 150812 h 356492"/>
                    <a:gd name="connsiteX19" fmla="*/ 1612898 w 1730081"/>
                    <a:gd name="connsiteY19" fmla="*/ 165099 h 356492"/>
                    <a:gd name="connsiteX20" fmla="*/ 1658143 w 1730081"/>
                    <a:gd name="connsiteY20" fmla="*/ 141287 h 356492"/>
                    <a:gd name="connsiteX21" fmla="*/ 1724819 w 1730081"/>
                    <a:gd name="connsiteY21"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067592 w 1730081"/>
                    <a:gd name="connsiteY13" fmla="*/ 205581 h 356492"/>
                    <a:gd name="connsiteX14" fmla="*/ 1141411 w 1730081"/>
                    <a:gd name="connsiteY14" fmla="*/ 177005 h 356492"/>
                    <a:gd name="connsiteX15" fmla="*/ 1203323 w 1730081"/>
                    <a:gd name="connsiteY15" fmla="*/ 150812 h 356492"/>
                    <a:gd name="connsiteX16" fmla="*/ 1286667 w 1730081"/>
                    <a:gd name="connsiteY16" fmla="*/ 138905 h 356492"/>
                    <a:gd name="connsiteX17" fmla="*/ 1379536 w 1730081"/>
                    <a:gd name="connsiteY17" fmla="*/ 138905 h 356492"/>
                    <a:gd name="connsiteX18" fmla="*/ 1486692 w 1730081"/>
                    <a:gd name="connsiteY18" fmla="*/ 177006 h 356492"/>
                    <a:gd name="connsiteX19" fmla="*/ 1555748 w 1730081"/>
                    <a:gd name="connsiteY19" fmla="*/ 150812 h 356492"/>
                    <a:gd name="connsiteX20" fmla="*/ 1612898 w 1730081"/>
                    <a:gd name="connsiteY20" fmla="*/ 165099 h 356492"/>
                    <a:gd name="connsiteX21" fmla="*/ 1658143 w 1730081"/>
                    <a:gd name="connsiteY21" fmla="*/ 141287 h 356492"/>
                    <a:gd name="connsiteX22" fmla="*/ 1724819 w 1730081"/>
                    <a:gd name="connsiteY22"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067592 w 1730081"/>
                    <a:gd name="connsiteY13" fmla="*/ 205581 h 356492"/>
                    <a:gd name="connsiteX14" fmla="*/ 1141411 w 1730081"/>
                    <a:gd name="connsiteY14" fmla="*/ 188911 h 356492"/>
                    <a:gd name="connsiteX15" fmla="*/ 1203323 w 1730081"/>
                    <a:gd name="connsiteY15" fmla="*/ 150812 h 356492"/>
                    <a:gd name="connsiteX16" fmla="*/ 1286667 w 1730081"/>
                    <a:gd name="connsiteY16" fmla="*/ 138905 h 356492"/>
                    <a:gd name="connsiteX17" fmla="*/ 1379536 w 1730081"/>
                    <a:gd name="connsiteY17" fmla="*/ 138905 h 356492"/>
                    <a:gd name="connsiteX18" fmla="*/ 1486692 w 1730081"/>
                    <a:gd name="connsiteY18" fmla="*/ 177006 h 356492"/>
                    <a:gd name="connsiteX19" fmla="*/ 1555748 w 1730081"/>
                    <a:gd name="connsiteY19" fmla="*/ 150812 h 356492"/>
                    <a:gd name="connsiteX20" fmla="*/ 1612898 w 1730081"/>
                    <a:gd name="connsiteY20" fmla="*/ 165099 h 356492"/>
                    <a:gd name="connsiteX21" fmla="*/ 1658143 w 1730081"/>
                    <a:gd name="connsiteY21" fmla="*/ 141287 h 356492"/>
                    <a:gd name="connsiteX22" fmla="*/ 1724819 w 1730081"/>
                    <a:gd name="connsiteY22"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067592 w 1730081"/>
                    <a:gd name="connsiteY13" fmla="*/ 205581 h 356492"/>
                    <a:gd name="connsiteX14" fmla="*/ 1141411 w 1730081"/>
                    <a:gd name="connsiteY14" fmla="*/ 188911 h 356492"/>
                    <a:gd name="connsiteX15" fmla="*/ 1222373 w 1730081"/>
                    <a:gd name="connsiteY15" fmla="*/ 148431 h 356492"/>
                    <a:gd name="connsiteX16" fmla="*/ 1286667 w 1730081"/>
                    <a:gd name="connsiteY16" fmla="*/ 138905 h 356492"/>
                    <a:gd name="connsiteX17" fmla="*/ 1379536 w 1730081"/>
                    <a:gd name="connsiteY17" fmla="*/ 138905 h 356492"/>
                    <a:gd name="connsiteX18" fmla="*/ 1486692 w 1730081"/>
                    <a:gd name="connsiteY18" fmla="*/ 177006 h 356492"/>
                    <a:gd name="connsiteX19" fmla="*/ 1555748 w 1730081"/>
                    <a:gd name="connsiteY19" fmla="*/ 150812 h 356492"/>
                    <a:gd name="connsiteX20" fmla="*/ 1612898 w 1730081"/>
                    <a:gd name="connsiteY20" fmla="*/ 165099 h 356492"/>
                    <a:gd name="connsiteX21" fmla="*/ 1658143 w 1730081"/>
                    <a:gd name="connsiteY21" fmla="*/ 141287 h 356492"/>
                    <a:gd name="connsiteX22" fmla="*/ 1724819 w 1730081"/>
                    <a:gd name="connsiteY22"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067592 w 1730081"/>
                    <a:gd name="connsiteY13" fmla="*/ 205581 h 356492"/>
                    <a:gd name="connsiteX14" fmla="*/ 1141411 w 1730081"/>
                    <a:gd name="connsiteY14" fmla="*/ 188911 h 356492"/>
                    <a:gd name="connsiteX15" fmla="*/ 1222373 w 1730081"/>
                    <a:gd name="connsiteY15" fmla="*/ 148431 h 356492"/>
                    <a:gd name="connsiteX16" fmla="*/ 1284285 w 1730081"/>
                    <a:gd name="connsiteY16" fmla="*/ 148430 h 356492"/>
                    <a:gd name="connsiteX17" fmla="*/ 1379536 w 1730081"/>
                    <a:gd name="connsiteY17" fmla="*/ 138905 h 356492"/>
                    <a:gd name="connsiteX18" fmla="*/ 1486692 w 1730081"/>
                    <a:gd name="connsiteY18" fmla="*/ 177006 h 356492"/>
                    <a:gd name="connsiteX19" fmla="*/ 1555748 w 1730081"/>
                    <a:gd name="connsiteY19" fmla="*/ 150812 h 356492"/>
                    <a:gd name="connsiteX20" fmla="*/ 1612898 w 1730081"/>
                    <a:gd name="connsiteY20" fmla="*/ 165099 h 356492"/>
                    <a:gd name="connsiteX21" fmla="*/ 1658143 w 1730081"/>
                    <a:gd name="connsiteY21" fmla="*/ 141287 h 356492"/>
                    <a:gd name="connsiteX22" fmla="*/ 1724819 w 1730081"/>
                    <a:gd name="connsiteY22"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067592 w 1730081"/>
                    <a:gd name="connsiteY13" fmla="*/ 205581 h 356492"/>
                    <a:gd name="connsiteX14" fmla="*/ 1141411 w 1730081"/>
                    <a:gd name="connsiteY14" fmla="*/ 188911 h 356492"/>
                    <a:gd name="connsiteX15" fmla="*/ 1184273 w 1730081"/>
                    <a:gd name="connsiteY15" fmla="*/ 167480 h 356492"/>
                    <a:gd name="connsiteX16" fmla="*/ 1222373 w 1730081"/>
                    <a:gd name="connsiteY16" fmla="*/ 148431 h 356492"/>
                    <a:gd name="connsiteX17" fmla="*/ 1284285 w 1730081"/>
                    <a:gd name="connsiteY17" fmla="*/ 148430 h 356492"/>
                    <a:gd name="connsiteX18" fmla="*/ 1379536 w 1730081"/>
                    <a:gd name="connsiteY18" fmla="*/ 138905 h 356492"/>
                    <a:gd name="connsiteX19" fmla="*/ 1486692 w 1730081"/>
                    <a:gd name="connsiteY19" fmla="*/ 177006 h 356492"/>
                    <a:gd name="connsiteX20" fmla="*/ 1555748 w 1730081"/>
                    <a:gd name="connsiteY20" fmla="*/ 150812 h 356492"/>
                    <a:gd name="connsiteX21" fmla="*/ 1612898 w 1730081"/>
                    <a:gd name="connsiteY21" fmla="*/ 165099 h 356492"/>
                    <a:gd name="connsiteX22" fmla="*/ 1658143 w 1730081"/>
                    <a:gd name="connsiteY22" fmla="*/ 141287 h 356492"/>
                    <a:gd name="connsiteX23" fmla="*/ 1724819 w 1730081"/>
                    <a:gd name="connsiteY23"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067592 w 1730081"/>
                    <a:gd name="connsiteY13" fmla="*/ 205581 h 356492"/>
                    <a:gd name="connsiteX14" fmla="*/ 1141411 w 1730081"/>
                    <a:gd name="connsiteY14" fmla="*/ 188911 h 356492"/>
                    <a:gd name="connsiteX15" fmla="*/ 1200942 w 1730081"/>
                    <a:gd name="connsiteY15" fmla="*/ 181768 h 356492"/>
                    <a:gd name="connsiteX16" fmla="*/ 1222373 w 1730081"/>
                    <a:gd name="connsiteY16" fmla="*/ 148431 h 356492"/>
                    <a:gd name="connsiteX17" fmla="*/ 1284285 w 1730081"/>
                    <a:gd name="connsiteY17" fmla="*/ 148430 h 356492"/>
                    <a:gd name="connsiteX18" fmla="*/ 1379536 w 1730081"/>
                    <a:gd name="connsiteY18" fmla="*/ 138905 h 356492"/>
                    <a:gd name="connsiteX19" fmla="*/ 1486692 w 1730081"/>
                    <a:gd name="connsiteY19" fmla="*/ 177006 h 356492"/>
                    <a:gd name="connsiteX20" fmla="*/ 1555748 w 1730081"/>
                    <a:gd name="connsiteY20" fmla="*/ 150812 h 356492"/>
                    <a:gd name="connsiteX21" fmla="*/ 1612898 w 1730081"/>
                    <a:gd name="connsiteY21" fmla="*/ 165099 h 356492"/>
                    <a:gd name="connsiteX22" fmla="*/ 1658143 w 1730081"/>
                    <a:gd name="connsiteY22" fmla="*/ 141287 h 356492"/>
                    <a:gd name="connsiteX23" fmla="*/ 1724819 w 1730081"/>
                    <a:gd name="connsiteY23"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067592 w 1730081"/>
                    <a:gd name="connsiteY13" fmla="*/ 205581 h 356492"/>
                    <a:gd name="connsiteX14" fmla="*/ 1141411 w 1730081"/>
                    <a:gd name="connsiteY14" fmla="*/ 188911 h 356492"/>
                    <a:gd name="connsiteX15" fmla="*/ 1160461 w 1730081"/>
                    <a:gd name="connsiteY15" fmla="*/ 186530 h 356492"/>
                    <a:gd name="connsiteX16" fmla="*/ 1200942 w 1730081"/>
                    <a:gd name="connsiteY16" fmla="*/ 181768 h 356492"/>
                    <a:gd name="connsiteX17" fmla="*/ 1222373 w 1730081"/>
                    <a:gd name="connsiteY17" fmla="*/ 148431 h 356492"/>
                    <a:gd name="connsiteX18" fmla="*/ 1284285 w 1730081"/>
                    <a:gd name="connsiteY18" fmla="*/ 148430 h 356492"/>
                    <a:gd name="connsiteX19" fmla="*/ 1379536 w 1730081"/>
                    <a:gd name="connsiteY19" fmla="*/ 138905 h 356492"/>
                    <a:gd name="connsiteX20" fmla="*/ 1486692 w 1730081"/>
                    <a:gd name="connsiteY20" fmla="*/ 177006 h 356492"/>
                    <a:gd name="connsiteX21" fmla="*/ 1555748 w 1730081"/>
                    <a:gd name="connsiteY21" fmla="*/ 150812 h 356492"/>
                    <a:gd name="connsiteX22" fmla="*/ 1612898 w 1730081"/>
                    <a:gd name="connsiteY22" fmla="*/ 165099 h 356492"/>
                    <a:gd name="connsiteX23" fmla="*/ 1658143 w 1730081"/>
                    <a:gd name="connsiteY23" fmla="*/ 141287 h 356492"/>
                    <a:gd name="connsiteX24" fmla="*/ 1724819 w 1730081"/>
                    <a:gd name="connsiteY24" fmla="*/ 131762 h 356492"/>
                    <a:gd name="connsiteX0" fmla="*/ 0 w 1730081"/>
                    <a:gd name="connsiteY0" fmla="*/ 0 h 356492"/>
                    <a:gd name="connsiteX1" fmla="*/ 53975 w 1730081"/>
                    <a:gd name="connsiteY1" fmla="*/ 65088 h 356492"/>
                    <a:gd name="connsiteX2" fmla="*/ 127000 w 1730081"/>
                    <a:gd name="connsiteY2" fmla="*/ 182562 h 356492"/>
                    <a:gd name="connsiteX3" fmla="*/ 222250 w 1730081"/>
                    <a:gd name="connsiteY3" fmla="*/ 152400 h 356492"/>
                    <a:gd name="connsiteX4" fmla="*/ 307975 w 1730081"/>
                    <a:gd name="connsiteY4" fmla="*/ 234950 h 356492"/>
                    <a:gd name="connsiteX5" fmla="*/ 361950 w 1730081"/>
                    <a:gd name="connsiteY5" fmla="*/ 304800 h 356492"/>
                    <a:gd name="connsiteX6" fmla="*/ 410368 w 1730081"/>
                    <a:gd name="connsiteY6" fmla="*/ 352425 h 356492"/>
                    <a:gd name="connsiteX7" fmla="*/ 542925 w 1730081"/>
                    <a:gd name="connsiteY7" fmla="*/ 346868 h 356492"/>
                    <a:gd name="connsiteX8" fmla="*/ 656431 w 1730081"/>
                    <a:gd name="connsiteY8" fmla="*/ 263525 h 356492"/>
                    <a:gd name="connsiteX9" fmla="*/ 805657 w 1730081"/>
                    <a:gd name="connsiteY9" fmla="*/ 341314 h 356492"/>
                    <a:gd name="connsiteX10" fmla="*/ 908050 w 1730081"/>
                    <a:gd name="connsiteY10" fmla="*/ 355600 h 356492"/>
                    <a:gd name="connsiteX11" fmla="*/ 953294 w 1730081"/>
                    <a:gd name="connsiteY11" fmla="*/ 266700 h 356492"/>
                    <a:gd name="connsiteX12" fmla="*/ 1039018 w 1730081"/>
                    <a:gd name="connsiteY12" fmla="*/ 260349 h 356492"/>
                    <a:gd name="connsiteX13" fmla="*/ 1067592 w 1730081"/>
                    <a:gd name="connsiteY13" fmla="*/ 205581 h 356492"/>
                    <a:gd name="connsiteX14" fmla="*/ 1141411 w 1730081"/>
                    <a:gd name="connsiteY14" fmla="*/ 188911 h 356492"/>
                    <a:gd name="connsiteX15" fmla="*/ 1158080 w 1730081"/>
                    <a:gd name="connsiteY15" fmla="*/ 153193 h 356492"/>
                    <a:gd name="connsiteX16" fmla="*/ 1200942 w 1730081"/>
                    <a:gd name="connsiteY16" fmla="*/ 181768 h 356492"/>
                    <a:gd name="connsiteX17" fmla="*/ 1222373 w 1730081"/>
                    <a:gd name="connsiteY17" fmla="*/ 148431 h 356492"/>
                    <a:gd name="connsiteX18" fmla="*/ 1284285 w 1730081"/>
                    <a:gd name="connsiteY18" fmla="*/ 148430 h 356492"/>
                    <a:gd name="connsiteX19" fmla="*/ 1379536 w 1730081"/>
                    <a:gd name="connsiteY19" fmla="*/ 138905 h 356492"/>
                    <a:gd name="connsiteX20" fmla="*/ 1486692 w 1730081"/>
                    <a:gd name="connsiteY20" fmla="*/ 177006 h 356492"/>
                    <a:gd name="connsiteX21" fmla="*/ 1555748 w 1730081"/>
                    <a:gd name="connsiteY21" fmla="*/ 150812 h 356492"/>
                    <a:gd name="connsiteX22" fmla="*/ 1612898 w 1730081"/>
                    <a:gd name="connsiteY22" fmla="*/ 165099 h 356492"/>
                    <a:gd name="connsiteX23" fmla="*/ 1658143 w 1730081"/>
                    <a:gd name="connsiteY23" fmla="*/ 141287 h 356492"/>
                    <a:gd name="connsiteX24" fmla="*/ 1724819 w 1730081"/>
                    <a:gd name="connsiteY24" fmla="*/ 131762 h 356492"/>
                    <a:gd name="connsiteX0" fmla="*/ 0 w 1735514"/>
                    <a:gd name="connsiteY0" fmla="*/ 0 h 356492"/>
                    <a:gd name="connsiteX1" fmla="*/ 53975 w 1735514"/>
                    <a:gd name="connsiteY1" fmla="*/ 65088 h 356492"/>
                    <a:gd name="connsiteX2" fmla="*/ 127000 w 1735514"/>
                    <a:gd name="connsiteY2" fmla="*/ 182562 h 356492"/>
                    <a:gd name="connsiteX3" fmla="*/ 222250 w 1735514"/>
                    <a:gd name="connsiteY3" fmla="*/ 152400 h 356492"/>
                    <a:gd name="connsiteX4" fmla="*/ 307975 w 1735514"/>
                    <a:gd name="connsiteY4" fmla="*/ 234950 h 356492"/>
                    <a:gd name="connsiteX5" fmla="*/ 361950 w 1735514"/>
                    <a:gd name="connsiteY5" fmla="*/ 304800 h 356492"/>
                    <a:gd name="connsiteX6" fmla="*/ 410368 w 1735514"/>
                    <a:gd name="connsiteY6" fmla="*/ 352425 h 356492"/>
                    <a:gd name="connsiteX7" fmla="*/ 542925 w 1735514"/>
                    <a:gd name="connsiteY7" fmla="*/ 346868 h 356492"/>
                    <a:gd name="connsiteX8" fmla="*/ 656431 w 1735514"/>
                    <a:gd name="connsiteY8" fmla="*/ 263525 h 356492"/>
                    <a:gd name="connsiteX9" fmla="*/ 805657 w 1735514"/>
                    <a:gd name="connsiteY9" fmla="*/ 341314 h 356492"/>
                    <a:gd name="connsiteX10" fmla="*/ 908050 w 1735514"/>
                    <a:gd name="connsiteY10" fmla="*/ 355600 h 356492"/>
                    <a:gd name="connsiteX11" fmla="*/ 953294 w 1735514"/>
                    <a:gd name="connsiteY11" fmla="*/ 266700 h 356492"/>
                    <a:gd name="connsiteX12" fmla="*/ 1039018 w 1735514"/>
                    <a:gd name="connsiteY12" fmla="*/ 260349 h 356492"/>
                    <a:gd name="connsiteX13" fmla="*/ 1067592 w 1735514"/>
                    <a:gd name="connsiteY13" fmla="*/ 205581 h 356492"/>
                    <a:gd name="connsiteX14" fmla="*/ 1141411 w 1735514"/>
                    <a:gd name="connsiteY14" fmla="*/ 188911 h 356492"/>
                    <a:gd name="connsiteX15" fmla="*/ 1158080 w 1735514"/>
                    <a:gd name="connsiteY15" fmla="*/ 153193 h 356492"/>
                    <a:gd name="connsiteX16" fmla="*/ 1200942 w 1735514"/>
                    <a:gd name="connsiteY16" fmla="*/ 181768 h 356492"/>
                    <a:gd name="connsiteX17" fmla="*/ 1222373 w 1735514"/>
                    <a:gd name="connsiteY17" fmla="*/ 148431 h 356492"/>
                    <a:gd name="connsiteX18" fmla="*/ 1284285 w 1735514"/>
                    <a:gd name="connsiteY18" fmla="*/ 148430 h 356492"/>
                    <a:gd name="connsiteX19" fmla="*/ 1379536 w 1735514"/>
                    <a:gd name="connsiteY19" fmla="*/ 138905 h 356492"/>
                    <a:gd name="connsiteX20" fmla="*/ 1486692 w 1735514"/>
                    <a:gd name="connsiteY20" fmla="*/ 177006 h 356492"/>
                    <a:gd name="connsiteX21" fmla="*/ 1555748 w 1735514"/>
                    <a:gd name="connsiteY21" fmla="*/ 150812 h 356492"/>
                    <a:gd name="connsiteX22" fmla="*/ 1612898 w 1735514"/>
                    <a:gd name="connsiteY22" fmla="*/ 165099 h 356492"/>
                    <a:gd name="connsiteX23" fmla="*/ 1658143 w 1735514"/>
                    <a:gd name="connsiteY23" fmla="*/ 141287 h 356492"/>
                    <a:gd name="connsiteX24" fmla="*/ 1734344 w 1735514"/>
                    <a:gd name="connsiteY24" fmla="*/ 110331 h 356492"/>
                    <a:gd name="connsiteX0" fmla="*/ 0 w 1734344"/>
                    <a:gd name="connsiteY0" fmla="*/ 0 h 356492"/>
                    <a:gd name="connsiteX1" fmla="*/ 53975 w 1734344"/>
                    <a:gd name="connsiteY1" fmla="*/ 65088 h 356492"/>
                    <a:gd name="connsiteX2" fmla="*/ 127000 w 1734344"/>
                    <a:gd name="connsiteY2" fmla="*/ 182562 h 356492"/>
                    <a:gd name="connsiteX3" fmla="*/ 222250 w 1734344"/>
                    <a:gd name="connsiteY3" fmla="*/ 152400 h 356492"/>
                    <a:gd name="connsiteX4" fmla="*/ 307975 w 1734344"/>
                    <a:gd name="connsiteY4" fmla="*/ 234950 h 356492"/>
                    <a:gd name="connsiteX5" fmla="*/ 361950 w 1734344"/>
                    <a:gd name="connsiteY5" fmla="*/ 304800 h 356492"/>
                    <a:gd name="connsiteX6" fmla="*/ 410368 w 1734344"/>
                    <a:gd name="connsiteY6" fmla="*/ 352425 h 356492"/>
                    <a:gd name="connsiteX7" fmla="*/ 542925 w 1734344"/>
                    <a:gd name="connsiteY7" fmla="*/ 346868 h 356492"/>
                    <a:gd name="connsiteX8" fmla="*/ 656431 w 1734344"/>
                    <a:gd name="connsiteY8" fmla="*/ 263525 h 356492"/>
                    <a:gd name="connsiteX9" fmla="*/ 805657 w 1734344"/>
                    <a:gd name="connsiteY9" fmla="*/ 341314 h 356492"/>
                    <a:gd name="connsiteX10" fmla="*/ 908050 w 1734344"/>
                    <a:gd name="connsiteY10" fmla="*/ 355600 h 356492"/>
                    <a:gd name="connsiteX11" fmla="*/ 953294 w 1734344"/>
                    <a:gd name="connsiteY11" fmla="*/ 266700 h 356492"/>
                    <a:gd name="connsiteX12" fmla="*/ 1039018 w 1734344"/>
                    <a:gd name="connsiteY12" fmla="*/ 260349 h 356492"/>
                    <a:gd name="connsiteX13" fmla="*/ 1067592 w 1734344"/>
                    <a:gd name="connsiteY13" fmla="*/ 205581 h 356492"/>
                    <a:gd name="connsiteX14" fmla="*/ 1141411 w 1734344"/>
                    <a:gd name="connsiteY14" fmla="*/ 188911 h 356492"/>
                    <a:gd name="connsiteX15" fmla="*/ 1158080 w 1734344"/>
                    <a:gd name="connsiteY15" fmla="*/ 153193 h 356492"/>
                    <a:gd name="connsiteX16" fmla="*/ 1200942 w 1734344"/>
                    <a:gd name="connsiteY16" fmla="*/ 181768 h 356492"/>
                    <a:gd name="connsiteX17" fmla="*/ 1222373 w 1734344"/>
                    <a:gd name="connsiteY17" fmla="*/ 148431 h 356492"/>
                    <a:gd name="connsiteX18" fmla="*/ 1284285 w 1734344"/>
                    <a:gd name="connsiteY18" fmla="*/ 148430 h 356492"/>
                    <a:gd name="connsiteX19" fmla="*/ 1379536 w 1734344"/>
                    <a:gd name="connsiteY19" fmla="*/ 138905 h 356492"/>
                    <a:gd name="connsiteX20" fmla="*/ 1486692 w 1734344"/>
                    <a:gd name="connsiteY20" fmla="*/ 177006 h 356492"/>
                    <a:gd name="connsiteX21" fmla="*/ 1555748 w 1734344"/>
                    <a:gd name="connsiteY21" fmla="*/ 150812 h 356492"/>
                    <a:gd name="connsiteX22" fmla="*/ 1612898 w 1734344"/>
                    <a:gd name="connsiteY22" fmla="*/ 165099 h 356492"/>
                    <a:gd name="connsiteX23" fmla="*/ 1658143 w 1734344"/>
                    <a:gd name="connsiteY23" fmla="*/ 141287 h 356492"/>
                    <a:gd name="connsiteX24" fmla="*/ 1734344 w 1734344"/>
                    <a:gd name="connsiteY24" fmla="*/ 110331 h 356492"/>
                    <a:gd name="connsiteX0" fmla="*/ 0 w 1734344"/>
                    <a:gd name="connsiteY0" fmla="*/ 0 h 356492"/>
                    <a:gd name="connsiteX1" fmla="*/ 53975 w 1734344"/>
                    <a:gd name="connsiteY1" fmla="*/ 65088 h 356492"/>
                    <a:gd name="connsiteX2" fmla="*/ 127000 w 1734344"/>
                    <a:gd name="connsiteY2" fmla="*/ 182562 h 356492"/>
                    <a:gd name="connsiteX3" fmla="*/ 222250 w 1734344"/>
                    <a:gd name="connsiteY3" fmla="*/ 152400 h 356492"/>
                    <a:gd name="connsiteX4" fmla="*/ 307975 w 1734344"/>
                    <a:gd name="connsiteY4" fmla="*/ 234950 h 356492"/>
                    <a:gd name="connsiteX5" fmla="*/ 361950 w 1734344"/>
                    <a:gd name="connsiteY5" fmla="*/ 304800 h 356492"/>
                    <a:gd name="connsiteX6" fmla="*/ 410368 w 1734344"/>
                    <a:gd name="connsiteY6" fmla="*/ 352425 h 356492"/>
                    <a:gd name="connsiteX7" fmla="*/ 542925 w 1734344"/>
                    <a:gd name="connsiteY7" fmla="*/ 346868 h 356492"/>
                    <a:gd name="connsiteX8" fmla="*/ 656431 w 1734344"/>
                    <a:gd name="connsiteY8" fmla="*/ 263525 h 356492"/>
                    <a:gd name="connsiteX9" fmla="*/ 724691 w 1734344"/>
                    <a:gd name="connsiteY9" fmla="*/ 293687 h 356492"/>
                    <a:gd name="connsiteX10" fmla="*/ 805657 w 1734344"/>
                    <a:gd name="connsiteY10" fmla="*/ 341314 h 356492"/>
                    <a:gd name="connsiteX11" fmla="*/ 908050 w 1734344"/>
                    <a:gd name="connsiteY11" fmla="*/ 355600 h 356492"/>
                    <a:gd name="connsiteX12" fmla="*/ 953294 w 1734344"/>
                    <a:gd name="connsiteY12" fmla="*/ 266700 h 356492"/>
                    <a:gd name="connsiteX13" fmla="*/ 1039018 w 1734344"/>
                    <a:gd name="connsiteY13" fmla="*/ 260349 h 356492"/>
                    <a:gd name="connsiteX14" fmla="*/ 1067592 w 1734344"/>
                    <a:gd name="connsiteY14" fmla="*/ 205581 h 356492"/>
                    <a:gd name="connsiteX15" fmla="*/ 1141411 w 1734344"/>
                    <a:gd name="connsiteY15" fmla="*/ 188911 h 356492"/>
                    <a:gd name="connsiteX16" fmla="*/ 1158080 w 1734344"/>
                    <a:gd name="connsiteY16" fmla="*/ 153193 h 356492"/>
                    <a:gd name="connsiteX17" fmla="*/ 1200942 w 1734344"/>
                    <a:gd name="connsiteY17" fmla="*/ 181768 h 356492"/>
                    <a:gd name="connsiteX18" fmla="*/ 1222373 w 1734344"/>
                    <a:gd name="connsiteY18" fmla="*/ 148431 h 356492"/>
                    <a:gd name="connsiteX19" fmla="*/ 1284285 w 1734344"/>
                    <a:gd name="connsiteY19" fmla="*/ 148430 h 356492"/>
                    <a:gd name="connsiteX20" fmla="*/ 1379536 w 1734344"/>
                    <a:gd name="connsiteY20" fmla="*/ 138905 h 356492"/>
                    <a:gd name="connsiteX21" fmla="*/ 1486692 w 1734344"/>
                    <a:gd name="connsiteY21" fmla="*/ 177006 h 356492"/>
                    <a:gd name="connsiteX22" fmla="*/ 1555748 w 1734344"/>
                    <a:gd name="connsiteY22" fmla="*/ 150812 h 356492"/>
                    <a:gd name="connsiteX23" fmla="*/ 1612898 w 1734344"/>
                    <a:gd name="connsiteY23" fmla="*/ 165099 h 356492"/>
                    <a:gd name="connsiteX24" fmla="*/ 1658143 w 1734344"/>
                    <a:gd name="connsiteY24" fmla="*/ 141287 h 356492"/>
                    <a:gd name="connsiteX25" fmla="*/ 1734344 w 1734344"/>
                    <a:gd name="connsiteY25" fmla="*/ 110331 h 356492"/>
                    <a:gd name="connsiteX0" fmla="*/ 0 w 1734344"/>
                    <a:gd name="connsiteY0" fmla="*/ 0 h 356492"/>
                    <a:gd name="connsiteX1" fmla="*/ 53975 w 1734344"/>
                    <a:gd name="connsiteY1" fmla="*/ 65088 h 356492"/>
                    <a:gd name="connsiteX2" fmla="*/ 127000 w 1734344"/>
                    <a:gd name="connsiteY2" fmla="*/ 182562 h 356492"/>
                    <a:gd name="connsiteX3" fmla="*/ 222250 w 1734344"/>
                    <a:gd name="connsiteY3" fmla="*/ 152400 h 356492"/>
                    <a:gd name="connsiteX4" fmla="*/ 307975 w 1734344"/>
                    <a:gd name="connsiteY4" fmla="*/ 234950 h 356492"/>
                    <a:gd name="connsiteX5" fmla="*/ 361950 w 1734344"/>
                    <a:gd name="connsiteY5" fmla="*/ 304800 h 356492"/>
                    <a:gd name="connsiteX6" fmla="*/ 410368 w 1734344"/>
                    <a:gd name="connsiteY6" fmla="*/ 352425 h 356492"/>
                    <a:gd name="connsiteX7" fmla="*/ 542925 w 1734344"/>
                    <a:gd name="connsiteY7" fmla="*/ 346868 h 356492"/>
                    <a:gd name="connsiteX8" fmla="*/ 656431 w 1734344"/>
                    <a:gd name="connsiteY8" fmla="*/ 263525 h 356492"/>
                    <a:gd name="connsiteX9" fmla="*/ 712784 w 1734344"/>
                    <a:gd name="connsiteY9" fmla="*/ 307975 h 356492"/>
                    <a:gd name="connsiteX10" fmla="*/ 805657 w 1734344"/>
                    <a:gd name="connsiteY10" fmla="*/ 341314 h 356492"/>
                    <a:gd name="connsiteX11" fmla="*/ 908050 w 1734344"/>
                    <a:gd name="connsiteY11" fmla="*/ 355600 h 356492"/>
                    <a:gd name="connsiteX12" fmla="*/ 953294 w 1734344"/>
                    <a:gd name="connsiteY12" fmla="*/ 266700 h 356492"/>
                    <a:gd name="connsiteX13" fmla="*/ 1039018 w 1734344"/>
                    <a:gd name="connsiteY13" fmla="*/ 260349 h 356492"/>
                    <a:gd name="connsiteX14" fmla="*/ 1067592 w 1734344"/>
                    <a:gd name="connsiteY14" fmla="*/ 205581 h 356492"/>
                    <a:gd name="connsiteX15" fmla="*/ 1141411 w 1734344"/>
                    <a:gd name="connsiteY15" fmla="*/ 188911 h 356492"/>
                    <a:gd name="connsiteX16" fmla="*/ 1158080 w 1734344"/>
                    <a:gd name="connsiteY16" fmla="*/ 153193 h 356492"/>
                    <a:gd name="connsiteX17" fmla="*/ 1200942 w 1734344"/>
                    <a:gd name="connsiteY17" fmla="*/ 181768 h 356492"/>
                    <a:gd name="connsiteX18" fmla="*/ 1222373 w 1734344"/>
                    <a:gd name="connsiteY18" fmla="*/ 148431 h 356492"/>
                    <a:gd name="connsiteX19" fmla="*/ 1284285 w 1734344"/>
                    <a:gd name="connsiteY19" fmla="*/ 148430 h 356492"/>
                    <a:gd name="connsiteX20" fmla="*/ 1379536 w 1734344"/>
                    <a:gd name="connsiteY20" fmla="*/ 138905 h 356492"/>
                    <a:gd name="connsiteX21" fmla="*/ 1486692 w 1734344"/>
                    <a:gd name="connsiteY21" fmla="*/ 177006 h 356492"/>
                    <a:gd name="connsiteX22" fmla="*/ 1555748 w 1734344"/>
                    <a:gd name="connsiteY22" fmla="*/ 150812 h 356492"/>
                    <a:gd name="connsiteX23" fmla="*/ 1612898 w 1734344"/>
                    <a:gd name="connsiteY23" fmla="*/ 165099 h 356492"/>
                    <a:gd name="connsiteX24" fmla="*/ 1658143 w 1734344"/>
                    <a:gd name="connsiteY24" fmla="*/ 141287 h 356492"/>
                    <a:gd name="connsiteX25" fmla="*/ 1734344 w 1734344"/>
                    <a:gd name="connsiteY25" fmla="*/ 110331 h 356492"/>
                    <a:gd name="connsiteX0" fmla="*/ 0 w 1734344"/>
                    <a:gd name="connsiteY0" fmla="*/ 0 h 356466"/>
                    <a:gd name="connsiteX1" fmla="*/ 53975 w 1734344"/>
                    <a:gd name="connsiteY1" fmla="*/ 65088 h 356466"/>
                    <a:gd name="connsiteX2" fmla="*/ 127000 w 1734344"/>
                    <a:gd name="connsiteY2" fmla="*/ 182562 h 356466"/>
                    <a:gd name="connsiteX3" fmla="*/ 222250 w 1734344"/>
                    <a:gd name="connsiteY3" fmla="*/ 152400 h 356466"/>
                    <a:gd name="connsiteX4" fmla="*/ 307975 w 1734344"/>
                    <a:gd name="connsiteY4" fmla="*/ 234950 h 356466"/>
                    <a:gd name="connsiteX5" fmla="*/ 361950 w 1734344"/>
                    <a:gd name="connsiteY5" fmla="*/ 304800 h 356466"/>
                    <a:gd name="connsiteX6" fmla="*/ 410368 w 1734344"/>
                    <a:gd name="connsiteY6" fmla="*/ 352425 h 356466"/>
                    <a:gd name="connsiteX7" fmla="*/ 472278 w 1734344"/>
                    <a:gd name="connsiteY7" fmla="*/ 353218 h 356466"/>
                    <a:gd name="connsiteX8" fmla="*/ 542925 w 1734344"/>
                    <a:gd name="connsiteY8" fmla="*/ 346868 h 356466"/>
                    <a:gd name="connsiteX9" fmla="*/ 656431 w 1734344"/>
                    <a:gd name="connsiteY9" fmla="*/ 263525 h 356466"/>
                    <a:gd name="connsiteX10" fmla="*/ 712784 w 1734344"/>
                    <a:gd name="connsiteY10" fmla="*/ 307975 h 356466"/>
                    <a:gd name="connsiteX11" fmla="*/ 805657 w 1734344"/>
                    <a:gd name="connsiteY11" fmla="*/ 341314 h 356466"/>
                    <a:gd name="connsiteX12" fmla="*/ 908050 w 1734344"/>
                    <a:gd name="connsiteY12" fmla="*/ 355600 h 356466"/>
                    <a:gd name="connsiteX13" fmla="*/ 953294 w 1734344"/>
                    <a:gd name="connsiteY13" fmla="*/ 266700 h 356466"/>
                    <a:gd name="connsiteX14" fmla="*/ 1039018 w 1734344"/>
                    <a:gd name="connsiteY14" fmla="*/ 260349 h 356466"/>
                    <a:gd name="connsiteX15" fmla="*/ 1067592 w 1734344"/>
                    <a:gd name="connsiteY15" fmla="*/ 205581 h 356466"/>
                    <a:gd name="connsiteX16" fmla="*/ 1141411 w 1734344"/>
                    <a:gd name="connsiteY16" fmla="*/ 188911 h 356466"/>
                    <a:gd name="connsiteX17" fmla="*/ 1158080 w 1734344"/>
                    <a:gd name="connsiteY17" fmla="*/ 153193 h 356466"/>
                    <a:gd name="connsiteX18" fmla="*/ 1200942 w 1734344"/>
                    <a:gd name="connsiteY18" fmla="*/ 181768 h 356466"/>
                    <a:gd name="connsiteX19" fmla="*/ 1222373 w 1734344"/>
                    <a:gd name="connsiteY19" fmla="*/ 148431 h 356466"/>
                    <a:gd name="connsiteX20" fmla="*/ 1284285 w 1734344"/>
                    <a:gd name="connsiteY20" fmla="*/ 148430 h 356466"/>
                    <a:gd name="connsiteX21" fmla="*/ 1379536 w 1734344"/>
                    <a:gd name="connsiteY21" fmla="*/ 138905 h 356466"/>
                    <a:gd name="connsiteX22" fmla="*/ 1486692 w 1734344"/>
                    <a:gd name="connsiteY22" fmla="*/ 177006 h 356466"/>
                    <a:gd name="connsiteX23" fmla="*/ 1555748 w 1734344"/>
                    <a:gd name="connsiteY23" fmla="*/ 150812 h 356466"/>
                    <a:gd name="connsiteX24" fmla="*/ 1612898 w 1734344"/>
                    <a:gd name="connsiteY24" fmla="*/ 165099 h 356466"/>
                    <a:gd name="connsiteX25" fmla="*/ 1658143 w 1734344"/>
                    <a:gd name="connsiteY25" fmla="*/ 141287 h 356466"/>
                    <a:gd name="connsiteX26" fmla="*/ 1734344 w 1734344"/>
                    <a:gd name="connsiteY26" fmla="*/ 110331 h 356466"/>
                    <a:gd name="connsiteX0" fmla="*/ 0 w 1734344"/>
                    <a:gd name="connsiteY0" fmla="*/ 0 h 355600"/>
                    <a:gd name="connsiteX1" fmla="*/ 53975 w 1734344"/>
                    <a:gd name="connsiteY1" fmla="*/ 65088 h 355600"/>
                    <a:gd name="connsiteX2" fmla="*/ 127000 w 1734344"/>
                    <a:gd name="connsiteY2" fmla="*/ 182562 h 355600"/>
                    <a:gd name="connsiteX3" fmla="*/ 222250 w 1734344"/>
                    <a:gd name="connsiteY3" fmla="*/ 152400 h 355600"/>
                    <a:gd name="connsiteX4" fmla="*/ 307975 w 1734344"/>
                    <a:gd name="connsiteY4" fmla="*/ 234950 h 355600"/>
                    <a:gd name="connsiteX5" fmla="*/ 361950 w 1734344"/>
                    <a:gd name="connsiteY5" fmla="*/ 304800 h 355600"/>
                    <a:gd name="connsiteX6" fmla="*/ 410368 w 1734344"/>
                    <a:gd name="connsiteY6" fmla="*/ 352425 h 355600"/>
                    <a:gd name="connsiteX7" fmla="*/ 472278 w 1734344"/>
                    <a:gd name="connsiteY7" fmla="*/ 331786 h 355600"/>
                    <a:gd name="connsiteX8" fmla="*/ 542925 w 1734344"/>
                    <a:gd name="connsiteY8" fmla="*/ 346868 h 355600"/>
                    <a:gd name="connsiteX9" fmla="*/ 656431 w 1734344"/>
                    <a:gd name="connsiteY9" fmla="*/ 263525 h 355600"/>
                    <a:gd name="connsiteX10" fmla="*/ 712784 w 1734344"/>
                    <a:gd name="connsiteY10" fmla="*/ 307975 h 355600"/>
                    <a:gd name="connsiteX11" fmla="*/ 805657 w 1734344"/>
                    <a:gd name="connsiteY11" fmla="*/ 341314 h 355600"/>
                    <a:gd name="connsiteX12" fmla="*/ 908050 w 1734344"/>
                    <a:gd name="connsiteY12" fmla="*/ 355600 h 355600"/>
                    <a:gd name="connsiteX13" fmla="*/ 953294 w 1734344"/>
                    <a:gd name="connsiteY13" fmla="*/ 266700 h 355600"/>
                    <a:gd name="connsiteX14" fmla="*/ 1039018 w 1734344"/>
                    <a:gd name="connsiteY14" fmla="*/ 260349 h 355600"/>
                    <a:gd name="connsiteX15" fmla="*/ 1067592 w 1734344"/>
                    <a:gd name="connsiteY15" fmla="*/ 205581 h 355600"/>
                    <a:gd name="connsiteX16" fmla="*/ 1141411 w 1734344"/>
                    <a:gd name="connsiteY16" fmla="*/ 188911 h 355600"/>
                    <a:gd name="connsiteX17" fmla="*/ 1158080 w 1734344"/>
                    <a:gd name="connsiteY17" fmla="*/ 153193 h 355600"/>
                    <a:gd name="connsiteX18" fmla="*/ 1200942 w 1734344"/>
                    <a:gd name="connsiteY18" fmla="*/ 181768 h 355600"/>
                    <a:gd name="connsiteX19" fmla="*/ 1222373 w 1734344"/>
                    <a:gd name="connsiteY19" fmla="*/ 148431 h 355600"/>
                    <a:gd name="connsiteX20" fmla="*/ 1284285 w 1734344"/>
                    <a:gd name="connsiteY20" fmla="*/ 148430 h 355600"/>
                    <a:gd name="connsiteX21" fmla="*/ 1379536 w 1734344"/>
                    <a:gd name="connsiteY21" fmla="*/ 138905 h 355600"/>
                    <a:gd name="connsiteX22" fmla="*/ 1486692 w 1734344"/>
                    <a:gd name="connsiteY22" fmla="*/ 177006 h 355600"/>
                    <a:gd name="connsiteX23" fmla="*/ 1555748 w 1734344"/>
                    <a:gd name="connsiteY23" fmla="*/ 150812 h 355600"/>
                    <a:gd name="connsiteX24" fmla="*/ 1612898 w 1734344"/>
                    <a:gd name="connsiteY24" fmla="*/ 165099 h 355600"/>
                    <a:gd name="connsiteX25" fmla="*/ 1658143 w 1734344"/>
                    <a:gd name="connsiteY25" fmla="*/ 141287 h 355600"/>
                    <a:gd name="connsiteX26" fmla="*/ 1734344 w 1734344"/>
                    <a:gd name="connsiteY26" fmla="*/ 110331 h 355600"/>
                    <a:gd name="connsiteX0" fmla="*/ 0 w 1734344"/>
                    <a:gd name="connsiteY0" fmla="*/ 0 h 355600"/>
                    <a:gd name="connsiteX1" fmla="*/ 53975 w 1734344"/>
                    <a:gd name="connsiteY1" fmla="*/ 65088 h 355600"/>
                    <a:gd name="connsiteX2" fmla="*/ 127000 w 1734344"/>
                    <a:gd name="connsiteY2" fmla="*/ 182562 h 355600"/>
                    <a:gd name="connsiteX3" fmla="*/ 222250 w 1734344"/>
                    <a:gd name="connsiteY3" fmla="*/ 152400 h 355600"/>
                    <a:gd name="connsiteX4" fmla="*/ 307975 w 1734344"/>
                    <a:gd name="connsiteY4" fmla="*/ 234950 h 355600"/>
                    <a:gd name="connsiteX5" fmla="*/ 361950 w 1734344"/>
                    <a:gd name="connsiteY5" fmla="*/ 304800 h 355600"/>
                    <a:gd name="connsiteX6" fmla="*/ 410368 w 1734344"/>
                    <a:gd name="connsiteY6" fmla="*/ 352425 h 355600"/>
                    <a:gd name="connsiteX7" fmla="*/ 472278 w 1734344"/>
                    <a:gd name="connsiteY7" fmla="*/ 331786 h 355600"/>
                    <a:gd name="connsiteX8" fmla="*/ 542925 w 1734344"/>
                    <a:gd name="connsiteY8" fmla="*/ 346868 h 355600"/>
                    <a:gd name="connsiteX9" fmla="*/ 656431 w 1734344"/>
                    <a:gd name="connsiteY9" fmla="*/ 263525 h 355600"/>
                    <a:gd name="connsiteX10" fmla="*/ 712784 w 1734344"/>
                    <a:gd name="connsiteY10" fmla="*/ 307975 h 355600"/>
                    <a:gd name="connsiteX11" fmla="*/ 812801 w 1734344"/>
                    <a:gd name="connsiteY11" fmla="*/ 348458 h 355600"/>
                    <a:gd name="connsiteX12" fmla="*/ 908050 w 1734344"/>
                    <a:gd name="connsiteY12" fmla="*/ 355600 h 355600"/>
                    <a:gd name="connsiteX13" fmla="*/ 953294 w 1734344"/>
                    <a:gd name="connsiteY13" fmla="*/ 266700 h 355600"/>
                    <a:gd name="connsiteX14" fmla="*/ 1039018 w 1734344"/>
                    <a:gd name="connsiteY14" fmla="*/ 260349 h 355600"/>
                    <a:gd name="connsiteX15" fmla="*/ 1067592 w 1734344"/>
                    <a:gd name="connsiteY15" fmla="*/ 205581 h 355600"/>
                    <a:gd name="connsiteX16" fmla="*/ 1141411 w 1734344"/>
                    <a:gd name="connsiteY16" fmla="*/ 188911 h 355600"/>
                    <a:gd name="connsiteX17" fmla="*/ 1158080 w 1734344"/>
                    <a:gd name="connsiteY17" fmla="*/ 153193 h 355600"/>
                    <a:gd name="connsiteX18" fmla="*/ 1200942 w 1734344"/>
                    <a:gd name="connsiteY18" fmla="*/ 181768 h 355600"/>
                    <a:gd name="connsiteX19" fmla="*/ 1222373 w 1734344"/>
                    <a:gd name="connsiteY19" fmla="*/ 148431 h 355600"/>
                    <a:gd name="connsiteX20" fmla="*/ 1284285 w 1734344"/>
                    <a:gd name="connsiteY20" fmla="*/ 148430 h 355600"/>
                    <a:gd name="connsiteX21" fmla="*/ 1379536 w 1734344"/>
                    <a:gd name="connsiteY21" fmla="*/ 138905 h 355600"/>
                    <a:gd name="connsiteX22" fmla="*/ 1486692 w 1734344"/>
                    <a:gd name="connsiteY22" fmla="*/ 177006 h 355600"/>
                    <a:gd name="connsiteX23" fmla="*/ 1555748 w 1734344"/>
                    <a:gd name="connsiteY23" fmla="*/ 150812 h 355600"/>
                    <a:gd name="connsiteX24" fmla="*/ 1612898 w 1734344"/>
                    <a:gd name="connsiteY24" fmla="*/ 165099 h 355600"/>
                    <a:gd name="connsiteX25" fmla="*/ 1658143 w 1734344"/>
                    <a:gd name="connsiteY25" fmla="*/ 141287 h 355600"/>
                    <a:gd name="connsiteX26" fmla="*/ 1734344 w 1734344"/>
                    <a:gd name="connsiteY26" fmla="*/ 110331 h 355600"/>
                    <a:gd name="connsiteX0" fmla="*/ 0 w 1734344"/>
                    <a:gd name="connsiteY0" fmla="*/ 0 h 355600"/>
                    <a:gd name="connsiteX1" fmla="*/ 53975 w 1734344"/>
                    <a:gd name="connsiteY1" fmla="*/ 65088 h 355600"/>
                    <a:gd name="connsiteX2" fmla="*/ 127000 w 1734344"/>
                    <a:gd name="connsiteY2" fmla="*/ 182562 h 355600"/>
                    <a:gd name="connsiteX3" fmla="*/ 222250 w 1734344"/>
                    <a:gd name="connsiteY3" fmla="*/ 152400 h 355600"/>
                    <a:gd name="connsiteX4" fmla="*/ 307975 w 1734344"/>
                    <a:gd name="connsiteY4" fmla="*/ 234950 h 355600"/>
                    <a:gd name="connsiteX5" fmla="*/ 361950 w 1734344"/>
                    <a:gd name="connsiteY5" fmla="*/ 304800 h 355600"/>
                    <a:gd name="connsiteX6" fmla="*/ 410368 w 1734344"/>
                    <a:gd name="connsiteY6" fmla="*/ 352425 h 355600"/>
                    <a:gd name="connsiteX7" fmla="*/ 472278 w 1734344"/>
                    <a:gd name="connsiteY7" fmla="*/ 331786 h 355600"/>
                    <a:gd name="connsiteX8" fmla="*/ 542925 w 1734344"/>
                    <a:gd name="connsiteY8" fmla="*/ 346868 h 355600"/>
                    <a:gd name="connsiteX9" fmla="*/ 656431 w 1734344"/>
                    <a:gd name="connsiteY9" fmla="*/ 263525 h 355600"/>
                    <a:gd name="connsiteX10" fmla="*/ 712784 w 1734344"/>
                    <a:gd name="connsiteY10" fmla="*/ 307975 h 355600"/>
                    <a:gd name="connsiteX11" fmla="*/ 748503 w 1734344"/>
                    <a:gd name="connsiteY11" fmla="*/ 324643 h 355600"/>
                    <a:gd name="connsiteX12" fmla="*/ 812801 w 1734344"/>
                    <a:gd name="connsiteY12" fmla="*/ 348458 h 355600"/>
                    <a:gd name="connsiteX13" fmla="*/ 908050 w 1734344"/>
                    <a:gd name="connsiteY13" fmla="*/ 355600 h 355600"/>
                    <a:gd name="connsiteX14" fmla="*/ 953294 w 1734344"/>
                    <a:gd name="connsiteY14" fmla="*/ 266700 h 355600"/>
                    <a:gd name="connsiteX15" fmla="*/ 1039018 w 1734344"/>
                    <a:gd name="connsiteY15" fmla="*/ 260349 h 355600"/>
                    <a:gd name="connsiteX16" fmla="*/ 1067592 w 1734344"/>
                    <a:gd name="connsiteY16" fmla="*/ 205581 h 355600"/>
                    <a:gd name="connsiteX17" fmla="*/ 1141411 w 1734344"/>
                    <a:gd name="connsiteY17" fmla="*/ 188911 h 355600"/>
                    <a:gd name="connsiteX18" fmla="*/ 1158080 w 1734344"/>
                    <a:gd name="connsiteY18" fmla="*/ 153193 h 355600"/>
                    <a:gd name="connsiteX19" fmla="*/ 1200942 w 1734344"/>
                    <a:gd name="connsiteY19" fmla="*/ 181768 h 355600"/>
                    <a:gd name="connsiteX20" fmla="*/ 1222373 w 1734344"/>
                    <a:gd name="connsiteY20" fmla="*/ 148431 h 355600"/>
                    <a:gd name="connsiteX21" fmla="*/ 1284285 w 1734344"/>
                    <a:gd name="connsiteY21" fmla="*/ 148430 h 355600"/>
                    <a:gd name="connsiteX22" fmla="*/ 1379536 w 1734344"/>
                    <a:gd name="connsiteY22" fmla="*/ 138905 h 355600"/>
                    <a:gd name="connsiteX23" fmla="*/ 1486692 w 1734344"/>
                    <a:gd name="connsiteY23" fmla="*/ 177006 h 355600"/>
                    <a:gd name="connsiteX24" fmla="*/ 1555748 w 1734344"/>
                    <a:gd name="connsiteY24" fmla="*/ 150812 h 355600"/>
                    <a:gd name="connsiteX25" fmla="*/ 1612898 w 1734344"/>
                    <a:gd name="connsiteY25" fmla="*/ 165099 h 355600"/>
                    <a:gd name="connsiteX26" fmla="*/ 1658143 w 1734344"/>
                    <a:gd name="connsiteY26" fmla="*/ 141287 h 355600"/>
                    <a:gd name="connsiteX27" fmla="*/ 1734344 w 1734344"/>
                    <a:gd name="connsiteY27" fmla="*/ 110331 h 355600"/>
                    <a:gd name="connsiteX0" fmla="*/ 0 w 1734344"/>
                    <a:gd name="connsiteY0" fmla="*/ 0 h 355600"/>
                    <a:gd name="connsiteX1" fmla="*/ 53975 w 1734344"/>
                    <a:gd name="connsiteY1" fmla="*/ 65088 h 355600"/>
                    <a:gd name="connsiteX2" fmla="*/ 127000 w 1734344"/>
                    <a:gd name="connsiteY2" fmla="*/ 182562 h 355600"/>
                    <a:gd name="connsiteX3" fmla="*/ 222250 w 1734344"/>
                    <a:gd name="connsiteY3" fmla="*/ 152400 h 355600"/>
                    <a:gd name="connsiteX4" fmla="*/ 307975 w 1734344"/>
                    <a:gd name="connsiteY4" fmla="*/ 234950 h 355600"/>
                    <a:gd name="connsiteX5" fmla="*/ 361950 w 1734344"/>
                    <a:gd name="connsiteY5" fmla="*/ 304800 h 355600"/>
                    <a:gd name="connsiteX6" fmla="*/ 410368 w 1734344"/>
                    <a:gd name="connsiteY6" fmla="*/ 352425 h 355600"/>
                    <a:gd name="connsiteX7" fmla="*/ 472278 w 1734344"/>
                    <a:gd name="connsiteY7" fmla="*/ 331786 h 355600"/>
                    <a:gd name="connsiteX8" fmla="*/ 542925 w 1734344"/>
                    <a:gd name="connsiteY8" fmla="*/ 346868 h 355600"/>
                    <a:gd name="connsiteX9" fmla="*/ 656431 w 1734344"/>
                    <a:gd name="connsiteY9" fmla="*/ 263525 h 355600"/>
                    <a:gd name="connsiteX10" fmla="*/ 712784 w 1734344"/>
                    <a:gd name="connsiteY10" fmla="*/ 307975 h 355600"/>
                    <a:gd name="connsiteX11" fmla="*/ 760409 w 1734344"/>
                    <a:gd name="connsiteY11" fmla="*/ 312737 h 355600"/>
                    <a:gd name="connsiteX12" fmla="*/ 812801 w 1734344"/>
                    <a:gd name="connsiteY12" fmla="*/ 348458 h 355600"/>
                    <a:gd name="connsiteX13" fmla="*/ 908050 w 1734344"/>
                    <a:gd name="connsiteY13" fmla="*/ 355600 h 355600"/>
                    <a:gd name="connsiteX14" fmla="*/ 953294 w 1734344"/>
                    <a:gd name="connsiteY14" fmla="*/ 266700 h 355600"/>
                    <a:gd name="connsiteX15" fmla="*/ 1039018 w 1734344"/>
                    <a:gd name="connsiteY15" fmla="*/ 260349 h 355600"/>
                    <a:gd name="connsiteX16" fmla="*/ 1067592 w 1734344"/>
                    <a:gd name="connsiteY16" fmla="*/ 205581 h 355600"/>
                    <a:gd name="connsiteX17" fmla="*/ 1141411 w 1734344"/>
                    <a:gd name="connsiteY17" fmla="*/ 188911 h 355600"/>
                    <a:gd name="connsiteX18" fmla="*/ 1158080 w 1734344"/>
                    <a:gd name="connsiteY18" fmla="*/ 153193 h 355600"/>
                    <a:gd name="connsiteX19" fmla="*/ 1200942 w 1734344"/>
                    <a:gd name="connsiteY19" fmla="*/ 181768 h 355600"/>
                    <a:gd name="connsiteX20" fmla="*/ 1222373 w 1734344"/>
                    <a:gd name="connsiteY20" fmla="*/ 148431 h 355600"/>
                    <a:gd name="connsiteX21" fmla="*/ 1284285 w 1734344"/>
                    <a:gd name="connsiteY21" fmla="*/ 148430 h 355600"/>
                    <a:gd name="connsiteX22" fmla="*/ 1379536 w 1734344"/>
                    <a:gd name="connsiteY22" fmla="*/ 138905 h 355600"/>
                    <a:gd name="connsiteX23" fmla="*/ 1486692 w 1734344"/>
                    <a:gd name="connsiteY23" fmla="*/ 177006 h 355600"/>
                    <a:gd name="connsiteX24" fmla="*/ 1555748 w 1734344"/>
                    <a:gd name="connsiteY24" fmla="*/ 150812 h 355600"/>
                    <a:gd name="connsiteX25" fmla="*/ 1612898 w 1734344"/>
                    <a:gd name="connsiteY25" fmla="*/ 165099 h 355600"/>
                    <a:gd name="connsiteX26" fmla="*/ 1658143 w 1734344"/>
                    <a:gd name="connsiteY26" fmla="*/ 141287 h 355600"/>
                    <a:gd name="connsiteX27" fmla="*/ 1734344 w 1734344"/>
                    <a:gd name="connsiteY27" fmla="*/ 110331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34344" h="355600">
                      <a:moveTo>
                        <a:pt x="0" y="0"/>
                      </a:moveTo>
                      <a:lnTo>
                        <a:pt x="53975" y="65088"/>
                      </a:lnTo>
                      <a:cubicBezTo>
                        <a:pt x="75142" y="95515"/>
                        <a:pt x="98954" y="168010"/>
                        <a:pt x="127000" y="182562"/>
                      </a:cubicBezTo>
                      <a:cubicBezTo>
                        <a:pt x="155046" y="197114"/>
                        <a:pt x="192088" y="143669"/>
                        <a:pt x="222250" y="152400"/>
                      </a:cubicBezTo>
                      <a:lnTo>
                        <a:pt x="307975" y="234950"/>
                      </a:lnTo>
                      <a:cubicBezTo>
                        <a:pt x="332795" y="258851"/>
                        <a:pt x="342106" y="284824"/>
                        <a:pt x="361950" y="304800"/>
                      </a:cubicBezTo>
                      <a:lnTo>
                        <a:pt x="410368" y="352425"/>
                      </a:lnTo>
                      <a:cubicBezTo>
                        <a:pt x="428756" y="360495"/>
                        <a:pt x="450185" y="332712"/>
                        <a:pt x="472278" y="331786"/>
                      </a:cubicBezTo>
                      <a:cubicBezTo>
                        <a:pt x="494371" y="330860"/>
                        <a:pt x="512233" y="358245"/>
                        <a:pt x="542925" y="346868"/>
                      </a:cubicBezTo>
                      <a:cubicBezTo>
                        <a:pt x="573617" y="335491"/>
                        <a:pt x="628121" y="270007"/>
                        <a:pt x="656431" y="263525"/>
                      </a:cubicBezTo>
                      <a:cubicBezTo>
                        <a:pt x="684741" y="257043"/>
                        <a:pt x="697439" y="297789"/>
                        <a:pt x="712784" y="307975"/>
                      </a:cubicBezTo>
                      <a:cubicBezTo>
                        <a:pt x="728129" y="318161"/>
                        <a:pt x="743740" y="305990"/>
                        <a:pt x="760409" y="312737"/>
                      </a:cubicBezTo>
                      <a:cubicBezTo>
                        <a:pt x="777078" y="319484"/>
                        <a:pt x="786210" y="343299"/>
                        <a:pt x="812801" y="348458"/>
                      </a:cubicBezTo>
                      <a:lnTo>
                        <a:pt x="908050" y="355600"/>
                      </a:lnTo>
                      <a:lnTo>
                        <a:pt x="953294" y="266700"/>
                      </a:lnTo>
                      <a:cubicBezTo>
                        <a:pt x="975122" y="250825"/>
                        <a:pt x="1005284" y="275298"/>
                        <a:pt x="1039018" y="260349"/>
                      </a:cubicBezTo>
                      <a:lnTo>
                        <a:pt x="1067592" y="205581"/>
                      </a:lnTo>
                      <a:cubicBezTo>
                        <a:pt x="1084657" y="191690"/>
                        <a:pt x="1118789" y="198039"/>
                        <a:pt x="1141411" y="188911"/>
                      </a:cubicBezTo>
                      <a:cubicBezTo>
                        <a:pt x="1156889" y="185736"/>
                        <a:pt x="1148158" y="154383"/>
                        <a:pt x="1158080" y="153193"/>
                      </a:cubicBezTo>
                      <a:cubicBezTo>
                        <a:pt x="1168002" y="152003"/>
                        <a:pt x="1190623" y="188118"/>
                        <a:pt x="1200942" y="181768"/>
                      </a:cubicBezTo>
                      <a:cubicBezTo>
                        <a:pt x="1211261" y="175418"/>
                        <a:pt x="1208482" y="153987"/>
                        <a:pt x="1222373" y="148431"/>
                      </a:cubicBezTo>
                      <a:cubicBezTo>
                        <a:pt x="1236264" y="142875"/>
                        <a:pt x="1254916" y="150414"/>
                        <a:pt x="1284285" y="148430"/>
                      </a:cubicBezTo>
                      <a:cubicBezTo>
                        <a:pt x="1341038" y="128189"/>
                        <a:pt x="1345802" y="134142"/>
                        <a:pt x="1379536" y="138905"/>
                      </a:cubicBezTo>
                      <a:cubicBezTo>
                        <a:pt x="1413270" y="143668"/>
                        <a:pt x="1459169" y="187445"/>
                        <a:pt x="1486692" y="177006"/>
                      </a:cubicBezTo>
                      <a:lnTo>
                        <a:pt x="1555748" y="150812"/>
                      </a:lnTo>
                      <a:cubicBezTo>
                        <a:pt x="1576782" y="148828"/>
                        <a:pt x="1597730" y="173081"/>
                        <a:pt x="1612898" y="165099"/>
                      </a:cubicBezTo>
                      <a:lnTo>
                        <a:pt x="1658143" y="141287"/>
                      </a:lnTo>
                      <a:cubicBezTo>
                        <a:pt x="1772443" y="119856"/>
                        <a:pt x="1703785" y="115094"/>
                        <a:pt x="1734344" y="110331"/>
                      </a:cubicBez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69" name="フリーフォーム: 図形 68">
                  <a:extLst>
                    <a:ext uri="{FF2B5EF4-FFF2-40B4-BE49-F238E27FC236}">
                      <a16:creationId xmlns:a16="http://schemas.microsoft.com/office/drawing/2014/main" id="{C6515EFB-1D94-4984-8E0F-50D2120CE68B}"/>
                    </a:ext>
                  </a:extLst>
                </p:cNvPr>
                <p:cNvSpPr/>
                <p:nvPr/>
              </p:nvSpPr>
              <p:spPr>
                <a:xfrm>
                  <a:off x="3395803" y="6207919"/>
                  <a:ext cx="186083" cy="1036638"/>
                </a:xfrm>
                <a:custGeom>
                  <a:avLst/>
                  <a:gdLst>
                    <a:gd name="connsiteX0" fmla="*/ 95250 w 165100"/>
                    <a:gd name="connsiteY0" fmla="*/ 774700 h 774700"/>
                    <a:gd name="connsiteX1" fmla="*/ 133350 w 165100"/>
                    <a:gd name="connsiteY1" fmla="*/ 711200 h 774700"/>
                    <a:gd name="connsiteX2" fmla="*/ 82550 w 165100"/>
                    <a:gd name="connsiteY2" fmla="*/ 622300 h 774700"/>
                    <a:gd name="connsiteX3" fmla="*/ 0 w 165100"/>
                    <a:gd name="connsiteY3" fmla="*/ 552450 h 774700"/>
                    <a:gd name="connsiteX4" fmla="*/ 114300 w 165100"/>
                    <a:gd name="connsiteY4" fmla="*/ 482600 h 774700"/>
                    <a:gd name="connsiteX5" fmla="*/ 165100 w 165100"/>
                    <a:gd name="connsiteY5" fmla="*/ 393700 h 774700"/>
                    <a:gd name="connsiteX6" fmla="*/ 82550 w 165100"/>
                    <a:gd name="connsiteY6" fmla="*/ 165100 h 774700"/>
                    <a:gd name="connsiteX7" fmla="*/ 50800 w 165100"/>
                    <a:gd name="connsiteY7" fmla="*/ 0 h 774700"/>
                    <a:gd name="connsiteX0" fmla="*/ 95250 w 165100"/>
                    <a:gd name="connsiteY0" fmla="*/ 786607 h 786607"/>
                    <a:gd name="connsiteX1" fmla="*/ 133350 w 165100"/>
                    <a:gd name="connsiteY1" fmla="*/ 711200 h 786607"/>
                    <a:gd name="connsiteX2" fmla="*/ 82550 w 165100"/>
                    <a:gd name="connsiteY2" fmla="*/ 622300 h 786607"/>
                    <a:gd name="connsiteX3" fmla="*/ 0 w 165100"/>
                    <a:gd name="connsiteY3" fmla="*/ 552450 h 786607"/>
                    <a:gd name="connsiteX4" fmla="*/ 114300 w 165100"/>
                    <a:gd name="connsiteY4" fmla="*/ 482600 h 786607"/>
                    <a:gd name="connsiteX5" fmla="*/ 165100 w 165100"/>
                    <a:gd name="connsiteY5" fmla="*/ 393700 h 786607"/>
                    <a:gd name="connsiteX6" fmla="*/ 82550 w 165100"/>
                    <a:gd name="connsiteY6" fmla="*/ 165100 h 786607"/>
                    <a:gd name="connsiteX7" fmla="*/ 50800 w 165100"/>
                    <a:gd name="connsiteY7" fmla="*/ 0 h 786607"/>
                    <a:gd name="connsiteX0" fmla="*/ 95250 w 165100"/>
                    <a:gd name="connsiteY0" fmla="*/ 786607 h 786607"/>
                    <a:gd name="connsiteX1" fmla="*/ 135731 w 165100"/>
                    <a:gd name="connsiteY1" fmla="*/ 725488 h 786607"/>
                    <a:gd name="connsiteX2" fmla="*/ 82550 w 165100"/>
                    <a:gd name="connsiteY2" fmla="*/ 622300 h 786607"/>
                    <a:gd name="connsiteX3" fmla="*/ 0 w 165100"/>
                    <a:gd name="connsiteY3" fmla="*/ 552450 h 786607"/>
                    <a:gd name="connsiteX4" fmla="*/ 114300 w 165100"/>
                    <a:gd name="connsiteY4" fmla="*/ 482600 h 786607"/>
                    <a:gd name="connsiteX5" fmla="*/ 165100 w 165100"/>
                    <a:gd name="connsiteY5" fmla="*/ 393700 h 786607"/>
                    <a:gd name="connsiteX6" fmla="*/ 82550 w 165100"/>
                    <a:gd name="connsiteY6" fmla="*/ 165100 h 786607"/>
                    <a:gd name="connsiteX7" fmla="*/ 50800 w 165100"/>
                    <a:gd name="connsiteY7" fmla="*/ 0 h 786607"/>
                    <a:gd name="connsiteX0" fmla="*/ 95250 w 165100"/>
                    <a:gd name="connsiteY0" fmla="*/ 786607 h 786607"/>
                    <a:gd name="connsiteX1" fmla="*/ 135731 w 165100"/>
                    <a:gd name="connsiteY1" fmla="*/ 725488 h 786607"/>
                    <a:gd name="connsiteX2" fmla="*/ 89694 w 165100"/>
                    <a:gd name="connsiteY2" fmla="*/ 650875 h 786607"/>
                    <a:gd name="connsiteX3" fmla="*/ 0 w 165100"/>
                    <a:gd name="connsiteY3" fmla="*/ 552450 h 786607"/>
                    <a:gd name="connsiteX4" fmla="*/ 114300 w 165100"/>
                    <a:gd name="connsiteY4" fmla="*/ 482600 h 786607"/>
                    <a:gd name="connsiteX5" fmla="*/ 165100 w 165100"/>
                    <a:gd name="connsiteY5" fmla="*/ 393700 h 786607"/>
                    <a:gd name="connsiteX6" fmla="*/ 82550 w 165100"/>
                    <a:gd name="connsiteY6" fmla="*/ 165100 h 786607"/>
                    <a:gd name="connsiteX7" fmla="*/ 50800 w 165100"/>
                    <a:gd name="connsiteY7" fmla="*/ 0 h 786607"/>
                    <a:gd name="connsiteX0" fmla="*/ 57150 w 127000"/>
                    <a:gd name="connsiteY0" fmla="*/ 786607 h 786607"/>
                    <a:gd name="connsiteX1" fmla="*/ 97631 w 127000"/>
                    <a:gd name="connsiteY1" fmla="*/ 725488 h 786607"/>
                    <a:gd name="connsiteX2" fmla="*/ 51594 w 127000"/>
                    <a:gd name="connsiteY2" fmla="*/ 650875 h 786607"/>
                    <a:gd name="connsiteX3" fmla="*/ 0 w 127000"/>
                    <a:gd name="connsiteY3" fmla="*/ 585788 h 786607"/>
                    <a:gd name="connsiteX4" fmla="*/ 76200 w 127000"/>
                    <a:gd name="connsiteY4" fmla="*/ 482600 h 786607"/>
                    <a:gd name="connsiteX5" fmla="*/ 127000 w 127000"/>
                    <a:gd name="connsiteY5" fmla="*/ 393700 h 786607"/>
                    <a:gd name="connsiteX6" fmla="*/ 44450 w 127000"/>
                    <a:gd name="connsiteY6" fmla="*/ 165100 h 786607"/>
                    <a:gd name="connsiteX7" fmla="*/ 12700 w 127000"/>
                    <a:gd name="connsiteY7" fmla="*/ 0 h 786607"/>
                    <a:gd name="connsiteX0" fmla="*/ 57150 w 127000"/>
                    <a:gd name="connsiteY0" fmla="*/ 786607 h 786607"/>
                    <a:gd name="connsiteX1" fmla="*/ 97631 w 127000"/>
                    <a:gd name="connsiteY1" fmla="*/ 725488 h 786607"/>
                    <a:gd name="connsiteX2" fmla="*/ 51594 w 127000"/>
                    <a:gd name="connsiteY2" fmla="*/ 650875 h 786607"/>
                    <a:gd name="connsiteX3" fmla="*/ 0 w 127000"/>
                    <a:gd name="connsiteY3" fmla="*/ 585788 h 786607"/>
                    <a:gd name="connsiteX4" fmla="*/ 69056 w 127000"/>
                    <a:gd name="connsiteY4" fmla="*/ 527843 h 786607"/>
                    <a:gd name="connsiteX5" fmla="*/ 127000 w 127000"/>
                    <a:gd name="connsiteY5" fmla="*/ 393700 h 786607"/>
                    <a:gd name="connsiteX6" fmla="*/ 44450 w 127000"/>
                    <a:gd name="connsiteY6" fmla="*/ 165100 h 786607"/>
                    <a:gd name="connsiteX7" fmla="*/ 12700 w 127000"/>
                    <a:gd name="connsiteY7" fmla="*/ 0 h 786607"/>
                    <a:gd name="connsiteX0" fmla="*/ 57150 w 97631"/>
                    <a:gd name="connsiteY0" fmla="*/ 786607 h 786607"/>
                    <a:gd name="connsiteX1" fmla="*/ 97631 w 97631"/>
                    <a:gd name="connsiteY1" fmla="*/ 725488 h 786607"/>
                    <a:gd name="connsiteX2" fmla="*/ 51594 w 97631"/>
                    <a:gd name="connsiteY2" fmla="*/ 650875 h 786607"/>
                    <a:gd name="connsiteX3" fmla="*/ 0 w 97631"/>
                    <a:gd name="connsiteY3" fmla="*/ 585788 h 786607"/>
                    <a:gd name="connsiteX4" fmla="*/ 69056 w 97631"/>
                    <a:gd name="connsiteY4" fmla="*/ 527843 h 786607"/>
                    <a:gd name="connsiteX5" fmla="*/ 57944 w 97631"/>
                    <a:gd name="connsiteY5" fmla="*/ 477044 h 786607"/>
                    <a:gd name="connsiteX6" fmla="*/ 44450 w 97631"/>
                    <a:gd name="connsiteY6" fmla="*/ 165100 h 786607"/>
                    <a:gd name="connsiteX7" fmla="*/ 12700 w 97631"/>
                    <a:gd name="connsiteY7" fmla="*/ 0 h 786607"/>
                    <a:gd name="connsiteX0" fmla="*/ 57150 w 97631"/>
                    <a:gd name="connsiteY0" fmla="*/ 786607 h 786607"/>
                    <a:gd name="connsiteX1" fmla="*/ 97631 w 97631"/>
                    <a:gd name="connsiteY1" fmla="*/ 725488 h 786607"/>
                    <a:gd name="connsiteX2" fmla="*/ 51594 w 97631"/>
                    <a:gd name="connsiteY2" fmla="*/ 650875 h 786607"/>
                    <a:gd name="connsiteX3" fmla="*/ 0 w 97631"/>
                    <a:gd name="connsiteY3" fmla="*/ 585788 h 786607"/>
                    <a:gd name="connsiteX4" fmla="*/ 69056 w 97631"/>
                    <a:gd name="connsiteY4" fmla="*/ 527843 h 786607"/>
                    <a:gd name="connsiteX5" fmla="*/ 57944 w 97631"/>
                    <a:gd name="connsiteY5" fmla="*/ 477044 h 786607"/>
                    <a:gd name="connsiteX6" fmla="*/ 48420 w 97631"/>
                    <a:gd name="connsiteY6" fmla="*/ 333375 h 786607"/>
                    <a:gd name="connsiteX7" fmla="*/ 44450 w 97631"/>
                    <a:gd name="connsiteY7" fmla="*/ 165100 h 786607"/>
                    <a:gd name="connsiteX8" fmla="*/ 12700 w 97631"/>
                    <a:gd name="connsiteY8" fmla="*/ 0 h 786607"/>
                    <a:gd name="connsiteX0" fmla="*/ 57150 w 141287"/>
                    <a:gd name="connsiteY0" fmla="*/ 786607 h 786607"/>
                    <a:gd name="connsiteX1" fmla="*/ 97631 w 141287"/>
                    <a:gd name="connsiteY1" fmla="*/ 725488 h 786607"/>
                    <a:gd name="connsiteX2" fmla="*/ 51594 w 141287"/>
                    <a:gd name="connsiteY2" fmla="*/ 650875 h 786607"/>
                    <a:gd name="connsiteX3" fmla="*/ 0 w 141287"/>
                    <a:gd name="connsiteY3" fmla="*/ 585788 h 786607"/>
                    <a:gd name="connsiteX4" fmla="*/ 69056 w 141287"/>
                    <a:gd name="connsiteY4" fmla="*/ 527843 h 786607"/>
                    <a:gd name="connsiteX5" fmla="*/ 141287 w 141287"/>
                    <a:gd name="connsiteY5" fmla="*/ 467519 h 786607"/>
                    <a:gd name="connsiteX6" fmla="*/ 48420 w 141287"/>
                    <a:gd name="connsiteY6" fmla="*/ 333375 h 786607"/>
                    <a:gd name="connsiteX7" fmla="*/ 44450 w 141287"/>
                    <a:gd name="connsiteY7" fmla="*/ 165100 h 786607"/>
                    <a:gd name="connsiteX8" fmla="*/ 12700 w 141287"/>
                    <a:gd name="connsiteY8" fmla="*/ 0 h 786607"/>
                    <a:gd name="connsiteX0" fmla="*/ 64294 w 148431"/>
                    <a:gd name="connsiteY0" fmla="*/ 786607 h 786607"/>
                    <a:gd name="connsiteX1" fmla="*/ 104775 w 148431"/>
                    <a:gd name="connsiteY1" fmla="*/ 725488 h 786607"/>
                    <a:gd name="connsiteX2" fmla="*/ 58738 w 148431"/>
                    <a:gd name="connsiteY2" fmla="*/ 650875 h 786607"/>
                    <a:gd name="connsiteX3" fmla="*/ 7144 w 148431"/>
                    <a:gd name="connsiteY3" fmla="*/ 585788 h 786607"/>
                    <a:gd name="connsiteX4" fmla="*/ 0 w 148431"/>
                    <a:gd name="connsiteY4" fmla="*/ 525462 h 786607"/>
                    <a:gd name="connsiteX5" fmla="*/ 148431 w 148431"/>
                    <a:gd name="connsiteY5" fmla="*/ 467519 h 786607"/>
                    <a:gd name="connsiteX6" fmla="*/ 55564 w 148431"/>
                    <a:gd name="connsiteY6" fmla="*/ 333375 h 786607"/>
                    <a:gd name="connsiteX7" fmla="*/ 51594 w 148431"/>
                    <a:gd name="connsiteY7" fmla="*/ 165100 h 786607"/>
                    <a:gd name="connsiteX8" fmla="*/ 19844 w 148431"/>
                    <a:gd name="connsiteY8" fmla="*/ 0 h 786607"/>
                    <a:gd name="connsiteX0" fmla="*/ 71438 w 155575"/>
                    <a:gd name="connsiteY0" fmla="*/ 786607 h 786607"/>
                    <a:gd name="connsiteX1" fmla="*/ 111919 w 155575"/>
                    <a:gd name="connsiteY1" fmla="*/ 725488 h 786607"/>
                    <a:gd name="connsiteX2" fmla="*/ 65882 w 155575"/>
                    <a:gd name="connsiteY2" fmla="*/ 650875 h 786607"/>
                    <a:gd name="connsiteX3" fmla="*/ 0 w 155575"/>
                    <a:gd name="connsiteY3" fmla="*/ 614363 h 786607"/>
                    <a:gd name="connsiteX4" fmla="*/ 7144 w 155575"/>
                    <a:gd name="connsiteY4" fmla="*/ 525462 h 786607"/>
                    <a:gd name="connsiteX5" fmla="*/ 155575 w 155575"/>
                    <a:gd name="connsiteY5" fmla="*/ 467519 h 786607"/>
                    <a:gd name="connsiteX6" fmla="*/ 62708 w 155575"/>
                    <a:gd name="connsiteY6" fmla="*/ 333375 h 786607"/>
                    <a:gd name="connsiteX7" fmla="*/ 58738 w 155575"/>
                    <a:gd name="connsiteY7" fmla="*/ 165100 h 786607"/>
                    <a:gd name="connsiteX8" fmla="*/ 26988 w 155575"/>
                    <a:gd name="connsiteY8" fmla="*/ 0 h 786607"/>
                    <a:gd name="connsiteX0" fmla="*/ 71438 w 111919"/>
                    <a:gd name="connsiteY0" fmla="*/ 786607 h 786607"/>
                    <a:gd name="connsiteX1" fmla="*/ 111919 w 111919"/>
                    <a:gd name="connsiteY1" fmla="*/ 725488 h 786607"/>
                    <a:gd name="connsiteX2" fmla="*/ 65882 w 111919"/>
                    <a:gd name="connsiteY2" fmla="*/ 650875 h 786607"/>
                    <a:gd name="connsiteX3" fmla="*/ 0 w 111919"/>
                    <a:gd name="connsiteY3" fmla="*/ 614363 h 786607"/>
                    <a:gd name="connsiteX4" fmla="*/ 7144 w 111919"/>
                    <a:gd name="connsiteY4" fmla="*/ 525462 h 786607"/>
                    <a:gd name="connsiteX5" fmla="*/ 105569 w 111919"/>
                    <a:gd name="connsiteY5" fmla="*/ 543719 h 786607"/>
                    <a:gd name="connsiteX6" fmla="*/ 62708 w 111919"/>
                    <a:gd name="connsiteY6" fmla="*/ 333375 h 786607"/>
                    <a:gd name="connsiteX7" fmla="*/ 58738 w 111919"/>
                    <a:gd name="connsiteY7" fmla="*/ 165100 h 786607"/>
                    <a:gd name="connsiteX8" fmla="*/ 26988 w 111919"/>
                    <a:gd name="connsiteY8" fmla="*/ 0 h 786607"/>
                    <a:gd name="connsiteX0" fmla="*/ 71438 w 111919"/>
                    <a:gd name="connsiteY0" fmla="*/ 786607 h 786607"/>
                    <a:gd name="connsiteX1" fmla="*/ 111919 w 111919"/>
                    <a:gd name="connsiteY1" fmla="*/ 725488 h 786607"/>
                    <a:gd name="connsiteX2" fmla="*/ 65882 w 111919"/>
                    <a:gd name="connsiteY2" fmla="*/ 650875 h 786607"/>
                    <a:gd name="connsiteX3" fmla="*/ 0 w 111919"/>
                    <a:gd name="connsiteY3" fmla="*/ 614363 h 786607"/>
                    <a:gd name="connsiteX4" fmla="*/ 7144 w 111919"/>
                    <a:gd name="connsiteY4" fmla="*/ 525462 h 786607"/>
                    <a:gd name="connsiteX5" fmla="*/ 105569 w 111919"/>
                    <a:gd name="connsiteY5" fmla="*/ 543719 h 786607"/>
                    <a:gd name="connsiteX6" fmla="*/ 76995 w 111919"/>
                    <a:gd name="connsiteY6" fmla="*/ 423863 h 786607"/>
                    <a:gd name="connsiteX7" fmla="*/ 62708 w 111919"/>
                    <a:gd name="connsiteY7" fmla="*/ 333375 h 786607"/>
                    <a:gd name="connsiteX8" fmla="*/ 58738 w 111919"/>
                    <a:gd name="connsiteY8" fmla="*/ 165100 h 786607"/>
                    <a:gd name="connsiteX9" fmla="*/ 26988 w 111919"/>
                    <a:gd name="connsiteY9" fmla="*/ 0 h 786607"/>
                    <a:gd name="connsiteX0" fmla="*/ 71438 w 111919"/>
                    <a:gd name="connsiteY0" fmla="*/ 786607 h 786607"/>
                    <a:gd name="connsiteX1" fmla="*/ 111919 w 111919"/>
                    <a:gd name="connsiteY1" fmla="*/ 725488 h 786607"/>
                    <a:gd name="connsiteX2" fmla="*/ 65882 w 111919"/>
                    <a:gd name="connsiteY2" fmla="*/ 650875 h 786607"/>
                    <a:gd name="connsiteX3" fmla="*/ 0 w 111919"/>
                    <a:gd name="connsiteY3" fmla="*/ 614363 h 786607"/>
                    <a:gd name="connsiteX4" fmla="*/ 7144 w 111919"/>
                    <a:gd name="connsiteY4" fmla="*/ 525462 h 786607"/>
                    <a:gd name="connsiteX5" fmla="*/ 105569 w 111919"/>
                    <a:gd name="connsiteY5" fmla="*/ 543719 h 786607"/>
                    <a:gd name="connsiteX6" fmla="*/ 69851 w 111919"/>
                    <a:gd name="connsiteY6" fmla="*/ 485776 h 786607"/>
                    <a:gd name="connsiteX7" fmla="*/ 62708 w 111919"/>
                    <a:gd name="connsiteY7" fmla="*/ 333375 h 786607"/>
                    <a:gd name="connsiteX8" fmla="*/ 58738 w 111919"/>
                    <a:gd name="connsiteY8" fmla="*/ 165100 h 786607"/>
                    <a:gd name="connsiteX9" fmla="*/ 26988 w 111919"/>
                    <a:gd name="connsiteY9" fmla="*/ 0 h 786607"/>
                    <a:gd name="connsiteX0" fmla="*/ 71438 w 111919"/>
                    <a:gd name="connsiteY0" fmla="*/ 786607 h 786607"/>
                    <a:gd name="connsiteX1" fmla="*/ 111919 w 111919"/>
                    <a:gd name="connsiteY1" fmla="*/ 725488 h 786607"/>
                    <a:gd name="connsiteX2" fmla="*/ 65882 w 111919"/>
                    <a:gd name="connsiteY2" fmla="*/ 650875 h 786607"/>
                    <a:gd name="connsiteX3" fmla="*/ 0 w 111919"/>
                    <a:gd name="connsiteY3" fmla="*/ 614363 h 786607"/>
                    <a:gd name="connsiteX4" fmla="*/ 7144 w 111919"/>
                    <a:gd name="connsiteY4" fmla="*/ 525462 h 786607"/>
                    <a:gd name="connsiteX5" fmla="*/ 105569 w 111919"/>
                    <a:gd name="connsiteY5" fmla="*/ 543719 h 786607"/>
                    <a:gd name="connsiteX6" fmla="*/ 69851 w 111919"/>
                    <a:gd name="connsiteY6" fmla="*/ 485776 h 786607"/>
                    <a:gd name="connsiteX7" fmla="*/ 60327 w 111919"/>
                    <a:gd name="connsiteY7" fmla="*/ 400050 h 786607"/>
                    <a:gd name="connsiteX8" fmla="*/ 62708 w 111919"/>
                    <a:gd name="connsiteY8" fmla="*/ 333375 h 786607"/>
                    <a:gd name="connsiteX9" fmla="*/ 58738 w 111919"/>
                    <a:gd name="connsiteY9" fmla="*/ 165100 h 786607"/>
                    <a:gd name="connsiteX10" fmla="*/ 26988 w 111919"/>
                    <a:gd name="connsiteY10" fmla="*/ 0 h 786607"/>
                    <a:gd name="connsiteX0" fmla="*/ 71438 w 179393"/>
                    <a:gd name="connsiteY0" fmla="*/ 786607 h 786607"/>
                    <a:gd name="connsiteX1" fmla="*/ 111919 w 179393"/>
                    <a:gd name="connsiteY1" fmla="*/ 725488 h 786607"/>
                    <a:gd name="connsiteX2" fmla="*/ 65882 w 179393"/>
                    <a:gd name="connsiteY2" fmla="*/ 650875 h 786607"/>
                    <a:gd name="connsiteX3" fmla="*/ 0 w 179393"/>
                    <a:gd name="connsiteY3" fmla="*/ 614363 h 786607"/>
                    <a:gd name="connsiteX4" fmla="*/ 7144 w 179393"/>
                    <a:gd name="connsiteY4" fmla="*/ 525462 h 786607"/>
                    <a:gd name="connsiteX5" fmla="*/ 105569 w 179393"/>
                    <a:gd name="connsiteY5" fmla="*/ 543719 h 786607"/>
                    <a:gd name="connsiteX6" fmla="*/ 69851 w 179393"/>
                    <a:gd name="connsiteY6" fmla="*/ 485776 h 786607"/>
                    <a:gd name="connsiteX7" fmla="*/ 179390 w 179393"/>
                    <a:gd name="connsiteY7" fmla="*/ 485775 h 786607"/>
                    <a:gd name="connsiteX8" fmla="*/ 62708 w 179393"/>
                    <a:gd name="connsiteY8" fmla="*/ 333375 h 786607"/>
                    <a:gd name="connsiteX9" fmla="*/ 58738 w 179393"/>
                    <a:gd name="connsiteY9" fmla="*/ 165100 h 786607"/>
                    <a:gd name="connsiteX10" fmla="*/ 26988 w 179393"/>
                    <a:gd name="connsiteY10" fmla="*/ 0 h 786607"/>
                    <a:gd name="connsiteX0" fmla="*/ 71438 w 179396"/>
                    <a:gd name="connsiteY0" fmla="*/ 786607 h 786607"/>
                    <a:gd name="connsiteX1" fmla="*/ 111919 w 179396"/>
                    <a:gd name="connsiteY1" fmla="*/ 725488 h 786607"/>
                    <a:gd name="connsiteX2" fmla="*/ 65882 w 179396"/>
                    <a:gd name="connsiteY2" fmla="*/ 650875 h 786607"/>
                    <a:gd name="connsiteX3" fmla="*/ 0 w 179396"/>
                    <a:gd name="connsiteY3" fmla="*/ 614363 h 786607"/>
                    <a:gd name="connsiteX4" fmla="*/ 7144 w 179396"/>
                    <a:gd name="connsiteY4" fmla="*/ 525462 h 786607"/>
                    <a:gd name="connsiteX5" fmla="*/ 105569 w 179396"/>
                    <a:gd name="connsiteY5" fmla="*/ 543719 h 786607"/>
                    <a:gd name="connsiteX6" fmla="*/ 69851 w 179396"/>
                    <a:gd name="connsiteY6" fmla="*/ 485776 h 786607"/>
                    <a:gd name="connsiteX7" fmla="*/ 179390 w 179396"/>
                    <a:gd name="connsiteY7" fmla="*/ 485775 h 786607"/>
                    <a:gd name="connsiteX8" fmla="*/ 112714 w 179396"/>
                    <a:gd name="connsiteY8" fmla="*/ 335756 h 786607"/>
                    <a:gd name="connsiteX9" fmla="*/ 58738 w 179396"/>
                    <a:gd name="connsiteY9" fmla="*/ 165100 h 786607"/>
                    <a:gd name="connsiteX10" fmla="*/ 26988 w 179396"/>
                    <a:gd name="connsiteY10" fmla="*/ 0 h 786607"/>
                    <a:gd name="connsiteX0" fmla="*/ 71438 w 179396"/>
                    <a:gd name="connsiteY0" fmla="*/ 786607 h 786607"/>
                    <a:gd name="connsiteX1" fmla="*/ 111919 w 179396"/>
                    <a:gd name="connsiteY1" fmla="*/ 725488 h 786607"/>
                    <a:gd name="connsiteX2" fmla="*/ 65882 w 179396"/>
                    <a:gd name="connsiteY2" fmla="*/ 650875 h 786607"/>
                    <a:gd name="connsiteX3" fmla="*/ 0 w 179396"/>
                    <a:gd name="connsiteY3" fmla="*/ 614363 h 786607"/>
                    <a:gd name="connsiteX4" fmla="*/ 7144 w 179396"/>
                    <a:gd name="connsiteY4" fmla="*/ 525462 h 786607"/>
                    <a:gd name="connsiteX5" fmla="*/ 105569 w 179396"/>
                    <a:gd name="connsiteY5" fmla="*/ 543719 h 786607"/>
                    <a:gd name="connsiteX6" fmla="*/ 69851 w 179396"/>
                    <a:gd name="connsiteY6" fmla="*/ 485776 h 786607"/>
                    <a:gd name="connsiteX7" fmla="*/ 179390 w 179396"/>
                    <a:gd name="connsiteY7" fmla="*/ 485775 h 786607"/>
                    <a:gd name="connsiteX8" fmla="*/ 112714 w 179396"/>
                    <a:gd name="connsiteY8" fmla="*/ 335756 h 786607"/>
                    <a:gd name="connsiteX9" fmla="*/ 65882 w 179396"/>
                    <a:gd name="connsiteY9" fmla="*/ 160337 h 786607"/>
                    <a:gd name="connsiteX10" fmla="*/ 26988 w 179396"/>
                    <a:gd name="connsiteY10" fmla="*/ 0 h 786607"/>
                    <a:gd name="connsiteX0" fmla="*/ 71438 w 179396"/>
                    <a:gd name="connsiteY0" fmla="*/ 803276 h 803276"/>
                    <a:gd name="connsiteX1" fmla="*/ 111919 w 179396"/>
                    <a:gd name="connsiteY1" fmla="*/ 742157 h 803276"/>
                    <a:gd name="connsiteX2" fmla="*/ 65882 w 179396"/>
                    <a:gd name="connsiteY2" fmla="*/ 667544 h 803276"/>
                    <a:gd name="connsiteX3" fmla="*/ 0 w 179396"/>
                    <a:gd name="connsiteY3" fmla="*/ 631032 h 803276"/>
                    <a:gd name="connsiteX4" fmla="*/ 7144 w 179396"/>
                    <a:gd name="connsiteY4" fmla="*/ 542131 h 803276"/>
                    <a:gd name="connsiteX5" fmla="*/ 105569 w 179396"/>
                    <a:gd name="connsiteY5" fmla="*/ 560388 h 803276"/>
                    <a:gd name="connsiteX6" fmla="*/ 69851 w 179396"/>
                    <a:gd name="connsiteY6" fmla="*/ 502445 h 803276"/>
                    <a:gd name="connsiteX7" fmla="*/ 179390 w 179396"/>
                    <a:gd name="connsiteY7" fmla="*/ 502444 h 803276"/>
                    <a:gd name="connsiteX8" fmla="*/ 112714 w 179396"/>
                    <a:gd name="connsiteY8" fmla="*/ 352425 h 803276"/>
                    <a:gd name="connsiteX9" fmla="*/ 65882 w 179396"/>
                    <a:gd name="connsiteY9" fmla="*/ 177006 h 803276"/>
                    <a:gd name="connsiteX10" fmla="*/ 34132 w 179396"/>
                    <a:gd name="connsiteY10" fmla="*/ 0 h 803276"/>
                    <a:gd name="connsiteX0" fmla="*/ 71438 w 179396"/>
                    <a:gd name="connsiteY0" fmla="*/ 803276 h 803276"/>
                    <a:gd name="connsiteX1" fmla="*/ 111919 w 179396"/>
                    <a:gd name="connsiteY1" fmla="*/ 742157 h 803276"/>
                    <a:gd name="connsiteX2" fmla="*/ 65882 w 179396"/>
                    <a:gd name="connsiteY2" fmla="*/ 667544 h 803276"/>
                    <a:gd name="connsiteX3" fmla="*/ 0 w 179396"/>
                    <a:gd name="connsiteY3" fmla="*/ 631032 h 803276"/>
                    <a:gd name="connsiteX4" fmla="*/ 7144 w 179396"/>
                    <a:gd name="connsiteY4" fmla="*/ 542131 h 803276"/>
                    <a:gd name="connsiteX5" fmla="*/ 105569 w 179396"/>
                    <a:gd name="connsiteY5" fmla="*/ 560388 h 803276"/>
                    <a:gd name="connsiteX6" fmla="*/ 69851 w 179396"/>
                    <a:gd name="connsiteY6" fmla="*/ 502445 h 803276"/>
                    <a:gd name="connsiteX7" fmla="*/ 179390 w 179396"/>
                    <a:gd name="connsiteY7" fmla="*/ 502444 h 803276"/>
                    <a:gd name="connsiteX8" fmla="*/ 112714 w 179396"/>
                    <a:gd name="connsiteY8" fmla="*/ 352425 h 803276"/>
                    <a:gd name="connsiteX9" fmla="*/ 65882 w 179396"/>
                    <a:gd name="connsiteY9" fmla="*/ 177006 h 803276"/>
                    <a:gd name="connsiteX10" fmla="*/ 34132 w 179396"/>
                    <a:gd name="connsiteY10" fmla="*/ 0 h 803276"/>
                    <a:gd name="connsiteX0" fmla="*/ 71438 w 179396"/>
                    <a:gd name="connsiteY0" fmla="*/ 803276 h 803276"/>
                    <a:gd name="connsiteX1" fmla="*/ 111919 w 179396"/>
                    <a:gd name="connsiteY1" fmla="*/ 742157 h 803276"/>
                    <a:gd name="connsiteX2" fmla="*/ 65882 w 179396"/>
                    <a:gd name="connsiteY2" fmla="*/ 667544 h 803276"/>
                    <a:gd name="connsiteX3" fmla="*/ 0 w 179396"/>
                    <a:gd name="connsiteY3" fmla="*/ 631032 h 803276"/>
                    <a:gd name="connsiteX4" fmla="*/ 7144 w 179396"/>
                    <a:gd name="connsiteY4" fmla="*/ 542131 h 803276"/>
                    <a:gd name="connsiteX5" fmla="*/ 105569 w 179396"/>
                    <a:gd name="connsiteY5" fmla="*/ 560388 h 803276"/>
                    <a:gd name="connsiteX6" fmla="*/ 69851 w 179396"/>
                    <a:gd name="connsiteY6" fmla="*/ 502445 h 803276"/>
                    <a:gd name="connsiteX7" fmla="*/ 179390 w 179396"/>
                    <a:gd name="connsiteY7" fmla="*/ 502444 h 803276"/>
                    <a:gd name="connsiteX8" fmla="*/ 112714 w 179396"/>
                    <a:gd name="connsiteY8" fmla="*/ 352425 h 803276"/>
                    <a:gd name="connsiteX9" fmla="*/ 65882 w 179396"/>
                    <a:gd name="connsiteY9" fmla="*/ 177006 h 803276"/>
                    <a:gd name="connsiteX10" fmla="*/ 34132 w 179396"/>
                    <a:gd name="connsiteY10" fmla="*/ 0 h 803276"/>
                    <a:gd name="connsiteX0" fmla="*/ 78281 w 186239"/>
                    <a:gd name="connsiteY0" fmla="*/ 803276 h 803276"/>
                    <a:gd name="connsiteX1" fmla="*/ 118762 w 186239"/>
                    <a:gd name="connsiteY1" fmla="*/ 742157 h 803276"/>
                    <a:gd name="connsiteX2" fmla="*/ 72725 w 186239"/>
                    <a:gd name="connsiteY2" fmla="*/ 667544 h 803276"/>
                    <a:gd name="connsiteX3" fmla="*/ 6843 w 186239"/>
                    <a:gd name="connsiteY3" fmla="*/ 631032 h 803276"/>
                    <a:gd name="connsiteX4" fmla="*/ 13987 w 186239"/>
                    <a:gd name="connsiteY4" fmla="*/ 542131 h 803276"/>
                    <a:gd name="connsiteX5" fmla="*/ 112412 w 186239"/>
                    <a:gd name="connsiteY5" fmla="*/ 560388 h 803276"/>
                    <a:gd name="connsiteX6" fmla="*/ 76694 w 186239"/>
                    <a:gd name="connsiteY6" fmla="*/ 502445 h 803276"/>
                    <a:gd name="connsiteX7" fmla="*/ 186233 w 186239"/>
                    <a:gd name="connsiteY7" fmla="*/ 502444 h 803276"/>
                    <a:gd name="connsiteX8" fmla="*/ 119557 w 186239"/>
                    <a:gd name="connsiteY8" fmla="*/ 352425 h 803276"/>
                    <a:gd name="connsiteX9" fmla="*/ 72725 w 186239"/>
                    <a:gd name="connsiteY9" fmla="*/ 177006 h 803276"/>
                    <a:gd name="connsiteX10" fmla="*/ 40975 w 186239"/>
                    <a:gd name="connsiteY10" fmla="*/ 0 h 803276"/>
                    <a:gd name="connsiteX0" fmla="*/ 78281 w 191724"/>
                    <a:gd name="connsiteY0" fmla="*/ 803276 h 803276"/>
                    <a:gd name="connsiteX1" fmla="*/ 118762 w 191724"/>
                    <a:gd name="connsiteY1" fmla="*/ 742157 h 803276"/>
                    <a:gd name="connsiteX2" fmla="*/ 72725 w 191724"/>
                    <a:gd name="connsiteY2" fmla="*/ 667544 h 803276"/>
                    <a:gd name="connsiteX3" fmla="*/ 6843 w 191724"/>
                    <a:gd name="connsiteY3" fmla="*/ 631032 h 803276"/>
                    <a:gd name="connsiteX4" fmla="*/ 13987 w 191724"/>
                    <a:gd name="connsiteY4" fmla="*/ 542131 h 803276"/>
                    <a:gd name="connsiteX5" fmla="*/ 112412 w 191724"/>
                    <a:gd name="connsiteY5" fmla="*/ 560388 h 803276"/>
                    <a:gd name="connsiteX6" fmla="*/ 76694 w 191724"/>
                    <a:gd name="connsiteY6" fmla="*/ 502445 h 803276"/>
                    <a:gd name="connsiteX7" fmla="*/ 186233 w 191724"/>
                    <a:gd name="connsiteY7" fmla="*/ 502444 h 803276"/>
                    <a:gd name="connsiteX8" fmla="*/ 119557 w 191724"/>
                    <a:gd name="connsiteY8" fmla="*/ 352425 h 803276"/>
                    <a:gd name="connsiteX9" fmla="*/ 72725 w 191724"/>
                    <a:gd name="connsiteY9" fmla="*/ 177006 h 803276"/>
                    <a:gd name="connsiteX10" fmla="*/ 40975 w 191724"/>
                    <a:gd name="connsiteY10" fmla="*/ 0 h 803276"/>
                    <a:gd name="connsiteX0" fmla="*/ 78281 w 186728"/>
                    <a:gd name="connsiteY0" fmla="*/ 803276 h 803276"/>
                    <a:gd name="connsiteX1" fmla="*/ 118762 w 186728"/>
                    <a:gd name="connsiteY1" fmla="*/ 742157 h 803276"/>
                    <a:gd name="connsiteX2" fmla="*/ 72725 w 186728"/>
                    <a:gd name="connsiteY2" fmla="*/ 667544 h 803276"/>
                    <a:gd name="connsiteX3" fmla="*/ 6843 w 186728"/>
                    <a:gd name="connsiteY3" fmla="*/ 631032 h 803276"/>
                    <a:gd name="connsiteX4" fmla="*/ 13987 w 186728"/>
                    <a:gd name="connsiteY4" fmla="*/ 542131 h 803276"/>
                    <a:gd name="connsiteX5" fmla="*/ 112412 w 186728"/>
                    <a:gd name="connsiteY5" fmla="*/ 560388 h 803276"/>
                    <a:gd name="connsiteX6" fmla="*/ 76694 w 186728"/>
                    <a:gd name="connsiteY6" fmla="*/ 502445 h 803276"/>
                    <a:gd name="connsiteX7" fmla="*/ 186233 w 186728"/>
                    <a:gd name="connsiteY7" fmla="*/ 502444 h 803276"/>
                    <a:gd name="connsiteX8" fmla="*/ 119557 w 186728"/>
                    <a:gd name="connsiteY8" fmla="*/ 352425 h 803276"/>
                    <a:gd name="connsiteX9" fmla="*/ 72725 w 186728"/>
                    <a:gd name="connsiteY9" fmla="*/ 177006 h 803276"/>
                    <a:gd name="connsiteX10" fmla="*/ 40975 w 186728"/>
                    <a:gd name="connsiteY10" fmla="*/ 0 h 803276"/>
                    <a:gd name="connsiteX0" fmla="*/ 83402 w 191849"/>
                    <a:gd name="connsiteY0" fmla="*/ 803276 h 803276"/>
                    <a:gd name="connsiteX1" fmla="*/ 123883 w 191849"/>
                    <a:gd name="connsiteY1" fmla="*/ 742157 h 803276"/>
                    <a:gd name="connsiteX2" fmla="*/ 77846 w 191849"/>
                    <a:gd name="connsiteY2" fmla="*/ 667544 h 803276"/>
                    <a:gd name="connsiteX3" fmla="*/ 11964 w 191849"/>
                    <a:gd name="connsiteY3" fmla="*/ 631032 h 803276"/>
                    <a:gd name="connsiteX4" fmla="*/ 9583 w 191849"/>
                    <a:gd name="connsiteY4" fmla="*/ 561181 h 803276"/>
                    <a:gd name="connsiteX5" fmla="*/ 117533 w 191849"/>
                    <a:gd name="connsiteY5" fmla="*/ 560388 h 803276"/>
                    <a:gd name="connsiteX6" fmla="*/ 81815 w 191849"/>
                    <a:gd name="connsiteY6" fmla="*/ 502445 h 803276"/>
                    <a:gd name="connsiteX7" fmla="*/ 191354 w 191849"/>
                    <a:gd name="connsiteY7" fmla="*/ 502444 h 803276"/>
                    <a:gd name="connsiteX8" fmla="*/ 124678 w 191849"/>
                    <a:gd name="connsiteY8" fmla="*/ 352425 h 803276"/>
                    <a:gd name="connsiteX9" fmla="*/ 77846 w 191849"/>
                    <a:gd name="connsiteY9" fmla="*/ 177006 h 803276"/>
                    <a:gd name="connsiteX10" fmla="*/ 46096 w 191849"/>
                    <a:gd name="connsiteY10" fmla="*/ 0 h 803276"/>
                    <a:gd name="connsiteX0" fmla="*/ 81132 w 189579"/>
                    <a:gd name="connsiteY0" fmla="*/ 803276 h 803276"/>
                    <a:gd name="connsiteX1" fmla="*/ 121613 w 189579"/>
                    <a:gd name="connsiteY1" fmla="*/ 742157 h 803276"/>
                    <a:gd name="connsiteX2" fmla="*/ 75576 w 189579"/>
                    <a:gd name="connsiteY2" fmla="*/ 667544 h 803276"/>
                    <a:gd name="connsiteX3" fmla="*/ 9694 w 189579"/>
                    <a:gd name="connsiteY3" fmla="*/ 631032 h 803276"/>
                    <a:gd name="connsiteX4" fmla="*/ 7313 w 189579"/>
                    <a:gd name="connsiteY4" fmla="*/ 561181 h 803276"/>
                    <a:gd name="connsiteX5" fmla="*/ 83513 w 189579"/>
                    <a:gd name="connsiteY5" fmla="*/ 566738 h 803276"/>
                    <a:gd name="connsiteX6" fmla="*/ 79545 w 189579"/>
                    <a:gd name="connsiteY6" fmla="*/ 502445 h 803276"/>
                    <a:gd name="connsiteX7" fmla="*/ 189084 w 189579"/>
                    <a:gd name="connsiteY7" fmla="*/ 502444 h 803276"/>
                    <a:gd name="connsiteX8" fmla="*/ 122408 w 189579"/>
                    <a:gd name="connsiteY8" fmla="*/ 352425 h 803276"/>
                    <a:gd name="connsiteX9" fmla="*/ 75576 w 189579"/>
                    <a:gd name="connsiteY9" fmla="*/ 177006 h 803276"/>
                    <a:gd name="connsiteX10" fmla="*/ 43826 w 189579"/>
                    <a:gd name="connsiteY10" fmla="*/ 0 h 803276"/>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172413 w 189579"/>
                    <a:gd name="connsiteY10"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172413 w 189579"/>
                    <a:gd name="connsiteY10"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143839 w 189579"/>
                    <a:gd name="connsiteY10" fmla="*/ 102394 h 1036638"/>
                    <a:gd name="connsiteX11" fmla="*/ 172413 w 189579"/>
                    <a:gd name="connsiteY11"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122408 w 189579"/>
                    <a:gd name="connsiteY10" fmla="*/ 195262 h 1036638"/>
                    <a:gd name="connsiteX11" fmla="*/ 143839 w 189579"/>
                    <a:gd name="connsiteY11" fmla="*/ 102394 h 1036638"/>
                    <a:gd name="connsiteX12" fmla="*/ 172413 w 189579"/>
                    <a:gd name="connsiteY12"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74783 w 189579"/>
                    <a:gd name="connsiteY10" fmla="*/ 135731 h 1036638"/>
                    <a:gd name="connsiteX11" fmla="*/ 143839 w 189579"/>
                    <a:gd name="connsiteY11" fmla="*/ 102394 h 1036638"/>
                    <a:gd name="connsiteX12" fmla="*/ 172413 w 189579"/>
                    <a:gd name="connsiteY12"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72402 w 189579"/>
                    <a:gd name="connsiteY10" fmla="*/ 150019 h 1036638"/>
                    <a:gd name="connsiteX11" fmla="*/ 143839 w 189579"/>
                    <a:gd name="connsiteY11" fmla="*/ 102394 h 1036638"/>
                    <a:gd name="connsiteX12" fmla="*/ 172413 w 189579"/>
                    <a:gd name="connsiteY12"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72402 w 189579"/>
                    <a:gd name="connsiteY10" fmla="*/ 150019 h 1036638"/>
                    <a:gd name="connsiteX11" fmla="*/ 136695 w 189579"/>
                    <a:gd name="connsiteY11" fmla="*/ 90488 h 1036638"/>
                    <a:gd name="connsiteX12" fmla="*/ 172413 w 189579"/>
                    <a:gd name="connsiteY12"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72402 w 189579"/>
                    <a:gd name="connsiteY10" fmla="*/ 150019 h 1036638"/>
                    <a:gd name="connsiteX11" fmla="*/ 136695 w 189579"/>
                    <a:gd name="connsiteY11" fmla="*/ 90488 h 1036638"/>
                    <a:gd name="connsiteX12" fmla="*/ 172413 w 189579"/>
                    <a:gd name="connsiteY12"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72402 w 189579"/>
                    <a:gd name="connsiteY10" fmla="*/ 150019 h 1036638"/>
                    <a:gd name="connsiteX11" fmla="*/ 136695 w 189579"/>
                    <a:gd name="connsiteY11" fmla="*/ 90488 h 1036638"/>
                    <a:gd name="connsiteX12" fmla="*/ 172413 w 189579"/>
                    <a:gd name="connsiteY12"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72402 w 189579"/>
                    <a:gd name="connsiteY10" fmla="*/ 150019 h 1036638"/>
                    <a:gd name="connsiteX11" fmla="*/ 136695 w 189579"/>
                    <a:gd name="connsiteY11" fmla="*/ 90488 h 1036638"/>
                    <a:gd name="connsiteX12" fmla="*/ 172413 w 189579"/>
                    <a:gd name="connsiteY12"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70021 w 189579"/>
                    <a:gd name="connsiteY10" fmla="*/ 221456 h 1036638"/>
                    <a:gd name="connsiteX11" fmla="*/ 72402 w 189579"/>
                    <a:gd name="connsiteY11" fmla="*/ 150019 h 1036638"/>
                    <a:gd name="connsiteX12" fmla="*/ 136695 w 189579"/>
                    <a:gd name="connsiteY12" fmla="*/ 90488 h 1036638"/>
                    <a:gd name="connsiteX13" fmla="*/ 172413 w 189579"/>
                    <a:gd name="connsiteY13"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70021 w 189579"/>
                    <a:gd name="connsiteY10" fmla="*/ 300037 h 1036638"/>
                    <a:gd name="connsiteX11" fmla="*/ 70021 w 189579"/>
                    <a:gd name="connsiteY11" fmla="*/ 221456 h 1036638"/>
                    <a:gd name="connsiteX12" fmla="*/ 72402 w 189579"/>
                    <a:gd name="connsiteY12" fmla="*/ 150019 h 1036638"/>
                    <a:gd name="connsiteX13" fmla="*/ 136695 w 189579"/>
                    <a:gd name="connsiteY13" fmla="*/ 90488 h 1036638"/>
                    <a:gd name="connsiteX14" fmla="*/ 172413 w 189579"/>
                    <a:gd name="connsiteY14"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39064 w 189579"/>
                    <a:gd name="connsiteY10" fmla="*/ 261937 h 1036638"/>
                    <a:gd name="connsiteX11" fmla="*/ 70021 w 189579"/>
                    <a:gd name="connsiteY11" fmla="*/ 221456 h 1036638"/>
                    <a:gd name="connsiteX12" fmla="*/ 72402 w 189579"/>
                    <a:gd name="connsiteY12" fmla="*/ 150019 h 1036638"/>
                    <a:gd name="connsiteX13" fmla="*/ 136695 w 189579"/>
                    <a:gd name="connsiteY13" fmla="*/ 90488 h 1036638"/>
                    <a:gd name="connsiteX14" fmla="*/ 172413 w 189579"/>
                    <a:gd name="connsiteY14"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55733 w 189579"/>
                    <a:gd name="connsiteY10" fmla="*/ 328612 h 1036638"/>
                    <a:gd name="connsiteX11" fmla="*/ 39064 w 189579"/>
                    <a:gd name="connsiteY11" fmla="*/ 261937 h 1036638"/>
                    <a:gd name="connsiteX12" fmla="*/ 70021 w 189579"/>
                    <a:gd name="connsiteY12" fmla="*/ 221456 h 1036638"/>
                    <a:gd name="connsiteX13" fmla="*/ 72402 w 189579"/>
                    <a:gd name="connsiteY13" fmla="*/ 150019 h 1036638"/>
                    <a:gd name="connsiteX14" fmla="*/ 136695 w 189579"/>
                    <a:gd name="connsiteY14" fmla="*/ 90488 h 1036638"/>
                    <a:gd name="connsiteX15" fmla="*/ 172413 w 189579"/>
                    <a:gd name="connsiteY15" fmla="*/ 0 h 1036638"/>
                    <a:gd name="connsiteX0" fmla="*/ 81132 w 189579"/>
                    <a:gd name="connsiteY0" fmla="*/ 1036638 h 1036638"/>
                    <a:gd name="connsiteX1" fmla="*/ 121613 w 189579"/>
                    <a:gd name="connsiteY1" fmla="*/ 975519 h 1036638"/>
                    <a:gd name="connsiteX2" fmla="*/ 75576 w 189579"/>
                    <a:gd name="connsiteY2" fmla="*/ 900906 h 1036638"/>
                    <a:gd name="connsiteX3" fmla="*/ 9694 w 189579"/>
                    <a:gd name="connsiteY3" fmla="*/ 864394 h 1036638"/>
                    <a:gd name="connsiteX4" fmla="*/ 7313 w 189579"/>
                    <a:gd name="connsiteY4" fmla="*/ 794543 h 1036638"/>
                    <a:gd name="connsiteX5" fmla="*/ 83513 w 189579"/>
                    <a:gd name="connsiteY5" fmla="*/ 800100 h 1036638"/>
                    <a:gd name="connsiteX6" fmla="*/ 79545 w 189579"/>
                    <a:gd name="connsiteY6" fmla="*/ 735807 h 1036638"/>
                    <a:gd name="connsiteX7" fmla="*/ 189084 w 189579"/>
                    <a:gd name="connsiteY7" fmla="*/ 735806 h 1036638"/>
                    <a:gd name="connsiteX8" fmla="*/ 122408 w 189579"/>
                    <a:gd name="connsiteY8" fmla="*/ 585787 h 1036638"/>
                    <a:gd name="connsiteX9" fmla="*/ 75576 w 189579"/>
                    <a:gd name="connsiteY9" fmla="*/ 410368 h 1036638"/>
                    <a:gd name="connsiteX10" fmla="*/ 62877 w 189579"/>
                    <a:gd name="connsiteY10" fmla="*/ 323850 h 1036638"/>
                    <a:gd name="connsiteX11" fmla="*/ 39064 w 189579"/>
                    <a:gd name="connsiteY11" fmla="*/ 261937 h 1036638"/>
                    <a:gd name="connsiteX12" fmla="*/ 70021 w 189579"/>
                    <a:gd name="connsiteY12" fmla="*/ 221456 h 1036638"/>
                    <a:gd name="connsiteX13" fmla="*/ 72402 w 189579"/>
                    <a:gd name="connsiteY13" fmla="*/ 150019 h 1036638"/>
                    <a:gd name="connsiteX14" fmla="*/ 136695 w 189579"/>
                    <a:gd name="connsiteY14" fmla="*/ 90488 h 1036638"/>
                    <a:gd name="connsiteX15" fmla="*/ 172413 w 189579"/>
                    <a:gd name="connsiteY15" fmla="*/ 0 h 1036638"/>
                    <a:gd name="connsiteX0" fmla="*/ 81132 w 189774"/>
                    <a:gd name="connsiteY0" fmla="*/ 1036638 h 1036638"/>
                    <a:gd name="connsiteX1" fmla="*/ 121613 w 189774"/>
                    <a:gd name="connsiteY1" fmla="*/ 975519 h 1036638"/>
                    <a:gd name="connsiteX2" fmla="*/ 75576 w 189774"/>
                    <a:gd name="connsiteY2" fmla="*/ 900906 h 1036638"/>
                    <a:gd name="connsiteX3" fmla="*/ 9694 w 189774"/>
                    <a:gd name="connsiteY3" fmla="*/ 864394 h 1036638"/>
                    <a:gd name="connsiteX4" fmla="*/ 7313 w 189774"/>
                    <a:gd name="connsiteY4" fmla="*/ 794543 h 1036638"/>
                    <a:gd name="connsiteX5" fmla="*/ 83513 w 189774"/>
                    <a:gd name="connsiteY5" fmla="*/ 800100 h 1036638"/>
                    <a:gd name="connsiteX6" fmla="*/ 79545 w 189774"/>
                    <a:gd name="connsiteY6" fmla="*/ 735807 h 1036638"/>
                    <a:gd name="connsiteX7" fmla="*/ 189084 w 189774"/>
                    <a:gd name="connsiteY7" fmla="*/ 735806 h 1036638"/>
                    <a:gd name="connsiteX8" fmla="*/ 122408 w 189774"/>
                    <a:gd name="connsiteY8" fmla="*/ 585787 h 1036638"/>
                    <a:gd name="connsiteX9" fmla="*/ 47001 w 189774"/>
                    <a:gd name="connsiteY9" fmla="*/ 388937 h 1036638"/>
                    <a:gd name="connsiteX10" fmla="*/ 62877 w 189774"/>
                    <a:gd name="connsiteY10" fmla="*/ 323850 h 1036638"/>
                    <a:gd name="connsiteX11" fmla="*/ 39064 w 189774"/>
                    <a:gd name="connsiteY11" fmla="*/ 261937 h 1036638"/>
                    <a:gd name="connsiteX12" fmla="*/ 70021 w 189774"/>
                    <a:gd name="connsiteY12" fmla="*/ 221456 h 1036638"/>
                    <a:gd name="connsiteX13" fmla="*/ 72402 w 189774"/>
                    <a:gd name="connsiteY13" fmla="*/ 150019 h 1036638"/>
                    <a:gd name="connsiteX14" fmla="*/ 136695 w 189774"/>
                    <a:gd name="connsiteY14" fmla="*/ 90488 h 1036638"/>
                    <a:gd name="connsiteX15" fmla="*/ 172413 w 189774"/>
                    <a:gd name="connsiteY15" fmla="*/ 0 h 1036638"/>
                    <a:gd name="connsiteX0" fmla="*/ 81132 w 189774"/>
                    <a:gd name="connsiteY0" fmla="*/ 1036638 h 1036638"/>
                    <a:gd name="connsiteX1" fmla="*/ 121613 w 189774"/>
                    <a:gd name="connsiteY1" fmla="*/ 975519 h 1036638"/>
                    <a:gd name="connsiteX2" fmla="*/ 75576 w 189774"/>
                    <a:gd name="connsiteY2" fmla="*/ 900906 h 1036638"/>
                    <a:gd name="connsiteX3" fmla="*/ 9694 w 189774"/>
                    <a:gd name="connsiteY3" fmla="*/ 864394 h 1036638"/>
                    <a:gd name="connsiteX4" fmla="*/ 7313 w 189774"/>
                    <a:gd name="connsiteY4" fmla="*/ 794543 h 1036638"/>
                    <a:gd name="connsiteX5" fmla="*/ 83513 w 189774"/>
                    <a:gd name="connsiteY5" fmla="*/ 800100 h 1036638"/>
                    <a:gd name="connsiteX6" fmla="*/ 79545 w 189774"/>
                    <a:gd name="connsiteY6" fmla="*/ 735807 h 1036638"/>
                    <a:gd name="connsiteX7" fmla="*/ 189084 w 189774"/>
                    <a:gd name="connsiteY7" fmla="*/ 735806 h 1036638"/>
                    <a:gd name="connsiteX8" fmla="*/ 122408 w 189774"/>
                    <a:gd name="connsiteY8" fmla="*/ 585787 h 1036638"/>
                    <a:gd name="connsiteX9" fmla="*/ 70020 w 189774"/>
                    <a:gd name="connsiteY9" fmla="*/ 485775 h 1036638"/>
                    <a:gd name="connsiteX10" fmla="*/ 47001 w 189774"/>
                    <a:gd name="connsiteY10" fmla="*/ 388937 h 1036638"/>
                    <a:gd name="connsiteX11" fmla="*/ 62877 w 189774"/>
                    <a:gd name="connsiteY11" fmla="*/ 323850 h 1036638"/>
                    <a:gd name="connsiteX12" fmla="*/ 39064 w 189774"/>
                    <a:gd name="connsiteY12" fmla="*/ 261937 h 1036638"/>
                    <a:gd name="connsiteX13" fmla="*/ 70021 w 189774"/>
                    <a:gd name="connsiteY13" fmla="*/ 221456 h 1036638"/>
                    <a:gd name="connsiteX14" fmla="*/ 72402 w 189774"/>
                    <a:gd name="connsiteY14" fmla="*/ 150019 h 1036638"/>
                    <a:gd name="connsiteX15" fmla="*/ 136695 w 189774"/>
                    <a:gd name="connsiteY15" fmla="*/ 90488 h 1036638"/>
                    <a:gd name="connsiteX16" fmla="*/ 172413 w 189774"/>
                    <a:gd name="connsiteY16" fmla="*/ 0 h 1036638"/>
                    <a:gd name="connsiteX0" fmla="*/ 81132 w 189643"/>
                    <a:gd name="connsiteY0" fmla="*/ 1036638 h 1036638"/>
                    <a:gd name="connsiteX1" fmla="*/ 121613 w 189643"/>
                    <a:gd name="connsiteY1" fmla="*/ 975519 h 1036638"/>
                    <a:gd name="connsiteX2" fmla="*/ 75576 w 189643"/>
                    <a:gd name="connsiteY2" fmla="*/ 900906 h 1036638"/>
                    <a:gd name="connsiteX3" fmla="*/ 9694 w 189643"/>
                    <a:gd name="connsiteY3" fmla="*/ 864394 h 1036638"/>
                    <a:gd name="connsiteX4" fmla="*/ 7313 w 189643"/>
                    <a:gd name="connsiteY4" fmla="*/ 794543 h 1036638"/>
                    <a:gd name="connsiteX5" fmla="*/ 83513 w 189643"/>
                    <a:gd name="connsiteY5" fmla="*/ 800100 h 1036638"/>
                    <a:gd name="connsiteX6" fmla="*/ 79545 w 189643"/>
                    <a:gd name="connsiteY6" fmla="*/ 735807 h 1036638"/>
                    <a:gd name="connsiteX7" fmla="*/ 189084 w 189643"/>
                    <a:gd name="connsiteY7" fmla="*/ 735806 h 1036638"/>
                    <a:gd name="connsiteX8" fmla="*/ 122408 w 189643"/>
                    <a:gd name="connsiteY8" fmla="*/ 585787 h 1036638"/>
                    <a:gd name="connsiteX9" fmla="*/ 127170 w 189643"/>
                    <a:gd name="connsiteY9" fmla="*/ 519113 h 1036638"/>
                    <a:gd name="connsiteX10" fmla="*/ 47001 w 189643"/>
                    <a:gd name="connsiteY10" fmla="*/ 388937 h 1036638"/>
                    <a:gd name="connsiteX11" fmla="*/ 62877 w 189643"/>
                    <a:gd name="connsiteY11" fmla="*/ 323850 h 1036638"/>
                    <a:gd name="connsiteX12" fmla="*/ 39064 w 189643"/>
                    <a:gd name="connsiteY12" fmla="*/ 261937 h 1036638"/>
                    <a:gd name="connsiteX13" fmla="*/ 70021 w 189643"/>
                    <a:gd name="connsiteY13" fmla="*/ 221456 h 1036638"/>
                    <a:gd name="connsiteX14" fmla="*/ 72402 w 189643"/>
                    <a:gd name="connsiteY14" fmla="*/ 150019 h 1036638"/>
                    <a:gd name="connsiteX15" fmla="*/ 136695 w 189643"/>
                    <a:gd name="connsiteY15" fmla="*/ 90488 h 1036638"/>
                    <a:gd name="connsiteX16" fmla="*/ 172413 w 189643"/>
                    <a:gd name="connsiteY16" fmla="*/ 0 h 1036638"/>
                    <a:gd name="connsiteX0" fmla="*/ 81132 w 189560"/>
                    <a:gd name="connsiteY0" fmla="*/ 1036638 h 1036638"/>
                    <a:gd name="connsiteX1" fmla="*/ 121613 w 189560"/>
                    <a:gd name="connsiteY1" fmla="*/ 975519 h 1036638"/>
                    <a:gd name="connsiteX2" fmla="*/ 75576 w 189560"/>
                    <a:gd name="connsiteY2" fmla="*/ 900906 h 1036638"/>
                    <a:gd name="connsiteX3" fmla="*/ 9694 w 189560"/>
                    <a:gd name="connsiteY3" fmla="*/ 864394 h 1036638"/>
                    <a:gd name="connsiteX4" fmla="*/ 7313 w 189560"/>
                    <a:gd name="connsiteY4" fmla="*/ 794543 h 1036638"/>
                    <a:gd name="connsiteX5" fmla="*/ 83513 w 189560"/>
                    <a:gd name="connsiteY5" fmla="*/ 800100 h 1036638"/>
                    <a:gd name="connsiteX6" fmla="*/ 79545 w 189560"/>
                    <a:gd name="connsiteY6" fmla="*/ 735807 h 1036638"/>
                    <a:gd name="connsiteX7" fmla="*/ 189084 w 189560"/>
                    <a:gd name="connsiteY7" fmla="*/ 735806 h 1036638"/>
                    <a:gd name="connsiteX8" fmla="*/ 110502 w 189560"/>
                    <a:gd name="connsiteY8" fmla="*/ 583406 h 1036638"/>
                    <a:gd name="connsiteX9" fmla="*/ 127170 w 189560"/>
                    <a:gd name="connsiteY9" fmla="*/ 519113 h 1036638"/>
                    <a:gd name="connsiteX10" fmla="*/ 47001 w 189560"/>
                    <a:gd name="connsiteY10" fmla="*/ 388937 h 1036638"/>
                    <a:gd name="connsiteX11" fmla="*/ 62877 w 189560"/>
                    <a:gd name="connsiteY11" fmla="*/ 323850 h 1036638"/>
                    <a:gd name="connsiteX12" fmla="*/ 39064 w 189560"/>
                    <a:gd name="connsiteY12" fmla="*/ 261937 h 1036638"/>
                    <a:gd name="connsiteX13" fmla="*/ 70021 w 189560"/>
                    <a:gd name="connsiteY13" fmla="*/ 221456 h 1036638"/>
                    <a:gd name="connsiteX14" fmla="*/ 72402 w 189560"/>
                    <a:gd name="connsiteY14" fmla="*/ 150019 h 1036638"/>
                    <a:gd name="connsiteX15" fmla="*/ 136695 w 189560"/>
                    <a:gd name="connsiteY15" fmla="*/ 90488 h 1036638"/>
                    <a:gd name="connsiteX16" fmla="*/ 172413 w 189560"/>
                    <a:gd name="connsiteY16" fmla="*/ 0 h 1036638"/>
                    <a:gd name="connsiteX0" fmla="*/ 81132 w 189569"/>
                    <a:gd name="connsiteY0" fmla="*/ 1036638 h 1036638"/>
                    <a:gd name="connsiteX1" fmla="*/ 121613 w 189569"/>
                    <a:gd name="connsiteY1" fmla="*/ 975519 h 1036638"/>
                    <a:gd name="connsiteX2" fmla="*/ 75576 w 189569"/>
                    <a:gd name="connsiteY2" fmla="*/ 900906 h 1036638"/>
                    <a:gd name="connsiteX3" fmla="*/ 9694 w 189569"/>
                    <a:gd name="connsiteY3" fmla="*/ 864394 h 1036638"/>
                    <a:gd name="connsiteX4" fmla="*/ 7313 w 189569"/>
                    <a:gd name="connsiteY4" fmla="*/ 794543 h 1036638"/>
                    <a:gd name="connsiteX5" fmla="*/ 83513 w 189569"/>
                    <a:gd name="connsiteY5" fmla="*/ 800100 h 1036638"/>
                    <a:gd name="connsiteX6" fmla="*/ 79545 w 189569"/>
                    <a:gd name="connsiteY6" fmla="*/ 735807 h 1036638"/>
                    <a:gd name="connsiteX7" fmla="*/ 189084 w 189569"/>
                    <a:gd name="connsiteY7" fmla="*/ 735806 h 1036638"/>
                    <a:gd name="connsiteX8" fmla="*/ 110502 w 189569"/>
                    <a:gd name="connsiteY8" fmla="*/ 583406 h 1036638"/>
                    <a:gd name="connsiteX9" fmla="*/ 117645 w 189569"/>
                    <a:gd name="connsiteY9" fmla="*/ 504826 h 1036638"/>
                    <a:gd name="connsiteX10" fmla="*/ 47001 w 189569"/>
                    <a:gd name="connsiteY10" fmla="*/ 388937 h 1036638"/>
                    <a:gd name="connsiteX11" fmla="*/ 62877 w 189569"/>
                    <a:gd name="connsiteY11" fmla="*/ 323850 h 1036638"/>
                    <a:gd name="connsiteX12" fmla="*/ 39064 w 189569"/>
                    <a:gd name="connsiteY12" fmla="*/ 261937 h 1036638"/>
                    <a:gd name="connsiteX13" fmla="*/ 70021 w 189569"/>
                    <a:gd name="connsiteY13" fmla="*/ 221456 h 1036638"/>
                    <a:gd name="connsiteX14" fmla="*/ 72402 w 189569"/>
                    <a:gd name="connsiteY14" fmla="*/ 150019 h 1036638"/>
                    <a:gd name="connsiteX15" fmla="*/ 136695 w 189569"/>
                    <a:gd name="connsiteY15" fmla="*/ 90488 h 1036638"/>
                    <a:gd name="connsiteX16" fmla="*/ 172413 w 189569"/>
                    <a:gd name="connsiteY16" fmla="*/ 0 h 1036638"/>
                    <a:gd name="connsiteX0" fmla="*/ 83172 w 191609"/>
                    <a:gd name="connsiteY0" fmla="*/ 1036638 h 1036638"/>
                    <a:gd name="connsiteX1" fmla="*/ 123653 w 191609"/>
                    <a:gd name="connsiteY1" fmla="*/ 975519 h 1036638"/>
                    <a:gd name="connsiteX2" fmla="*/ 77616 w 191609"/>
                    <a:gd name="connsiteY2" fmla="*/ 900906 h 1036638"/>
                    <a:gd name="connsiteX3" fmla="*/ 11734 w 191609"/>
                    <a:gd name="connsiteY3" fmla="*/ 864394 h 1036638"/>
                    <a:gd name="connsiteX4" fmla="*/ 9353 w 191609"/>
                    <a:gd name="connsiteY4" fmla="*/ 794543 h 1036638"/>
                    <a:gd name="connsiteX5" fmla="*/ 114128 w 191609"/>
                    <a:gd name="connsiteY5" fmla="*/ 800100 h 1036638"/>
                    <a:gd name="connsiteX6" fmla="*/ 81585 w 191609"/>
                    <a:gd name="connsiteY6" fmla="*/ 735807 h 1036638"/>
                    <a:gd name="connsiteX7" fmla="*/ 191124 w 191609"/>
                    <a:gd name="connsiteY7" fmla="*/ 735806 h 1036638"/>
                    <a:gd name="connsiteX8" fmla="*/ 112542 w 191609"/>
                    <a:gd name="connsiteY8" fmla="*/ 583406 h 1036638"/>
                    <a:gd name="connsiteX9" fmla="*/ 119685 w 191609"/>
                    <a:gd name="connsiteY9" fmla="*/ 504826 h 1036638"/>
                    <a:gd name="connsiteX10" fmla="*/ 49041 w 191609"/>
                    <a:gd name="connsiteY10" fmla="*/ 388937 h 1036638"/>
                    <a:gd name="connsiteX11" fmla="*/ 64917 w 191609"/>
                    <a:gd name="connsiteY11" fmla="*/ 323850 h 1036638"/>
                    <a:gd name="connsiteX12" fmla="*/ 41104 w 191609"/>
                    <a:gd name="connsiteY12" fmla="*/ 261937 h 1036638"/>
                    <a:gd name="connsiteX13" fmla="*/ 72061 w 191609"/>
                    <a:gd name="connsiteY13" fmla="*/ 221456 h 1036638"/>
                    <a:gd name="connsiteX14" fmla="*/ 74442 w 191609"/>
                    <a:gd name="connsiteY14" fmla="*/ 150019 h 1036638"/>
                    <a:gd name="connsiteX15" fmla="*/ 138735 w 191609"/>
                    <a:gd name="connsiteY15" fmla="*/ 90488 h 1036638"/>
                    <a:gd name="connsiteX16" fmla="*/ 174453 w 191609"/>
                    <a:gd name="connsiteY16" fmla="*/ 0 h 1036638"/>
                    <a:gd name="connsiteX0" fmla="*/ 84221 w 192658"/>
                    <a:gd name="connsiteY0" fmla="*/ 1036638 h 1036638"/>
                    <a:gd name="connsiteX1" fmla="*/ 124702 w 192658"/>
                    <a:gd name="connsiteY1" fmla="*/ 975519 h 1036638"/>
                    <a:gd name="connsiteX2" fmla="*/ 78665 w 192658"/>
                    <a:gd name="connsiteY2" fmla="*/ 900906 h 1036638"/>
                    <a:gd name="connsiteX3" fmla="*/ 12783 w 192658"/>
                    <a:gd name="connsiteY3" fmla="*/ 864394 h 1036638"/>
                    <a:gd name="connsiteX4" fmla="*/ 4053 w 192658"/>
                    <a:gd name="connsiteY4" fmla="*/ 833437 h 1036638"/>
                    <a:gd name="connsiteX5" fmla="*/ 10402 w 192658"/>
                    <a:gd name="connsiteY5" fmla="*/ 794543 h 1036638"/>
                    <a:gd name="connsiteX6" fmla="*/ 115177 w 192658"/>
                    <a:gd name="connsiteY6" fmla="*/ 800100 h 1036638"/>
                    <a:gd name="connsiteX7" fmla="*/ 82634 w 192658"/>
                    <a:gd name="connsiteY7" fmla="*/ 735807 h 1036638"/>
                    <a:gd name="connsiteX8" fmla="*/ 192173 w 192658"/>
                    <a:gd name="connsiteY8" fmla="*/ 735806 h 1036638"/>
                    <a:gd name="connsiteX9" fmla="*/ 113591 w 192658"/>
                    <a:gd name="connsiteY9" fmla="*/ 583406 h 1036638"/>
                    <a:gd name="connsiteX10" fmla="*/ 120734 w 192658"/>
                    <a:gd name="connsiteY10" fmla="*/ 504826 h 1036638"/>
                    <a:gd name="connsiteX11" fmla="*/ 50090 w 192658"/>
                    <a:gd name="connsiteY11" fmla="*/ 388937 h 1036638"/>
                    <a:gd name="connsiteX12" fmla="*/ 65966 w 192658"/>
                    <a:gd name="connsiteY12" fmla="*/ 323850 h 1036638"/>
                    <a:gd name="connsiteX13" fmla="*/ 42153 w 192658"/>
                    <a:gd name="connsiteY13" fmla="*/ 261937 h 1036638"/>
                    <a:gd name="connsiteX14" fmla="*/ 73110 w 192658"/>
                    <a:gd name="connsiteY14" fmla="*/ 221456 h 1036638"/>
                    <a:gd name="connsiteX15" fmla="*/ 75491 w 192658"/>
                    <a:gd name="connsiteY15" fmla="*/ 150019 h 1036638"/>
                    <a:gd name="connsiteX16" fmla="*/ 139784 w 192658"/>
                    <a:gd name="connsiteY16" fmla="*/ 90488 h 1036638"/>
                    <a:gd name="connsiteX17" fmla="*/ 175502 w 192658"/>
                    <a:gd name="connsiteY17" fmla="*/ 0 h 1036638"/>
                    <a:gd name="connsiteX0" fmla="*/ 77646 w 186083"/>
                    <a:gd name="connsiteY0" fmla="*/ 1036638 h 1036638"/>
                    <a:gd name="connsiteX1" fmla="*/ 118127 w 186083"/>
                    <a:gd name="connsiteY1" fmla="*/ 975519 h 1036638"/>
                    <a:gd name="connsiteX2" fmla="*/ 72090 w 186083"/>
                    <a:gd name="connsiteY2" fmla="*/ 900906 h 1036638"/>
                    <a:gd name="connsiteX3" fmla="*/ 6208 w 186083"/>
                    <a:gd name="connsiteY3" fmla="*/ 864394 h 1036638"/>
                    <a:gd name="connsiteX4" fmla="*/ 21291 w 186083"/>
                    <a:gd name="connsiteY4" fmla="*/ 835819 h 1036638"/>
                    <a:gd name="connsiteX5" fmla="*/ 3827 w 186083"/>
                    <a:gd name="connsiteY5" fmla="*/ 794543 h 1036638"/>
                    <a:gd name="connsiteX6" fmla="*/ 108602 w 186083"/>
                    <a:gd name="connsiteY6" fmla="*/ 800100 h 1036638"/>
                    <a:gd name="connsiteX7" fmla="*/ 76059 w 186083"/>
                    <a:gd name="connsiteY7" fmla="*/ 735807 h 1036638"/>
                    <a:gd name="connsiteX8" fmla="*/ 185598 w 186083"/>
                    <a:gd name="connsiteY8" fmla="*/ 735806 h 1036638"/>
                    <a:gd name="connsiteX9" fmla="*/ 107016 w 186083"/>
                    <a:gd name="connsiteY9" fmla="*/ 583406 h 1036638"/>
                    <a:gd name="connsiteX10" fmla="*/ 114159 w 186083"/>
                    <a:gd name="connsiteY10" fmla="*/ 504826 h 1036638"/>
                    <a:gd name="connsiteX11" fmla="*/ 43515 w 186083"/>
                    <a:gd name="connsiteY11" fmla="*/ 388937 h 1036638"/>
                    <a:gd name="connsiteX12" fmla="*/ 59391 w 186083"/>
                    <a:gd name="connsiteY12" fmla="*/ 323850 h 1036638"/>
                    <a:gd name="connsiteX13" fmla="*/ 35578 w 186083"/>
                    <a:gd name="connsiteY13" fmla="*/ 261937 h 1036638"/>
                    <a:gd name="connsiteX14" fmla="*/ 66535 w 186083"/>
                    <a:gd name="connsiteY14" fmla="*/ 221456 h 1036638"/>
                    <a:gd name="connsiteX15" fmla="*/ 68916 w 186083"/>
                    <a:gd name="connsiteY15" fmla="*/ 150019 h 1036638"/>
                    <a:gd name="connsiteX16" fmla="*/ 133209 w 186083"/>
                    <a:gd name="connsiteY16" fmla="*/ 90488 h 1036638"/>
                    <a:gd name="connsiteX17" fmla="*/ 168927 w 186083"/>
                    <a:gd name="connsiteY17" fmla="*/ 0 h 10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083" h="1036638">
                      <a:moveTo>
                        <a:pt x="77646" y="1036638"/>
                      </a:moveTo>
                      <a:lnTo>
                        <a:pt x="118127" y="975519"/>
                      </a:lnTo>
                      <a:lnTo>
                        <a:pt x="72090" y="900906"/>
                      </a:lnTo>
                      <a:lnTo>
                        <a:pt x="6208" y="864394"/>
                      </a:lnTo>
                      <a:cubicBezTo>
                        <a:pt x="-6227" y="853149"/>
                        <a:pt x="21688" y="847461"/>
                        <a:pt x="21291" y="835819"/>
                      </a:cubicBezTo>
                      <a:cubicBezTo>
                        <a:pt x="20894" y="824177"/>
                        <a:pt x="-10725" y="800496"/>
                        <a:pt x="3827" y="794543"/>
                      </a:cubicBezTo>
                      <a:cubicBezTo>
                        <a:pt x="18379" y="788590"/>
                        <a:pt x="96563" y="809889"/>
                        <a:pt x="108602" y="800100"/>
                      </a:cubicBezTo>
                      <a:cubicBezTo>
                        <a:pt x="120641" y="790311"/>
                        <a:pt x="63226" y="746523"/>
                        <a:pt x="76059" y="735807"/>
                      </a:cubicBezTo>
                      <a:cubicBezTo>
                        <a:pt x="88892" y="725091"/>
                        <a:pt x="149085" y="735806"/>
                        <a:pt x="185598" y="735806"/>
                      </a:cubicBezTo>
                      <a:cubicBezTo>
                        <a:pt x="192742" y="710803"/>
                        <a:pt x="118922" y="621903"/>
                        <a:pt x="107016" y="583406"/>
                      </a:cubicBezTo>
                      <a:cubicBezTo>
                        <a:pt x="95110" y="544909"/>
                        <a:pt x="126727" y="537634"/>
                        <a:pt x="114159" y="504826"/>
                      </a:cubicBezTo>
                      <a:cubicBezTo>
                        <a:pt x="101591" y="472018"/>
                        <a:pt x="44705" y="415924"/>
                        <a:pt x="43515" y="388937"/>
                      </a:cubicBezTo>
                      <a:cubicBezTo>
                        <a:pt x="32403" y="346075"/>
                        <a:pt x="65476" y="348589"/>
                        <a:pt x="59391" y="323850"/>
                      </a:cubicBezTo>
                      <a:cubicBezTo>
                        <a:pt x="53306" y="299111"/>
                        <a:pt x="33197" y="279796"/>
                        <a:pt x="35578" y="261937"/>
                      </a:cubicBezTo>
                      <a:cubicBezTo>
                        <a:pt x="37959" y="244078"/>
                        <a:pt x="66138" y="246459"/>
                        <a:pt x="66535" y="221456"/>
                      </a:cubicBezTo>
                      <a:cubicBezTo>
                        <a:pt x="66932" y="196453"/>
                        <a:pt x="57804" y="171847"/>
                        <a:pt x="68916" y="150019"/>
                      </a:cubicBezTo>
                      <a:cubicBezTo>
                        <a:pt x="94581" y="103453"/>
                        <a:pt x="112968" y="123032"/>
                        <a:pt x="133209" y="90488"/>
                      </a:cubicBezTo>
                      <a:cubicBezTo>
                        <a:pt x="161254" y="24475"/>
                        <a:pt x="164165" y="17066"/>
                        <a:pt x="168927" y="0"/>
                      </a:cubicBez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dirty="0"/>
                </a:p>
              </p:txBody>
            </p:sp>
            <p:sp>
              <p:nvSpPr>
                <p:cNvPr id="70" name="フリーフォーム: 図形 69">
                  <a:extLst>
                    <a:ext uri="{FF2B5EF4-FFF2-40B4-BE49-F238E27FC236}">
                      <a16:creationId xmlns:a16="http://schemas.microsoft.com/office/drawing/2014/main" id="{7D1ECA4D-DC88-0EAC-F85F-D4FADB4B85BE}"/>
                    </a:ext>
                  </a:extLst>
                </p:cNvPr>
                <p:cNvSpPr/>
                <p:nvPr/>
              </p:nvSpPr>
              <p:spPr>
                <a:xfrm>
                  <a:off x="3852830" y="5944394"/>
                  <a:ext cx="245302" cy="1688306"/>
                </a:xfrm>
                <a:custGeom>
                  <a:avLst/>
                  <a:gdLst>
                    <a:gd name="connsiteX0" fmla="*/ 88900 w 196850"/>
                    <a:gd name="connsiteY0" fmla="*/ 857250 h 857250"/>
                    <a:gd name="connsiteX1" fmla="*/ 127000 w 196850"/>
                    <a:gd name="connsiteY1" fmla="*/ 755650 h 857250"/>
                    <a:gd name="connsiteX2" fmla="*/ 127000 w 196850"/>
                    <a:gd name="connsiteY2" fmla="*/ 615950 h 857250"/>
                    <a:gd name="connsiteX3" fmla="*/ 31750 w 196850"/>
                    <a:gd name="connsiteY3" fmla="*/ 482600 h 857250"/>
                    <a:gd name="connsiteX4" fmla="*/ 0 w 196850"/>
                    <a:gd name="connsiteY4" fmla="*/ 304800 h 857250"/>
                    <a:gd name="connsiteX5" fmla="*/ 69850 w 196850"/>
                    <a:gd name="connsiteY5" fmla="*/ 177800 h 857250"/>
                    <a:gd name="connsiteX6" fmla="*/ 196850 w 196850"/>
                    <a:gd name="connsiteY6" fmla="*/ 0 h 857250"/>
                    <a:gd name="connsiteX7" fmla="*/ 196850 w 196850"/>
                    <a:gd name="connsiteY7" fmla="*/ 0 h 857250"/>
                    <a:gd name="connsiteX0" fmla="*/ 88900 w 196850"/>
                    <a:gd name="connsiteY0" fmla="*/ 857250 h 857250"/>
                    <a:gd name="connsiteX1" fmla="*/ 110332 w 196850"/>
                    <a:gd name="connsiteY1" fmla="*/ 753269 h 857250"/>
                    <a:gd name="connsiteX2" fmla="*/ 127000 w 196850"/>
                    <a:gd name="connsiteY2" fmla="*/ 615950 h 857250"/>
                    <a:gd name="connsiteX3" fmla="*/ 31750 w 196850"/>
                    <a:gd name="connsiteY3" fmla="*/ 482600 h 857250"/>
                    <a:gd name="connsiteX4" fmla="*/ 0 w 196850"/>
                    <a:gd name="connsiteY4" fmla="*/ 304800 h 857250"/>
                    <a:gd name="connsiteX5" fmla="*/ 69850 w 196850"/>
                    <a:gd name="connsiteY5" fmla="*/ 177800 h 857250"/>
                    <a:gd name="connsiteX6" fmla="*/ 196850 w 196850"/>
                    <a:gd name="connsiteY6" fmla="*/ 0 h 857250"/>
                    <a:gd name="connsiteX7" fmla="*/ 196850 w 196850"/>
                    <a:gd name="connsiteY7" fmla="*/ 0 h 857250"/>
                    <a:gd name="connsiteX0" fmla="*/ 88900 w 196850"/>
                    <a:gd name="connsiteY0" fmla="*/ 857250 h 857250"/>
                    <a:gd name="connsiteX1" fmla="*/ 110332 w 196850"/>
                    <a:gd name="connsiteY1" fmla="*/ 753269 h 857250"/>
                    <a:gd name="connsiteX2" fmla="*/ 84138 w 196850"/>
                    <a:gd name="connsiteY2" fmla="*/ 718343 h 857250"/>
                    <a:gd name="connsiteX3" fmla="*/ 31750 w 196850"/>
                    <a:gd name="connsiteY3" fmla="*/ 482600 h 857250"/>
                    <a:gd name="connsiteX4" fmla="*/ 0 w 196850"/>
                    <a:gd name="connsiteY4" fmla="*/ 304800 h 857250"/>
                    <a:gd name="connsiteX5" fmla="*/ 69850 w 196850"/>
                    <a:gd name="connsiteY5" fmla="*/ 177800 h 857250"/>
                    <a:gd name="connsiteX6" fmla="*/ 196850 w 196850"/>
                    <a:gd name="connsiteY6" fmla="*/ 0 h 857250"/>
                    <a:gd name="connsiteX7" fmla="*/ 196850 w 196850"/>
                    <a:gd name="connsiteY7" fmla="*/ 0 h 857250"/>
                    <a:gd name="connsiteX0" fmla="*/ 88900 w 196850"/>
                    <a:gd name="connsiteY0" fmla="*/ 857250 h 857250"/>
                    <a:gd name="connsiteX1" fmla="*/ 110332 w 196850"/>
                    <a:gd name="connsiteY1" fmla="*/ 753269 h 857250"/>
                    <a:gd name="connsiteX2" fmla="*/ 84138 w 196850"/>
                    <a:gd name="connsiteY2" fmla="*/ 718343 h 857250"/>
                    <a:gd name="connsiteX3" fmla="*/ 57150 w 196850"/>
                    <a:gd name="connsiteY3" fmla="*/ 592138 h 857250"/>
                    <a:gd name="connsiteX4" fmla="*/ 31750 w 196850"/>
                    <a:gd name="connsiteY4" fmla="*/ 482600 h 857250"/>
                    <a:gd name="connsiteX5" fmla="*/ 0 w 196850"/>
                    <a:gd name="connsiteY5" fmla="*/ 304800 h 857250"/>
                    <a:gd name="connsiteX6" fmla="*/ 69850 w 196850"/>
                    <a:gd name="connsiteY6" fmla="*/ 177800 h 857250"/>
                    <a:gd name="connsiteX7" fmla="*/ 196850 w 196850"/>
                    <a:gd name="connsiteY7" fmla="*/ 0 h 857250"/>
                    <a:gd name="connsiteX8" fmla="*/ 196850 w 196850"/>
                    <a:gd name="connsiteY8" fmla="*/ 0 h 857250"/>
                    <a:gd name="connsiteX0" fmla="*/ 88900 w 196850"/>
                    <a:gd name="connsiteY0" fmla="*/ 857250 h 857250"/>
                    <a:gd name="connsiteX1" fmla="*/ 110332 w 196850"/>
                    <a:gd name="connsiteY1" fmla="*/ 753269 h 857250"/>
                    <a:gd name="connsiteX2" fmla="*/ 84138 w 196850"/>
                    <a:gd name="connsiteY2" fmla="*/ 718343 h 857250"/>
                    <a:gd name="connsiteX3" fmla="*/ 140494 w 196850"/>
                    <a:gd name="connsiteY3" fmla="*/ 687388 h 857250"/>
                    <a:gd name="connsiteX4" fmla="*/ 31750 w 196850"/>
                    <a:gd name="connsiteY4" fmla="*/ 482600 h 857250"/>
                    <a:gd name="connsiteX5" fmla="*/ 0 w 196850"/>
                    <a:gd name="connsiteY5" fmla="*/ 304800 h 857250"/>
                    <a:gd name="connsiteX6" fmla="*/ 69850 w 196850"/>
                    <a:gd name="connsiteY6" fmla="*/ 177800 h 857250"/>
                    <a:gd name="connsiteX7" fmla="*/ 196850 w 196850"/>
                    <a:gd name="connsiteY7" fmla="*/ 0 h 857250"/>
                    <a:gd name="connsiteX8" fmla="*/ 196850 w 196850"/>
                    <a:gd name="connsiteY8" fmla="*/ 0 h 857250"/>
                    <a:gd name="connsiteX0" fmla="*/ 88900 w 196850"/>
                    <a:gd name="connsiteY0" fmla="*/ 857250 h 857250"/>
                    <a:gd name="connsiteX1" fmla="*/ 110332 w 196850"/>
                    <a:gd name="connsiteY1" fmla="*/ 753269 h 857250"/>
                    <a:gd name="connsiteX2" fmla="*/ 84138 w 196850"/>
                    <a:gd name="connsiteY2" fmla="*/ 718343 h 857250"/>
                    <a:gd name="connsiteX3" fmla="*/ 140494 w 196850"/>
                    <a:gd name="connsiteY3" fmla="*/ 687388 h 857250"/>
                    <a:gd name="connsiteX4" fmla="*/ 78581 w 196850"/>
                    <a:gd name="connsiteY4" fmla="*/ 565944 h 857250"/>
                    <a:gd name="connsiteX5" fmla="*/ 31750 w 196850"/>
                    <a:gd name="connsiteY5" fmla="*/ 482600 h 857250"/>
                    <a:gd name="connsiteX6" fmla="*/ 0 w 196850"/>
                    <a:gd name="connsiteY6" fmla="*/ 304800 h 857250"/>
                    <a:gd name="connsiteX7" fmla="*/ 69850 w 196850"/>
                    <a:gd name="connsiteY7" fmla="*/ 177800 h 857250"/>
                    <a:gd name="connsiteX8" fmla="*/ 196850 w 196850"/>
                    <a:gd name="connsiteY8" fmla="*/ 0 h 857250"/>
                    <a:gd name="connsiteX9" fmla="*/ 196850 w 196850"/>
                    <a:gd name="connsiteY9" fmla="*/ 0 h 857250"/>
                    <a:gd name="connsiteX0" fmla="*/ 88900 w 196850"/>
                    <a:gd name="connsiteY0" fmla="*/ 857250 h 857250"/>
                    <a:gd name="connsiteX1" fmla="*/ 110332 w 196850"/>
                    <a:gd name="connsiteY1" fmla="*/ 753269 h 857250"/>
                    <a:gd name="connsiteX2" fmla="*/ 84138 w 196850"/>
                    <a:gd name="connsiteY2" fmla="*/ 718343 h 857250"/>
                    <a:gd name="connsiteX3" fmla="*/ 140494 w 196850"/>
                    <a:gd name="connsiteY3" fmla="*/ 687388 h 857250"/>
                    <a:gd name="connsiteX4" fmla="*/ 73818 w 196850"/>
                    <a:gd name="connsiteY4" fmla="*/ 651669 h 857250"/>
                    <a:gd name="connsiteX5" fmla="*/ 31750 w 196850"/>
                    <a:gd name="connsiteY5" fmla="*/ 482600 h 857250"/>
                    <a:gd name="connsiteX6" fmla="*/ 0 w 196850"/>
                    <a:gd name="connsiteY6" fmla="*/ 304800 h 857250"/>
                    <a:gd name="connsiteX7" fmla="*/ 69850 w 196850"/>
                    <a:gd name="connsiteY7" fmla="*/ 177800 h 857250"/>
                    <a:gd name="connsiteX8" fmla="*/ 196850 w 196850"/>
                    <a:gd name="connsiteY8" fmla="*/ 0 h 857250"/>
                    <a:gd name="connsiteX9" fmla="*/ 196850 w 196850"/>
                    <a:gd name="connsiteY9" fmla="*/ 0 h 857250"/>
                    <a:gd name="connsiteX0" fmla="*/ 88900 w 196850"/>
                    <a:gd name="connsiteY0" fmla="*/ 857250 h 857250"/>
                    <a:gd name="connsiteX1" fmla="*/ 110332 w 196850"/>
                    <a:gd name="connsiteY1" fmla="*/ 753269 h 857250"/>
                    <a:gd name="connsiteX2" fmla="*/ 84138 w 196850"/>
                    <a:gd name="connsiteY2" fmla="*/ 718343 h 857250"/>
                    <a:gd name="connsiteX3" fmla="*/ 140494 w 196850"/>
                    <a:gd name="connsiteY3" fmla="*/ 687388 h 857250"/>
                    <a:gd name="connsiteX4" fmla="*/ 73818 w 196850"/>
                    <a:gd name="connsiteY4" fmla="*/ 651669 h 857250"/>
                    <a:gd name="connsiteX5" fmla="*/ 67469 w 196850"/>
                    <a:gd name="connsiteY5" fmla="*/ 563563 h 857250"/>
                    <a:gd name="connsiteX6" fmla="*/ 0 w 196850"/>
                    <a:gd name="connsiteY6" fmla="*/ 304800 h 857250"/>
                    <a:gd name="connsiteX7" fmla="*/ 69850 w 196850"/>
                    <a:gd name="connsiteY7" fmla="*/ 177800 h 857250"/>
                    <a:gd name="connsiteX8" fmla="*/ 196850 w 196850"/>
                    <a:gd name="connsiteY8" fmla="*/ 0 h 857250"/>
                    <a:gd name="connsiteX9" fmla="*/ 196850 w 196850"/>
                    <a:gd name="connsiteY9" fmla="*/ 0 h 857250"/>
                    <a:gd name="connsiteX0" fmla="*/ 74613 w 182563"/>
                    <a:gd name="connsiteY0" fmla="*/ 857250 h 857250"/>
                    <a:gd name="connsiteX1" fmla="*/ 96045 w 182563"/>
                    <a:gd name="connsiteY1" fmla="*/ 753269 h 857250"/>
                    <a:gd name="connsiteX2" fmla="*/ 69851 w 182563"/>
                    <a:gd name="connsiteY2" fmla="*/ 718343 h 857250"/>
                    <a:gd name="connsiteX3" fmla="*/ 126207 w 182563"/>
                    <a:gd name="connsiteY3" fmla="*/ 687388 h 857250"/>
                    <a:gd name="connsiteX4" fmla="*/ 59531 w 182563"/>
                    <a:gd name="connsiteY4" fmla="*/ 651669 h 857250"/>
                    <a:gd name="connsiteX5" fmla="*/ 53182 w 182563"/>
                    <a:gd name="connsiteY5" fmla="*/ 563563 h 857250"/>
                    <a:gd name="connsiteX6" fmla="*/ 0 w 182563"/>
                    <a:gd name="connsiteY6" fmla="*/ 431006 h 857250"/>
                    <a:gd name="connsiteX7" fmla="*/ 55563 w 182563"/>
                    <a:gd name="connsiteY7" fmla="*/ 177800 h 857250"/>
                    <a:gd name="connsiteX8" fmla="*/ 182563 w 182563"/>
                    <a:gd name="connsiteY8" fmla="*/ 0 h 857250"/>
                    <a:gd name="connsiteX9" fmla="*/ 182563 w 182563"/>
                    <a:gd name="connsiteY9" fmla="*/ 0 h 857250"/>
                    <a:gd name="connsiteX0" fmla="*/ 74613 w 182563"/>
                    <a:gd name="connsiteY0" fmla="*/ 857250 h 857250"/>
                    <a:gd name="connsiteX1" fmla="*/ 96045 w 182563"/>
                    <a:gd name="connsiteY1" fmla="*/ 753269 h 857250"/>
                    <a:gd name="connsiteX2" fmla="*/ 69851 w 182563"/>
                    <a:gd name="connsiteY2" fmla="*/ 718343 h 857250"/>
                    <a:gd name="connsiteX3" fmla="*/ 126207 w 182563"/>
                    <a:gd name="connsiteY3" fmla="*/ 687388 h 857250"/>
                    <a:gd name="connsiteX4" fmla="*/ 59531 w 182563"/>
                    <a:gd name="connsiteY4" fmla="*/ 651669 h 857250"/>
                    <a:gd name="connsiteX5" fmla="*/ 53182 w 182563"/>
                    <a:gd name="connsiteY5" fmla="*/ 563563 h 857250"/>
                    <a:gd name="connsiteX6" fmla="*/ 0 w 182563"/>
                    <a:gd name="connsiteY6" fmla="*/ 431006 h 857250"/>
                    <a:gd name="connsiteX7" fmla="*/ 57944 w 182563"/>
                    <a:gd name="connsiteY7" fmla="*/ 234950 h 857250"/>
                    <a:gd name="connsiteX8" fmla="*/ 182563 w 182563"/>
                    <a:gd name="connsiteY8" fmla="*/ 0 h 857250"/>
                    <a:gd name="connsiteX9" fmla="*/ 182563 w 182563"/>
                    <a:gd name="connsiteY9" fmla="*/ 0 h 857250"/>
                    <a:gd name="connsiteX0" fmla="*/ 74613 w 182563"/>
                    <a:gd name="connsiteY0" fmla="*/ 940593 h 940593"/>
                    <a:gd name="connsiteX1" fmla="*/ 96045 w 182563"/>
                    <a:gd name="connsiteY1" fmla="*/ 836612 h 940593"/>
                    <a:gd name="connsiteX2" fmla="*/ 69851 w 182563"/>
                    <a:gd name="connsiteY2" fmla="*/ 801686 h 940593"/>
                    <a:gd name="connsiteX3" fmla="*/ 126207 w 182563"/>
                    <a:gd name="connsiteY3" fmla="*/ 770731 h 940593"/>
                    <a:gd name="connsiteX4" fmla="*/ 59531 w 182563"/>
                    <a:gd name="connsiteY4" fmla="*/ 735012 h 940593"/>
                    <a:gd name="connsiteX5" fmla="*/ 53182 w 182563"/>
                    <a:gd name="connsiteY5" fmla="*/ 646906 h 940593"/>
                    <a:gd name="connsiteX6" fmla="*/ 0 w 182563"/>
                    <a:gd name="connsiteY6" fmla="*/ 514349 h 940593"/>
                    <a:gd name="connsiteX7" fmla="*/ 57944 w 182563"/>
                    <a:gd name="connsiteY7" fmla="*/ 318293 h 940593"/>
                    <a:gd name="connsiteX8" fmla="*/ 182563 w 182563"/>
                    <a:gd name="connsiteY8" fmla="*/ 83343 h 940593"/>
                    <a:gd name="connsiteX9" fmla="*/ 161132 w 182563"/>
                    <a:gd name="connsiteY9" fmla="*/ 0 h 940593"/>
                    <a:gd name="connsiteX0" fmla="*/ 74613 w 244476"/>
                    <a:gd name="connsiteY0" fmla="*/ 931068 h 931068"/>
                    <a:gd name="connsiteX1" fmla="*/ 96045 w 244476"/>
                    <a:gd name="connsiteY1" fmla="*/ 827087 h 931068"/>
                    <a:gd name="connsiteX2" fmla="*/ 69851 w 244476"/>
                    <a:gd name="connsiteY2" fmla="*/ 792161 h 931068"/>
                    <a:gd name="connsiteX3" fmla="*/ 126207 w 244476"/>
                    <a:gd name="connsiteY3" fmla="*/ 761206 h 931068"/>
                    <a:gd name="connsiteX4" fmla="*/ 59531 w 244476"/>
                    <a:gd name="connsiteY4" fmla="*/ 725487 h 931068"/>
                    <a:gd name="connsiteX5" fmla="*/ 53182 w 244476"/>
                    <a:gd name="connsiteY5" fmla="*/ 637381 h 931068"/>
                    <a:gd name="connsiteX6" fmla="*/ 0 w 244476"/>
                    <a:gd name="connsiteY6" fmla="*/ 504824 h 931068"/>
                    <a:gd name="connsiteX7" fmla="*/ 57944 w 244476"/>
                    <a:gd name="connsiteY7" fmla="*/ 308768 h 931068"/>
                    <a:gd name="connsiteX8" fmla="*/ 182563 w 244476"/>
                    <a:gd name="connsiteY8" fmla="*/ 73818 h 931068"/>
                    <a:gd name="connsiteX9" fmla="*/ 244476 w 244476"/>
                    <a:gd name="connsiteY9" fmla="*/ 0 h 931068"/>
                    <a:gd name="connsiteX0" fmla="*/ 74613 w 244476"/>
                    <a:gd name="connsiteY0" fmla="*/ 931068 h 931068"/>
                    <a:gd name="connsiteX1" fmla="*/ 96045 w 244476"/>
                    <a:gd name="connsiteY1" fmla="*/ 827087 h 931068"/>
                    <a:gd name="connsiteX2" fmla="*/ 69851 w 244476"/>
                    <a:gd name="connsiteY2" fmla="*/ 792161 h 931068"/>
                    <a:gd name="connsiteX3" fmla="*/ 126207 w 244476"/>
                    <a:gd name="connsiteY3" fmla="*/ 761206 h 931068"/>
                    <a:gd name="connsiteX4" fmla="*/ 59531 w 244476"/>
                    <a:gd name="connsiteY4" fmla="*/ 725487 h 931068"/>
                    <a:gd name="connsiteX5" fmla="*/ 53182 w 244476"/>
                    <a:gd name="connsiteY5" fmla="*/ 637381 h 931068"/>
                    <a:gd name="connsiteX6" fmla="*/ 0 w 244476"/>
                    <a:gd name="connsiteY6" fmla="*/ 504824 h 931068"/>
                    <a:gd name="connsiteX7" fmla="*/ 57944 w 244476"/>
                    <a:gd name="connsiteY7" fmla="*/ 308768 h 931068"/>
                    <a:gd name="connsiteX8" fmla="*/ 113507 w 244476"/>
                    <a:gd name="connsiteY8" fmla="*/ 190499 h 931068"/>
                    <a:gd name="connsiteX9" fmla="*/ 244476 w 244476"/>
                    <a:gd name="connsiteY9" fmla="*/ 0 h 931068"/>
                    <a:gd name="connsiteX0" fmla="*/ 74613 w 244476"/>
                    <a:gd name="connsiteY0" fmla="*/ 931068 h 931068"/>
                    <a:gd name="connsiteX1" fmla="*/ 96045 w 244476"/>
                    <a:gd name="connsiteY1" fmla="*/ 827087 h 931068"/>
                    <a:gd name="connsiteX2" fmla="*/ 69851 w 244476"/>
                    <a:gd name="connsiteY2" fmla="*/ 792161 h 931068"/>
                    <a:gd name="connsiteX3" fmla="*/ 126207 w 244476"/>
                    <a:gd name="connsiteY3" fmla="*/ 761206 h 931068"/>
                    <a:gd name="connsiteX4" fmla="*/ 59531 w 244476"/>
                    <a:gd name="connsiteY4" fmla="*/ 725487 h 931068"/>
                    <a:gd name="connsiteX5" fmla="*/ 53182 w 244476"/>
                    <a:gd name="connsiteY5" fmla="*/ 637381 h 931068"/>
                    <a:gd name="connsiteX6" fmla="*/ 0 w 244476"/>
                    <a:gd name="connsiteY6" fmla="*/ 504824 h 931068"/>
                    <a:gd name="connsiteX7" fmla="*/ 57944 w 244476"/>
                    <a:gd name="connsiteY7" fmla="*/ 308768 h 931068"/>
                    <a:gd name="connsiteX8" fmla="*/ 113507 w 244476"/>
                    <a:gd name="connsiteY8" fmla="*/ 190499 h 931068"/>
                    <a:gd name="connsiteX9" fmla="*/ 244476 w 244476"/>
                    <a:gd name="connsiteY9" fmla="*/ 0 h 931068"/>
                    <a:gd name="connsiteX0" fmla="*/ 74613 w 244476"/>
                    <a:gd name="connsiteY0" fmla="*/ 931068 h 931068"/>
                    <a:gd name="connsiteX1" fmla="*/ 96045 w 244476"/>
                    <a:gd name="connsiteY1" fmla="*/ 827087 h 931068"/>
                    <a:gd name="connsiteX2" fmla="*/ 69851 w 244476"/>
                    <a:gd name="connsiteY2" fmla="*/ 792161 h 931068"/>
                    <a:gd name="connsiteX3" fmla="*/ 126207 w 244476"/>
                    <a:gd name="connsiteY3" fmla="*/ 761206 h 931068"/>
                    <a:gd name="connsiteX4" fmla="*/ 59531 w 244476"/>
                    <a:gd name="connsiteY4" fmla="*/ 725487 h 931068"/>
                    <a:gd name="connsiteX5" fmla="*/ 53182 w 244476"/>
                    <a:gd name="connsiteY5" fmla="*/ 637381 h 931068"/>
                    <a:gd name="connsiteX6" fmla="*/ 0 w 244476"/>
                    <a:gd name="connsiteY6" fmla="*/ 504824 h 931068"/>
                    <a:gd name="connsiteX7" fmla="*/ 57944 w 244476"/>
                    <a:gd name="connsiteY7" fmla="*/ 308768 h 931068"/>
                    <a:gd name="connsiteX8" fmla="*/ 113507 w 244476"/>
                    <a:gd name="connsiteY8" fmla="*/ 190499 h 931068"/>
                    <a:gd name="connsiteX9" fmla="*/ 244476 w 244476"/>
                    <a:gd name="connsiteY9" fmla="*/ 0 h 931068"/>
                    <a:gd name="connsiteX0" fmla="*/ 74613 w 244476"/>
                    <a:gd name="connsiteY0" fmla="*/ 931068 h 931068"/>
                    <a:gd name="connsiteX1" fmla="*/ 96045 w 244476"/>
                    <a:gd name="connsiteY1" fmla="*/ 827087 h 931068"/>
                    <a:gd name="connsiteX2" fmla="*/ 69851 w 244476"/>
                    <a:gd name="connsiteY2" fmla="*/ 792161 h 931068"/>
                    <a:gd name="connsiteX3" fmla="*/ 126207 w 244476"/>
                    <a:gd name="connsiteY3" fmla="*/ 761206 h 931068"/>
                    <a:gd name="connsiteX4" fmla="*/ 59531 w 244476"/>
                    <a:gd name="connsiteY4" fmla="*/ 725487 h 931068"/>
                    <a:gd name="connsiteX5" fmla="*/ 53182 w 244476"/>
                    <a:gd name="connsiteY5" fmla="*/ 637381 h 931068"/>
                    <a:gd name="connsiteX6" fmla="*/ 0 w 244476"/>
                    <a:gd name="connsiteY6" fmla="*/ 504824 h 931068"/>
                    <a:gd name="connsiteX7" fmla="*/ 57944 w 244476"/>
                    <a:gd name="connsiteY7" fmla="*/ 308768 h 931068"/>
                    <a:gd name="connsiteX8" fmla="*/ 113507 w 244476"/>
                    <a:gd name="connsiteY8" fmla="*/ 190499 h 931068"/>
                    <a:gd name="connsiteX9" fmla="*/ 244476 w 244476"/>
                    <a:gd name="connsiteY9" fmla="*/ 0 h 931068"/>
                    <a:gd name="connsiteX0" fmla="*/ 74622 w 244485"/>
                    <a:gd name="connsiteY0" fmla="*/ 931068 h 931068"/>
                    <a:gd name="connsiteX1" fmla="*/ 96054 w 244485"/>
                    <a:gd name="connsiteY1" fmla="*/ 827087 h 931068"/>
                    <a:gd name="connsiteX2" fmla="*/ 69860 w 244485"/>
                    <a:gd name="connsiteY2" fmla="*/ 792161 h 931068"/>
                    <a:gd name="connsiteX3" fmla="*/ 126216 w 244485"/>
                    <a:gd name="connsiteY3" fmla="*/ 761206 h 931068"/>
                    <a:gd name="connsiteX4" fmla="*/ 59540 w 244485"/>
                    <a:gd name="connsiteY4" fmla="*/ 725487 h 931068"/>
                    <a:gd name="connsiteX5" fmla="*/ 53191 w 244485"/>
                    <a:gd name="connsiteY5" fmla="*/ 637381 h 931068"/>
                    <a:gd name="connsiteX6" fmla="*/ 9 w 244485"/>
                    <a:gd name="connsiteY6" fmla="*/ 504824 h 931068"/>
                    <a:gd name="connsiteX7" fmla="*/ 57953 w 244485"/>
                    <a:gd name="connsiteY7" fmla="*/ 308768 h 931068"/>
                    <a:gd name="connsiteX8" fmla="*/ 113516 w 244485"/>
                    <a:gd name="connsiteY8" fmla="*/ 190499 h 931068"/>
                    <a:gd name="connsiteX9" fmla="*/ 244485 w 244485"/>
                    <a:gd name="connsiteY9" fmla="*/ 0 h 931068"/>
                    <a:gd name="connsiteX0" fmla="*/ 74622 w 244485"/>
                    <a:gd name="connsiteY0" fmla="*/ 931068 h 931068"/>
                    <a:gd name="connsiteX1" fmla="*/ 96054 w 244485"/>
                    <a:gd name="connsiteY1" fmla="*/ 827087 h 931068"/>
                    <a:gd name="connsiteX2" fmla="*/ 69860 w 244485"/>
                    <a:gd name="connsiteY2" fmla="*/ 792161 h 931068"/>
                    <a:gd name="connsiteX3" fmla="*/ 126216 w 244485"/>
                    <a:gd name="connsiteY3" fmla="*/ 761206 h 931068"/>
                    <a:gd name="connsiteX4" fmla="*/ 59540 w 244485"/>
                    <a:gd name="connsiteY4" fmla="*/ 725487 h 931068"/>
                    <a:gd name="connsiteX5" fmla="*/ 53191 w 244485"/>
                    <a:gd name="connsiteY5" fmla="*/ 637381 h 931068"/>
                    <a:gd name="connsiteX6" fmla="*/ 9 w 244485"/>
                    <a:gd name="connsiteY6" fmla="*/ 504824 h 931068"/>
                    <a:gd name="connsiteX7" fmla="*/ 35728 w 244485"/>
                    <a:gd name="connsiteY7" fmla="*/ 392112 h 931068"/>
                    <a:gd name="connsiteX8" fmla="*/ 57953 w 244485"/>
                    <a:gd name="connsiteY8" fmla="*/ 308768 h 931068"/>
                    <a:gd name="connsiteX9" fmla="*/ 113516 w 244485"/>
                    <a:gd name="connsiteY9" fmla="*/ 190499 h 931068"/>
                    <a:gd name="connsiteX10" fmla="*/ 244485 w 244485"/>
                    <a:gd name="connsiteY10" fmla="*/ 0 h 931068"/>
                    <a:gd name="connsiteX0" fmla="*/ 74622 w 244485"/>
                    <a:gd name="connsiteY0" fmla="*/ 931068 h 931068"/>
                    <a:gd name="connsiteX1" fmla="*/ 96054 w 244485"/>
                    <a:gd name="connsiteY1" fmla="*/ 827087 h 931068"/>
                    <a:gd name="connsiteX2" fmla="*/ 69860 w 244485"/>
                    <a:gd name="connsiteY2" fmla="*/ 792161 h 931068"/>
                    <a:gd name="connsiteX3" fmla="*/ 126216 w 244485"/>
                    <a:gd name="connsiteY3" fmla="*/ 761206 h 931068"/>
                    <a:gd name="connsiteX4" fmla="*/ 59540 w 244485"/>
                    <a:gd name="connsiteY4" fmla="*/ 725487 h 931068"/>
                    <a:gd name="connsiteX5" fmla="*/ 53191 w 244485"/>
                    <a:gd name="connsiteY5" fmla="*/ 637381 h 931068"/>
                    <a:gd name="connsiteX6" fmla="*/ 9 w 244485"/>
                    <a:gd name="connsiteY6" fmla="*/ 504824 h 931068"/>
                    <a:gd name="connsiteX7" fmla="*/ 16678 w 244485"/>
                    <a:gd name="connsiteY7" fmla="*/ 384968 h 931068"/>
                    <a:gd name="connsiteX8" fmla="*/ 57953 w 244485"/>
                    <a:gd name="connsiteY8" fmla="*/ 308768 h 931068"/>
                    <a:gd name="connsiteX9" fmla="*/ 113516 w 244485"/>
                    <a:gd name="connsiteY9" fmla="*/ 190499 h 931068"/>
                    <a:gd name="connsiteX10" fmla="*/ 244485 w 244485"/>
                    <a:gd name="connsiteY10" fmla="*/ 0 h 931068"/>
                    <a:gd name="connsiteX0" fmla="*/ 74622 w 126256"/>
                    <a:gd name="connsiteY0" fmla="*/ 1319212 h 1319212"/>
                    <a:gd name="connsiteX1" fmla="*/ 96054 w 126256"/>
                    <a:gd name="connsiteY1" fmla="*/ 1215231 h 1319212"/>
                    <a:gd name="connsiteX2" fmla="*/ 69860 w 126256"/>
                    <a:gd name="connsiteY2" fmla="*/ 1180305 h 1319212"/>
                    <a:gd name="connsiteX3" fmla="*/ 126216 w 126256"/>
                    <a:gd name="connsiteY3" fmla="*/ 1149350 h 1319212"/>
                    <a:gd name="connsiteX4" fmla="*/ 59540 w 126256"/>
                    <a:gd name="connsiteY4" fmla="*/ 1113631 h 1319212"/>
                    <a:gd name="connsiteX5" fmla="*/ 53191 w 126256"/>
                    <a:gd name="connsiteY5" fmla="*/ 1025525 h 1319212"/>
                    <a:gd name="connsiteX6" fmla="*/ 9 w 126256"/>
                    <a:gd name="connsiteY6" fmla="*/ 892968 h 1319212"/>
                    <a:gd name="connsiteX7" fmla="*/ 16678 w 126256"/>
                    <a:gd name="connsiteY7" fmla="*/ 773112 h 1319212"/>
                    <a:gd name="connsiteX8" fmla="*/ 57953 w 126256"/>
                    <a:gd name="connsiteY8" fmla="*/ 696912 h 1319212"/>
                    <a:gd name="connsiteX9" fmla="*/ 113516 w 126256"/>
                    <a:gd name="connsiteY9" fmla="*/ 578643 h 1319212"/>
                    <a:gd name="connsiteX10" fmla="*/ 94466 w 126256"/>
                    <a:gd name="connsiteY10" fmla="*/ 0 h 1319212"/>
                    <a:gd name="connsiteX0" fmla="*/ 74622 w 126256"/>
                    <a:gd name="connsiteY0" fmla="*/ 1319212 h 1319212"/>
                    <a:gd name="connsiteX1" fmla="*/ 96054 w 126256"/>
                    <a:gd name="connsiteY1" fmla="*/ 1215231 h 1319212"/>
                    <a:gd name="connsiteX2" fmla="*/ 69860 w 126256"/>
                    <a:gd name="connsiteY2" fmla="*/ 1180305 h 1319212"/>
                    <a:gd name="connsiteX3" fmla="*/ 126216 w 126256"/>
                    <a:gd name="connsiteY3" fmla="*/ 1149350 h 1319212"/>
                    <a:gd name="connsiteX4" fmla="*/ 59540 w 126256"/>
                    <a:gd name="connsiteY4" fmla="*/ 1113631 h 1319212"/>
                    <a:gd name="connsiteX5" fmla="*/ 53191 w 126256"/>
                    <a:gd name="connsiteY5" fmla="*/ 1025525 h 1319212"/>
                    <a:gd name="connsiteX6" fmla="*/ 9 w 126256"/>
                    <a:gd name="connsiteY6" fmla="*/ 892968 h 1319212"/>
                    <a:gd name="connsiteX7" fmla="*/ 16678 w 126256"/>
                    <a:gd name="connsiteY7" fmla="*/ 773112 h 1319212"/>
                    <a:gd name="connsiteX8" fmla="*/ 57953 w 126256"/>
                    <a:gd name="connsiteY8" fmla="*/ 696912 h 1319212"/>
                    <a:gd name="connsiteX9" fmla="*/ 113516 w 126256"/>
                    <a:gd name="connsiteY9" fmla="*/ 578643 h 1319212"/>
                    <a:gd name="connsiteX10" fmla="*/ 102403 w 126256"/>
                    <a:gd name="connsiteY10" fmla="*/ 268287 h 1319212"/>
                    <a:gd name="connsiteX11" fmla="*/ 94466 w 126256"/>
                    <a:gd name="connsiteY11" fmla="*/ 0 h 1319212"/>
                    <a:gd name="connsiteX0" fmla="*/ 74622 w 133360"/>
                    <a:gd name="connsiteY0" fmla="*/ 1319212 h 1319212"/>
                    <a:gd name="connsiteX1" fmla="*/ 96054 w 133360"/>
                    <a:gd name="connsiteY1" fmla="*/ 1215231 h 1319212"/>
                    <a:gd name="connsiteX2" fmla="*/ 69860 w 133360"/>
                    <a:gd name="connsiteY2" fmla="*/ 1180305 h 1319212"/>
                    <a:gd name="connsiteX3" fmla="*/ 126216 w 133360"/>
                    <a:gd name="connsiteY3" fmla="*/ 1149350 h 1319212"/>
                    <a:gd name="connsiteX4" fmla="*/ 59540 w 133360"/>
                    <a:gd name="connsiteY4" fmla="*/ 1113631 h 1319212"/>
                    <a:gd name="connsiteX5" fmla="*/ 53191 w 133360"/>
                    <a:gd name="connsiteY5" fmla="*/ 1025525 h 1319212"/>
                    <a:gd name="connsiteX6" fmla="*/ 9 w 133360"/>
                    <a:gd name="connsiteY6" fmla="*/ 892968 h 1319212"/>
                    <a:gd name="connsiteX7" fmla="*/ 16678 w 133360"/>
                    <a:gd name="connsiteY7" fmla="*/ 773112 h 1319212"/>
                    <a:gd name="connsiteX8" fmla="*/ 57953 w 133360"/>
                    <a:gd name="connsiteY8" fmla="*/ 696912 h 1319212"/>
                    <a:gd name="connsiteX9" fmla="*/ 113516 w 133360"/>
                    <a:gd name="connsiteY9" fmla="*/ 578643 h 1319212"/>
                    <a:gd name="connsiteX10" fmla="*/ 133360 w 133360"/>
                    <a:gd name="connsiteY10" fmla="*/ 177799 h 1319212"/>
                    <a:gd name="connsiteX11" fmla="*/ 94466 w 133360"/>
                    <a:gd name="connsiteY11" fmla="*/ 0 h 1319212"/>
                    <a:gd name="connsiteX0" fmla="*/ 74622 w 133360"/>
                    <a:gd name="connsiteY0" fmla="*/ 1319212 h 1319212"/>
                    <a:gd name="connsiteX1" fmla="*/ 96054 w 133360"/>
                    <a:gd name="connsiteY1" fmla="*/ 1215231 h 1319212"/>
                    <a:gd name="connsiteX2" fmla="*/ 69860 w 133360"/>
                    <a:gd name="connsiteY2" fmla="*/ 1180305 h 1319212"/>
                    <a:gd name="connsiteX3" fmla="*/ 126216 w 133360"/>
                    <a:gd name="connsiteY3" fmla="*/ 1149350 h 1319212"/>
                    <a:gd name="connsiteX4" fmla="*/ 59540 w 133360"/>
                    <a:gd name="connsiteY4" fmla="*/ 1113631 h 1319212"/>
                    <a:gd name="connsiteX5" fmla="*/ 53191 w 133360"/>
                    <a:gd name="connsiteY5" fmla="*/ 1025525 h 1319212"/>
                    <a:gd name="connsiteX6" fmla="*/ 9 w 133360"/>
                    <a:gd name="connsiteY6" fmla="*/ 892968 h 1319212"/>
                    <a:gd name="connsiteX7" fmla="*/ 16678 w 133360"/>
                    <a:gd name="connsiteY7" fmla="*/ 773112 h 1319212"/>
                    <a:gd name="connsiteX8" fmla="*/ 57953 w 133360"/>
                    <a:gd name="connsiteY8" fmla="*/ 696912 h 1319212"/>
                    <a:gd name="connsiteX9" fmla="*/ 113516 w 133360"/>
                    <a:gd name="connsiteY9" fmla="*/ 578643 h 1319212"/>
                    <a:gd name="connsiteX10" fmla="*/ 121453 w 133360"/>
                    <a:gd name="connsiteY10" fmla="*/ 370681 h 1319212"/>
                    <a:gd name="connsiteX11" fmla="*/ 133360 w 133360"/>
                    <a:gd name="connsiteY11" fmla="*/ 177799 h 1319212"/>
                    <a:gd name="connsiteX12" fmla="*/ 94466 w 133360"/>
                    <a:gd name="connsiteY12" fmla="*/ 0 h 1319212"/>
                    <a:gd name="connsiteX0" fmla="*/ 74622 w 173840"/>
                    <a:gd name="connsiteY0" fmla="*/ 1319212 h 1319212"/>
                    <a:gd name="connsiteX1" fmla="*/ 96054 w 173840"/>
                    <a:gd name="connsiteY1" fmla="*/ 1215231 h 1319212"/>
                    <a:gd name="connsiteX2" fmla="*/ 69860 w 173840"/>
                    <a:gd name="connsiteY2" fmla="*/ 1180305 h 1319212"/>
                    <a:gd name="connsiteX3" fmla="*/ 126216 w 173840"/>
                    <a:gd name="connsiteY3" fmla="*/ 1149350 h 1319212"/>
                    <a:gd name="connsiteX4" fmla="*/ 59540 w 173840"/>
                    <a:gd name="connsiteY4" fmla="*/ 1113631 h 1319212"/>
                    <a:gd name="connsiteX5" fmla="*/ 53191 w 173840"/>
                    <a:gd name="connsiteY5" fmla="*/ 1025525 h 1319212"/>
                    <a:gd name="connsiteX6" fmla="*/ 9 w 173840"/>
                    <a:gd name="connsiteY6" fmla="*/ 892968 h 1319212"/>
                    <a:gd name="connsiteX7" fmla="*/ 16678 w 173840"/>
                    <a:gd name="connsiteY7" fmla="*/ 773112 h 1319212"/>
                    <a:gd name="connsiteX8" fmla="*/ 57953 w 173840"/>
                    <a:gd name="connsiteY8" fmla="*/ 696912 h 1319212"/>
                    <a:gd name="connsiteX9" fmla="*/ 113516 w 173840"/>
                    <a:gd name="connsiteY9" fmla="*/ 578643 h 1319212"/>
                    <a:gd name="connsiteX10" fmla="*/ 173840 w 173840"/>
                    <a:gd name="connsiteY10" fmla="*/ 242094 h 1319212"/>
                    <a:gd name="connsiteX11" fmla="*/ 133360 w 173840"/>
                    <a:gd name="connsiteY11" fmla="*/ 177799 h 1319212"/>
                    <a:gd name="connsiteX12" fmla="*/ 94466 w 173840"/>
                    <a:gd name="connsiteY12" fmla="*/ 0 h 1319212"/>
                    <a:gd name="connsiteX0" fmla="*/ 74622 w 173840"/>
                    <a:gd name="connsiteY0" fmla="*/ 1319212 h 1319212"/>
                    <a:gd name="connsiteX1" fmla="*/ 96054 w 173840"/>
                    <a:gd name="connsiteY1" fmla="*/ 1215231 h 1319212"/>
                    <a:gd name="connsiteX2" fmla="*/ 69860 w 173840"/>
                    <a:gd name="connsiteY2" fmla="*/ 1180305 h 1319212"/>
                    <a:gd name="connsiteX3" fmla="*/ 126216 w 173840"/>
                    <a:gd name="connsiteY3" fmla="*/ 1149350 h 1319212"/>
                    <a:gd name="connsiteX4" fmla="*/ 59540 w 173840"/>
                    <a:gd name="connsiteY4" fmla="*/ 1113631 h 1319212"/>
                    <a:gd name="connsiteX5" fmla="*/ 53191 w 173840"/>
                    <a:gd name="connsiteY5" fmla="*/ 1025525 h 1319212"/>
                    <a:gd name="connsiteX6" fmla="*/ 9 w 173840"/>
                    <a:gd name="connsiteY6" fmla="*/ 892968 h 1319212"/>
                    <a:gd name="connsiteX7" fmla="*/ 16678 w 173840"/>
                    <a:gd name="connsiteY7" fmla="*/ 773112 h 1319212"/>
                    <a:gd name="connsiteX8" fmla="*/ 57953 w 173840"/>
                    <a:gd name="connsiteY8" fmla="*/ 696912 h 1319212"/>
                    <a:gd name="connsiteX9" fmla="*/ 113516 w 173840"/>
                    <a:gd name="connsiteY9" fmla="*/ 578643 h 1319212"/>
                    <a:gd name="connsiteX10" fmla="*/ 133360 w 173840"/>
                    <a:gd name="connsiteY10" fmla="*/ 432593 h 1319212"/>
                    <a:gd name="connsiteX11" fmla="*/ 173840 w 173840"/>
                    <a:gd name="connsiteY11" fmla="*/ 242094 h 1319212"/>
                    <a:gd name="connsiteX12" fmla="*/ 133360 w 173840"/>
                    <a:gd name="connsiteY12" fmla="*/ 177799 h 1319212"/>
                    <a:gd name="connsiteX13" fmla="*/ 94466 w 173840"/>
                    <a:gd name="connsiteY13" fmla="*/ 0 h 1319212"/>
                    <a:gd name="connsiteX0" fmla="*/ 74622 w 264329"/>
                    <a:gd name="connsiteY0" fmla="*/ 1319212 h 1319212"/>
                    <a:gd name="connsiteX1" fmla="*/ 96054 w 264329"/>
                    <a:gd name="connsiteY1" fmla="*/ 1215231 h 1319212"/>
                    <a:gd name="connsiteX2" fmla="*/ 69860 w 264329"/>
                    <a:gd name="connsiteY2" fmla="*/ 1180305 h 1319212"/>
                    <a:gd name="connsiteX3" fmla="*/ 126216 w 264329"/>
                    <a:gd name="connsiteY3" fmla="*/ 1149350 h 1319212"/>
                    <a:gd name="connsiteX4" fmla="*/ 59540 w 264329"/>
                    <a:gd name="connsiteY4" fmla="*/ 1113631 h 1319212"/>
                    <a:gd name="connsiteX5" fmla="*/ 53191 w 264329"/>
                    <a:gd name="connsiteY5" fmla="*/ 1025525 h 1319212"/>
                    <a:gd name="connsiteX6" fmla="*/ 9 w 264329"/>
                    <a:gd name="connsiteY6" fmla="*/ 892968 h 1319212"/>
                    <a:gd name="connsiteX7" fmla="*/ 16678 w 264329"/>
                    <a:gd name="connsiteY7" fmla="*/ 773112 h 1319212"/>
                    <a:gd name="connsiteX8" fmla="*/ 57953 w 264329"/>
                    <a:gd name="connsiteY8" fmla="*/ 696912 h 1319212"/>
                    <a:gd name="connsiteX9" fmla="*/ 113516 w 264329"/>
                    <a:gd name="connsiteY9" fmla="*/ 578643 h 1319212"/>
                    <a:gd name="connsiteX10" fmla="*/ 264329 w 264329"/>
                    <a:gd name="connsiteY10" fmla="*/ 342106 h 1319212"/>
                    <a:gd name="connsiteX11" fmla="*/ 173840 w 264329"/>
                    <a:gd name="connsiteY11" fmla="*/ 242094 h 1319212"/>
                    <a:gd name="connsiteX12" fmla="*/ 133360 w 264329"/>
                    <a:gd name="connsiteY12" fmla="*/ 177799 h 1319212"/>
                    <a:gd name="connsiteX13" fmla="*/ 94466 w 264329"/>
                    <a:gd name="connsiteY13" fmla="*/ 0 h 1319212"/>
                    <a:gd name="connsiteX0" fmla="*/ 74622 w 264329"/>
                    <a:gd name="connsiteY0" fmla="*/ 1319212 h 1319212"/>
                    <a:gd name="connsiteX1" fmla="*/ 96054 w 264329"/>
                    <a:gd name="connsiteY1" fmla="*/ 1215231 h 1319212"/>
                    <a:gd name="connsiteX2" fmla="*/ 69860 w 264329"/>
                    <a:gd name="connsiteY2" fmla="*/ 1180305 h 1319212"/>
                    <a:gd name="connsiteX3" fmla="*/ 126216 w 264329"/>
                    <a:gd name="connsiteY3" fmla="*/ 1149350 h 1319212"/>
                    <a:gd name="connsiteX4" fmla="*/ 59540 w 264329"/>
                    <a:gd name="connsiteY4" fmla="*/ 1113631 h 1319212"/>
                    <a:gd name="connsiteX5" fmla="*/ 53191 w 264329"/>
                    <a:gd name="connsiteY5" fmla="*/ 1025525 h 1319212"/>
                    <a:gd name="connsiteX6" fmla="*/ 9 w 264329"/>
                    <a:gd name="connsiteY6" fmla="*/ 892968 h 1319212"/>
                    <a:gd name="connsiteX7" fmla="*/ 16678 w 264329"/>
                    <a:gd name="connsiteY7" fmla="*/ 773112 h 1319212"/>
                    <a:gd name="connsiteX8" fmla="*/ 57953 w 264329"/>
                    <a:gd name="connsiteY8" fmla="*/ 696912 h 1319212"/>
                    <a:gd name="connsiteX9" fmla="*/ 113516 w 264329"/>
                    <a:gd name="connsiteY9" fmla="*/ 578643 h 1319212"/>
                    <a:gd name="connsiteX10" fmla="*/ 264329 w 264329"/>
                    <a:gd name="connsiteY10" fmla="*/ 342106 h 1319212"/>
                    <a:gd name="connsiteX11" fmla="*/ 202416 w 264329"/>
                    <a:gd name="connsiteY11" fmla="*/ 275431 h 1319212"/>
                    <a:gd name="connsiteX12" fmla="*/ 173840 w 264329"/>
                    <a:gd name="connsiteY12" fmla="*/ 242094 h 1319212"/>
                    <a:gd name="connsiteX13" fmla="*/ 133360 w 264329"/>
                    <a:gd name="connsiteY13" fmla="*/ 177799 h 1319212"/>
                    <a:gd name="connsiteX14" fmla="*/ 94466 w 264329"/>
                    <a:gd name="connsiteY14" fmla="*/ 0 h 1319212"/>
                    <a:gd name="connsiteX0" fmla="*/ 74622 w 264329"/>
                    <a:gd name="connsiteY0" fmla="*/ 1319212 h 1319212"/>
                    <a:gd name="connsiteX1" fmla="*/ 96054 w 264329"/>
                    <a:gd name="connsiteY1" fmla="*/ 1215231 h 1319212"/>
                    <a:gd name="connsiteX2" fmla="*/ 69860 w 264329"/>
                    <a:gd name="connsiteY2" fmla="*/ 1180305 h 1319212"/>
                    <a:gd name="connsiteX3" fmla="*/ 126216 w 264329"/>
                    <a:gd name="connsiteY3" fmla="*/ 1149350 h 1319212"/>
                    <a:gd name="connsiteX4" fmla="*/ 59540 w 264329"/>
                    <a:gd name="connsiteY4" fmla="*/ 1113631 h 1319212"/>
                    <a:gd name="connsiteX5" fmla="*/ 53191 w 264329"/>
                    <a:gd name="connsiteY5" fmla="*/ 1025525 h 1319212"/>
                    <a:gd name="connsiteX6" fmla="*/ 9 w 264329"/>
                    <a:gd name="connsiteY6" fmla="*/ 892968 h 1319212"/>
                    <a:gd name="connsiteX7" fmla="*/ 16678 w 264329"/>
                    <a:gd name="connsiteY7" fmla="*/ 773112 h 1319212"/>
                    <a:gd name="connsiteX8" fmla="*/ 57953 w 264329"/>
                    <a:gd name="connsiteY8" fmla="*/ 696912 h 1319212"/>
                    <a:gd name="connsiteX9" fmla="*/ 113516 w 264329"/>
                    <a:gd name="connsiteY9" fmla="*/ 578643 h 1319212"/>
                    <a:gd name="connsiteX10" fmla="*/ 264329 w 264329"/>
                    <a:gd name="connsiteY10" fmla="*/ 342106 h 1319212"/>
                    <a:gd name="connsiteX11" fmla="*/ 197654 w 264329"/>
                    <a:gd name="connsiteY11" fmla="*/ 282575 h 1319212"/>
                    <a:gd name="connsiteX12" fmla="*/ 173840 w 264329"/>
                    <a:gd name="connsiteY12" fmla="*/ 242094 h 1319212"/>
                    <a:gd name="connsiteX13" fmla="*/ 133360 w 264329"/>
                    <a:gd name="connsiteY13" fmla="*/ 177799 h 1319212"/>
                    <a:gd name="connsiteX14" fmla="*/ 94466 w 264329"/>
                    <a:gd name="connsiteY14" fmla="*/ 0 h 1319212"/>
                    <a:gd name="connsiteX0" fmla="*/ 74622 w 254804"/>
                    <a:gd name="connsiteY0" fmla="*/ 1319212 h 1319212"/>
                    <a:gd name="connsiteX1" fmla="*/ 96054 w 254804"/>
                    <a:gd name="connsiteY1" fmla="*/ 1215231 h 1319212"/>
                    <a:gd name="connsiteX2" fmla="*/ 69860 w 254804"/>
                    <a:gd name="connsiteY2" fmla="*/ 1180305 h 1319212"/>
                    <a:gd name="connsiteX3" fmla="*/ 126216 w 254804"/>
                    <a:gd name="connsiteY3" fmla="*/ 1149350 h 1319212"/>
                    <a:gd name="connsiteX4" fmla="*/ 59540 w 254804"/>
                    <a:gd name="connsiteY4" fmla="*/ 1113631 h 1319212"/>
                    <a:gd name="connsiteX5" fmla="*/ 53191 w 254804"/>
                    <a:gd name="connsiteY5" fmla="*/ 1025525 h 1319212"/>
                    <a:gd name="connsiteX6" fmla="*/ 9 w 254804"/>
                    <a:gd name="connsiteY6" fmla="*/ 892968 h 1319212"/>
                    <a:gd name="connsiteX7" fmla="*/ 16678 w 254804"/>
                    <a:gd name="connsiteY7" fmla="*/ 773112 h 1319212"/>
                    <a:gd name="connsiteX8" fmla="*/ 57953 w 254804"/>
                    <a:gd name="connsiteY8" fmla="*/ 696912 h 1319212"/>
                    <a:gd name="connsiteX9" fmla="*/ 113516 w 254804"/>
                    <a:gd name="connsiteY9" fmla="*/ 578643 h 1319212"/>
                    <a:gd name="connsiteX10" fmla="*/ 254804 w 254804"/>
                    <a:gd name="connsiteY10" fmla="*/ 349250 h 1319212"/>
                    <a:gd name="connsiteX11" fmla="*/ 197654 w 254804"/>
                    <a:gd name="connsiteY11" fmla="*/ 282575 h 1319212"/>
                    <a:gd name="connsiteX12" fmla="*/ 173840 w 254804"/>
                    <a:gd name="connsiteY12" fmla="*/ 242094 h 1319212"/>
                    <a:gd name="connsiteX13" fmla="*/ 133360 w 254804"/>
                    <a:gd name="connsiteY13" fmla="*/ 177799 h 1319212"/>
                    <a:gd name="connsiteX14" fmla="*/ 94466 w 254804"/>
                    <a:gd name="connsiteY14" fmla="*/ 0 h 1319212"/>
                    <a:gd name="connsiteX0" fmla="*/ 74622 w 254804"/>
                    <a:gd name="connsiteY0" fmla="*/ 1319212 h 1319212"/>
                    <a:gd name="connsiteX1" fmla="*/ 96054 w 254804"/>
                    <a:gd name="connsiteY1" fmla="*/ 1215231 h 1319212"/>
                    <a:gd name="connsiteX2" fmla="*/ 69860 w 254804"/>
                    <a:gd name="connsiteY2" fmla="*/ 1180305 h 1319212"/>
                    <a:gd name="connsiteX3" fmla="*/ 126216 w 254804"/>
                    <a:gd name="connsiteY3" fmla="*/ 1149350 h 1319212"/>
                    <a:gd name="connsiteX4" fmla="*/ 59540 w 254804"/>
                    <a:gd name="connsiteY4" fmla="*/ 1113631 h 1319212"/>
                    <a:gd name="connsiteX5" fmla="*/ 53191 w 254804"/>
                    <a:gd name="connsiteY5" fmla="*/ 1025525 h 1319212"/>
                    <a:gd name="connsiteX6" fmla="*/ 9 w 254804"/>
                    <a:gd name="connsiteY6" fmla="*/ 892968 h 1319212"/>
                    <a:gd name="connsiteX7" fmla="*/ 16678 w 254804"/>
                    <a:gd name="connsiteY7" fmla="*/ 773112 h 1319212"/>
                    <a:gd name="connsiteX8" fmla="*/ 57953 w 254804"/>
                    <a:gd name="connsiteY8" fmla="*/ 696912 h 1319212"/>
                    <a:gd name="connsiteX9" fmla="*/ 113516 w 254804"/>
                    <a:gd name="connsiteY9" fmla="*/ 578643 h 1319212"/>
                    <a:gd name="connsiteX10" fmla="*/ 254804 w 254804"/>
                    <a:gd name="connsiteY10" fmla="*/ 349250 h 1319212"/>
                    <a:gd name="connsiteX11" fmla="*/ 197654 w 254804"/>
                    <a:gd name="connsiteY11" fmla="*/ 282575 h 1319212"/>
                    <a:gd name="connsiteX12" fmla="*/ 173840 w 254804"/>
                    <a:gd name="connsiteY12" fmla="*/ 242094 h 1319212"/>
                    <a:gd name="connsiteX13" fmla="*/ 133360 w 254804"/>
                    <a:gd name="connsiteY13" fmla="*/ 177799 h 1319212"/>
                    <a:gd name="connsiteX14" fmla="*/ 94466 w 254804"/>
                    <a:gd name="connsiteY14" fmla="*/ 0 h 1319212"/>
                    <a:gd name="connsiteX0" fmla="*/ 74622 w 254804"/>
                    <a:gd name="connsiteY0" fmla="*/ 1319212 h 1319212"/>
                    <a:gd name="connsiteX1" fmla="*/ 96054 w 254804"/>
                    <a:gd name="connsiteY1" fmla="*/ 1215231 h 1319212"/>
                    <a:gd name="connsiteX2" fmla="*/ 69860 w 254804"/>
                    <a:gd name="connsiteY2" fmla="*/ 1180305 h 1319212"/>
                    <a:gd name="connsiteX3" fmla="*/ 126216 w 254804"/>
                    <a:gd name="connsiteY3" fmla="*/ 1149350 h 1319212"/>
                    <a:gd name="connsiteX4" fmla="*/ 59540 w 254804"/>
                    <a:gd name="connsiteY4" fmla="*/ 1113631 h 1319212"/>
                    <a:gd name="connsiteX5" fmla="*/ 53191 w 254804"/>
                    <a:gd name="connsiteY5" fmla="*/ 1025525 h 1319212"/>
                    <a:gd name="connsiteX6" fmla="*/ 9 w 254804"/>
                    <a:gd name="connsiteY6" fmla="*/ 892968 h 1319212"/>
                    <a:gd name="connsiteX7" fmla="*/ 16678 w 254804"/>
                    <a:gd name="connsiteY7" fmla="*/ 773112 h 1319212"/>
                    <a:gd name="connsiteX8" fmla="*/ 57953 w 254804"/>
                    <a:gd name="connsiteY8" fmla="*/ 696912 h 1319212"/>
                    <a:gd name="connsiteX9" fmla="*/ 113516 w 254804"/>
                    <a:gd name="connsiteY9" fmla="*/ 578643 h 1319212"/>
                    <a:gd name="connsiteX10" fmla="*/ 254804 w 254804"/>
                    <a:gd name="connsiteY10" fmla="*/ 349250 h 1319212"/>
                    <a:gd name="connsiteX11" fmla="*/ 197654 w 254804"/>
                    <a:gd name="connsiteY11" fmla="*/ 282575 h 1319212"/>
                    <a:gd name="connsiteX12" fmla="*/ 173840 w 254804"/>
                    <a:gd name="connsiteY12" fmla="*/ 242094 h 1319212"/>
                    <a:gd name="connsiteX13" fmla="*/ 133360 w 254804"/>
                    <a:gd name="connsiteY13" fmla="*/ 177799 h 1319212"/>
                    <a:gd name="connsiteX14" fmla="*/ 94466 w 254804"/>
                    <a:gd name="connsiteY14" fmla="*/ 0 h 1319212"/>
                    <a:gd name="connsiteX0" fmla="*/ 74622 w 254804"/>
                    <a:gd name="connsiteY0" fmla="*/ 1319212 h 1319212"/>
                    <a:gd name="connsiteX1" fmla="*/ 96054 w 254804"/>
                    <a:gd name="connsiteY1" fmla="*/ 1215231 h 1319212"/>
                    <a:gd name="connsiteX2" fmla="*/ 69860 w 254804"/>
                    <a:gd name="connsiteY2" fmla="*/ 1180305 h 1319212"/>
                    <a:gd name="connsiteX3" fmla="*/ 126216 w 254804"/>
                    <a:gd name="connsiteY3" fmla="*/ 1149350 h 1319212"/>
                    <a:gd name="connsiteX4" fmla="*/ 59540 w 254804"/>
                    <a:gd name="connsiteY4" fmla="*/ 1113631 h 1319212"/>
                    <a:gd name="connsiteX5" fmla="*/ 53191 w 254804"/>
                    <a:gd name="connsiteY5" fmla="*/ 1025525 h 1319212"/>
                    <a:gd name="connsiteX6" fmla="*/ 9 w 254804"/>
                    <a:gd name="connsiteY6" fmla="*/ 892968 h 1319212"/>
                    <a:gd name="connsiteX7" fmla="*/ 16678 w 254804"/>
                    <a:gd name="connsiteY7" fmla="*/ 773112 h 1319212"/>
                    <a:gd name="connsiteX8" fmla="*/ 57953 w 254804"/>
                    <a:gd name="connsiteY8" fmla="*/ 696912 h 1319212"/>
                    <a:gd name="connsiteX9" fmla="*/ 113516 w 254804"/>
                    <a:gd name="connsiteY9" fmla="*/ 578643 h 1319212"/>
                    <a:gd name="connsiteX10" fmla="*/ 188128 w 254804"/>
                    <a:gd name="connsiteY10" fmla="*/ 473075 h 1319212"/>
                    <a:gd name="connsiteX11" fmla="*/ 254804 w 254804"/>
                    <a:gd name="connsiteY11" fmla="*/ 349250 h 1319212"/>
                    <a:gd name="connsiteX12" fmla="*/ 197654 w 254804"/>
                    <a:gd name="connsiteY12" fmla="*/ 282575 h 1319212"/>
                    <a:gd name="connsiteX13" fmla="*/ 173840 w 254804"/>
                    <a:gd name="connsiteY13" fmla="*/ 242094 h 1319212"/>
                    <a:gd name="connsiteX14" fmla="*/ 133360 w 254804"/>
                    <a:gd name="connsiteY14" fmla="*/ 177799 h 1319212"/>
                    <a:gd name="connsiteX15" fmla="*/ 94466 w 254804"/>
                    <a:gd name="connsiteY15" fmla="*/ 0 h 1319212"/>
                    <a:gd name="connsiteX0" fmla="*/ 74622 w 254804"/>
                    <a:gd name="connsiteY0" fmla="*/ 1319212 h 1319212"/>
                    <a:gd name="connsiteX1" fmla="*/ 96054 w 254804"/>
                    <a:gd name="connsiteY1" fmla="*/ 1215231 h 1319212"/>
                    <a:gd name="connsiteX2" fmla="*/ 69860 w 254804"/>
                    <a:gd name="connsiteY2" fmla="*/ 1180305 h 1319212"/>
                    <a:gd name="connsiteX3" fmla="*/ 126216 w 254804"/>
                    <a:gd name="connsiteY3" fmla="*/ 1149350 h 1319212"/>
                    <a:gd name="connsiteX4" fmla="*/ 59540 w 254804"/>
                    <a:gd name="connsiteY4" fmla="*/ 1113631 h 1319212"/>
                    <a:gd name="connsiteX5" fmla="*/ 53191 w 254804"/>
                    <a:gd name="connsiteY5" fmla="*/ 1025525 h 1319212"/>
                    <a:gd name="connsiteX6" fmla="*/ 9 w 254804"/>
                    <a:gd name="connsiteY6" fmla="*/ 892968 h 1319212"/>
                    <a:gd name="connsiteX7" fmla="*/ 16678 w 254804"/>
                    <a:gd name="connsiteY7" fmla="*/ 773112 h 1319212"/>
                    <a:gd name="connsiteX8" fmla="*/ 57953 w 254804"/>
                    <a:gd name="connsiteY8" fmla="*/ 696912 h 1319212"/>
                    <a:gd name="connsiteX9" fmla="*/ 113516 w 254804"/>
                    <a:gd name="connsiteY9" fmla="*/ 578643 h 1319212"/>
                    <a:gd name="connsiteX10" fmla="*/ 197653 w 254804"/>
                    <a:gd name="connsiteY10" fmla="*/ 451643 h 1319212"/>
                    <a:gd name="connsiteX11" fmla="*/ 254804 w 254804"/>
                    <a:gd name="connsiteY11" fmla="*/ 349250 h 1319212"/>
                    <a:gd name="connsiteX12" fmla="*/ 197654 w 254804"/>
                    <a:gd name="connsiteY12" fmla="*/ 282575 h 1319212"/>
                    <a:gd name="connsiteX13" fmla="*/ 173840 w 254804"/>
                    <a:gd name="connsiteY13" fmla="*/ 242094 h 1319212"/>
                    <a:gd name="connsiteX14" fmla="*/ 133360 w 254804"/>
                    <a:gd name="connsiteY14" fmla="*/ 177799 h 1319212"/>
                    <a:gd name="connsiteX15" fmla="*/ 94466 w 254804"/>
                    <a:gd name="connsiteY15" fmla="*/ 0 h 1319212"/>
                    <a:gd name="connsiteX0" fmla="*/ 74622 w 254804"/>
                    <a:gd name="connsiteY0" fmla="*/ 1319212 h 1319212"/>
                    <a:gd name="connsiteX1" fmla="*/ 96054 w 254804"/>
                    <a:gd name="connsiteY1" fmla="*/ 1215231 h 1319212"/>
                    <a:gd name="connsiteX2" fmla="*/ 69860 w 254804"/>
                    <a:gd name="connsiteY2" fmla="*/ 1180305 h 1319212"/>
                    <a:gd name="connsiteX3" fmla="*/ 126216 w 254804"/>
                    <a:gd name="connsiteY3" fmla="*/ 1149350 h 1319212"/>
                    <a:gd name="connsiteX4" fmla="*/ 59540 w 254804"/>
                    <a:gd name="connsiteY4" fmla="*/ 1113631 h 1319212"/>
                    <a:gd name="connsiteX5" fmla="*/ 53191 w 254804"/>
                    <a:gd name="connsiteY5" fmla="*/ 1025525 h 1319212"/>
                    <a:gd name="connsiteX6" fmla="*/ 9 w 254804"/>
                    <a:gd name="connsiteY6" fmla="*/ 892968 h 1319212"/>
                    <a:gd name="connsiteX7" fmla="*/ 16678 w 254804"/>
                    <a:gd name="connsiteY7" fmla="*/ 773112 h 1319212"/>
                    <a:gd name="connsiteX8" fmla="*/ 57953 w 254804"/>
                    <a:gd name="connsiteY8" fmla="*/ 696912 h 1319212"/>
                    <a:gd name="connsiteX9" fmla="*/ 113516 w 254804"/>
                    <a:gd name="connsiteY9" fmla="*/ 578643 h 1319212"/>
                    <a:gd name="connsiteX10" fmla="*/ 150028 w 254804"/>
                    <a:gd name="connsiteY10" fmla="*/ 523081 h 1319212"/>
                    <a:gd name="connsiteX11" fmla="*/ 197653 w 254804"/>
                    <a:gd name="connsiteY11" fmla="*/ 451643 h 1319212"/>
                    <a:gd name="connsiteX12" fmla="*/ 254804 w 254804"/>
                    <a:gd name="connsiteY12" fmla="*/ 349250 h 1319212"/>
                    <a:gd name="connsiteX13" fmla="*/ 197654 w 254804"/>
                    <a:gd name="connsiteY13" fmla="*/ 282575 h 1319212"/>
                    <a:gd name="connsiteX14" fmla="*/ 173840 w 254804"/>
                    <a:gd name="connsiteY14" fmla="*/ 242094 h 1319212"/>
                    <a:gd name="connsiteX15" fmla="*/ 133360 w 254804"/>
                    <a:gd name="connsiteY15" fmla="*/ 177799 h 1319212"/>
                    <a:gd name="connsiteX16" fmla="*/ 94466 w 254804"/>
                    <a:gd name="connsiteY16" fmla="*/ 0 h 1319212"/>
                    <a:gd name="connsiteX0" fmla="*/ 74622 w 254804"/>
                    <a:gd name="connsiteY0" fmla="*/ 1319212 h 1319212"/>
                    <a:gd name="connsiteX1" fmla="*/ 96054 w 254804"/>
                    <a:gd name="connsiteY1" fmla="*/ 1215231 h 1319212"/>
                    <a:gd name="connsiteX2" fmla="*/ 69860 w 254804"/>
                    <a:gd name="connsiteY2" fmla="*/ 1180305 h 1319212"/>
                    <a:gd name="connsiteX3" fmla="*/ 126216 w 254804"/>
                    <a:gd name="connsiteY3" fmla="*/ 1149350 h 1319212"/>
                    <a:gd name="connsiteX4" fmla="*/ 59540 w 254804"/>
                    <a:gd name="connsiteY4" fmla="*/ 1113631 h 1319212"/>
                    <a:gd name="connsiteX5" fmla="*/ 53191 w 254804"/>
                    <a:gd name="connsiteY5" fmla="*/ 1025525 h 1319212"/>
                    <a:gd name="connsiteX6" fmla="*/ 9 w 254804"/>
                    <a:gd name="connsiteY6" fmla="*/ 892968 h 1319212"/>
                    <a:gd name="connsiteX7" fmla="*/ 16678 w 254804"/>
                    <a:gd name="connsiteY7" fmla="*/ 773112 h 1319212"/>
                    <a:gd name="connsiteX8" fmla="*/ 57953 w 254804"/>
                    <a:gd name="connsiteY8" fmla="*/ 696912 h 1319212"/>
                    <a:gd name="connsiteX9" fmla="*/ 113516 w 254804"/>
                    <a:gd name="connsiteY9" fmla="*/ 578643 h 1319212"/>
                    <a:gd name="connsiteX10" fmla="*/ 135740 w 254804"/>
                    <a:gd name="connsiteY10" fmla="*/ 523081 h 1319212"/>
                    <a:gd name="connsiteX11" fmla="*/ 197653 w 254804"/>
                    <a:gd name="connsiteY11" fmla="*/ 451643 h 1319212"/>
                    <a:gd name="connsiteX12" fmla="*/ 254804 w 254804"/>
                    <a:gd name="connsiteY12" fmla="*/ 349250 h 1319212"/>
                    <a:gd name="connsiteX13" fmla="*/ 197654 w 254804"/>
                    <a:gd name="connsiteY13" fmla="*/ 282575 h 1319212"/>
                    <a:gd name="connsiteX14" fmla="*/ 173840 w 254804"/>
                    <a:gd name="connsiteY14" fmla="*/ 242094 h 1319212"/>
                    <a:gd name="connsiteX15" fmla="*/ 133360 w 254804"/>
                    <a:gd name="connsiteY15" fmla="*/ 177799 h 1319212"/>
                    <a:gd name="connsiteX16" fmla="*/ 94466 w 254804"/>
                    <a:gd name="connsiteY16" fmla="*/ 0 h 1319212"/>
                    <a:gd name="connsiteX0" fmla="*/ 74622 w 254804"/>
                    <a:gd name="connsiteY0" fmla="*/ 1319212 h 1319212"/>
                    <a:gd name="connsiteX1" fmla="*/ 96054 w 254804"/>
                    <a:gd name="connsiteY1" fmla="*/ 1215231 h 1319212"/>
                    <a:gd name="connsiteX2" fmla="*/ 69860 w 254804"/>
                    <a:gd name="connsiteY2" fmla="*/ 1180305 h 1319212"/>
                    <a:gd name="connsiteX3" fmla="*/ 126216 w 254804"/>
                    <a:gd name="connsiteY3" fmla="*/ 1149350 h 1319212"/>
                    <a:gd name="connsiteX4" fmla="*/ 59540 w 254804"/>
                    <a:gd name="connsiteY4" fmla="*/ 1113631 h 1319212"/>
                    <a:gd name="connsiteX5" fmla="*/ 53191 w 254804"/>
                    <a:gd name="connsiteY5" fmla="*/ 1025525 h 1319212"/>
                    <a:gd name="connsiteX6" fmla="*/ 9 w 254804"/>
                    <a:gd name="connsiteY6" fmla="*/ 892968 h 1319212"/>
                    <a:gd name="connsiteX7" fmla="*/ 16678 w 254804"/>
                    <a:gd name="connsiteY7" fmla="*/ 773112 h 1319212"/>
                    <a:gd name="connsiteX8" fmla="*/ 57953 w 254804"/>
                    <a:gd name="connsiteY8" fmla="*/ 696912 h 1319212"/>
                    <a:gd name="connsiteX9" fmla="*/ 113516 w 254804"/>
                    <a:gd name="connsiteY9" fmla="*/ 578643 h 1319212"/>
                    <a:gd name="connsiteX10" fmla="*/ 135740 w 254804"/>
                    <a:gd name="connsiteY10" fmla="*/ 523081 h 1319212"/>
                    <a:gd name="connsiteX11" fmla="*/ 200035 w 254804"/>
                    <a:gd name="connsiteY11" fmla="*/ 463549 h 1319212"/>
                    <a:gd name="connsiteX12" fmla="*/ 254804 w 254804"/>
                    <a:gd name="connsiteY12" fmla="*/ 349250 h 1319212"/>
                    <a:gd name="connsiteX13" fmla="*/ 197654 w 254804"/>
                    <a:gd name="connsiteY13" fmla="*/ 282575 h 1319212"/>
                    <a:gd name="connsiteX14" fmla="*/ 173840 w 254804"/>
                    <a:gd name="connsiteY14" fmla="*/ 242094 h 1319212"/>
                    <a:gd name="connsiteX15" fmla="*/ 133360 w 254804"/>
                    <a:gd name="connsiteY15" fmla="*/ 177799 h 1319212"/>
                    <a:gd name="connsiteX16" fmla="*/ 94466 w 254804"/>
                    <a:gd name="connsiteY16" fmla="*/ 0 h 1319212"/>
                    <a:gd name="connsiteX0" fmla="*/ 65100 w 245282"/>
                    <a:gd name="connsiteY0" fmla="*/ 1319212 h 1319212"/>
                    <a:gd name="connsiteX1" fmla="*/ 86532 w 245282"/>
                    <a:gd name="connsiteY1" fmla="*/ 1215231 h 1319212"/>
                    <a:gd name="connsiteX2" fmla="*/ 60338 w 245282"/>
                    <a:gd name="connsiteY2" fmla="*/ 1180305 h 1319212"/>
                    <a:gd name="connsiteX3" fmla="*/ 116694 w 245282"/>
                    <a:gd name="connsiteY3" fmla="*/ 1149350 h 1319212"/>
                    <a:gd name="connsiteX4" fmla="*/ 50018 w 245282"/>
                    <a:gd name="connsiteY4" fmla="*/ 1113631 h 1319212"/>
                    <a:gd name="connsiteX5" fmla="*/ 43669 w 245282"/>
                    <a:gd name="connsiteY5" fmla="*/ 1025525 h 1319212"/>
                    <a:gd name="connsiteX6" fmla="*/ 12 w 245282"/>
                    <a:gd name="connsiteY6" fmla="*/ 847724 h 1319212"/>
                    <a:gd name="connsiteX7" fmla="*/ 7156 w 245282"/>
                    <a:gd name="connsiteY7" fmla="*/ 773112 h 1319212"/>
                    <a:gd name="connsiteX8" fmla="*/ 48431 w 245282"/>
                    <a:gd name="connsiteY8" fmla="*/ 696912 h 1319212"/>
                    <a:gd name="connsiteX9" fmla="*/ 103994 w 245282"/>
                    <a:gd name="connsiteY9" fmla="*/ 578643 h 1319212"/>
                    <a:gd name="connsiteX10" fmla="*/ 126218 w 245282"/>
                    <a:gd name="connsiteY10" fmla="*/ 523081 h 1319212"/>
                    <a:gd name="connsiteX11" fmla="*/ 190513 w 245282"/>
                    <a:gd name="connsiteY11" fmla="*/ 463549 h 1319212"/>
                    <a:gd name="connsiteX12" fmla="*/ 245282 w 245282"/>
                    <a:gd name="connsiteY12" fmla="*/ 349250 h 1319212"/>
                    <a:gd name="connsiteX13" fmla="*/ 188132 w 245282"/>
                    <a:gd name="connsiteY13" fmla="*/ 282575 h 1319212"/>
                    <a:gd name="connsiteX14" fmla="*/ 164318 w 245282"/>
                    <a:gd name="connsiteY14" fmla="*/ 242094 h 1319212"/>
                    <a:gd name="connsiteX15" fmla="*/ 123838 w 245282"/>
                    <a:gd name="connsiteY15" fmla="*/ 177799 h 1319212"/>
                    <a:gd name="connsiteX16" fmla="*/ 84944 w 245282"/>
                    <a:gd name="connsiteY16" fmla="*/ 0 h 1319212"/>
                    <a:gd name="connsiteX0" fmla="*/ 65088 w 245270"/>
                    <a:gd name="connsiteY0" fmla="*/ 1319212 h 1319212"/>
                    <a:gd name="connsiteX1" fmla="*/ 86520 w 245270"/>
                    <a:gd name="connsiteY1" fmla="*/ 1215231 h 1319212"/>
                    <a:gd name="connsiteX2" fmla="*/ 60326 w 245270"/>
                    <a:gd name="connsiteY2" fmla="*/ 1180305 h 1319212"/>
                    <a:gd name="connsiteX3" fmla="*/ 116682 w 245270"/>
                    <a:gd name="connsiteY3" fmla="*/ 1149350 h 1319212"/>
                    <a:gd name="connsiteX4" fmla="*/ 50006 w 245270"/>
                    <a:gd name="connsiteY4" fmla="*/ 1113631 h 1319212"/>
                    <a:gd name="connsiteX5" fmla="*/ 43657 w 245270"/>
                    <a:gd name="connsiteY5" fmla="*/ 1025525 h 1319212"/>
                    <a:gd name="connsiteX6" fmla="*/ 23813 w 245270"/>
                    <a:gd name="connsiteY6" fmla="*/ 949325 h 1319212"/>
                    <a:gd name="connsiteX7" fmla="*/ 0 w 245270"/>
                    <a:gd name="connsiteY7" fmla="*/ 847724 h 1319212"/>
                    <a:gd name="connsiteX8" fmla="*/ 7144 w 245270"/>
                    <a:gd name="connsiteY8" fmla="*/ 773112 h 1319212"/>
                    <a:gd name="connsiteX9" fmla="*/ 48419 w 245270"/>
                    <a:gd name="connsiteY9" fmla="*/ 696912 h 1319212"/>
                    <a:gd name="connsiteX10" fmla="*/ 103982 w 245270"/>
                    <a:gd name="connsiteY10" fmla="*/ 578643 h 1319212"/>
                    <a:gd name="connsiteX11" fmla="*/ 126206 w 245270"/>
                    <a:gd name="connsiteY11" fmla="*/ 523081 h 1319212"/>
                    <a:gd name="connsiteX12" fmla="*/ 190501 w 245270"/>
                    <a:gd name="connsiteY12" fmla="*/ 463549 h 1319212"/>
                    <a:gd name="connsiteX13" fmla="*/ 245270 w 245270"/>
                    <a:gd name="connsiteY13" fmla="*/ 349250 h 1319212"/>
                    <a:gd name="connsiteX14" fmla="*/ 188120 w 245270"/>
                    <a:gd name="connsiteY14" fmla="*/ 282575 h 1319212"/>
                    <a:gd name="connsiteX15" fmla="*/ 164306 w 245270"/>
                    <a:gd name="connsiteY15" fmla="*/ 242094 h 1319212"/>
                    <a:gd name="connsiteX16" fmla="*/ 123826 w 245270"/>
                    <a:gd name="connsiteY16" fmla="*/ 177799 h 1319212"/>
                    <a:gd name="connsiteX17" fmla="*/ 84932 w 245270"/>
                    <a:gd name="connsiteY17" fmla="*/ 0 h 1319212"/>
                    <a:gd name="connsiteX0" fmla="*/ 65088 w 245270"/>
                    <a:gd name="connsiteY0" fmla="*/ 1319212 h 1319212"/>
                    <a:gd name="connsiteX1" fmla="*/ 86520 w 245270"/>
                    <a:gd name="connsiteY1" fmla="*/ 1215231 h 1319212"/>
                    <a:gd name="connsiteX2" fmla="*/ 60326 w 245270"/>
                    <a:gd name="connsiteY2" fmla="*/ 1180305 h 1319212"/>
                    <a:gd name="connsiteX3" fmla="*/ 116682 w 245270"/>
                    <a:gd name="connsiteY3" fmla="*/ 1149350 h 1319212"/>
                    <a:gd name="connsiteX4" fmla="*/ 50006 w 245270"/>
                    <a:gd name="connsiteY4" fmla="*/ 1113631 h 1319212"/>
                    <a:gd name="connsiteX5" fmla="*/ 43657 w 245270"/>
                    <a:gd name="connsiteY5" fmla="*/ 1025525 h 1319212"/>
                    <a:gd name="connsiteX6" fmla="*/ 30956 w 245270"/>
                    <a:gd name="connsiteY6" fmla="*/ 899318 h 1319212"/>
                    <a:gd name="connsiteX7" fmla="*/ 0 w 245270"/>
                    <a:gd name="connsiteY7" fmla="*/ 847724 h 1319212"/>
                    <a:gd name="connsiteX8" fmla="*/ 7144 w 245270"/>
                    <a:gd name="connsiteY8" fmla="*/ 773112 h 1319212"/>
                    <a:gd name="connsiteX9" fmla="*/ 48419 w 245270"/>
                    <a:gd name="connsiteY9" fmla="*/ 696912 h 1319212"/>
                    <a:gd name="connsiteX10" fmla="*/ 103982 w 245270"/>
                    <a:gd name="connsiteY10" fmla="*/ 578643 h 1319212"/>
                    <a:gd name="connsiteX11" fmla="*/ 126206 w 245270"/>
                    <a:gd name="connsiteY11" fmla="*/ 523081 h 1319212"/>
                    <a:gd name="connsiteX12" fmla="*/ 190501 w 245270"/>
                    <a:gd name="connsiteY12" fmla="*/ 463549 h 1319212"/>
                    <a:gd name="connsiteX13" fmla="*/ 245270 w 245270"/>
                    <a:gd name="connsiteY13" fmla="*/ 349250 h 1319212"/>
                    <a:gd name="connsiteX14" fmla="*/ 188120 w 245270"/>
                    <a:gd name="connsiteY14" fmla="*/ 282575 h 1319212"/>
                    <a:gd name="connsiteX15" fmla="*/ 164306 w 245270"/>
                    <a:gd name="connsiteY15" fmla="*/ 242094 h 1319212"/>
                    <a:gd name="connsiteX16" fmla="*/ 123826 w 245270"/>
                    <a:gd name="connsiteY16" fmla="*/ 177799 h 1319212"/>
                    <a:gd name="connsiteX17" fmla="*/ 84932 w 245270"/>
                    <a:gd name="connsiteY17" fmla="*/ 0 h 1319212"/>
                    <a:gd name="connsiteX0" fmla="*/ 65088 w 245270"/>
                    <a:gd name="connsiteY0" fmla="*/ 1319212 h 1319212"/>
                    <a:gd name="connsiteX1" fmla="*/ 86520 w 245270"/>
                    <a:gd name="connsiteY1" fmla="*/ 1215231 h 1319212"/>
                    <a:gd name="connsiteX2" fmla="*/ 60326 w 245270"/>
                    <a:gd name="connsiteY2" fmla="*/ 1180305 h 1319212"/>
                    <a:gd name="connsiteX3" fmla="*/ 116682 w 245270"/>
                    <a:gd name="connsiteY3" fmla="*/ 1149350 h 1319212"/>
                    <a:gd name="connsiteX4" fmla="*/ 50006 w 245270"/>
                    <a:gd name="connsiteY4" fmla="*/ 1113631 h 1319212"/>
                    <a:gd name="connsiteX5" fmla="*/ 43657 w 245270"/>
                    <a:gd name="connsiteY5" fmla="*/ 1025525 h 1319212"/>
                    <a:gd name="connsiteX6" fmla="*/ 40482 w 245270"/>
                    <a:gd name="connsiteY6" fmla="*/ 970756 h 1319212"/>
                    <a:gd name="connsiteX7" fmla="*/ 30956 w 245270"/>
                    <a:gd name="connsiteY7" fmla="*/ 899318 h 1319212"/>
                    <a:gd name="connsiteX8" fmla="*/ 0 w 245270"/>
                    <a:gd name="connsiteY8" fmla="*/ 847724 h 1319212"/>
                    <a:gd name="connsiteX9" fmla="*/ 7144 w 245270"/>
                    <a:gd name="connsiteY9" fmla="*/ 773112 h 1319212"/>
                    <a:gd name="connsiteX10" fmla="*/ 48419 w 245270"/>
                    <a:gd name="connsiteY10" fmla="*/ 696912 h 1319212"/>
                    <a:gd name="connsiteX11" fmla="*/ 103982 w 245270"/>
                    <a:gd name="connsiteY11" fmla="*/ 578643 h 1319212"/>
                    <a:gd name="connsiteX12" fmla="*/ 126206 w 245270"/>
                    <a:gd name="connsiteY12" fmla="*/ 523081 h 1319212"/>
                    <a:gd name="connsiteX13" fmla="*/ 190501 w 245270"/>
                    <a:gd name="connsiteY13" fmla="*/ 463549 h 1319212"/>
                    <a:gd name="connsiteX14" fmla="*/ 245270 w 245270"/>
                    <a:gd name="connsiteY14" fmla="*/ 349250 h 1319212"/>
                    <a:gd name="connsiteX15" fmla="*/ 188120 w 245270"/>
                    <a:gd name="connsiteY15" fmla="*/ 282575 h 1319212"/>
                    <a:gd name="connsiteX16" fmla="*/ 164306 w 245270"/>
                    <a:gd name="connsiteY16" fmla="*/ 242094 h 1319212"/>
                    <a:gd name="connsiteX17" fmla="*/ 123826 w 245270"/>
                    <a:gd name="connsiteY17" fmla="*/ 177799 h 1319212"/>
                    <a:gd name="connsiteX18" fmla="*/ 84932 w 245270"/>
                    <a:gd name="connsiteY18" fmla="*/ 0 h 1319212"/>
                    <a:gd name="connsiteX0" fmla="*/ 65168 w 245350"/>
                    <a:gd name="connsiteY0" fmla="*/ 1319212 h 1319212"/>
                    <a:gd name="connsiteX1" fmla="*/ 86600 w 245350"/>
                    <a:gd name="connsiteY1" fmla="*/ 1215231 h 1319212"/>
                    <a:gd name="connsiteX2" fmla="*/ 60406 w 245350"/>
                    <a:gd name="connsiteY2" fmla="*/ 1180305 h 1319212"/>
                    <a:gd name="connsiteX3" fmla="*/ 116762 w 245350"/>
                    <a:gd name="connsiteY3" fmla="*/ 1149350 h 1319212"/>
                    <a:gd name="connsiteX4" fmla="*/ 50086 w 245350"/>
                    <a:gd name="connsiteY4" fmla="*/ 1113631 h 1319212"/>
                    <a:gd name="connsiteX5" fmla="*/ 43737 w 245350"/>
                    <a:gd name="connsiteY5" fmla="*/ 1025525 h 1319212"/>
                    <a:gd name="connsiteX6" fmla="*/ 81 w 245350"/>
                    <a:gd name="connsiteY6" fmla="*/ 927894 h 1319212"/>
                    <a:gd name="connsiteX7" fmla="*/ 31036 w 245350"/>
                    <a:gd name="connsiteY7" fmla="*/ 899318 h 1319212"/>
                    <a:gd name="connsiteX8" fmla="*/ 80 w 245350"/>
                    <a:gd name="connsiteY8" fmla="*/ 847724 h 1319212"/>
                    <a:gd name="connsiteX9" fmla="*/ 7224 w 245350"/>
                    <a:gd name="connsiteY9" fmla="*/ 773112 h 1319212"/>
                    <a:gd name="connsiteX10" fmla="*/ 48499 w 245350"/>
                    <a:gd name="connsiteY10" fmla="*/ 696912 h 1319212"/>
                    <a:gd name="connsiteX11" fmla="*/ 104062 w 245350"/>
                    <a:gd name="connsiteY11" fmla="*/ 578643 h 1319212"/>
                    <a:gd name="connsiteX12" fmla="*/ 126286 w 245350"/>
                    <a:gd name="connsiteY12" fmla="*/ 523081 h 1319212"/>
                    <a:gd name="connsiteX13" fmla="*/ 190581 w 245350"/>
                    <a:gd name="connsiteY13" fmla="*/ 463549 h 1319212"/>
                    <a:gd name="connsiteX14" fmla="*/ 245350 w 245350"/>
                    <a:gd name="connsiteY14" fmla="*/ 349250 h 1319212"/>
                    <a:gd name="connsiteX15" fmla="*/ 188200 w 245350"/>
                    <a:gd name="connsiteY15" fmla="*/ 282575 h 1319212"/>
                    <a:gd name="connsiteX16" fmla="*/ 164386 w 245350"/>
                    <a:gd name="connsiteY16" fmla="*/ 242094 h 1319212"/>
                    <a:gd name="connsiteX17" fmla="*/ 123906 w 245350"/>
                    <a:gd name="connsiteY17" fmla="*/ 177799 h 1319212"/>
                    <a:gd name="connsiteX18" fmla="*/ 85012 w 245350"/>
                    <a:gd name="connsiteY18" fmla="*/ 0 h 1319212"/>
                    <a:gd name="connsiteX0" fmla="*/ 65179 w 245361"/>
                    <a:gd name="connsiteY0" fmla="*/ 1319212 h 1319212"/>
                    <a:gd name="connsiteX1" fmla="*/ 86611 w 245361"/>
                    <a:gd name="connsiteY1" fmla="*/ 1215231 h 1319212"/>
                    <a:gd name="connsiteX2" fmla="*/ 60417 w 245361"/>
                    <a:gd name="connsiteY2" fmla="*/ 1180305 h 1319212"/>
                    <a:gd name="connsiteX3" fmla="*/ 116773 w 245361"/>
                    <a:gd name="connsiteY3" fmla="*/ 1149350 h 1319212"/>
                    <a:gd name="connsiteX4" fmla="*/ 50097 w 245361"/>
                    <a:gd name="connsiteY4" fmla="*/ 1113631 h 1319212"/>
                    <a:gd name="connsiteX5" fmla="*/ 43748 w 245361"/>
                    <a:gd name="connsiteY5" fmla="*/ 1025525 h 1319212"/>
                    <a:gd name="connsiteX6" fmla="*/ 92 w 245361"/>
                    <a:gd name="connsiteY6" fmla="*/ 927894 h 1319212"/>
                    <a:gd name="connsiteX7" fmla="*/ 26284 w 245361"/>
                    <a:gd name="connsiteY7" fmla="*/ 882649 h 1319212"/>
                    <a:gd name="connsiteX8" fmla="*/ 91 w 245361"/>
                    <a:gd name="connsiteY8" fmla="*/ 847724 h 1319212"/>
                    <a:gd name="connsiteX9" fmla="*/ 7235 w 245361"/>
                    <a:gd name="connsiteY9" fmla="*/ 773112 h 1319212"/>
                    <a:gd name="connsiteX10" fmla="*/ 48510 w 245361"/>
                    <a:gd name="connsiteY10" fmla="*/ 696912 h 1319212"/>
                    <a:gd name="connsiteX11" fmla="*/ 104073 w 245361"/>
                    <a:gd name="connsiteY11" fmla="*/ 578643 h 1319212"/>
                    <a:gd name="connsiteX12" fmla="*/ 126297 w 245361"/>
                    <a:gd name="connsiteY12" fmla="*/ 523081 h 1319212"/>
                    <a:gd name="connsiteX13" fmla="*/ 190592 w 245361"/>
                    <a:gd name="connsiteY13" fmla="*/ 463549 h 1319212"/>
                    <a:gd name="connsiteX14" fmla="*/ 245361 w 245361"/>
                    <a:gd name="connsiteY14" fmla="*/ 349250 h 1319212"/>
                    <a:gd name="connsiteX15" fmla="*/ 188211 w 245361"/>
                    <a:gd name="connsiteY15" fmla="*/ 282575 h 1319212"/>
                    <a:gd name="connsiteX16" fmla="*/ 164397 w 245361"/>
                    <a:gd name="connsiteY16" fmla="*/ 242094 h 1319212"/>
                    <a:gd name="connsiteX17" fmla="*/ 123917 w 245361"/>
                    <a:gd name="connsiteY17" fmla="*/ 177799 h 1319212"/>
                    <a:gd name="connsiteX18" fmla="*/ 85023 w 245361"/>
                    <a:gd name="connsiteY18" fmla="*/ 0 h 1319212"/>
                    <a:gd name="connsiteX0" fmla="*/ 65164 w 245346"/>
                    <a:gd name="connsiteY0" fmla="*/ 1319212 h 1319212"/>
                    <a:gd name="connsiteX1" fmla="*/ 86596 w 245346"/>
                    <a:gd name="connsiteY1" fmla="*/ 1215231 h 1319212"/>
                    <a:gd name="connsiteX2" fmla="*/ 60402 w 245346"/>
                    <a:gd name="connsiteY2" fmla="*/ 1180305 h 1319212"/>
                    <a:gd name="connsiteX3" fmla="*/ 116758 w 245346"/>
                    <a:gd name="connsiteY3" fmla="*/ 1149350 h 1319212"/>
                    <a:gd name="connsiteX4" fmla="*/ 50082 w 245346"/>
                    <a:gd name="connsiteY4" fmla="*/ 1113631 h 1319212"/>
                    <a:gd name="connsiteX5" fmla="*/ 43733 w 245346"/>
                    <a:gd name="connsiteY5" fmla="*/ 1025525 h 1319212"/>
                    <a:gd name="connsiteX6" fmla="*/ 19128 w 245346"/>
                    <a:gd name="connsiteY6" fmla="*/ 965993 h 1319212"/>
                    <a:gd name="connsiteX7" fmla="*/ 77 w 245346"/>
                    <a:gd name="connsiteY7" fmla="*/ 927894 h 1319212"/>
                    <a:gd name="connsiteX8" fmla="*/ 26269 w 245346"/>
                    <a:gd name="connsiteY8" fmla="*/ 882649 h 1319212"/>
                    <a:gd name="connsiteX9" fmla="*/ 76 w 245346"/>
                    <a:gd name="connsiteY9" fmla="*/ 847724 h 1319212"/>
                    <a:gd name="connsiteX10" fmla="*/ 7220 w 245346"/>
                    <a:gd name="connsiteY10" fmla="*/ 773112 h 1319212"/>
                    <a:gd name="connsiteX11" fmla="*/ 48495 w 245346"/>
                    <a:gd name="connsiteY11" fmla="*/ 696912 h 1319212"/>
                    <a:gd name="connsiteX12" fmla="*/ 104058 w 245346"/>
                    <a:gd name="connsiteY12" fmla="*/ 578643 h 1319212"/>
                    <a:gd name="connsiteX13" fmla="*/ 126282 w 245346"/>
                    <a:gd name="connsiteY13" fmla="*/ 523081 h 1319212"/>
                    <a:gd name="connsiteX14" fmla="*/ 190577 w 245346"/>
                    <a:gd name="connsiteY14" fmla="*/ 463549 h 1319212"/>
                    <a:gd name="connsiteX15" fmla="*/ 245346 w 245346"/>
                    <a:gd name="connsiteY15" fmla="*/ 349250 h 1319212"/>
                    <a:gd name="connsiteX16" fmla="*/ 188196 w 245346"/>
                    <a:gd name="connsiteY16" fmla="*/ 282575 h 1319212"/>
                    <a:gd name="connsiteX17" fmla="*/ 164382 w 245346"/>
                    <a:gd name="connsiteY17" fmla="*/ 242094 h 1319212"/>
                    <a:gd name="connsiteX18" fmla="*/ 123902 w 245346"/>
                    <a:gd name="connsiteY18" fmla="*/ 177799 h 1319212"/>
                    <a:gd name="connsiteX19" fmla="*/ 85008 w 245346"/>
                    <a:gd name="connsiteY19" fmla="*/ 0 h 1319212"/>
                    <a:gd name="connsiteX0" fmla="*/ 65120 w 245302"/>
                    <a:gd name="connsiteY0" fmla="*/ 1319212 h 1319212"/>
                    <a:gd name="connsiteX1" fmla="*/ 86552 w 245302"/>
                    <a:gd name="connsiteY1" fmla="*/ 1215231 h 1319212"/>
                    <a:gd name="connsiteX2" fmla="*/ 60358 w 245302"/>
                    <a:gd name="connsiteY2" fmla="*/ 1180305 h 1319212"/>
                    <a:gd name="connsiteX3" fmla="*/ 116714 w 245302"/>
                    <a:gd name="connsiteY3" fmla="*/ 1149350 h 1319212"/>
                    <a:gd name="connsiteX4" fmla="*/ 50038 w 245302"/>
                    <a:gd name="connsiteY4" fmla="*/ 1113631 h 1319212"/>
                    <a:gd name="connsiteX5" fmla="*/ 43689 w 245302"/>
                    <a:gd name="connsiteY5" fmla="*/ 1025525 h 1319212"/>
                    <a:gd name="connsiteX6" fmla="*/ 38134 w 245302"/>
                    <a:gd name="connsiteY6" fmla="*/ 954086 h 1319212"/>
                    <a:gd name="connsiteX7" fmla="*/ 33 w 245302"/>
                    <a:gd name="connsiteY7" fmla="*/ 927894 h 1319212"/>
                    <a:gd name="connsiteX8" fmla="*/ 26225 w 245302"/>
                    <a:gd name="connsiteY8" fmla="*/ 882649 h 1319212"/>
                    <a:gd name="connsiteX9" fmla="*/ 32 w 245302"/>
                    <a:gd name="connsiteY9" fmla="*/ 847724 h 1319212"/>
                    <a:gd name="connsiteX10" fmla="*/ 7176 w 245302"/>
                    <a:gd name="connsiteY10" fmla="*/ 773112 h 1319212"/>
                    <a:gd name="connsiteX11" fmla="*/ 48451 w 245302"/>
                    <a:gd name="connsiteY11" fmla="*/ 696912 h 1319212"/>
                    <a:gd name="connsiteX12" fmla="*/ 104014 w 245302"/>
                    <a:gd name="connsiteY12" fmla="*/ 578643 h 1319212"/>
                    <a:gd name="connsiteX13" fmla="*/ 126238 w 245302"/>
                    <a:gd name="connsiteY13" fmla="*/ 523081 h 1319212"/>
                    <a:gd name="connsiteX14" fmla="*/ 190533 w 245302"/>
                    <a:gd name="connsiteY14" fmla="*/ 463549 h 1319212"/>
                    <a:gd name="connsiteX15" fmla="*/ 245302 w 245302"/>
                    <a:gd name="connsiteY15" fmla="*/ 349250 h 1319212"/>
                    <a:gd name="connsiteX16" fmla="*/ 188152 w 245302"/>
                    <a:gd name="connsiteY16" fmla="*/ 282575 h 1319212"/>
                    <a:gd name="connsiteX17" fmla="*/ 164338 w 245302"/>
                    <a:gd name="connsiteY17" fmla="*/ 242094 h 1319212"/>
                    <a:gd name="connsiteX18" fmla="*/ 123858 w 245302"/>
                    <a:gd name="connsiteY18" fmla="*/ 177799 h 1319212"/>
                    <a:gd name="connsiteX19" fmla="*/ 84964 w 245302"/>
                    <a:gd name="connsiteY19" fmla="*/ 0 h 1319212"/>
                    <a:gd name="connsiteX0" fmla="*/ 65120 w 245302"/>
                    <a:gd name="connsiteY0" fmla="*/ 1319212 h 1319212"/>
                    <a:gd name="connsiteX1" fmla="*/ 86552 w 245302"/>
                    <a:gd name="connsiteY1" fmla="*/ 1215231 h 1319212"/>
                    <a:gd name="connsiteX2" fmla="*/ 60358 w 245302"/>
                    <a:gd name="connsiteY2" fmla="*/ 1180305 h 1319212"/>
                    <a:gd name="connsiteX3" fmla="*/ 116714 w 245302"/>
                    <a:gd name="connsiteY3" fmla="*/ 1149350 h 1319212"/>
                    <a:gd name="connsiteX4" fmla="*/ 50038 w 245302"/>
                    <a:gd name="connsiteY4" fmla="*/ 1113631 h 1319212"/>
                    <a:gd name="connsiteX5" fmla="*/ 43689 w 245302"/>
                    <a:gd name="connsiteY5" fmla="*/ 1025525 h 1319212"/>
                    <a:gd name="connsiteX6" fmla="*/ 42895 w 245302"/>
                    <a:gd name="connsiteY6" fmla="*/ 1013618 h 1319212"/>
                    <a:gd name="connsiteX7" fmla="*/ 38134 w 245302"/>
                    <a:gd name="connsiteY7" fmla="*/ 954086 h 1319212"/>
                    <a:gd name="connsiteX8" fmla="*/ 33 w 245302"/>
                    <a:gd name="connsiteY8" fmla="*/ 927894 h 1319212"/>
                    <a:gd name="connsiteX9" fmla="*/ 26225 w 245302"/>
                    <a:gd name="connsiteY9" fmla="*/ 882649 h 1319212"/>
                    <a:gd name="connsiteX10" fmla="*/ 32 w 245302"/>
                    <a:gd name="connsiteY10" fmla="*/ 847724 h 1319212"/>
                    <a:gd name="connsiteX11" fmla="*/ 7176 w 245302"/>
                    <a:gd name="connsiteY11" fmla="*/ 773112 h 1319212"/>
                    <a:gd name="connsiteX12" fmla="*/ 48451 w 245302"/>
                    <a:gd name="connsiteY12" fmla="*/ 696912 h 1319212"/>
                    <a:gd name="connsiteX13" fmla="*/ 104014 w 245302"/>
                    <a:gd name="connsiteY13" fmla="*/ 578643 h 1319212"/>
                    <a:gd name="connsiteX14" fmla="*/ 126238 w 245302"/>
                    <a:gd name="connsiteY14" fmla="*/ 523081 h 1319212"/>
                    <a:gd name="connsiteX15" fmla="*/ 190533 w 245302"/>
                    <a:gd name="connsiteY15" fmla="*/ 463549 h 1319212"/>
                    <a:gd name="connsiteX16" fmla="*/ 245302 w 245302"/>
                    <a:gd name="connsiteY16" fmla="*/ 349250 h 1319212"/>
                    <a:gd name="connsiteX17" fmla="*/ 188152 w 245302"/>
                    <a:gd name="connsiteY17" fmla="*/ 282575 h 1319212"/>
                    <a:gd name="connsiteX18" fmla="*/ 164338 w 245302"/>
                    <a:gd name="connsiteY18" fmla="*/ 242094 h 1319212"/>
                    <a:gd name="connsiteX19" fmla="*/ 123858 w 245302"/>
                    <a:gd name="connsiteY19" fmla="*/ 177799 h 1319212"/>
                    <a:gd name="connsiteX20" fmla="*/ 84964 w 245302"/>
                    <a:gd name="connsiteY20" fmla="*/ 0 h 1319212"/>
                    <a:gd name="connsiteX0" fmla="*/ 65120 w 245302"/>
                    <a:gd name="connsiteY0" fmla="*/ 1319212 h 1319212"/>
                    <a:gd name="connsiteX1" fmla="*/ 86552 w 245302"/>
                    <a:gd name="connsiteY1" fmla="*/ 1215231 h 1319212"/>
                    <a:gd name="connsiteX2" fmla="*/ 60358 w 245302"/>
                    <a:gd name="connsiteY2" fmla="*/ 1180305 h 1319212"/>
                    <a:gd name="connsiteX3" fmla="*/ 116714 w 245302"/>
                    <a:gd name="connsiteY3" fmla="*/ 1149350 h 1319212"/>
                    <a:gd name="connsiteX4" fmla="*/ 50038 w 245302"/>
                    <a:gd name="connsiteY4" fmla="*/ 1113631 h 1319212"/>
                    <a:gd name="connsiteX5" fmla="*/ 43689 w 245302"/>
                    <a:gd name="connsiteY5" fmla="*/ 1025525 h 1319212"/>
                    <a:gd name="connsiteX6" fmla="*/ 23845 w 245302"/>
                    <a:gd name="connsiteY6" fmla="*/ 987424 h 1319212"/>
                    <a:gd name="connsiteX7" fmla="*/ 38134 w 245302"/>
                    <a:gd name="connsiteY7" fmla="*/ 954086 h 1319212"/>
                    <a:gd name="connsiteX8" fmla="*/ 33 w 245302"/>
                    <a:gd name="connsiteY8" fmla="*/ 927894 h 1319212"/>
                    <a:gd name="connsiteX9" fmla="*/ 26225 w 245302"/>
                    <a:gd name="connsiteY9" fmla="*/ 882649 h 1319212"/>
                    <a:gd name="connsiteX10" fmla="*/ 32 w 245302"/>
                    <a:gd name="connsiteY10" fmla="*/ 847724 h 1319212"/>
                    <a:gd name="connsiteX11" fmla="*/ 7176 w 245302"/>
                    <a:gd name="connsiteY11" fmla="*/ 773112 h 1319212"/>
                    <a:gd name="connsiteX12" fmla="*/ 48451 w 245302"/>
                    <a:gd name="connsiteY12" fmla="*/ 696912 h 1319212"/>
                    <a:gd name="connsiteX13" fmla="*/ 104014 w 245302"/>
                    <a:gd name="connsiteY13" fmla="*/ 578643 h 1319212"/>
                    <a:gd name="connsiteX14" fmla="*/ 126238 w 245302"/>
                    <a:gd name="connsiteY14" fmla="*/ 523081 h 1319212"/>
                    <a:gd name="connsiteX15" fmla="*/ 190533 w 245302"/>
                    <a:gd name="connsiteY15" fmla="*/ 463549 h 1319212"/>
                    <a:gd name="connsiteX16" fmla="*/ 245302 w 245302"/>
                    <a:gd name="connsiteY16" fmla="*/ 349250 h 1319212"/>
                    <a:gd name="connsiteX17" fmla="*/ 188152 w 245302"/>
                    <a:gd name="connsiteY17" fmla="*/ 282575 h 1319212"/>
                    <a:gd name="connsiteX18" fmla="*/ 164338 w 245302"/>
                    <a:gd name="connsiteY18" fmla="*/ 242094 h 1319212"/>
                    <a:gd name="connsiteX19" fmla="*/ 123858 w 245302"/>
                    <a:gd name="connsiteY19" fmla="*/ 177799 h 1319212"/>
                    <a:gd name="connsiteX20" fmla="*/ 84964 w 245302"/>
                    <a:gd name="connsiteY20" fmla="*/ 0 h 1319212"/>
                    <a:gd name="connsiteX0" fmla="*/ 65120 w 245302"/>
                    <a:gd name="connsiteY0" fmla="*/ 1319212 h 1319212"/>
                    <a:gd name="connsiteX1" fmla="*/ 86552 w 245302"/>
                    <a:gd name="connsiteY1" fmla="*/ 1215231 h 1319212"/>
                    <a:gd name="connsiteX2" fmla="*/ 60358 w 245302"/>
                    <a:gd name="connsiteY2" fmla="*/ 1180305 h 1319212"/>
                    <a:gd name="connsiteX3" fmla="*/ 116714 w 245302"/>
                    <a:gd name="connsiteY3" fmla="*/ 1149350 h 1319212"/>
                    <a:gd name="connsiteX4" fmla="*/ 50038 w 245302"/>
                    <a:gd name="connsiteY4" fmla="*/ 1113631 h 1319212"/>
                    <a:gd name="connsiteX5" fmla="*/ 48452 w 245302"/>
                    <a:gd name="connsiteY5" fmla="*/ 1037431 h 1319212"/>
                    <a:gd name="connsiteX6" fmla="*/ 23845 w 245302"/>
                    <a:gd name="connsiteY6" fmla="*/ 987424 h 1319212"/>
                    <a:gd name="connsiteX7" fmla="*/ 38134 w 245302"/>
                    <a:gd name="connsiteY7" fmla="*/ 954086 h 1319212"/>
                    <a:gd name="connsiteX8" fmla="*/ 33 w 245302"/>
                    <a:gd name="connsiteY8" fmla="*/ 927894 h 1319212"/>
                    <a:gd name="connsiteX9" fmla="*/ 26225 w 245302"/>
                    <a:gd name="connsiteY9" fmla="*/ 882649 h 1319212"/>
                    <a:gd name="connsiteX10" fmla="*/ 32 w 245302"/>
                    <a:gd name="connsiteY10" fmla="*/ 847724 h 1319212"/>
                    <a:gd name="connsiteX11" fmla="*/ 7176 w 245302"/>
                    <a:gd name="connsiteY11" fmla="*/ 773112 h 1319212"/>
                    <a:gd name="connsiteX12" fmla="*/ 48451 w 245302"/>
                    <a:gd name="connsiteY12" fmla="*/ 696912 h 1319212"/>
                    <a:gd name="connsiteX13" fmla="*/ 104014 w 245302"/>
                    <a:gd name="connsiteY13" fmla="*/ 578643 h 1319212"/>
                    <a:gd name="connsiteX14" fmla="*/ 126238 w 245302"/>
                    <a:gd name="connsiteY14" fmla="*/ 523081 h 1319212"/>
                    <a:gd name="connsiteX15" fmla="*/ 190533 w 245302"/>
                    <a:gd name="connsiteY15" fmla="*/ 463549 h 1319212"/>
                    <a:gd name="connsiteX16" fmla="*/ 245302 w 245302"/>
                    <a:gd name="connsiteY16" fmla="*/ 349250 h 1319212"/>
                    <a:gd name="connsiteX17" fmla="*/ 188152 w 245302"/>
                    <a:gd name="connsiteY17" fmla="*/ 282575 h 1319212"/>
                    <a:gd name="connsiteX18" fmla="*/ 164338 w 245302"/>
                    <a:gd name="connsiteY18" fmla="*/ 242094 h 1319212"/>
                    <a:gd name="connsiteX19" fmla="*/ 123858 w 245302"/>
                    <a:gd name="connsiteY19" fmla="*/ 177799 h 1319212"/>
                    <a:gd name="connsiteX20" fmla="*/ 84964 w 245302"/>
                    <a:gd name="connsiteY20" fmla="*/ 0 h 1319212"/>
                    <a:gd name="connsiteX0" fmla="*/ 65120 w 245302"/>
                    <a:gd name="connsiteY0" fmla="*/ 1319212 h 1319212"/>
                    <a:gd name="connsiteX1" fmla="*/ 86552 w 245302"/>
                    <a:gd name="connsiteY1" fmla="*/ 1215231 h 1319212"/>
                    <a:gd name="connsiteX2" fmla="*/ 60358 w 245302"/>
                    <a:gd name="connsiteY2" fmla="*/ 1180305 h 1319212"/>
                    <a:gd name="connsiteX3" fmla="*/ 116714 w 245302"/>
                    <a:gd name="connsiteY3" fmla="*/ 1149350 h 1319212"/>
                    <a:gd name="connsiteX4" fmla="*/ 40513 w 245302"/>
                    <a:gd name="connsiteY4" fmla="*/ 1101725 h 1319212"/>
                    <a:gd name="connsiteX5" fmla="*/ 48452 w 245302"/>
                    <a:gd name="connsiteY5" fmla="*/ 1037431 h 1319212"/>
                    <a:gd name="connsiteX6" fmla="*/ 23845 w 245302"/>
                    <a:gd name="connsiteY6" fmla="*/ 987424 h 1319212"/>
                    <a:gd name="connsiteX7" fmla="*/ 38134 w 245302"/>
                    <a:gd name="connsiteY7" fmla="*/ 954086 h 1319212"/>
                    <a:gd name="connsiteX8" fmla="*/ 33 w 245302"/>
                    <a:gd name="connsiteY8" fmla="*/ 927894 h 1319212"/>
                    <a:gd name="connsiteX9" fmla="*/ 26225 w 245302"/>
                    <a:gd name="connsiteY9" fmla="*/ 882649 h 1319212"/>
                    <a:gd name="connsiteX10" fmla="*/ 32 w 245302"/>
                    <a:gd name="connsiteY10" fmla="*/ 847724 h 1319212"/>
                    <a:gd name="connsiteX11" fmla="*/ 7176 w 245302"/>
                    <a:gd name="connsiteY11" fmla="*/ 773112 h 1319212"/>
                    <a:gd name="connsiteX12" fmla="*/ 48451 w 245302"/>
                    <a:gd name="connsiteY12" fmla="*/ 696912 h 1319212"/>
                    <a:gd name="connsiteX13" fmla="*/ 104014 w 245302"/>
                    <a:gd name="connsiteY13" fmla="*/ 578643 h 1319212"/>
                    <a:gd name="connsiteX14" fmla="*/ 126238 w 245302"/>
                    <a:gd name="connsiteY14" fmla="*/ 523081 h 1319212"/>
                    <a:gd name="connsiteX15" fmla="*/ 190533 w 245302"/>
                    <a:gd name="connsiteY15" fmla="*/ 463549 h 1319212"/>
                    <a:gd name="connsiteX16" fmla="*/ 245302 w 245302"/>
                    <a:gd name="connsiteY16" fmla="*/ 349250 h 1319212"/>
                    <a:gd name="connsiteX17" fmla="*/ 188152 w 245302"/>
                    <a:gd name="connsiteY17" fmla="*/ 282575 h 1319212"/>
                    <a:gd name="connsiteX18" fmla="*/ 164338 w 245302"/>
                    <a:gd name="connsiteY18" fmla="*/ 242094 h 1319212"/>
                    <a:gd name="connsiteX19" fmla="*/ 123858 w 245302"/>
                    <a:gd name="connsiteY19" fmla="*/ 177799 h 1319212"/>
                    <a:gd name="connsiteX20" fmla="*/ 84964 w 245302"/>
                    <a:gd name="connsiteY20" fmla="*/ 0 h 1319212"/>
                    <a:gd name="connsiteX0" fmla="*/ 65120 w 245302"/>
                    <a:gd name="connsiteY0" fmla="*/ 1319212 h 1319212"/>
                    <a:gd name="connsiteX1" fmla="*/ 86552 w 245302"/>
                    <a:gd name="connsiteY1" fmla="*/ 1215231 h 1319212"/>
                    <a:gd name="connsiteX2" fmla="*/ 60358 w 245302"/>
                    <a:gd name="connsiteY2" fmla="*/ 1180305 h 1319212"/>
                    <a:gd name="connsiteX3" fmla="*/ 95283 w 245302"/>
                    <a:gd name="connsiteY3" fmla="*/ 1144588 h 1319212"/>
                    <a:gd name="connsiteX4" fmla="*/ 40513 w 245302"/>
                    <a:gd name="connsiteY4" fmla="*/ 1101725 h 1319212"/>
                    <a:gd name="connsiteX5" fmla="*/ 48452 w 245302"/>
                    <a:gd name="connsiteY5" fmla="*/ 1037431 h 1319212"/>
                    <a:gd name="connsiteX6" fmla="*/ 23845 w 245302"/>
                    <a:gd name="connsiteY6" fmla="*/ 987424 h 1319212"/>
                    <a:gd name="connsiteX7" fmla="*/ 38134 w 245302"/>
                    <a:gd name="connsiteY7" fmla="*/ 954086 h 1319212"/>
                    <a:gd name="connsiteX8" fmla="*/ 33 w 245302"/>
                    <a:gd name="connsiteY8" fmla="*/ 927894 h 1319212"/>
                    <a:gd name="connsiteX9" fmla="*/ 26225 w 245302"/>
                    <a:gd name="connsiteY9" fmla="*/ 882649 h 1319212"/>
                    <a:gd name="connsiteX10" fmla="*/ 32 w 245302"/>
                    <a:gd name="connsiteY10" fmla="*/ 847724 h 1319212"/>
                    <a:gd name="connsiteX11" fmla="*/ 7176 w 245302"/>
                    <a:gd name="connsiteY11" fmla="*/ 773112 h 1319212"/>
                    <a:gd name="connsiteX12" fmla="*/ 48451 w 245302"/>
                    <a:gd name="connsiteY12" fmla="*/ 696912 h 1319212"/>
                    <a:gd name="connsiteX13" fmla="*/ 104014 w 245302"/>
                    <a:gd name="connsiteY13" fmla="*/ 578643 h 1319212"/>
                    <a:gd name="connsiteX14" fmla="*/ 126238 w 245302"/>
                    <a:gd name="connsiteY14" fmla="*/ 523081 h 1319212"/>
                    <a:gd name="connsiteX15" fmla="*/ 190533 w 245302"/>
                    <a:gd name="connsiteY15" fmla="*/ 463549 h 1319212"/>
                    <a:gd name="connsiteX16" fmla="*/ 245302 w 245302"/>
                    <a:gd name="connsiteY16" fmla="*/ 349250 h 1319212"/>
                    <a:gd name="connsiteX17" fmla="*/ 188152 w 245302"/>
                    <a:gd name="connsiteY17" fmla="*/ 282575 h 1319212"/>
                    <a:gd name="connsiteX18" fmla="*/ 164338 w 245302"/>
                    <a:gd name="connsiteY18" fmla="*/ 242094 h 1319212"/>
                    <a:gd name="connsiteX19" fmla="*/ 123858 w 245302"/>
                    <a:gd name="connsiteY19" fmla="*/ 177799 h 1319212"/>
                    <a:gd name="connsiteX20" fmla="*/ 84964 w 245302"/>
                    <a:gd name="connsiteY20" fmla="*/ 0 h 1319212"/>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82582 w 245302"/>
                    <a:gd name="connsiteY20"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82582 w 245302"/>
                    <a:gd name="connsiteY20"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100045 w 245302"/>
                    <a:gd name="connsiteY20" fmla="*/ 84931 h 1688306"/>
                    <a:gd name="connsiteX21" fmla="*/ 82582 w 245302"/>
                    <a:gd name="connsiteY21"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109570 w 245302"/>
                    <a:gd name="connsiteY20" fmla="*/ 232569 h 1688306"/>
                    <a:gd name="connsiteX21" fmla="*/ 100045 w 245302"/>
                    <a:gd name="connsiteY21" fmla="*/ 84931 h 1688306"/>
                    <a:gd name="connsiteX22" fmla="*/ 82582 w 245302"/>
                    <a:gd name="connsiteY22"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69088 w 245302"/>
                    <a:gd name="connsiteY20" fmla="*/ 123032 h 1688306"/>
                    <a:gd name="connsiteX21" fmla="*/ 100045 w 245302"/>
                    <a:gd name="connsiteY21" fmla="*/ 84931 h 1688306"/>
                    <a:gd name="connsiteX22" fmla="*/ 82582 w 245302"/>
                    <a:gd name="connsiteY22"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90520 w 245302"/>
                    <a:gd name="connsiteY20" fmla="*/ 299244 h 1688306"/>
                    <a:gd name="connsiteX21" fmla="*/ 69088 w 245302"/>
                    <a:gd name="connsiteY21" fmla="*/ 123032 h 1688306"/>
                    <a:gd name="connsiteX22" fmla="*/ 100045 w 245302"/>
                    <a:gd name="connsiteY22" fmla="*/ 84931 h 1688306"/>
                    <a:gd name="connsiteX23" fmla="*/ 82582 w 245302"/>
                    <a:gd name="connsiteY23"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69089 w 245302"/>
                    <a:gd name="connsiteY20" fmla="*/ 173038 h 1688306"/>
                    <a:gd name="connsiteX21" fmla="*/ 69088 w 245302"/>
                    <a:gd name="connsiteY21" fmla="*/ 123032 h 1688306"/>
                    <a:gd name="connsiteX22" fmla="*/ 100045 w 245302"/>
                    <a:gd name="connsiteY22" fmla="*/ 84931 h 1688306"/>
                    <a:gd name="connsiteX23" fmla="*/ 82582 w 245302"/>
                    <a:gd name="connsiteY23"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69089 w 245302"/>
                    <a:gd name="connsiteY20" fmla="*/ 173038 h 1688306"/>
                    <a:gd name="connsiteX21" fmla="*/ 69088 w 245302"/>
                    <a:gd name="connsiteY21" fmla="*/ 123032 h 1688306"/>
                    <a:gd name="connsiteX22" fmla="*/ 100045 w 245302"/>
                    <a:gd name="connsiteY22" fmla="*/ 84931 h 1688306"/>
                    <a:gd name="connsiteX23" fmla="*/ 82582 w 245302"/>
                    <a:gd name="connsiteY23"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73851 w 245302"/>
                    <a:gd name="connsiteY20" fmla="*/ 203994 h 1688306"/>
                    <a:gd name="connsiteX21" fmla="*/ 69089 w 245302"/>
                    <a:gd name="connsiteY21" fmla="*/ 173038 h 1688306"/>
                    <a:gd name="connsiteX22" fmla="*/ 69088 w 245302"/>
                    <a:gd name="connsiteY22" fmla="*/ 123032 h 1688306"/>
                    <a:gd name="connsiteX23" fmla="*/ 100045 w 245302"/>
                    <a:gd name="connsiteY23" fmla="*/ 84931 h 1688306"/>
                    <a:gd name="connsiteX24" fmla="*/ 82582 w 245302"/>
                    <a:gd name="connsiteY24"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4794 w 245302"/>
                    <a:gd name="connsiteY20" fmla="*/ 189707 h 1688306"/>
                    <a:gd name="connsiteX21" fmla="*/ 69089 w 245302"/>
                    <a:gd name="connsiteY21" fmla="*/ 173038 h 1688306"/>
                    <a:gd name="connsiteX22" fmla="*/ 69088 w 245302"/>
                    <a:gd name="connsiteY22" fmla="*/ 123032 h 1688306"/>
                    <a:gd name="connsiteX23" fmla="*/ 100045 w 245302"/>
                    <a:gd name="connsiteY23" fmla="*/ 84931 h 1688306"/>
                    <a:gd name="connsiteX24" fmla="*/ 82582 w 245302"/>
                    <a:gd name="connsiteY24"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4794 w 245302"/>
                    <a:gd name="connsiteY20" fmla="*/ 189707 h 1688306"/>
                    <a:gd name="connsiteX21" fmla="*/ 69089 w 245302"/>
                    <a:gd name="connsiteY21" fmla="*/ 173038 h 1688306"/>
                    <a:gd name="connsiteX22" fmla="*/ 69088 w 245302"/>
                    <a:gd name="connsiteY22" fmla="*/ 123032 h 1688306"/>
                    <a:gd name="connsiteX23" fmla="*/ 100045 w 245302"/>
                    <a:gd name="connsiteY23" fmla="*/ 84931 h 1688306"/>
                    <a:gd name="connsiteX24" fmla="*/ 82582 w 245302"/>
                    <a:gd name="connsiteY24"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4794 w 245302"/>
                    <a:gd name="connsiteY20" fmla="*/ 189707 h 1688306"/>
                    <a:gd name="connsiteX21" fmla="*/ 61945 w 245302"/>
                    <a:gd name="connsiteY21" fmla="*/ 161131 h 1688306"/>
                    <a:gd name="connsiteX22" fmla="*/ 69088 w 245302"/>
                    <a:gd name="connsiteY22" fmla="*/ 123032 h 1688306"/>
                    <a:gd name="connsiteX23" fmla="*/ 100045 w 245302"/>
                    <a:gd name="connsiteY23" fmla="*/ 84931 h 1688306"/>
                    <a:gd name="connsiteX24" fmla="*/ 82582 w 245302"/>
                    <a:gd name="connsiteY24"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19083 w 245302"/>
                    <a:gd name="connsiteY20" fmla="*/ 249237 h 1688306"/>
                    <a:gd name="connsiteX21" fmla="*/ 4794 w 245302"/>
                    <a:gd name="connsiteY21" fmla="*/ 189707 h 1688306"/>
                    <a:gd name="connsiteX22" fmla="*/ 61945 w 245302"/>
                    <a:gd name="connsiteY22" fmla="*/ 161131 h 1688306"/>
                    <a:gd name="connsiteX23" fmla="*/ 69088 w 245302"/>
                    <a:gd name="connsiteY23" fmla="*/ 123032 h 1688306"/>
                    <a:gd name="connsiteX24" fmla="*/ 100045 w 245302"/>
                    <a:gd name="connsiteY24" fmla="*/ 84931 h 1688306"/>
                    <a:gd name="connsiteX25" fmla="*/ 82582 w 245302"/>
                    <a:gd name="connsiteY25"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40514 w 245302"/>
                    <a:gd name="connsiteY20" fmla="*/ 246855 h 1688306"/>
                    <a:gd name="connsiteX21" fmla="*/ 4794 w 245302"/>
                    <a:gd name="connsiteY21" fmla="*/ 189707 h 1688306"/>
                    <a:gd name="connsiteX22" fmla="*/ 61945 w 245302"/>
                    <a:gd name="connsiteY22" fmla="*/ 161131 h 1688306"/>
                    <a:gd name="connsiteX23" fmla="*/ 69088 w 245302"/>
                    <a:gd name="connsiteY23" fmla="*/ 123032 h 1688306"/>
                    <a:gd name="connsiteX24" fmla="*/ 100045 w 245302"/>
                    <a:gd name="connsiteY24" fmla="*/ 84931 h 1688306"/>
                    <a:gd name="connsiteX25" fmla="*/ 82582 w 245302"/>
                    <a:gd name="connsiteY25"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66708 w 245302"/>
                    <a:gd name="connsiteY20" fmla="*/ 337344 h 1688306"/>
                    <a:gd name="connsiteX21" fmla="*/ 40514 w 245302"/>
                    <a:gd name="connsiteY21" fmla="*/ 246855 h 1688306"/>
                    <a:gd name="connsiteX22" fmla="*/ 4794 w 245302"/>
                    <a:gd name="connsiteY22" fmla="*/ 189707 h 1688306"/>
                    <a:gd name="connsiteX23" fmla="*/ 61945 w 245302"/>
                    <a:gd name="connsiteY23" fmla="*/ 161131 h 1688306"/>
                    <a:gd name="connsiteX24" fmla="*/ 69088 w 245302"/>
                    <a:gd name="connsiteY24" fmla="*/ 123032 h 1688306"/>
                    <a:gd name="connsiteX25" fmla="*/ 100045 w 245302"/>
                    <a:gd name="connsiteY25" fmla="*/ 84931 h 1688306"/>
                    <a:gd name="connsiteX26" fmla="*/ 82582 w 245302"/>
                    <a:gd name="connsiteY26"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88139 w 245302"/>
                    <a:gd name="connsiteY20" fmla="*/ 292100 h 1688306"/>
                    <a:gd name="connsiteX21" fmla="*/ 40514 w 245302"/>
                    <a:gd name="connsiteY21" fmla="*/ 246855 h 1688306"/>
                    <a:gd name="connsiteX22" fmla="*/ 4794 w 245302"/>
                    <a:gd name="connsiteY22" fmla="*/ 189707 h 1688306"/>
                    <a:gd name="connsiteX23" fmla="*/ 61945 w 245302"/>
                    <a:gd name="connsiteY23" fmla="*/ 161131 h 1688306"/>
                    <a:gd name="connsiteX24" fmla="*/ 69088 w 245302"/>
                    <a:gd name="connsiteY24" fmla="*/ 123032 h 1688306"/>
                    <a:gd name="connsiteX25" fmla="*/ 100045 w 245302"/>
                    <a:gd name="connsiteY25" fmla="*/ 84931 h 1688306"/>
                    <a:gd name="connsiteX26" fmla="*/ 82582 w 245302"/>
                    <a:gd name="connsiteY26"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104808 w 245302"/>
                    <a:gd name="connsiteY20" fmla="*/ 394494 h 1688306"/>
                    <a:gd name="connsiteX21" fmla="*/ 88139 w 245302"/>
                    <a:gd name="connsiteY21" fmla="*/ 292100 h 1688306"/>
                    <a:gd name="connsiteX22" fmla="*/ 40514 w 245302"/>
                    <a:gd name="connsiteY22" fmla="*/ 246855 h 1688306"/>
                    <a:gd name="connsiteX23" fmla="*/ 4794 w 245302"/>
                    <a:gd name="connsiteY23" fmla="*/ 189707 h 1688306"/>
                    <a:gd name="connsiteX24" fmla="*/ 61945 w 245302"/>
                    <a:gd name="connsiteY24" fmla="*/ 161131 h 1688306"/>
                    <a:gd name="connsiteX25" fmla="*/ 69088 w 245302"/>
                    <a:gd name="connsiteY25" fmla="*/ 123032 h 1688306"/>
                    <a:gd name="connsiteX26" fmla="*/ 100045 w 245302"/>
                    <a:gd name="connsiteY26" fmla="*/ 84931 h 1688306"/>
                    <a:gd name="connsiteX27" fmla="*/ 82582 w 245302"/>
                    <a:gd name="connsiteY27"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78615 w 245302"/>
                    <a:gd name="connsiteY20" fmla="*/ 373062 h 1688306"/>
                    <a:gd name="connsiteX21" fmla="*/ 88139 w 245302"/>
                    <a:gd name="connsiteY21" fmla="*/ 292100 h 1688306"/>
                    <a:gd name="connsiteX22" fmla="*/ 40514 w 245302"/>
                    <a:gd name="connsiteY22" fmla="*/ 246855 h 1688306"/>
                    <a:gd name="connsiteX23" fmla="*/ 4794 w 245302"/>
                    <a:gd name="connsiteY23" fmla="*/ 189707 h 1688306"/>
                    <a:gd name="connsiteX24" fmla="*/ 61945 w 245302"/>
                    <a:gd name="connsiteY24" fmla="*/ 161131 h 1688306"/>
                    <a:gd name="connsiteX25" fmla="*/ 69088 w 245302"/>
                    <a:gd name="connsiteY25" fmla="*/ 123032 h 1688306"/>
                    <a:gd name="connsiteX26" fmla="*/ 100045 w 245302"/>
                    <a:gd name="connsiteY26" fmla="*/ 84931 h 1688306"/>
                    <a:gd name="connsiteX27" fmla="*/ 82582 w 245302"/>
                    <a:gd name="connsiteY27"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97664 w 245302"/>
                    <a:gd name="connsiteY20" fmla="*/ 451644 h 1688306"/>
                    <a:gd name="connsiteX21" fmla="*/ 78615 w 245302"/>
                    <a:gd name="connsiteY21" fmla="*/ 373062 h 1688306"/>
                    <a:gd name="connsiteX22" fmla="*/ 88139 w 245302"/>
                    <a:gd name="connsiteY22" fmla="*/ 292100 h 1688306"/>
                    <a:gd name="connsiteX23" fmla="*/ 40514 w 245302"/>
                    <a:gd name="connsiteY23" fmla="*/ 246855 h 1688306"/>
                    <a:gd name="connsiteX24" fmla="*/ 4794 w 245302"/>
                    <a:gd name="connsiteY24" fmla="*/ 189707 h 1688306"/>
                    <a:gd name="connsiteX25" fmla="*/ 61945 w 245302"/>
                    <a:gd name="connsiteY25" fmla="*/ 161131 h 1688306"/>
                    <a:gd name="connsiteX26" fmla="*/ 69088 w 245302"/>
                    <a:gd name="connsiteY26" fmla="*/ 123032 h 1688306"/>
                    <a:gd name="connsiteX27" fmla="*/ 100045 w 245302"/>
                    <a:gd name="connsiteY27" fmla="*/ 84931 h 1688306"/>
                    <a:gd name="connsiteX28" fmla="*/ 82582 w 245302"/>
                    <a:gd name="connsiteY28"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114333 w 245302"/>
                    <a:gd name="connsiteY20" fmla="*/ 444500 h 1688306"/>
                    <a:gd name="connsiteX21" fmla="*/ 78615 w 245302"/>
                    <a:gd name="connsiteY21" fmla="*/ 373062 h 1688306"/>
                    <a:gd name="connsiteX22" fmla="*/ 88139 w 245302"/>
                    <a:gd name="connsiteY22" fmla="*/ 292100 h 1688306"/>
                    <a:gd name="connsiteX23" fmla="*/ 40514 w 245302"/>
                    <a:gd name="connsiteY23" fmla="*/ 246855 h 1688306"/>
                    <a:gd name="connsiteX24" fmla="*/ 4794 w 245302"/>
                    <a:gd name="connsiteY24" fmla="*/ 189707 h 1688306"/>
                    <a:gd name="connsiteX25" fmla="*/ 61945 w 245302"/>
                    <a:gd name="connsiteY25" fmla="*/ 161131 h 1688306"/>
                    <a:gd name="connsiteX26" fmla="*/ 69088 w 245302"/>
                    <a:gd name="connsiteY26" fmla="*/ 123032 h 1688306"/>
                    <a:gd name="connsiteX27" fmla="*/ 100045 w 245302"/>
                    <a:gd name="connsiteY27" fmla="*/ 84931 h 1688306"/>
                    <a:gd name="connsiteX28" fmla="*/ 82582 w 245302"/>
                    <a:gd name="connsiteY28"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114333 w 245302"/>
                    <a:gd name="connsiteY20" fmla="*/ 444500 h 1688306"/>
                    <a:gd name="connsiteX21" fmla="*/ 78615 w 245302"/>
                    <a:gd name="connsiteY21" fmla="*/ 373062 h 1688306"/>
                    <a:gd name="connsiteX22" fmla="*/ 88139 w 245302"/>
                    <a:gd name="connsiteY22" fmla="*/ 325437 h 1688306"/>
                    <a:gd name="connsiteX23" fmla="*/ 88139 w 245302"/>
                    <a:gd name="connsiteY23" fmla="*/ 292100 h 1688306"/>
                    <a:gd name="connsiteX24" fmla="*/ 40514 w 245302"/>
                    <a:gd name="connsiteY24" fmla="*/ 246855 h 1688306"/>
                    <a:gd name="connsiteX25" fmla="*/ 4794 w 245302"/>
                    <a:gd name="connsiteY25" fmla="*/ 189707 h 1688306"/>
                    <a:gd name="connsiteX26" fmla="*/ 61945 w 245302"/>
                    <a:gd name="connsiteY26" fmla="*/ 161131 h 1688306"/>
                    <a:gd name="connsiteX27" fmla="*/ 69088 w 245302"/>
                    <a:gd name="connsiteY27" fmla="*/ 123032 h 1688306"/>
                    <a:gd name="connsiteX28" fmla="*/ 100045 w 245302"/>
                    <a:gd name="connsiteY28" fmla="*/ 84931 h 1688306"/>
                    <a:gd name="connsiteX29" fmla="*/ 82582 w 245302"/>
                    <a:gd name="connsiteY29"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114333 w 245302"/>
                    <a:gd name="connsiteY20" fmla="*/ 444500 h 1688306"/>
                    <a:gd name="connsiteX21" fmla="*/ 78615 w 245302"/>
                    <a:gd name="connsiteY21" fmla="*/ 373062 h 1688306"/>
                    <a:gd name="connsiteX22" fmla="*/ 111951 w 245302"/>
                    <a:gd name="connsiteY22" fmla="*/ 332581 h 1688306"/>
                    <a:gd name="connsiteX23" fmla="*/ 88139 w 245302"/>
                    <a:gd name="connsiteY23" fmla="*/ 292100 h 1688306"/>
                    <a:gd name="connsiteX24" fmla="*/ 40514 w 245302"/>
                    <a:gd name="connsiteY24" fmla="*/ 246855 h 1688306"/>
                    <a:gd name="connsiteX25" fmla="*/ 4794 w 245302"/>
                    <a:gd name="connsiteY25" fmla="*/ 189707 h 1688306"/>
                    <a:gd name="connsiteX26" fmla="*/ 61945 w 245302"/>
                    <a:gd name="connsiteY26" fmla="*/ 161131 h 1688306"/>
                    <a:gd name="connsiteX27" fmla="*/ 69088 w 245302"/>
                    <a:gd name="connsiteY27" fmla="*/ 123032 h 1688306"/>
                    <a:gd name="connsiteX28" fmla="*/ 100045 w 245302"/>
                    <a:gd name="connsiteY28" fmla="*/ 84931 h 1688306"/>
                    <a:gd name="connsiteX29" fmla="*/ 82582 w 245302"/>
                    <a:gd name="connsiteY29"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114333 w 245302"/>
                    <a:gd name="connsiteY20" fmla="*/ 444500 h 1688306"/>
                    <a:gd name="connsiteX21" fmla="*/ 78615 w 245302"/>
                    <a:gd name="connsiteY21" fmla="*/ 373062 h 1688306"/>
                    <a:gd name="connsiteX22" fmla="*/ 111951 w 245302"/>
                    <a:gd name="connsiteY22" fmla="*/ 332581 h 1688306"/>
                    <a:gd name="connsiteX23" fmla="*/ 85758 w 245302"/>
                    <a:gd name="connsiteY23" fmla="*/ 273050 h 1688306"/>
                    <a:gd name="connsiteX24" fmla="*/ 40514 w 245302"/>
                    <a:gd name="connsiteY24" fmla="*/ 246855 h 1688306"/>
                    <a:gd name="connsiteX25" fmla="*/ 4794 w 245302"/>
                    <a:gd name="connsiteY25" fmla="*/ 189707 h 1688306"/>
                    <a:gd name="connsiteX26" fmla="*/ 61945 w 245302"/>
                    <a:gd name="connsiteY26" fmla="*/ 161131 h 1688306"/>
                    <a:gd name="connsiteX27" fmla="*/ 69088 w 245302"/>
                    <a:gd name="connsiteY27" fmla="*/ 123032 h 1688306"/>
                    <a:gd name="connsiteX28" fmla="*/ 100045 w 245302"/>
                    <a:gd name="connsiteY28" fmla="*/ 84931 h 1688306"/>
                    <a:gd name="connsiteX29" fmla="*/ 82582 w 245302"/>
                    <a:gd name="connsiteY29"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114333 w 245302"/>
                    <a:gd name="connsiteY20" fmla="*/ 444500 h 1688306"/>
                    <a:gd name="connsiteX21" fmla="*/ 78615 w 245302"/>
                    <a:gd name="connsiteY21" fmla="*/ 373062 h 1688306"/>
                    <a:gd name="connsiteX22" fmla="*/ 111951 w 245302"/>
                    <a:gd name="connsiteY22" fmla="*/ 332581 h 1688306"/>
                    <a:gd name="connsiteX23" fmla="*/ 85758 w 245302"/>
                    <a:gd name="connsiteY23" fmla="*/ 273050 h 1688306"/>
                    <a:gd name="connsiteX24" fmla="*/ 28608 w 245302"/>
                    <a:gd name="connsiteY24" fmla="*/ 232567 h 1688306"/>
                    <a:gd name="connsiteX25" fmla="*/ 4794 w 245302"/>
                    <a:gd name="connsiteY25" fmla="*/ 189707 h 1688306"/>
                    <a:gd name="connsiteX26" fmla="*/ 61945 w 245302"/>
                    <a:gd name="connsiteY26" fmla="*/ 161131 h 1688306"/>
                    <a:gd name="connsiteX27" fmla="*/ 69088 w 245302"/>
                    <a:gd name="connsiteY27" fmla="*/ 123032 h 1688306"/>
                    <a:gd name="connsiteX28" fmla="*/ 100045 w 245302"/>
                    <a:gd name="connsiteY28" fmla="*/ 84931 h 1688306"/>
                    <a:gd name="connsiteX29" fmla="*/ 82582 w 245302"/>
                    <a:gd name="connsiteY29" fmla="*/ 0 h 1688306"/>
                    <a:gd name="connsiteX0" fmla="*/ 65120 w 245302"/>
                    <a:gd name="connsiteY0" fmla="*/ 1688306 h 1688306"/>
                    <a:gd name="connsiteX1" fmla="*/ 86552 w 245302"/>
                    <a:gd name="connsiteY1" fmla="*/ 1584325 h 1688306"/>
                    <a:gd name="connsiteX2" fmla="*/ 60358 w 245302"/>
                    <a:gd name="connsiteY2" fmla="*/ 1549399 h 1688306"/>
                    <a:gd name="connsiteX3" fmla="*/ 95283 w 245302"/>
                    <a:gd name="connsiteY3" fmla="*/ 1513682 h 1688306"/>
                    <a:gd name="connsiteX4" fmla="*/ 40513 w 245302"/>
                    <a:gd name="connsiteY4" fmla="*/ 1470819 h 1688306"/>
                    <a:gd name="connsiteX5" fmla="*/ 48452 w 245302"/>
                    <a:gd name="connsiteY5" fmla="*/ 1406525 h 1688306"/>
                    <a:gd name="connsiteX6" fmla="*/ 23845 w 245302"/>
                    <a:gd name="connsiteY6" fmla="*/ 1356518 h 1688306"/>
                    <a:gd name="connsiteX7" fmla="*/ 38134 w 245302"/>
                    <a:gd name="connsiteY7" fmla="*/ 1323180 h 1688306"/>
                    <a:gd name="connsiteX8" fmla="*/ 33 w 245302"/>
                    <a:gd name="connsiteY8" fmla="*/ 1296988 h 1688306"/>
                    <a:gd name="connsiteX9" fmla="*/ 26225 w 245302"/>
                    <a:gd name="connsiteY9" fmla="*/ 1251743 h 1688306"/>
                    <a:gd name="connsiteX10" fmla="*/ 32 w 245302"/>
                    <a:gd name="connsiteY10" fmla="*/ 1216818 h 1688306"/>
                    <a:gd name="connsiteX11" fmla="*/ 7176 w 245302"/>
                    <a:gd name="connsiteY11" fmla="*/ 1142206 h 1688306"/>
                    <a:gd name="connsiteX12" fmla="*/ 48451 w 245302"/>
                    <a:gd name="connsiteY12" fmla="*/ 1066006 h 1688306"/>
                    <a:gd name="connsiteX13" fmla="*/ 104014 w 245302"/>
                    <a:gd name="connsiteY13" fmla="*/ 947737 h 1688306"/>
                    <a:gd name="connsiteX14" fmla="*/ 126238 w 245302"/>
                    <a:gd name="connsiteY14" fmla="*/ 892175 h 1688306"/>
                    <a:gd name="connsiteX15" fmla="*/ 190533 w 245302"/>
                    <a:gd name="connsiteY15" fmla="*/ 832643 h 1688306"/>
                    <a:gd name="connsiteX16" fmla="*/ 245302 w 245302"/>
                    <a:gd name="connsiteY16" fmla="*/ 718344 h 1688306"/>
                    <a:gd name="connsiteX17" fmla="*/ 188152 w 245302"/>
                    <a:gd name="connsiteY17" fmla="*/ 651669 h 1688306"/>
                    <a:gd name="connsiteX18" fmla="*/ 164338 w 245302"/>
                    <a:gd name="connsiteY18" fmla="*/ 611188 h 1688306"/>
                    <a:gd name="connsiteX19" fmla="*/ 123858 w 245302"/>
                    <a:gd name="connsiteY19" fmla="*/ 546893 h 1688306"/>
                    <a:gd name="connsiteX20" fmla="*/ 114333 w 245302"/>
                    <a:gd name="connsiteY20" fmla="*/ 444500 h 1688306"/>
                    <a:gd name="connsiteX21" fmla="*/ 78615 w 245302"/>
                    <a:gd name="connsiteY21" fmla="*/ 373062 h 1688306"/>
                    <a:gd name="connsiteX22" fmla="*/ 111951 w 245302"/>
                    <a:gd name="connsiteY22" fmla="*/ 332581 h 1688306"/>
                    <a:gd name="connsiteX23" fmla="*/ 83377 w 245302"/>
                    <a:gd name="connsiteY23" fmla="*/ 268288 h 1688306"/>
                    <a:gd name="connsiteX24" fmla="*/ 28608 w 245302"/>
                    <a:gd name="connsiteY24" fmla="*/ 232567 h 1688306"/>
                    <a:gd name="connsiteX25" fmla="*/ 4794 w 245302"/>
                    <a:gd name="connsiteY25" fmla="*/ 189707 h 1688306"/>
                    <a:gd name="connsiteX26" fmla="*/ 61945 w 245302"/>
                    <a:gd name="connsiteY26" fmla="*/ 161131 h 1688306"/>
                    <a:gd name="connsiteX27" fmla="*/ 69088 w 245302"/>
                    <a:gd name="connsiteY27" fmla="*/ 123032 h 1688306"/>
                    <a:gd name="connsiteX28" fmla="*/ 100045 w 245302"/>
                    <a:gd name="connsiteY28" fmla="*/ 84931 h 1688306"/>
                    <a:gd name="connsiteX29" fmla="*/ 82582 w 245302"/>
                    <a:gd name="connsiteY29" fmla="*/ 0 h 168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5302" h="1688306">
                      <a:moveTo>
                        <a:pt x="65120" y="1688306"/>
                      </a:moveTo>
                      <a:cubicBezTo>
                        <a:pt x="72264" y="1653646"/>
                        <a:pt x="87346" y="1607476"/>
                        <a:pt x="86552" y="1584325"/>
                      </a:cubicBezTo>
                      <a:cubicBezTo>
                        <a:pt x="85758" y="1561174"/>
                        <a:pt x="58903" y="1561173"/>
                        <a:pt x="60358" y="1549399"/>
                      </a:cubicBezTo>
                      <a:cubicBezTo>
                        <a:pt x="61813" y="1537625"/>
                        <a:pt x="98590" y="1526779"/>
                        <a:pt x="95283" y="1513682"/>
                      </a:cubicBezTo>
                      <a:cubicBezTo>
                        <a:pt x="91976" y="1500585"/>
                        <a:pt x="52684" y="1491456"/>
                        <a:pt x="40513" y="1470819"/>
                      </a:cubicBezTo>
                      <a:cubicBezTo>
                        <a:pt x="39984" y="1445419"/>
                        <a:pt x="48981" y="1431925"/>
                        <a:pt x="48452" y="1406525"/>
                      </a:cubicBezTo>
                      <a:cubicBezTo>
                        <a:pt x="47262" y="1389856"/>
                        <a:pt x="24771" y="1368425"/>
                        <a:pt x="23845" y="1356518"/>
                      </a:cubicBezTo>
                      <a:cubicBezTo>
                        <a:pt x="22919" y="1344612"/>
                        <a:pt x="45278" y="1337467"/>
                        <a:pt x="38134" y="1323180"/>
                      </a:cubicBezTo>
                      <a:cubicBezTo>
                        <a:pt x="30990" y="1308893"/>
                        <a:pt x="-1157" y="1310879"/>
                        <a:pt x="33" y="1296988"/>
                      </a:cubicBezTo>
                      <a:cubicBezTo>
                        <a:pt x="1223" y="1283097"/>
                        <a:pt x="32972" y="1272248"/>
                        <a:pt x="26225" y="1251743"/>
                      </a:cubicBezTo>
                      <a:cubicBezTo>
                        <a:pt x="19478" y="1231238"/>
                        <a:pt x="2810" y="1246187"/>
                        <a:pt x="32" y="1216818"/>
                      </a:cubicBezTo>
                      <a:lnTo>
                        <a:pt x="7176" y="1142206"/>
                      </a:lnTo>
                      <a:lnTo>
                        <a:pt x="48451" y="1066006"/>
                      </a:lnTo>
                      <a:lnTo>
                        <a:pt x="104014" y="947737"/>
                      </a:lnTo>
                      <a:cubicBezTo>
                        <a:pt x="119360" y="918765"/>
                        <a:pt x="112215" y="913342"/>
                        <a:pt x="126238" y="892175"/>
                      </a:cubicBezTo>
                      <a:cubicBezTo>
                        <a:pt x="140261" y="871008"/>
                        <a:pt x="173070" y="861615"/>
                        <a:pt x="190533" y="832643"/>
                      </a:cubicBezTo>
                      <a:cubicBezTo>
                        <a:pt x="207996" y="803671"/>
                        <a:pt x="243714" y="750094"/>
                        <a:pt x="245302" y="718344"/>
                      </a:cubicBezTo>
                      <a:cubicBezTo>
                        <a:pt x="233396" y="679450"/>
                        <a:pt x="207202" y="673894"/>
                        <a:pt x="188152" y="651669"/>
                      </a:cubicBezTo>
                      <a:lnTo>
                        <a:pt x="164338" y="611188"/>
                      </a:lnTo>
                      <a:lnTo>
                        <a:pt x="123858" y="546893"/>
                      </a:lnTo>
                      <a:cubicBezTo>
                        <a:pt x="112746" y="520302"/>
                        <a:pt x="121874" y="473472"/>
                        <a:pt x="114333" y="444500"/>
                      </a:cubicBezTo>
                      <a:cubicBezTo>
                        <a:pt x="106792" y="415528"/>
                        <a:pt x="82981" y="392906"/>
                        <a:pt x="78615" y="373062"/>
                      </a:cubicBezTo>
                      <a:cubicBezTo>
                        <a:pt x="74249" y="353218"/>
                        <a:pt x="110364" y="346075"/>
                        <a:pt x="111951" y="332581"/>
                      </a:cubicBezTo>
                      <a:cubicBezTo>
                        <a:pt x="113538" y="319087"/>
                        <a:pt x="91314" y="281385"/>
                        <a:pt x="83377" y="268288"/>
                      </a:cubicBezTo>
                      <a:cubicBezTo>
                        <a:pt x="75440" y="255191"/>
                        <a:pt x="38927" y="257173"/>
                        <a:pt x="28608" y="232567"/>
                      </a:cubicBezTo>
                      <a:cubicBezTo>
                        <a:pt x="18289" y="207961"/>
                        <a:pt x="-2350" y="204391"/>
                        <a:pt x="4794" y="189707"/>
                      </a:cubicBezTo>
                      <a:cubicBezTo>
                        <a:pt x="14716" y="167880"/>
                        <a:pt x="62739" y="174625"/>
                        <a:pt x="61945" y="161131"/>
                      </a:cubicBezTo>
                      <a:cubicBezTo>
                        <a:pt x="67104" y="145257"/>
                        <a:pt x="67501" y="158751"/>
                        <a:pt x="69088" y="123032"/>
                      </a:cubicBezTo>
                      <a:cubicBezTo>
                        <a:pt x="70675" y="87313"/>
                        <a:pt x="104543" y="123692"/>
                        <a:pt x="100045" y="84931"/>
                      </a:cubicBezTo>
                      <a:cubicBezTo>
                        <a:pt x="93166" y="-6218"/>
                        <a:pt x="85492" y="14155"/>
                        <a:pt x="82582" y="0"/>
                      </a:cubicBez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dirty="0"/>
                </a:p>
              </p:txBody>
            </p:sp>
            <p:sp>
              <p:nvSpPr>
                <p:cNvPr id="71" name="フリーフォーム: 図形 70">
                  <a:extLst>
                    <a:ext uri="{FF2B5EF4-FFF2-40B4-BE49-F238E27FC236}">
                      <a16:creationId xmlns:a16="http://schemas.microsoft.com/office/drawing/2014/main" id="{B3AF514B-ACAF-DB65-D5B5-27FC3BDE275F}"/>
                    </a:ext>
                  </a:extLst>
                </p:cNvPr>
                <p:cNvSpPr/>
                <p:nvPr/>
              </p:nvSpPr>
              <p:spPr>
                <a:xfrm>
                  <a:off x="3608083" y="2547937"/>
                  <a:ext cx="442068" cy="1574800"/>
                </a:xfrm>
                <a:custGeom>
                  <a:avLst/>
                  <a:gdLst>
                    <a:gd name="connsiteX0" fmla="*/ 355600 w 374650"/>
                    <a:gd name="connsiteY0" fmla="*/ 908050 h 908050"/>
                    <a:gd name="connsiteX1" fmla="*/ 374650 w 374650"/>
                    <a:gd name="connsiteY1" fmla="*/ 831850 h 908050"/>
                    <a:gd name="connsiteX2" fmla="*/ 355600 w 374650"/>
                    <a:gd name="connsiteY2" fmla="*/ 742950 h 908050"/>
                    <a:gd name="connsiteX3" fmla="*/ 298450 w 374650"/>
                    <a:gd name="connsiteY3" fmla="*/ 660400 h 908050"/>
                    <a:gd name="connsiteX4" fmla="*/ 260350 w 374650"/>
                    <a:gd name="connsiteY4" fmla="*/ 527050 h 908050"/>
                    <a:gd name="connsiteX5" fmla="*/ 342900 w 374650"/>
                    <a:gd name="connsiteY5" fmla="*/ 412750 h 908050"/>
                    <a:gd name="connsiteX6" fmla="*/ 165100 w 374650"/>
                    <a:gd name="connsiteY6" fmla="*/ 222250 h 908050"/>
                    <a:gd name="connsiteX7" fmla="*/ 0 w 374650"/>
                    <a:gd name="connsiteY7" fmla="*/ 114300 h 908050"/>
                    <a:gd name="connsiteX8" fmla="*/ 0 w 374650"/>
                    <a:gd name="connsiteY8" fmla="*/ 0 h 908050"/>
                    <a:gd name="connsiteX0" fmla="*/ 362743 w 374650"/>
                    <a:gd name="connsiteY0" fmla="*/ 922337 h 922337"/>
                    <a:gd name="connsiteX1" fmla="*/ 374650 w 374650"/>
                    <a:gd name="connsiteY1" fmla="*/ 831850 h 922337"/>
                    <a:gd name="connsiteX2" fmla="*/ 355600 w 374650"/>
                    <a:gd name="connsiteY2" fmla="*/ 742950 h 922337"/>
                    <a:gd name="connsiteX3" fmla="*/ 298450 w 374650"/>
                    <a:gd name="connsiteY3" fmla="*/ 660400 h 922337"/>
                    <a:gd name="connsiteX4" fmla="*/ 260350 w 374650"/>
                    <a:gd name="connsiteY4" fmla="*/ 527050 h 922337"/>
                    <a:gd name="connsiteX5" fmla="*/ 342900 w 374650"/>
                    <a:gd name="connsiteY5" fmla="*/ 412750 h 922337"/>
                    <a:gd name="connsiteX6" fmla="*/ 165100 w 374650"/>
                    <a:gd name="connsiteY6" fmla="*/ 222250 h 922337"/>
                    <a:gd name="connsiteX7" fmla="*/ 0 w 374650"/>
                    <a:gd name="connsiteY7" fmla="*/ 114300 h 922337"/>
                    <a:gd name="connsiteX8" fmla="*/ 0 w 374650"/>
                    <a:gd name="connsiteY8" fmla="*/ 0 h 922337"/>
                    <a:gd name="connsiteX0" fmla="*/ 362743 w 396081"/>
                    <a:gd name="connsiteY0" fmla="*/ 922337 h 922337"/>
                    <a:gd name="connsiteX1" fmla="*/ 396081 w 396081"/>
                    <a:gd name="connsiteY1" fmla="*/ 855663 h 922337"/>
                    <a:gd name="connsiteX2" fmla="*/ 355600 w 396081"/>
                    <a:gd name="connsiteY2" fmla="*/ 742950 h 922337"/>
                    <a:gd name="connsiteX3" fmla="*/ 298450 w 396081"/>
                    <a:gd name="connsiteY3" fmla="*/ 660400 h 922337"/>
                    <a:gd name="connsiteX4" fmla="*/ 260350 w 396081"/>
                    <a:gd name="connsiteY4" fmla="*/ 527050 h 922337"/>
                    <a:gd name="connsiteX5" fmla="*/ 342900 w 396081"/>
                    <a:gd name="connsiteY5" fmla="*/ 412750 h 922337"/>
                    <a:gd name="connsiteX6" fmla="*/ 165100 w 396081"/>
                    <a:gd name="connsiteY6" fmla="*/ 222250 h 922337"/>
                    <a:gd name="connsiteX7" fmla="*/ 0 w 396081"/>
                    <a:gd name="connsiteY7" fmla="*/ 114300 h 922337"/>
                    <a:gd name="connsiteX8" fmla="*/ 0 w 396081"/>
                    <a:gd name="connsiteY8" fmla="*/ 0 h 922337"/>
                    <a:gd name="connsiteX0" fmla="*/ 362743 w 396081"/>
                    <a:gd name="connsiteY0" fmla="*/ 922337 h 922337"/>
                    <a:gd name="connsiteX1" fmla="*/ 396081 w 396081"/>
                    <a:gd name="connsiteY1" fmla="*/ 855663 h 922337"/>
                    <a:gd name="connsiteX2" fmla="*/ 367506 w 396081"/>
                    <a:gd name="connsiteY2" fmla="*/ 792956 h 922337"/>
                    <a:gd name="connsiteX3" fmla="*/ 298450 w 396081"/>
                    <a:gd name="connsiteY3" fmla="*/ 660400 h 922337"/>
                    <a:gd name="connsiteX4" fmla="*/ 260350 w 396081"/>
                    <a:gd name="connsiteY4" fmla="*/ 527050 h 922337"/>
                    <a:gd name="connsiteX5" fmla="*/ 342900 w 396081"/>
                    <a:gd name="connsiteY5" fmla="*/ 412750 h 922337"/>
                    <a:gd name="connsiteX6" fmla="*/ 165100 w 396081"/>
                    <a:gd name="connsiteY6" fmla="*/ 222250 h 922337"/>
                    <a:gd name="connsiteX7" fmla="*/ 0 w 396081"/>
                    <a:gd name="connsiteY7" fmla="*/ 114300 h 922337"/>
                    <a:gd name="connsiteX8" fmla="*/ 0 w 396081"/>
                    <a:gd name="connsiteY8" fmla="*/ 0 h 922337"/>
                    <a:gd name="connsiteX0" fmla="*/ 362743 w 396081"/>
                    <a:gd name="connsiteY0" fmla="*/ 922337 h 922337"/>
                    <a:gd name="connsiteX1" fmla="*/ 396081 w 396081"/>
                    <a:gd name="connsiteY1" fmla="*/ 855663 h 922337"/>
                    <a:gd name="connsiteX2" fmla="*/ 367506 w 396081"/>
                    <a:gd name="connsiteY2" fmla="*/ 792956 h 922337"/>
                    <a:gd name="connsiteX3" fmla="*/ 329406 w 396081"/>
                    <a:gd name="connsiteY3" fmla="*/ 665163 h 922337"/>
                    <a:gd name="connsiteX4" fmla="*/ 260350 w 396081"/>
                    <a:gd name="connsiteY4" fmla="*/ 527050 h 922337"/>
                    <a:gd name="connsiteX5" fmla="*/ 342900 w 396081"/>
                    <a:gd name="connsiteY5" fmla="*/ 412750 h 922337"/>
                    <a:gd name="connsiteX6" fmla="*/ 165100 w 396081"/>
                    <a:gd name="connsiteY6" fmla="*/ 222250 h 922337"/>
                    <a:gd name="connsiteX7" fmla="*/ 0 w 396081"/>
                    <a:gd name="connsiteY7" fmla="*/ 114300 h 922337"/>
                    <a:gd name="connsiteX8" fmla="*/ 0 w 396081"/>
                    <a:gd name="connsiteY8" fmla="*/ 0 h 922337"/>
                    <a:gd name="connsiteX0" fmla="*/ 362743 w 396081"/>
                    <a:gd name="connsiteY0" fmla="*/ 922337 h 922337"/>
                    <a:gd name="connsiteX1" fmla="*/ 396081 w 396081"/>
                    <a:gd name="connsiteY1" fmla="*/ 855663 h 922337"/>
                    <a:gd name="connsiteX2" fmla="*/ 367506 w 396081"/>
                    <a:gd name="connsiteY2" fmla="*/ 792956 h 922337"/>
                    <a:gd name="connsiteX3" fmla="*/ 329406 w 396081"/>
                    <a:gd name="connsiteY3" fmla="*/ 665163 h 922337"/>
                    <a:gd name="connsiteX4" fmla="*/ 298450 w 396081"/>
                    <a:gd name="connsiteY4" fmla="*/ 541338 h 922337"/>
                    <a:gd name="connsiteX5" fmla="*/ 342900 w 396081"/>
                    <a:gd name="connsiteY5" fmla="*/ 412750 h 922337"/>
                    <a:gd name="connsiteX6" fmla="*/ 165100 w 396081"/>
                    <a:gd name="connsiteY6" fmla="*/ 222250 h 922337"/>
                    <a:gd name="connsiteX7" fmla="*/ 0 w 396081"/>
                    <a:gd name="connsiteY7" fmla="*/ 114300 h 922337"/>
                    <a:gd name="connsiteX8" fmla="*/ 0 w 396081"/>
                    <a:gd name="connsiteY8" fmla="*/ 0 h 922337"/>
                    <a:gd name="connsiteX0" fmla="*/ 362743 w 396081"/>
                    <a:gd name="connsiteY0" fmla="*/ 922337 h 922337"/>
                    <a:gd name="connsiteX1" fmla="*/ 396081 w 396081"/>
                    <a:gd name="connsiteY1" fmla="*/ 855663 h 922337"/>
                    <a:gd name="connsiteX2" fmla="*/ 367506 w 396081"/>
                    <a:gd name="connsiteY2" fmla="*/ 792956 h 922337"/>
                    <a:gd name="connsiteX3" fmla="*/ 329406 w 396081"/>
                    <a:gd name="connsiteY3" fmla="*/ 665163 h 922337"/>
                    <a:gd name="connsiteX4" fmla="*/ 298450 w 396081"/>
                    <a:gd name="connsiteY4" fmla="*/ 541338 h 922337"/>
                    <a:gd name="connsiteX5" fmla="*/ 333375 w 396081"/>
                    <a:gd name="connsiteY5" fmla="*/ 457993 h 922337"/>
                    <a:gd name="connsiteX6" fmla="*/ 165100 w 396081"/>
                    <a:gd name="connsiteY6" fmla="*/ 222250 h 922337"/>
                    <a:gd name="connsiteX7" fmla="*/ 0 w 396081"/>
                    <a:gd name="connsiteY7" fmla="*/ 114300 h 922337"/>
                    <a:gd name="connsiteX8" fmla="*/ 0 w 396081"/>
                    <a:gd name="connsiteY8" fmla="*/ 0 h 922337"/>
                    <a:gd name="connsiteX0" fmla="*/ 362743 w 396081"/>
                    <a:gd name="connsiteY0" fmla="*/ 922337 h 922337"/>
                    <a:gd name="connsiteX1" fmla="*/ 396081 w 396081"/>
                    <a:gd name="connsiteY1" fmla="*/ 855663 h 922337"/>
                    <a:gd name="connsiteX2" fmla="*/ 367506 w 396081"/>
                    <a:gd name="connsiteY2" fmla="*/ 792956 h 922337"/>
                    <a:gd name="connsiteX3" fmla="*/ 329406 w 396081"/>
                    <a:gd name="connsiteY3" fmla="*/ 665163 h 922337"/>
                    <a:gd name="connsiteX4" fmla="*/ 298450 w 396081"/>
                    <a:gd name="connsiteY4" fmla="*/ 541338 h 922337"/>
                    <a:gd name="connsiteX5" fmla="*/ 333375 w 396081"/>
                    <a:gd name="connsiteY5" fmla="*/ 457993 h 922337"/>
                    <a:gd name="connsiteX6" fmla="*/ 249238 w 396081"/>
                    <a:gd name="connsiteY6" fmla="*/ 335756 h 922337"/>
                    <a:gd name="connsiteX7" fmla="*/ 165100 w 396081"/>
                    <a:gd name="connsiteY7" fmla="*/ 222250 h 922337"/>
                    <a:gd name="connsiteX8" fmla="*/ 0 w 396081"/>
                    <a:gd name="connsiteY8" fmla="*/ 114300 h 922337"/>
                    <a:gd name="connsiteX9" fmla="*/ 0 w 396081"/>
                    <a:gd name="connsiteY9" fmla="*/ 0 h 922337"/>
                    <a:gd name="connsiteX0" fmla="*/ 362743 w 396081"/>
                    <a:gd name="connsiteY0" fmla="*/ 922337 h 922337"/>
                    <a:gd name="connsiteX1" fmla="*/ 396081 w 396081"/>
                    <a:gd name="connsiteY1" fmla="*/ 855663 h 922337"/>
                    <a:gd name="connsiteX2" fmla="*/ 367506 w 396081"/>
                    <a:gd name="connsiteY2" fmla="*/ 792956 h 922337"/>
                    <a:gd name="connsiteX3" fmla="*/ 329406 w 396081"/>
                    <a:gd name="connsiteY3" fmla="*/ 665163 h 922337"/>
                    <a:gd name="connsiteX4" fmla="*/ 298450 w 396081"/>
                    <a:gd name="connsiteY4" fmla="*/ 541338 h 922337"/>
                    <a:gd name="connsiteX5" fmla="*/ 333375 w 396081"/>
                    <a:gd name="connsiteY5" fmla="*/ 457993 h 922337"/>
                    <a:gd name="connsiteX6" fmla="*/ 215900 w 396081"/>
                    <a:gd name="connsiteY6" fmla="*/ 366712 h 922337"/>
                    <a:gd name="connsiteX7" fmla="*/ 165100 w 396081"/>
                    <a:gd name="connsiteY7" fmla="*/ 222250 h 922337"/>
                    <a:gd name="connsiteX8" fmla="*/ 0 w 396081"/>
                    <a:gd name="connsiteY8" fmla="*/ 114300 h 922337"/>
                    <a:gd name="connsiteX9" fmla="*/ 0 w 396081"/>
                    <a:gd name="connsiteY9" fmla="*/ 0 h 922337"/>
                    <a:gd name="connsiteX0" fmla="*/ 362743 w 396081"/>
                    <a:gd name="connsiteY0" fmla="*/ 922337 h 922337"/>
                    <a:gd name="connsiteX1" fmla="*/ 396081 w 396081"/>
                    <a:gd name="connsiteY1" fmla="*/ 855663 h 922337"/>
                    <a:gd name="connsiteX2" fmla="*/ 367506 w 396081"/>
                    <a:gd name="connsiteY2" fmla="*/ 792956 h 922337"/>
                    <a:gd name="connsiteX3" fmla="*/ 329406 w 396081"/>
                    <a:gd name="connsiteY3" fmla="*/ 665163 h 922337"/>
                    <a:gd name="connsiteX4" fmla="*/ 298450 w 396081"/>
                    <a:gd name="connsiteY4" fmla="*/ 541338 h 922337"/>
                    <a:gd name="connsiteX5" fmla="*/ 333375 w 396081"/>
                    <a:gd name="connsiteY5" fmla="*/ 457993 h 922337"/>
                    <a:gd name="connsiteX6" fmla="*/ 215900 w 396081"/>
                    <a:gd name="connsiteY6" fmla="*/ 366712 h 922337"/>
                    <a:gd name="connsiteX7" fmla="*/ 198437 w 396081"/>
                    <a:gd name="connsiteY7" fmla="*/ 260350 h 922337"/>
                    <a:gd name="connsiteX8" fmla="*/ 0 w 396081"/>
                    <a:gd name="connsiteY8" fmla="*/ 114300 h 922337"/>
                    <a:gd name="connsiteX9" fmla="*/ 0 w 396081"/>
                    <a:gd name="connsiteY9" fmla="*/ 0 h 922337"/>
                    <a:gd name="connsiteX0" fmla="*/ 362743 w 396081"/>
                    <a:gd name="connsiteY0" fmla="*/ 922337 h 922337"/>
                    <a:gd name="connsiteX1" fmla="*/ 396081 w 396081"/>
                    <a:gd name="connsiteY1" fmla="*/ 855663 h 922337"/>
                    <a:gd name="connsiteX2" fmla="*/ 367506 w 396081"/>
                    <a:gd name="connsiteY2" fmla="*/ 792956 h 922337"/>
                    <a:gd name="connsiteX3" fmla="*/ 329406 w 396081"/>
                    <a:gd name="connsiteY3" fmla="*/ 665163 h 922337"/>
                    <a:gd name="connsiteX4" fmla="*/ 298450 w 396081"/>
                    <a:gd name="connsiteY4" fmla="*/ 541338 h 922337"/>
                    <a:gd name="connsiteX5" fmla="*/ 333375 w 396081"/>
                    <a:gd name="connsiteY5" fmla="*/ 457993 h 922337"/>
                    <a:gd name="connsiteX6" fmla="*/ 215900 w 396081"/>
                    <a:gd name="connsiteY6" fmla="*/ 366712 h 922337"/>
                    <a:gd name="connsiteX7" fmla="*/ 198437 w 396081"/>
                    <a:gd name="connsiteY7" fmla="*/ 260350 h 922337"/>
                    <a:gd name="connsiteX8" fmla="*/ 57150 w 396081"/>
                    <a:gd name="connsiteY8" fmla="*/ 157163 h 922337"/>
                    <a:gd name="connsiteX9" fmla="*/ 0 w 396081"/>
                    <a:gd name="connsiteY9" fmla="*/ 0 h 922337"/>
                    <a:gd name="connsiteX0" fmla="*/ 362743 w 396081"/>
                    <a:gd name="connsiteY0" fmla="*/ 922337 h 922337"/>
                    <a:gd name="connsiteX1" fmla="*/ 396081 w 396081"/>
                    <a:gd name="connsiteY1" fmla="*/ 855663 h 922337"/>
                    <a:gd name="connsiteX2" fmla="*/ 367506 w 396081"/>
                    <a:gd name="connsiteY2" fmla="*/ 792956 h 922337"/>
                    <a:gd name="connsiteX3" fmla="*/ 329406 w 396081"/>
                    <a:gd name="connsiteY3" fmla="*/ 665163 h 922337"/>
                    <a:gd name="connsiteX4" fmla="*/ 298450 w 396081"/>
                    <a:gd name="connsiteY4" fmla="*/ 541338 h 922337"/>
                    <a:gd name="connsiteX5" fmla="*/ 333375 w 396081"/>
                    <a:gd name="connsiteY5" fmla="*/ 457993 h 922337"/>
                    <a:gd name="connsiteX6" fmla="*/ 215900 w 396081"/>
                    <a:gd name="connsiteY6" fmla="*/ 366712 h 922337"/>
                    <a:gd name="connsiteX7" fmla="*/ 198437 w 396081"/>
                    <a:gd name="connsiteY7" fmla="*/ 260350 h 922337"/>
                    <a:gd name="connsiteX8" fmla="*/ 57150 w 396081"/>
                    <a:gd name="connsiteY8" fmla="*/ 157163 h 922337"/>
                    <a:gd name="connsiteX9" fmla="*/ 20638 w 396081"/>
                    <a:gd name="connsiteY9" fmla="*/ 59531 h 922337"/>
                    <a:gd name="connsiteX10" fmla="*/ 0 w 396081"/>
                    <a:gd name="connsiteY10" fmla="*/ 0 h 922337"/>
                    <a:gd name="connsiteX0" fmla="*/ 365918 w 399256"/>
                    <a:gd name="connsiteY0" fmla="*/ 922337 h 922337"/>
                    <a:gd name="connsiteX1" fmla="*/ 399256 w 399256"/>
                    <a:gd name="connsiteY1" fmla="*/ 855663 h 922337"/>
                    <a:gd name="connsiteX2" fmla="*/ 370681 w 399256"/>
                    <a:gd name="connsiteY2" fmla="*/ 792956 h 922337"/>
                    <a:gd name="connsiteX3" fmla="*/ 332581 w 399256"/>
                    <a:gd name="connsiteY3" fmla="*/ 665163 h 922337"/>
                    <a:gd name="connsiteX4" fmla="*/ 301625 w 399256"/>
                    <a:gd name="connsiteY4" fmla="*/ 541338 h 922337"/>
                    <a:gd name="connsiteX5" fmla="*/ 336550 w 399256"/>
                    <a:gd name="connsiteY5" fmla="*/ 457993 h 922337"/>
                    <a:gd name="connsiteX6" fmla="*/ 219075 w 399256"/>
                    <a:gd name="connsiteY6" fmla="*/ 366712 h 922337"/>
                    <a:gd name="connsiteX7" fmla="*/ 201612 w 399256"/>
                    <a:gd name="connsiteY7" fmla="*/ 260350 h 922337"/>
                    <a:gd name="connsiteX8" fmla="*/ 60325 w 399256"/>
                    <a:gd name="connsiteY8" fmla="*/ 157163 h 922337"/>
                    <a:gd name="connsiteX9" fmla="*/ 0 w 399256"/>
                    <a:gd name="connsiteY9" fmla="*/ 71438 h 922337"/>
                    <a:gd name="connsiteX10" fmla="*/ 3175 w 399256"/>
                    <a:gd name="connsiteY10" fmla="*/ 0 h 922337"/>
                    <a:gd name="connsiteX0" fmla="*/ 365918 w 399256"/>
                    <a:gd name="connsiteY0" fmla="*/ 1584325 h 1584325"/>
                    <a:gd name="connsiteX1" fmla="*/ 399256 w 399256"/>
                    <a:gd name="connsiteY1" fmla="*/ 1517651 h 1584325"/>
                    <a:gd name="connsiteX2" fmla="*/ 370681 w 399256"/>
                    <a:gd name="connsiteY2" fmla="*/ 1454944 h 1584325"/>
                    <a:gd name="connsiteX3" fmla="*/ 332581 w 399256"/>
                    <a:gd name="connsiteY3" fmla="*/ 1327151 h 1584325"/>
                    <a:gd name="connsiteX4" fmla="*/ 301625 w 399256"/>
                    <a:gd name="connsiteY4" fmla="*/ 1203326 h 1584325"/>
                    <a:gd name="connsiteX5" fmla="*/ 336550 w 399256"/>
                    <a:gd name="connsiteY5" fmla="*/ 1119981 h 1584325"/>
                    <a:gd name="connsiteX6" fmla="*/ 219075 w 399256"/>
                    <a:gd name="connsiteY6" fmla="*/ 1028700 h 1584325"/>
                    <a:gd name="connsiteX7" fmla="*/ 201612 w 399256"/>
                    <a:gd name="connsiteY7" fmla="*/ 922338 h 1584325"/>
                    <a:gd name="connsiteX8" fmla="*/ 60325 w 399256"/>
                    <a:gd name="connsiteY8" fmla="*/ 819151 h 1584325"/>
                    <a:gd name="connsiteX9" fmla="*/ 0 w 399256"/>
                    <a:gd name="connsiteY9" fmla="*/ 733426 h 1584325"/>
                    <a:gd name="connsiteX10" fmla="*/ 384175 w 399256"/>
                    <a:gd name="connsiteY10" fmla="*/ 0 h 1584325"/>
                    <a:gd name="connsiteX0" fmla="*/ 365918 w 399256"/>
                    <a:gd name="connsiteY0" fmla="*/ 1584325 h 1584325"/>
                    <a:gd name="connsiteX1" fmla="*/ 399256 w 399256"/>
                    <a:gd name="connsiteY1" fmla="*/ 1517651 h 1584325"/>
                    <a:gd name="connsiteX2" fmla="*/ 370681 w 399256"/>
                    <a:gd name="connsiteY2" fmla="*/ 1454944 h 1584325"/>
                    <a:gd name="connsiteX3" fmla="*/ 332581 w 399256"/>
                    <a:gd name="connsiteY3" fmla="*/ 1327151 h 1584325"/>
                    <a:gd name="connsiteX4" fmla="*/ 301625 w 399256"/>
                    <a:gd name="connsiteY4" fmla="*/ 1203326 h 1584325"/>
                    <a:gd name="connsiteX5" fmla="*/ 336550 w 399256"/>
                    <a:gd name="connsiteY5" fmla="*/ 1119981 h 1584325"/>
                    <a:gd name="connsiteX6" fmla="*/ 219075 w 399256"/>
                    <a:gd name="connsiteY6" fmla="*/ 1028700 h 1584325"/>
                    <a:gd name="connsiteX7" fmla="*/ 201612 w 399256"/>
                    <a:gd name="connsiteY7" fmla="*/ 922338 h 1584325"/>
                    <a:gd name="connsiteX8" fmla="*/ 60325 w 399256"/>
                    <a:gd name="connsiteY8" fmla="*/ 819151 h 1584325"/>
                    <a:gd name="connsiteX9" fmla="*/ 0 w 399256"/>
                    <a:gd name="connsiteY9" fmla="*/ 733426 h 1584325"/>
                    <a:gd name="connsiteX10" fmla="*/ 276225 w 399256"/>
                    <a:gd name="connsiteY10" fmla="*/ 214313 h 1584325"/>
                    <a:gd name="connsiteX11" fmla="*/ 384175 w 399256"/>
                    <a:gd name="connsiteY11" fmla="*/ 0 h 1584325"/>
                    <a:gd name="connsiteX0" fmla="*/ 365918 w 399256"/>
                    <a:gd name="connsiteY0" fmla="*/ 1584325 h 1584325"/>
                    <a:gd name="connsiteX1" fmla="*/ 399256 w 399256"/>
                    <a:gd name="connsiteY1" fmla="*/ 1517651 h 1584325"/>
                    <a:gd name="connsiteX2" fmla="*/ 370681 w 399256"/>
                    <a:gd name="connsiteY2" fmla="*/ 1454944 h 1584325"/>
                    <a:gd name="connsiteX3" fmla="*/ 332581 w 399256"/>
                    <a:gd name="connsiteY3" fmla="*/ 1327151 h 1584325"/>
                    <a:gd name="connsiteX4" fmla="*/ 301625 w 399256"/>
                    <a:gd name="connsiteY4" fmla="*/ 1203326 h 1584325"/>
                    <a:gd name="connsiteX5" fmla="*/ 336550 w 399256"/>
                    <a:gd name="connsiteY5" fmla="*/ 1119981 h 1584325"/>
                    <a:gd name="connsiteX6" fmla="*/ 219075 w 399256"/>
                    <a:gd name="connsiteY6" fmla="*/ 1028700 h 1584325"/>
                    <a:gd name="connsiteX7" fmla="*/ 201612 w 399256"/>
                    <a:gd name="connsiteY7" fmla="*/ 922338 h 1584325"/>
                    <a:gd name="connsiteX8" fmla="*/ 60325 w 399256"/>
                    <a:gd name="connsiteY8" fmla="*/ 819151 h 1584325"/>
                    <a:gd name="connsiteX9" fmla="*/ 0 w 399256"/>
                    <a:gd name="connsiteY9" fmla="*/ 733426 h 1584325"/>
                    <a:gd name="connsiteX10" fmla="*/ 314325 w 399256"/>
                    <a:gd name="connsiteY10" fmla="*/ 233363 h 1584325"/>
                    <a:gd name="connsiteX11" fmla="*/ 384175 w 399256"/>
                    <a:gd name="connsiteY11" fmla="*/ 0 h 1584325"/>
                    <a:gd name="connsiteX0" fmla="*/ 365918 w 399256"/>
                    <a:gd name="connsiteY0" fmla="*/ 1584325 h 1584325"/>
                    <a:gd name="connsiteX1" fmla="*/ 399256 w 399256"/>
                    <a:gd name="connsiteY1" fmla="*/ 1517651 h 1584325"/>
                    <a:gd name="connsiteX2" fmla="*/ 370681 w 399256"/>
                    <a:gd name="connsiteY2" fmla="*/ 1454944 h 1584325"/>
                    <a:gd name="connsiteX3" fmla="*/ 332581 w 399256"/>
                    <a:gd name="connsiteY3" fmla="*/ 1327151 h 1584325"/>
                    <a:gd name="connsiteX4" fmla="*/ 301625 w 399256"/>
                    <a:gd name="connsiteY4" fmla="*/ 1203326 h 1584325"/>
                    <a:gd name="connsiteX5" fmla="*/ 336550 w 399256"/>
                    <a:gd name="connsiteY5" fmla="*/ 1119981 h 1584325"/>
                    <a:gd name="connsiteX6" fmla="*/ 219075 w 399256"/>
                    <a:gd name="connsiteY6" fmla="*/ 1028700 h 1584325"/>
                    <a:gd name="connsiteX7" fmla="*/ 201612 w 399256"/>
                    <a:gd name="connsiteY7" fmla="*/ 922338 h 1584325"/>
                    <a:gd name="connsiteX8" fmla="*/ 60325 w 399256"/>
                    <a:gd name="connsiteY8" fmla="*/ 819151 h 1584325"/>
                    <a:gd name="connsiteX9" fmla="*/ 0 w 399256"/>
                    <a:gd name="connsiteY9" fmla="*/ 733426 h 1584325"/>
                    <a:gd name="connsiteX10" fmla="*/ 261938 w 399256"/>
                    <a:gd name="connsiteY10" fmla="*/ 314326 h 1584325"/>
                    <a:gd name="connsiteX11" fmla="*/ 314325 w 399256"/>
                    <a:gd name="connsiteY11" fmla="*/ 233363 h 1584325"/>
                    <a:gd name="connsiteX12" fmla="*/ 384175 w 399256"/>
                    <a:gd name="connsiteY12" fmla="*/ 0 h 1584325"/>
                    <a:gd name="connsiteX0" fmla="*/ 365918 w 399256"/>
                    <a:gd name="connsiteY0" fmla="*/ 1584325 h 1584325"/>
                    <a:gd name="connsiteX1" fmla="*/ 399256 w 399256"/>
                    <a:gd name="connsiteY1" fmla="*/ 1517651 h 1584325"/>
                    <a:gd name="connsiteX2" fmla="*/ 370681 w 399256"/>
                    <a:gd name="connsiteY2" fmla="*/ 1454944 h 1584325"/>
                    <a:gd name="connsiteX3" fmla="*/ 332581 w 399256"/>
                    <a:gd name="connsiteY3" fmla="*/ 1327151 h 1584325"/>
                    <a:gd name="connsiteX4" fmla="*/ 301625 w 399256"/>
                    <a:gd name="connsiteY4" fmla="*/ 1203326 h 1584325"/>
                    <a:gd name="connsiteX5" fmla="*/ 336550 w 399256"/>
                    <a:gd name="connsiteY5" fmla="*/ 1119981 h 1584325"/>
                    <a:gd name="connsiteX6" fmla="*/ 219075 w 399256"/>
                    <a:gd name="connsiteY6" fmla="*/ 1028700 h 1584325"/>
                    <a:gd name="connsiteX7" fmla="*/ 201612 w 399256"/>
                    <a:gd name="connsiteY7" fmla="*/ 922338 h 1584325"/>
                    <a:gd name="connsiteX8" fmla="*/ 60325 w 399256"/>
                    <a:gd name="connsiteY8" fmla="*/ 819151 h 1584325"/>
                    <a:gd name="connsiteX9" fmla="*/ 0 w 399256"/>
                    <a:gd name="connsiteY9" fmla="*/ 733426 h 1584325"/>
                    <a:gd name="connsiteX10" fmla="*/ 242888 w 399256"/>
                    <a:gd name="connsiteY10" fmla="*/ 319089 h 1584325"/>
                    <a:gd name="connsiteX11" fmla="*/ 314325 w 399256"/>
                    <a:gd name="connsiteY11" fmla="*/ 233363 h 1584325"/>
                    <a:gd name="connsiteX12" fmla="*/ 384175 w 399256"/>
                    <a:gd name="connsiteY12" fmla="*/ 0 h 1584325"/>
                    <a:gd name="connsiteX0" fmla="*/ 365918 w 399256"/>
                    <a:gd name="connsiteY0" fmla="*/ 1584325 h 1584325"/>
                    <a:gd name="connsiteX1" fmla="*/ 399256 w 399256"/>
                    <a:gd name="connsiteY1" fmla="*/ 1517651 h 1584325"/>
                    <a:gd name="connsiteX2" fmla="*/ 370681 w 399256"/>
                    <a:gd name="connsiteY2" fmla="*/ 1454944 h 1584325"/>
                    <a:gd name="connsiteX3" fmla="*/ 332581 w 399256"/>
                    <a:gd name="connsiteY3" fmla="*/ 1327151 h 1584325"/>
                    <a:gd name="connsiteX4" fmla="*/ 301625 w 399256"/>
                    <a:gd name="connsiteY4" fmla="*/ 1203326 h 1584325"/>
                    <a:gd name="connsiteX5" fmla="*/ 336550 w 399256"/>
                    <a:gd name="connsiteY5" fmla="*/ 1119981 h 1584325"/>
                    <a:gd name="connsiteX6" fmla="*/ 219075 w 399256"/>
                    <a:gd name="connsiteY6" fmla="*/ 1028700 h 1584325"/>
                    <a:gd name="connsiteX7" fmla="*/ 201612 w 399256"/>
                    <a:gd name="connsiteY7" fmla="*/ 922338 h 1584325"/>
                    <a:gd name="connsiteX8" fmla="*/ 60325 w 399256"/>
                    <a:gd name="connsiteY8" fmla="*/ 819151 h 1584325"/>
                    <a:gd name="connsiteX9" fmla="*/ 0 w 399256"/>
                    <a:gd name="connsiteY9" fmla="*/ 733426 h 1584325"/>
                    <a:gd name="connsiteX10" fmla="*/ 166688 w 399256"/>
                    <a:gd name="connsiteY10" fmla="*/ 457201 h 1584325"/>
                    <a:gd name="connsiteX11" fmla="*/ 242888 w 399256"/>
                    <a:gd name="connsiteY11" fmla="*/ 319089 h 1584325"/>
                    <a:gd name="connsiteX12" fmla="*/ 314325 w 399256"/>
                    <a:gd name="connsiteY12" fmla="*/ 233363 h 1584325"/>
                    <a:gd name="connsiteX13" fmla="*/ 384175 w 399256"/>
                    <a:gd name="connsiteY13" fmla="*/ 0 h 1584325"/>
                    <a:gd name="connsiteX0" fmla="*/ 365918 w 399256"/>
                    <a:gd name="connsiteY0" fmla="*/ 1584325 h 1584325"/>
                    <a:gd name="connsiteX1" fmla="*/ 399256 w 399256"/>
                    <a:gd name="connsiteY1" fmla="*/ 1517651 h 1584325"/>
                    <a:gd name="connsiteX2" fmla="*/ 370681 w 399256"/>
                    <a:gd name="connsiteY2" fmla="*/ 1454944 h 1584325"/>
                    <a:gd name="connsiteX3" fmla="*/ 332581 w 399256"/>
                    <a:gd name="connsiteY3" fmla="*/ 1327151 h 1584325"/>
                    <a:gd name="connsiteX4" fmla="*/ 301625 w 399256"/>
                    <a:gd name="connsiteY4" fmla="*/ 1203326 h 1584325"/>
                    <a:gd name="connsiteX5" fmla="*/ 336550 w 399256"/>
                    <a:gd name="connsiteY5" fmla="*/ 1119981 h 1584325"/>
                    <a:gd name="connsiteX6" fmla="*/ 219075 w 399256"/>
                    <a:gd name="connsiteY6" fmla="*/ 1028700 h 1584325"/>
                    <a:gd name="connsiteX7" fmla="*/ 201612 w 399256"/>
                    <a:gd name="connsiteY7" fmla="*/ 922338 h 1584325"/>
                    <a:gd name="connsiteX8" fmla="*/ 60325 w 399256"/>
                    <a:gd name="connsiteY8" fmla="*/ 819151 h 1584325"/>
                    <a:gd name="connsiteX9" fmla="*/ 0 w 399256"/>
                    <a:gd name="connsiteY9" fmla="*/ 733426 h 1584325"/>
                    <a:gd name="connsiteX10" fmla="*/ 104775 w 399256"/>
                    <a:gd name="connsiteY10" fmla="*/ 481014 h 1584325"/>
                    <a:gd name="connsiteX11" fmla="*/ 242888 w 399256"/>
                    <a:gd name="connsiteY11" fmla="*/ 319089 h 1584325"/>
                    <a:gd name="connsiteX12" fmla="*/ 314325 w 399256"/>
                    <a:gd name="connsiteY12" fmla="*/ 233363 h 1584325"/>
                    <a:gd name="connsiteX13" fmla="*/ 384175 w 399256"/>
                    <a:gd name="connsiteY13" fmla="*/ 0 h 1584325"/>
                    <a:gd name="connsiteX0" fmla="*/ 366295 w 399633"/>
                    <a:gd name="connsiteY0" fmla="*/ 1584325 h 1584325"/>
                    <a:gd name="connsiteX1" fmla="*/ 399633 w 399633"/>
                    <a:gd name="connsiteY1" fmla="*/ 1517651 h 1584325"/>
                    <a:gd name="connsiteX2" fmla="*/ 371058 w 399633"/>
                    <a:gd name="connsiteY2" fmla="*/ 1454944 h 1584325"/>
                    <a:gd name="connsiteX3" fmla="*/ 332958 w 399633"/>
                    <a:gd name="connsiteY3" fmla="*/ 1327151 h 1584325"/>
                    <a:gd name="connsiteX4" fmla="*/ 302002 w 399633"/>
                    <a:gd name="connsiteY4" fmla="*/ 1203326 h 1584325"/>
                    <a:gd name="connsiteX5" fmla="*/ 336927 w 399633"/>
                    <a:gd name="connsiteY5" fmla="*/ 1119981 h 1584325"/>
                    <a:gd name="connsiteX6" fmla="*/ 219452 w 399633"/>
                    <a:gd name="connsiteY6" fmla="*/ 1028700 h 1584325"/>
                    <a:gd name="connsiteX7" fmla="*/ 201989 w 399633"/>
                    <a:gd name="connsiteY7" fmla="*/ 922338 h 1584325"/>
                    <a:gd name="connsiteX8" fmla="*/ 60702 w 399633"/>
                    <a:gd name="connsiteY8" fmla="*/ 819151 h 1584325"/>
                    <a:gd name="connsiteX9" fmla="*/ 377 w 399633"/>
                    <a:gd name="connsiteY9" fmla="*/ 733426 h 1584325"/>
                    <a:gd name="connsiteX10" fmla="*/ 38477 w 399633"/>
                    <a:gd name="connsiteY10" fmla="*/ 619126 h 1584325"/>
                    <a:gd name="connsiteX11" fmla="*/ 105152 w 399633"/>
                    <a:gd name="connsiteY11" fmla="*/ 481014 h 1584325"/>
                    <a:gd name="connsiteX12" fmla="*/ 243265 w 399633"/>
                    <a:gd name="connsiteY12" fmla="*/ 319089 h 1584325"/>
                    <a:gd name="connsiteX13" fmla="*/ 314702 w 399633"/>
                    <a:gd name="connsiteY13" fmla="*/ 233363 h 1584325"/>
                    <a:gd name="connsiteX14" fmla="*/ 384552 w 399633"/>
                    <a:gd name="connsiteY14" fmla="*/ 0 h 1584325"/>
                    <a:gd name="connsiteX0" fmla="*/ 369222 w 402560"/>
                    <a:gd name="connsiteY0" fmla="*/ 1584325 h 1584325"/>
                    <a:gd name="connsiteX1" fmla="*/ 402560 w 402560"/>
                    <a:gd name="connsiteY1" fmla="*/ 1517651 h 1584325"/>
                    <a:gd name="connsiteX2" fmla="*/ 373985 w 402560"/>
                    <a:gd name="connsiteY2" fmla="*/ 1454944 h 1584325"/>
                    <a:gd name="connsiteX3" fmla="*/ 335885 w 402560"/>
                    <a:gd name="connsiteY3" fmla="*/ 1327151 h 1584325"/>
                    <a:gd name="connsiteX4" fmla="*/ 304929 w 402560"/>
                    <a:gd name="connsiteY4" fmla="*/ 1203326 h 1584325"/>
                    <a:gd name="connsiteX5" fmla="*/ 339854 w 402560"/>
                    <a:gd name="connsiteY5" fmla="*/ 1119981 h 1584325"/>
                    <a:gd name="connsiteX6" fmla="*/ 222379 w 402560"/>
                    <a:gd name="connsiteY6" fmla="*/ 1028700 h 1584325"/>
                    <a:gd name="connsiteX7" fmla="*/ 204916 w 402560"/>
                    <a:gd name="connsiteY7" fmla="*/ 922338 h 1584325"/>
                    <a:gd name="connsiteX8" fmla="*/ 63629 w 402560"/>
                    <a:gd name="connsiteY8" fmla="*/ 819151 h 1584325"/>
                    <a:gd name="connsiteX9" fmla="*/ 3304 w 402560"/>
                    <a:gd name="connsiteY9" fmla="*/ 733426 h 1584325"/>
                    <a:gd name="connsiteX10" fmla="*/ 12829 w 402560"/>
                    <a:gd name="connsiteY10" fmla="*/ 609601 h 1584325"/>
                    <a:gd name="connsiteX11" fmla="*/ 108079 w 402560"/>
                    <a:gd name="connsiteY11" fmla="*/ 481014 h 1584325"/>
                    <a:gd name="connsiteX12" fmla="*/ 246192 w 402560"/>
                    <a:gd name="connsiteY12" fmla="*/ 319089 h 1584325"/>
                    <a:gd name="connsiteX13" fmla="*/ 317629 w 402560"/>
                    <a:gd name="connsiteY13" fmla="*/ 233363 h 1584325"/>
                    <a:gd name="connsiteX14" fmla="*/ 387479 w 402560"/>
                    <a:gd name="connsiteY14" fmla="*/ 0 h 1584325"/>
                    <a:gd name="connsiteX0" fmla="*/ 369222 w 577979"/>
                    <a:gd name="connsiteY0" fmla="*/ 1665287 h 1665287"/>
                    <a:gd name="connsiteX1" fmla="*/ 402560 w 577979"/>
                    <a:gd name="connsiteY1" fmla="*/ 1598613 h 1665287"/>
                    <a:gd name="connsiteX2" fmla="*/ 373985 w 577979"/>
                    <a:gd name="connsiteY2" fmla="*/ 1535906 h 1665287"/>
                    <a:gd name="connsiteX3" fmla="*/ 335885 w 577979"/>
                    <a:gd name="connsiteY3" fmla="*/ 1408113 h 1665287"/>
                    <a:gd name="connsiteX4" fmla="*/ 304929 w 577979"/>
                    <a:gd name="connsiteY4" fmla="*/ 1284288 h 1665287"/>
                    <a:gd name="connsiteX5" fmla="*/ 339854 w 577979"/>
                    <a:gd name="connsiteY5" fmla="*/ 1200943 h 1665287"/>
                    <a:gd name="connsiteX6" fmla="*/ 222379 w 577979"/>
                    <a:gd name="connsiteY6" fmla="*/ 1109662 h 1665287"/>
                    <a:gd name="connsiteX7" fmla="*/ 204916 w 577979"/>
                    <a:gd name="connsiteY7" fmla="*/ 1003300 h 1665287"/>
                    <a:gd name="connsiteX8" fmla="*/ 63629 w 577979"/>
                    <a:gd name="connsiteY8" fmla="*/ 900113 h 1665287"/>
                    <a:gd name="connsiteX9" fmla="*/ 3304 w 577979"/>
                    <a:gd name="connsiteY9" fmla="*/ 814388 h 1665287"/>
                    <a:gd name="connsiteX10" fmla="*/ 12829 w 577979"/>
                    <a:gd name="connsiteY10" fmla="*/ 690563 h 1665287"/>
                    <a:gd name="connsiteX11" fmla="*/ 108079 w 577979"/>
                    <a:gd name="connsiteY11" fmla="*/ 561976 h 1665287"/>
                    <a:gd name="connsiteX12" fmla="*/ 246192 w 577979"/>
                    <a:gd name="connsiteY12" fmla="*/ 400051 h 1665287"/>
                    <a:gd name="connsiteX13" fmla="*/ 317629 w 577979"/>
                    <a:gd name="connsiteY13" fmla="*/ 314325 h 1665287"/>
                    <a:gd name="connsiteX14" fmla="*/ 577979 w 577979"/>
                    <a:gd name="connsiteY14" fmla="*/ 0 h 1665287"/>
                    <a:gd name="connsiteX0" fmla="*/ 369222 w 577979"/>
                    <a:gd name="connsiteY0" fmla="*/ 1665287 h 1665287"/>
                    <a:gd name="connsiteX1" fmla="*/ 402560 w 577979"/>
                    <a:gd name="connsiteY1" fmla="*/ 1598613 h 1665287"/>
                    <a:gd name="connsiteX2" fmla="*/ 373985 w 577979"/>
                    <a:gd name="connsiteY2" fmla="*/ 1535906 h 1665287"/>
                    <a:gd name="connsiteX3" fmla="*/ 335885 w 577979"/>
                    <a:gd name="connsiteY3" fmla="*/ 1408113 h 1665287"/>
                    <a:gd name="connsiteX4" fmla="*/ 304929 w 577979"/>
                    <a:gd name="connsiteY4" fmla="*/ 1284288 h 1665287"/>
                    <a:gd name="connsiteX5" fmla="*/ 339854 w 577979"/>
                    <a:gd name="connsiteY5" fmla="*/ 1200943 h 1665287"/>
                    <a:gd name="connsiteX6" fmla="*/ 222379 w 577979"/>
                    <a:gd name="connsiteY6" fmla="*/ 1109662 h 1665287"/>
                    <a:gd name="connsiteX7" fmla="*/ 204916 w 577979"/>
                    <a:gd name="connsiteY7" fmla="*/ 1003300 h 1665287"/>
                    <a:gd name="connsiteX8" fmla="*/ 63629 w 577979"/>
                    <a:gd name="connsiteY8" fmla="*/ 900113 h 1665287"/>
                    <a:gd name="connsiteX9" fmla="*/ 3304 w 577979"/>
                    <a:gd name="connsiteY9" fmla="*/ 814388 h 1665287"/>
                    <a:gd name="connsiteX10" fmla="*/ 12829 w 577979"/>
                    <a:gd name="connsiteY10" fmla="*/ 690563 h 1665287"/>
                    <a:gd name="connsiteX11" fmla="*/ 108079 w 577979"/>
                    <a:gd name="connsiteY11" fmla="*/ 561976 h 1665287"/>
                    <a:gd name="connsiteX12" fmla="*/ 246192 w 577979"/>
                    <a:gd name="connsiteY12" fmla="*/ 400051 h 1665287"/>
                    <a:gd name="connsiteX13" fmla="*/ 317629 w 577979"/>
                    <a:gd name="connsiteY13" fmla="*/ 314325 h 1665287"/>
                    <a:gd name="connsiteX14" fmla="*/ 446218 w 577979"/>
                    <a:gd name="connsiteY14" fmla="*/ 142875 h 1665287"/>
                    <a:gd name="connsiteX15" fmla="*/ 577979 w 577979"/>
                    <a:gd name="connsiteY15" fmla="*/ 0 h 1665287"/>
                    <a:gd name="connsiteX0" fmla="*/ 369222 w 577979"/>
                    <a:gd name="connsiteY0" fmla="*/ 1665287 h 1665287"/>
                    <a:gd name="connsiteX1" fmla="*/ 402560 w 577979"/>
                    <a:gd name="connsiteY1" fmla="*/ 1598613 h 1665287"/>
                    <a:gd name="connsiteX2" fmla="*/ 373985 w 577979"/>
                    <a:gd name="connsiteY2" fmla="*/ 1535906 h 1665287"/>
                    <a:gd name="connsiteX3" fmla="*/ 335885 w 577979"/>
                    <a:gd name="connsiteY3" fmla="*/ 1408113 h 1665287"/>
                    <a:gd name="connsiteX4" fmla="*/ 304929 w 577979"/>
                    <a:gd name="connsiteY4" fmla="*/ 1284288 h 1665287"/>
                    <a:gd name="connsiteX5" fmla="*/ 339854 w 577979"/>
                    <a:gd name="connsiteY5" fmla="*/ 1200943 h 1665287"/>
                    <a:gd name="connsiteX6" fmla="*/ 222379 w 577979"/>
                    <a:gd name="connsiteY6" fmla="*/ 1109662 h 1665287"/>
                    <a:gd name="connsiteX7" fmla="*/ 204916 w 577979"/>
                    <a:gd name="connsiteY7" fmla="*/ 1003300 h 1665287"/>
                    <a:gd name="connsiteX8" fmla="*/ 63629 w 577979"/>
                    <a:gd name="connsiteY8" fmla="*/ 900113 h 1665287"/>
                    <a:gd name="connsiteX9" fmla="*/ 3304 w 577979"/>
                    <a:gd name="connsiteY9" fmla="*/ 814388 h 1665287"/>
                    <a:gd name="connsiteX10" fmla="*/ 12829 w 577979"/>
                    <a:gd name="connsiteY10" fmla="*/ 690563 h 1665287"/>
                    <a:gd name="connsiteX11" fmla="*/ 108079 w 577979"/>
                    <a:gd name="connsiteY11" fmla="*/ 561976 h 1665287"/>
                    <a:gd name="connsiteX12" fmla="*/ 246192 w 577979"/>
                    <a:gd name="connsiteY12" fmla="*/ 400051 h 1665287"/>
                    <a:gd name="connsiteX13" fmla="*/ 317629 w 577979"/>
                    <a:gd name="connsiteY13" fmla="*/ 314325 h 1665287"/>
                    <a:gd name="connsiteX14" fmla="*/ 393830 w 577979"/>
                    <a:gd name="connsiteY14" fmla="*/ 133350 h 1665287"/>
                    <a:gd name="connsiteX15" fmla="*/ 577979 w 577979"/>
                    <a:gd name="connsiteY15" fmla="*/ 0 h 1665287"/>
                    <a:gd name="connsiteX0" fmla="*/ 369222 w 530354"/>
                    <a:gd name="connsiteY0" fmla="*/ 1670050 h 1670050"/>
                    <a:gd name="connsiteX1" fmla="*/ 402560 w 530354"/>
                    <a:gd name="connsiteY1" fmla="*/ 1603376 h 1670050"/>
                    <a:gd name="connsiteX2" fmla="*/ 373985 w 530354"/>
                    <a:gd name="connsiteY2" fmla="*/ 1540669 h 1670050"/>
                    <a:gd name="connsiteX3" fmla="*/ 335885 w 530354"/>
                    <a:gd name="connsiteY3" fmla="*/ 1412876 h 1670050"/>
                    <a:gd name="connsiteX4" fmla="*/ 304929 w 530354"/>
                    <a:gd name="connsiteY4" fmla="*/ 1289051 h 1670050"/>
                    <a:gd name="connsiteX5" fmla="*/ 339854 w 530354"/>
                    <a:gd name="connsiteY5" fmla="*/ 1205706 h 1670050"/>
                    <a:gd name="connsiteX6" fmla="*/ 222379 w 530354"/>
                    <a:gd name="connsiteY6" fmla="*/ 1114425 h 1670050"/>
                    <a:gd name="connsiteX7" fmla="*/ 204916 w 530354"/>
                    <a:gd name="connsiteY7" fmla="*/ 1008063 h 1670050"/>
                    <a:gd name="connsiteX8" fmla="*/ 63629 w 530354"/>
                    <a:gd name="connsiteY8" fmla="*/ 904876 h 1670050"/>
                    <a:gd name="connsiteX9" fmla="*/ 3304 w 530354"/>
                    <a:gd name="connsiteY9" fmla="*/ 819151 h 1670050"/>
                    <a:gd name="connsiteX10" fmla="*/ 12829 w 530354"/>
                    <a:gd name="connsiteY10" fmla="*/ 695326 h 1670050"/>
                    <a:gd name="connsiteX11" fmla="*/ 108079 w 530354"/>
                    <a:gd name="connsiteY11" fmla="*/ 566739 h 1670050"/>
                    <a:gd name="connsiteX12" fmla="*/ 246192 w 530354"/>
                    <a:gd name="connsiteY12" fmla="*/ 404814 h 1670050"/>
                    <a:gd name="connsiteX13" fmla="*/ 317629 w 530354"/>
                    <a:gd name="connsiteY13" fmla="*/ 319088 h 1670050"/>
                    <a:gd name="connsiteX14" fmla="*/ 393830 w 530354"/>
                    <a:gd name="connsiteY14" fmla="*/ 138113 h 1670050"/>
                    <a:gd name="connsiteX15" fmla="*/ 530354 w 530354"/>
                    <a:gd name="connsiteY15" fmla="*/ 0 h 1670050"/>
                    <a:gd name="connsiteX0" fmla="*/ 369222 w 530354"/>
                    <a:gd name="connsiteY0" fmla="*/ 1670050 h 1670050"/>
                    <a:gd name="connsiteX1" fmla="*/ 402560 w 530354"/>
                    <a:gd name="connsiteY1" fmla="*/ 1603376 h 1670050"/>
                    <a:gd name="connsiteX2" fmla="*/ 373985 w 530354"/>
                    <a:gd name="connsiteY2" fmla="*/ 1540669 h 1670050"/>
                    <a:gd name="connsiteX3" fmla="*/ 335885 w 530354"/>
                    <a:gd name="connsiteY3" fmla="*/ 1412876 h 1670050"/>
                    <a:gd name="connsiteX4" fmla="*/ 304929 w 530354"/>
                    <a:gd name="connsiteY4" fmla="*/ 1289051 h 1670050"/>
                    <a:gd name="connsiteX5" fmla="*/ 339854 w 530354"/>
                    <a:gd name="connsiteY5" fmla="*/ 1205706 h 1670050"/>
                    <a:gd name="connsiteX6" fmla="*/ 222379 w 530354"/>
                    <a:gd name="connsiteY6" fmla="*/ 1114425 h 1670050"/>
                    <a:gd name="connsiteX7" fmla="*/ 204916 w 530354"/>
                    <a:gd name="connsiteY7" fmla="*/ 1008063 h 1670050"/>
                    <a:gd name="connsiteX8" fmla="*/ 63629 w 530354"/>
                    <a:gd name="connsiteY8" fmla="*/ 904876 h 1670050"/>
                    <a:gd name="connsiteX9" fmla="*/ 3304 w 530354"/>
                    <a:gd name="connsiteY9" fmla="*/ 819151 h 1670050"/>
                    <a:gd name="connsiteX10" fmla="*/ 12829 w 530354"/>
                    <a:gd name="connsiteY10" fmla="*/ 695326 h 1670050"/>
                    <a:gd name="connsiteX11" fmla="*/ 108079 w 530354"/>
                    <a:gd name="connsiteY11" fmla="*/ 566739 h 1670050"/>
                    <a:gd name="connsiteX12" fmla="*/ 246192 w 530354"/>
                    <a:gd name="connsiteY12" fmla="*/ 404814 h 1670050"/>
                    <a:gd name="connsiteX13" fmla="*/ 317629 w 530354"/>
                    <a:gd name="connsiteY13" fmla="*/ 319088 h 1670050"/>
                    <a:gd name="connsiteX14" fmla="*/ 393830 w 530354"/>
                    <a:gd name="connsiteY14" fmla="*/ 138113 h 1670050"/>
                    <a:gd name="connsiteX15" fmla="*/ 530354 w 530354"/>
                    <a:gd name="connsiteY15" fmla="*/ 0 h 1670050"/>
                    <a:gd name="connsiteX0" fmla="*/ 369222 w 530354"/>
                    <a:gd name="connsiteY0" fmla="*/ 1670050 h 1670050"/>
                    <a:gd name="connsiteX1" fmla="*/ 402560 w 530354"/>
                    <a:gd name="connsiteY1" fmla="*/ 1603376 h 1670050"/>
                    <a:gd name="connsiteX2" fmla="*/ 373985 w 530354"/>
                    <a:gd name="connsiteY2" fmla="*/ 1540669 h 1670050"/>
                    <a:gd name="connsiteX3" fmla="*/ 335885 w 530354"/>
                    <a:gd name="connsiteY3" fmla="*/ 1412876 h 1670050"/>
                    <a:gd name="connsiteX4" fmla="*/ 304929 w 530354"/>
                    <a:gd name="connsiteY4" fmla="*/ 1289051 h 1670050"/>
                    <a:gd name="connsiteX5" fmla="*/ 358904 w 530354"/>
                    <a:gd name="connsiteY5" fmla="*/ 1181893 h 1670050"/>
                    <a:gd name="connsiteX6" fmla="*/ 222379 w 530354"/>
                    <a:gd name="connsiteY6" fmla="*/ 1114425 h 1670050"/>
                    <a:gd name="connsiteX7" fmla="*/ 204916 w 530354"/>
                    <a:gd name="connsiteY7" fmla="*/ 1008063 h 1670050"/>
                    <a:gd name="connsiteX8" fmla="*/ 63629 w 530354"/>
                    <a:gd name="connsiteY8" fmla="*/ 904876 h 1670050"/>
                    <a:gd name="connsiteX9" fmla="*/ 3304 w 530354"/>
                    <a:gd name="connsiteY9" fmla="*/ 819151 h 1670050"/>
                    <a:gd name="connsiteX10" fmla="*/ 12829 w 530354"/>
                    <a:gd name="connsiteY10" fmla="*/ 695326 h 1670050"/>
                    <a:gd name="connsiteX11" fmla="*/ 108079 w 530354"/>
                    <a:gd name="connsiteY11" fmla="*/ 566739 h 1670050"/>
                    <a:gd name="connsiteX12" fmla="*/ 246192 w 530354"/>
                    <a:gd name="connsiteY12" fmla="*/ 404814 h 1670050"/>
                    <a:gd name="connsiteX13" fmla="*/ 317629 w 530354"/>
                    <a:gd name="connsiteY13" fmla="*/ 319088 h 1670050"/>
                    <a:gd name="connsiteX14" fmla="*/ 393830 w 530354"/>
                    <a:gd name="connsiteY14" fmla="*/ 138113 h 1670050"/>
                    <a:gd name="connsiteX15" fmla="*/ 530354 w 530354"/>
                    <a:gd name="connsiteY15" fmla="*/ 0 h 1670050"/>
                    <a:gd name="connsiteX0" fmla="*/ 369222 w 530354"/>
                    <a:gd name="connsiteY0" fmla="*/ 1670050 h 1670050"/>
                    <a:gd name="connsiteX1" fmla="*/ 402560 w 530354"/>
                    <a:gd name="connsiteY1" fmla="*/ 1603376 h 1670050"/>
                    <a:gd name="connsiteX2" fmla="*/ 373985 w 530354"/>
                    <a:gd name="connsiteY2" fmla="*/ 1540669 h 1670050"/>
                    <a:gd name="connsiteX3" fmla="*/ 335885 w 530354"/>
                    <a:gd name="connsiteY3" fmla="*/ 1412876 h 1670050"/>
                    <a:gd name="connsiteX4" fmla="*/ 304929 w 530354"/>
                    <a:gd name="connsiteY4" fmla="*/ 1289051 h 1670050"/>
                    <a:gd name="connsiteX5" fmla="*/ 358904 w 530354"/>
                    <a:gd name="connsiteY5" fmla="*/ 1181893 h 1670050"/>
                    <a:gd name="connsiteX6" fmla="*/ 222379 w 530354"/>
                    <a:gd name="connsiteY6" fmla="*/ 1114425 h 1670050"/>
                    <a:gd name="connsiteX7" fmla="*/ 204916 w 530354"/>
                    <a:gd name="connsiteY7" fmla="*/ 1008063 h 1670050"/>
                    <a:gd name="connsiteX8" fmla="*/ 63629 w 530354"/>
                    <a:gd name="connsiteY8" fmla="*/ 904876 h 1670050"/>
                    <a:gd name="connsiteX9" fmla="*/ 3304 w 530354"/>
                    <a:gd name="connsiteY9" fmla="*/ 819151 h 1670050"/>
                    <a:gd name="connsiteX10" fmla="*/ 12829 w 530354"/>
                    <a:gd name="connsiteY10" fmla="*/ 695326 h 1670050"/>
                    <a:gd name="connsiteX11" fmla="*/ 108079 w 530354"/>
                    <a:gd name="connsiteY11" fmla="*/ 566739 h 1670050"/>
                    <a:gd name="connsiteX12" fmla="*/ 246192 w 530354"/>
                    <a:gd name="connsiteY12" fmla="*/ 404814 h 1670050"/>
                    <a:gd name="connsiteX13" fmla="*/ 279529 w 530354"/>
                    <a:gd name="connsiteY13" fmla="*/ 285751 h 1670050"/>
                    <a:gd name="connsiteX14" fmla="*/ 393830 w 530354"/>
                    <a:gd name="connsiteY14" fmla="*/ 138113 h 1670050"/>
                    <a:gd name="connsiteX15" fmla="*/ 530354 w 530354"/>
                    <a:gd name="connsiteY15" fmla="*/ 0 h 1670050"/>
                    <a:gd name="connsiteX0" fmla="*/ 369222 w 530354"/>
                    <a:gd name="connsiteY0" fmla="*/ 1670050 h 1670050"/>
                    <a:gd name="connsiteX1" fmla="*/ 402560 w 530354"/>
                    <a:gd name="connsiteY1" fmla="*/ 1603376 h 1670050"/>
                    <a:gd name="connsiteX2" fmla="*/ 373985 w 530354"/>
                    <a:gd name="connsiteY2" fmla="*/ 1540669 h 1670050"/>
                    <a:gd name="connsiteX3" fmla="*/ 335885 w 530354"/>
                    <a:gd name="connsiteY3" fmla="*/ 1412876 h 1670050"/>
                    <a:gd name="connsiteX4" fmla="*/ 304929 w 530354"/>
                    <a:gd name="connsiteY4" fmla="*/ 1289051 h 1670050"/>
                    <a:gd name="connsiteX5" fmla="*/ 358904 w 530354"/>
                    <a:gd name="connsiteY5" fmla="*/ 1181893 h 1670050"/>
                    <a:gd name="connsiteX6" fmla="*/ 222379 w 530354"/>
                    <a:gd name="connsiteY6" fmla="*/ 1114425 h 1670050"/>
                    <a:gd name="connsiteX7" fmla="*/ 204916 w 530354"/>
                    <a:gd name="connsiteY7" fmla="*/ 1008063 h 1670050"/>
                    <a:gd name="connsiteX8" fmla="*/ 63629 w 530354"/>
                    <a:gd name="connsiteY8" fmla="*/ 904876 h 1670050"/>
                    <a:gd name="connsiteX9" fmla="*/ 3304 w 530354"/>
                    <a:gd name="connsiteY9" fmla="*/ 819151 h 1670050"/>
                    <a:gd name="connsiteX10" fmla="*/ 12829 w 530354"/>
                    <a:gd name="connsiteY10" fmla="*/ 695326 h 1670050"/>
                    <a:gd name="connsiteX11" fmla="*/ 108079 w 530354"/>
                    <a:gd name="connsiteY11" fmla="*/ 566739 h 1670050"/>
                    <a:gd name="connsiteX12" fmla="*/ 246192 w 530354"/>
                    <a:gd name="connsiteY12" fmla="*/ 404814 h 1670050"/>
                    <a:gd name="connsiteX13" fmla="*/ 279529 w 530354"/>
                    <a:gd name="connsiteY13" fmla="*/ 285751 h 1670050"/>
                    <a:gd name="connsiteX14" fmla="*/ 331917 w 530354"/>
                    <a:gd name="connsiteY14" fmla="*/ 138113 h 1670050"/>
                    <a:gd name="connsiteX15" fmla="*/ 530354 w 530354"/>
                    <a:gd name="connsiteY15" fmla="*/ 0 h 1670050"/>
                    <a:gd name="connsiteX0" fmla="*/ 369222 w 530354"/>
                    <a:gd name="connsiteY0" fmla="*/ 1670050 h 1670050"/>
                    <a:gd name="connsiteX1" fmla="*/ 402560 w 530354"/>
                    <a:gd name="connsiteY1" fmla="*/ 1603376 h 1670050"/>
                    <a:gd name="connsiteX2" fmla="*/ 373985 w 530354"/>
                    <a:gd name="connsiteY2" fmla="*/ 1540669 h 1670050"/>
                    <a:gd name="connsiteX3" fmla="*/ 335885 w 530354"/>
                    <a:gd name="connsiteY3" fmla="*/ 1412876 h 1670050"/>
                    <a:gd name="connsiteX4" fmla="*/ 304929 w 530354"/>
                    <a:gd name="connsiteY4" fmla="*/ 1289051 h 1670050"/>
                    <a:gd name="connsiteX5" fmla="*/ 358904 w 530354"/>
                    <a:gd name="connsiteY5" fmla="*/ 1181893 h 1670050"/>
                    <a:gd name="connsiteX6" fmla="*/ 222379 w 530354"/>
                    <a:gd name="connsiteY6" fmla="*/ 1114425 h 1670050"/>
                    <a:gd name="connsiteX7" fmla="*/ 204916 w 530354"/>
                    <a:gd name="connsiteY7" fmla="*/ 1008063 h 1670050"/>
                    <a:gd name="connsiteX8" fmla="*/ 63629 w 530354"/>
                    <a:gd name="connsiteY8" fmla="*/ 904876 h 1670050"/>
                    <a:gd name="connsiteX9" fmla="*/ 3304 w 530354"/>
                    <a:gd name="connsiteY9" fmla="*/ 819151 h 1670050"/>
                    <a:gd name="connsiteX10" fmla="*/ 12829 w 530354"/>
                    <a:gd name="connsiteY10" fmla="*/ 695326 h 1670050"/>
                    <a:gd name="connsiteX11" fmla="*/ 108079 w 530354"/>
                    <a:gd name="connsiteY11" fmla="*/ 566739 h 1670050"/>
                    <a:gd name="connsiteX12" fmla="*/ 246192 w 530354"/>
                    <a:gd name="connsiteY12" fmla="*/ 404814 h 1670050"/>
                    <a:gd name="connsiteX13" fmla="*/ 308104 w 530354"/>
                    <a:gd name="connsiteY13" fmla="*/ 285751 h 1670050"/>
                    <a:gd name="connsiteX14" fmla="*/ 331917 w 530354"/>
                    <a:gd name="connsiteY14" fmla="*/ 138113 h 1670050"/>
                    <a:gd name="connsiteX15" fmla="*/ 530354 w 530354"/>
                    <a:gd name="connsiteY15" fmla="*/ 0 h 1670050"/>
                    <a:gd name="connsiteX0" fmla="*/ 369222 w 402560"/>
                    <a:gd name="connsiteY0" fmla="*/ 1531937 h 1531937"/>
                    <a:gd name="connsiteX1" fmla="*/ 402560 w 402560"/>
                    <a:gd name="connsiteY1" fmla="*/ 1465263 h 1531937"/>
                    <a:gd name="connsiteX2" fmla="*/ 373985 w 402560"/>
                    <a:gd name="connsiteY2" fmla="*/ 1402556 h 1531937"/>
                    <a:gd name="connsiteX3" fmla="*/ 335885 w 402560"/>
                    <a:gd name="connsiteY3" fmla="*/ 1274763 h 1531937"/>
                    <a:gd name="connsiteX4" fmla="*/ 304929 w 402560"/>
                    <a:gd name="connsiteY4" fmla="*/ 1150938 h 1531937"/>
                    <a:gd name="connsiteX5" fmla="*/ 358904 w 402560"/>
                    <a:gd name="connsiteY5" fmla="*/ 1043780 h 1531937"/>
                    <a:gd name="connsiteX6" fmla="*/ 222379 w 402560"/>
                    <a:gd name="connsiteY6" fmla="*/ 976312 h 1531937"/>
                    <a:gd name="connsiteX7" fmla="*/ 204916 w 402560"/>
                    <a:gd name="connsiteY7" fmla="*/ 869950 h 1531937"/>
                    <a:gd name="connsiteX8" fmla="*/ 63629 w 402560"/>
                    <a:gd name="connsiteY8" fmla="*/ 766763 h 1531937"/>
                    <a:gd name="connsiteX9" fmla="*/ 3304 w 402560"/>
                    <a:gd name="connsiteY9" fmla="*/ 681038 h 1531937"/>
                    <a:gd name="connsiteX10" fmla="*/ 12829 w 402560"/>
                    <a:gd name="connsiteY10" fmla="*/ 557213 h 1531937"/>
                    <a:gd name="connsiteX11" fmla="*/ 108079 w 402560"/>
                    <a:gd name="connsiteY11" fmla="*/ 428626 h 1531937"/>
                    <a:gd name="connsiteX12" fmla="*/ 246192 w 402560"/>
                    <a:gd name="connsiteY12" fmla="*/ 266701 h 1531937"/>
                    <a:gd name="connsiteX13" fmla="*/ 308104 w 402560"/>
                    <a:gd name="connsiteY13" fmla="*/ 147638 h 1531937"/>
                    <a:gd name="connsiteX14" fmla="*/ 331917 w 402560"/>
                    <a:gd name="connsiteY14" fmla="*/ 0 h 1531937"/>
                    <a:gd name="connsiteX0" fmla="*/ 369222 w 402560"/>
                    <a:gd name="connsiteY0" fmla="*/ 1531937 h 1531937"/>
                    <a:gd name="connsiteX1" fmla="*/ 402560 w 402560"/>
                    <a:gd name="connsiteY1" fmla="*/ 1465263 h 1531937"/>
                    <a:gd name="connsiteX2" fmla="*/ 373985 w 402560"/>
                    <a:gd name="connsiteY2" fmla="*/ 1402556 h 1531937"/>
                    <a:gd name="connsiteX3" fmla="*/ 335885 w 402560"/>
                    <a:gd name="connsiteY3" fmla="*/ 1274763 h 1531937"/>
                    <a:gd name="connsiteX4" fmla="*/ 304929 w 402560"/>
                    <a:gd name="connsiteY4" fmla="*/ 1150938 h 1531937"/>
                    <a:gd name="connsiteX5" fmla="*/ 358904 w 402560"/>
                    <a:gd name="connsiteY5" fmla="*/ 1043780 h 1531937"/>
                    <a:gd name="connsiteX6" fmla="*/ 222379 w 402560"/>
                    <a:gd name="connsiteY6" fmla="*/ 976312 h 1531937"/>
                    <a:gd name="connsiteX7" fmla="*/ 204916 w 402560"/>
                    <a:gd name="connsiteY7" fmla="*/ 869950 h 1531937"/>
                    <a:gd name="connsiteX8" fmla="*/ 63629 w 402560"/>
                    <a:gd name="connsiteY8" fmla="*/ 766763 h 1531937"/>
                    <a:gd name="connsiteX9" fmla="*/ 3304 w 402560"/>
                    <a:gd name="connsiteY9" fmla="*/ 681038 h 1531937"/>
                    <a:gd name="connsiteX10" fmla="*/ 12829 w 402560"/>
                    <a:gd name="connsiteY10" fmla="*/ 557213 h 1531937"/>
                    <a:gd name="connsiteX11" fmla="*/ 108079 w 402560"/>
                    <a:gd name="connsiteY11" fmla="*/ 428626 h 1531937"/>
                    <a:gd name="connsiteX12" fmla="*/ 246192 w 402560"/>
                    <a:gd name="connsiteY12" fmla="*/ 266701 h 1531937"/>
                    <a:gd name="connsiteX13" fmla="*/ 308104 w 402560"/>
                    <a:gd name="connsiteY13" fmla="*/ 147638 h 1531937"/>
                    <a:gd name="connsiteX14" fmla="*/ 331917 w 402560"/>
                    <a:gd name="connsiteY14" fmla="*/ 0 h 1531937"/>
                    <a:gd name="connsiteX0" fmla="*/ 369222 w 402560"/>
                    <a:gd name="connsiteY0" fmla="*/ 1531937 h 1531937"/>
                    <a:gd name="connsiteX1" fmla="*/ 402560 w 402560"/>
                    <a:gd name="connsiteY1" fmla="*/ 1465263 h 1531937"/>
                    <a:gd name="connsiteX2" fmla="*/ 373985 w 402560"/>
                    <a:gd name="connsiteY2" fmla="*/ 1402556 h 1531937"/>
                    <a:gd name="connsiteX3" fmla="*/ 335885 w 402560"/>
                    <a:gd name="connsiteY3" fmla="*/ 1274763 h 1531937"/>
                    <a:gd name="connsiteX4" fmla="*/ 304929 w 402560"/>
                    <a:gd name="connsiteY4" fmla="*/ 1150938 h 1531937"/>
                    <a:gd name="connsiteX5" fmla="*/ 358904 w 402560"/>
                    <a:gd name="connsiteY5" fmla="*/ 1043780 h 1531937"/>
                    <a:gd name="connsiteX6" fmla="*/ 222379 w 402560"/>
                    <a:gd name="connsiteY6" fmla="*/ 976312 h 1531937"/>
                    <a:gd name="connsiteX7" fmla="*/ 204916 w 402560"/>
                    <a:gd name="connsiteY7" fmla="*/ 869950 h 1531937"/>
                    <a:gd name="connsiteX8" fmla="*/ 63629 w 402560"/>
                    <a:gd name="connsiteY8" fmla="*/ 766763 h 1531937"/>
                    <a:gd name="connsiteX9" fmla="*/ 3304 w 402560"/>
                    <a:gd name="connsiteY9" fmla="*/ 681038 h 1531937"/>
                    <a:gd name="connsiteX10" fmla="*/ 12829 w 402560"/>
                    <a:gd name="connsiteY10" fmla="*/ 557213 h 1531937"/>
                    <a:gd name="connsiteX11" fmla="*/ 108079 w 402560"/>
                    <a:gd name="connsiteY11" fmla="*/ 428626 h 1531937"/>
                    <a:gd name="connsiteX12" fmla="*/ 246192 w 402560"/>
                    <a:gd name="connsiteY12" fmla="*/ 266701 h 1531937"/>
                    <a:gd name="connsiteX13" fmla="*/ 308104 w 402560"/>
                    <a:gd name="connsiteY13" fmla="*/ 147638 h 1531937"/>
                    <a:gd name="connsiteX14" fmla="*/ 331917 w 402560"/>
                    <a:gd name="connsiteY14" fmla="*/ 0 h 1531937"/>
                    <a:gd name="connsiteX0" fmla="*/ 369222 w 402560"/>
                    <a:gd name="connsiteY0" fmla="*/ 1531937 h 1531937"/>
                    <a:gd name="connsiteX1" fmla="*/ 402560 w 402560"/>
                    <a:gd name="connsiteY1" fmla="*/ 1465263 h 1531937"/>
                    <a:gd name="connsiteX2" fmla="*/ 373985 w 402560"/>
                    <a:gd name="connsiteY2" fmla="*/ 1402556 h 1531937"/>
                    <a:gd name="connsiteX3" fmla="*/ 335885 w 402560"/>
                    <a:gd name="connsiteY3" fmla="*/ 1274763 h 1531937"/>
                    <a:gd name="connsiteX4" fmla="*/ 304929 w 402560"/>
                    <a:gd name="connsiteY4" fmla="*/ 1150938 h 1531937"/>
                    <a:gd name="connsiteX5" fmla="*/ 358904 w 402560"/>
                    <a:gd name="connsiteY5" fmla="*/ 1043780 h 1531937"/>
                    <a:gd name="connsiteX6" fmla="*/ 222379 w 402560"/>
                    <a:gd name="connsiteY6" fmla="*/ 976312 h 1531937"/>
                    <a:gd name="connsiteX7" fmla="*/ 204916 w 402560"/>
                    <a:gd name="connsiteY7" fmla="*/ 869950 h 1531937"/>
                    <a:gd name="connsiteX8" fmla="*/ 63629 w 402560"/>
                    <a:gd name="connsiteY8" fmla="*/ 766763 h 1531937"/>
                    <a:gd name="connsiteX9" fmla="*/ 3304 w 402560"/>
                    <a:gd name="connsiteY9" fmla="*/ 681038 h 1531937"/>
                    <a:gd name="connsiteX10" fmla="*/ 12829 w 402560"/>
                    <a:gd name="connsiteY10" fmla="*/ 557213 h 1531937"/>
                    <a:gd name="connsiteX11" fmla="*/ 108079 w 402560"/>
                    <a:gd name="connsiteY11" fmla="*/ 428626 h 1531937"/>
                    <a:gd name="connsiteX12" fmla="*/ 246192 w 402560"/>
                    <a:gd name="connsiteY12" fmla="*/ 266701 h 1531937"/>
                    <a:gd name="connsiteX13" fmla="*/ 308104 w 402560"/>
                    <a:gd name="connsiteY13" fmla="*/ 147638 h 1531937"/>
                    <a:gd name="connsiteX14" fmla="*/ 331917 w 402560"/>
                    <a:gd name="connsiteY14" fmla="*/ 0 h 1531937"/>
                    <a:gd name="connsiteX0" fmla="*/ 369222 w 402560"/>
                    <a:gd name="connsiteY0" fmla="*/ 1531937 h 1531937"/>
                    <a:gd name="connsiteX1" fmla="*/ 402560 w 402560"/>
                    <a:gd name="connsiteY1" fmla="*/ 1465263 h 1531937"/>
                    <a:gd name="connsiteX2" fmla="*/ 373985 w 402560"/>
                    <a:gd name="connsiteY2" fmla="*/ 1402556 h 1531937"/>
                    <a:gd name="connsiteX3" fmla="*/ 335885 w 402560"/>
                    <a:gd name="connsiteY3" fmla="*/ 1274763 h 1531937"/>
                    <a:gd name="connsiteX4" fmla="*/ 304929 w 402560"/>
                    <a:gd name="connsiteY4" fmla="*/ 1150938 h 1531937"/>
                    <a:gd name="connsiteX5" fmla="*/ 358904 w 402560"/>
                    <a:gd name="connsiteY5" fmla="*/ 1043780 h 1531937"/>
                    <a:gd name="connsiteX6" fmla="*/ 222379 w 402560"/>
                    <a:gd name="connsiteY6" fmla="*/ 976312 h 1531937"/>
                    <a:gd name="connsiteX7" fmla="*/ 204916 w 402560"/>
                    <a:gd name="connsiteY7" fmla="*/ 869950 h 1531937"/>
                    <a:gd name="connsiteX8" fmla="*/ 63629 w 402560"/>
                    <a:gd name="connsiteY8" fmla="*/ 766763 h 1531937"/>
                    <a:gd name="connsiteX9" fmla="*/ 3304 w 402560"/>
                    <a:gd name="connsiteY9" fmla="*/ 681038 h 1531937"/>
                    <a:gd name="connsiteX10" fmla="*/ 12829 w 402560"/>
                    <a:gd name="connsiteY10" fmla="*/ 557213 h 1531937"/>
                    <a:gd name="connsiteX11" fmla="*/ 108079 w 402560"/>
                    <a:gd name="connsiteY11" fmla="*/ 428626 h 1531937"/>
                    <a:gd name="connsiteX12" fmla="*/ 246192 w 402560"/>
                    <a:gd name="connsiteY12" fmla="*/ 266701 h 1531937"/>
                    <a:gd name="connsiteX13" fmla="*/ 308104 w 402560"/>
                    <a:gd name="connsiteY13" fmla="*/ 147638 h 1531937"/>
                    <a:gd name="connsiteX14" fmla="*/ 331917 w 402560"/>
                    <a:gd name="connsiteY14" fmla="*/ 0 h 1531937"/>
                    <a:gd name="connsiteX0" fmla="*/ 369222 w 402560"/>
                    <a:gd name="connsiteY0" fmla="*/ 1531937 h 1531937"/>
                    <a:gd name="connsiteX1" fmla="*/ 402560 w 402560"/>
                    <a:gd name="connsiteY1" fmla="*/ 1465263 h 1531937"/>
                    <a:gd name="connsiteX2" fmla="*/ 373985 w 402560"/>
                    <a:gd name="connsiteY2" fmla="*/ 1402556 h 1531937"/>
                    <a:gd name="connsiteX3" fmla="*/ 335885 w 402560"/>
                    <a:gd name="connsiteY3" fmla="*/ 1274763 h 1531937"/>
                    <a:gd name="connsiteX4" fmla="*/ 304929 w 402560"/>
                    <a:gd name="connsiteY4" fmla="*/ 1150938 h 1531937"/>
                    <a:gd name="connsiteX5" fmla="*/ 358904 w 402560"/>
                    <a:gd name="connsiteY5" fmla="*/ 1043780 h 1531937"/>
                    <a:gd name="connsiteX6" fmla="*/ 222379 w 402560"/>
                    <a:gd name="connsiteY6" fmla="*/ 976312 h 1531937"/>
                    <a:gd name="connsiteX7" fmla="*/ 204916 w 402560"/>
                    <a:gd name="connsiteY7" fmla="*/ 869950 h 1531937"/>
                    <a:gd name="connsiteX8" fmla="*/ 63629 w 402560"/>
                    <a:gd name="connsiteY8" fmla="*/ 766763 h 1531937"/>
                    <a:gd name="connsiteX9" fmla="*/ 3304 w 402560"/>
                    <a:gd name="connsiteY9" fmla="*/ 681038 h 1531937"/>
                    <a:gd name="connsiteX10" fmla="*/ 12829 w 402560"/>
                    <a:gd name="connsiteY10" fmla="*/ 557213 h 1531937"/>
                    <a:gd name="connsiteX11" fmla="*/ 108079 w 402560"/>
                    <a:gd name="connsiteY11" fmla="*/ 428626 h 1531937"/>
                    <a:gd name="connsiteX12" fmla="*/ 246192 w 402560"/>
                    <a:gd name="connsiteY12" fmla="*/ 266701 h 1531937"/>
                    <a:gd name="connsiteX13" fmla="*/ 308104 w 402560"/>
                    <a:gd name="connsiteY13" fmla="*/ 147638 h 1531937"/>
                    <a:gd name="connsiteX14" fmla="*/ 331917 w 402560"/>
                    <a:gd name="connsiteY14" fmla="*/ 0 h 1531937"/>
                    <a:gd name="connsiteX0" fmla="*/ 369222 w 402560"/>
                    <a:gd name="connsiteY0" fmla="*/ 1531937 h 1531937"/>
                    <a:gd name="connsiteX1" fmla="*/ 402560 w 402560"/>
                    <a:gd name="connsiteY1" fmla="*/ 1465263 h 1531937"/>
                    <a:gd name="connsiteX2" fmla="*/ 373985 w 402560"/>
                    <a:gd name="connsiteY2" fmla="*/ 1402556 h 1531937"/>
                    <a:gd name="connsiteX3" fmla="*/ 335885 w 402560"/>
                    <a:gd name="connsiteY3" fmla="*/ 1274763 h 1531937"/>
                    <a:gd name="connsiteX4" fmla="*/ 304929 w 402560"/>
                    <a:gd name="connsiteY4" fmla="*/ 1150938 h 1531937"/>
                    <a:gd name="connsiteX5" fmla="*/ 358904 w 402560"/>
                    <a:gd name="connsiteY5" fmla="*/ 1043780 h 1531937"/>
                    <a:gd name="connsiteX6" fmla="*/ 222379 w 402560"/>
                    <a:gd name="connsiteY6" fmla="*/ 976312 h 1531937"/>
                    <a:gd name="connsiteX7" fmla="*/ 204916 w 402560"/>
                    <a:gd name="connsiteY7" fmla="*/ 869950 h 1531937"/>
                    <a:gd name="connsiteX8" fmla="*/ 63629 w 402560"/>
                    <a:gd name="connsiteY8" fmla="*/ 766763 h 1531937"/>
                    <a:gd name="connsiteX9" fmla="*/ 3304 w 402560"/>
                    <a:gd name="connsiteY9" fmla="*/ 681038 h 1531937"/>
                    <a:gd name="connsiteX10" fmla="*/ 12829 w 402560"/>
                    <a:gd name="connsiteY10" fmla="*/ 557213 h 1531937"/>
                    <a:gd name="connsiteX11" fmla="*/ 108079 w 402560"/>
                    <a:gd name="connsiteY11" fmla="*/ 428626 h 1531937"/>
                    <a:gd name="connsiteX12" fmla="*/ 246192 w 402560"/>
                    <a:gd name="connsiteY12" fmla="*/ 266701 h 1531937"/>
                    <a:gd name="connsiteX13" fmla="*/ 308104 w 402560"/>
                    <a:gd name="connsiteY13" fmla="*/ 147638 h 1531937"/>
                    <a:gd name="connsiteX14" fmla="*/ 331917 w 402560"/>
                    <a:gd name="connsiteY14" fmla="*/ 0 h 1531937"/>
                    <a:gd name="connsiteX0" fmla="*/ 369222 w 402560"/>
                    <a:gd name="connsiteY0" fmla="*/ 1531937 h 1531937"/>
                    <a:gd name="connsiteX1" fmla="*/ 402560 w 402560"/>
                    <a:gd name="connsiteY1" fmla="*/ 1465263 h 1531937"/>
                    <a:gd name="connsiteX2" fmla="*/ 373985 w 402560"/>
                    <a:gd name="connsiteY2" fmla="*/ 1402556 h 1531937"/>
                    <a:gd name="connsiteX3" fmla="*/ 335885 w 402560"/>
                    <a:gd name="connsiteY3" fmla="*/ 1274763 h 1531937"/>
                    <a:gd name="connsiteX4" fmla="*/ 304929 w 402560"/>
                    <a:gd name="connsiteY4" fmla="*/ 1150938 h 1531937"/>
                    <a:gd name="connsiteX5" fmla="*/ 358904 w 402560"/>
                    <a:gd name="connsiteY5" fmla="*/ 1043780 h 1531937"/>
                    <a:gd name="connsiteX6" fmla="*/ 222379 w 402560"/>
                    <a:gd name="connsiteY6" fmla="*/ 976312 h 1531937"/>
                    <a:gd name="connsiteX7" fmla="*/ 204916 w 402560"/>
                    <a:gd name="connsiteY7" fmla="*/ 869950 h 1531937"/>
                    <a:gd name="connsiteX8" fmla="*/ 63629 w 402560"/>
                    <a:gd name="connsiteY8" fmla="*/ 766763 h 1531937"/>
                    <a:gd name="connsiteX9" fmla="*/ 3304 w 402560"/>
                    <a:gd name="connsiteY9" fmla="*/ 681038 h 1531937"/>
                    <a:gd name="connsiteX10" fmla="*/ 12829 w 402560"/>
                    <a:gd name="connsiteY10" fmla="*/ 557213 h 1531937"/>
                    <a:gd name="connsiteX11" fmla="*/ 108079 w 402560"/>
                    <a:gd name="connsiteY11" fmla="*/ 428626 h 1531937"/>
                    <a:gd name="connsiteX12" fmla="*/ 246192 w 402560"/>
                    <a:gd name="connsiteY12" fmla="*/ 266701 h 1531937"/>
                    <a:gd name="connsiteX13" fmla="*/ 308104 w 402560"/>
                    <a:gd name="connsiteY13" fmla="*/ 147638 h 1531937"/>
                    <a:gd name="connsiteX14" fmla="*/ 331917 w 402560"/>
                    <a:gd name="connsiteY14" fmla="*/ 0 h 1531937"/>
                    <a:gd name="connsiteX0" fmla="*/ 369222 w 402585"/>
                    <a:gd name="connsiteY0" fmla="*/ 1531937 h 1531937"/>
                    <a:gd name="connsiteX1" fmla="*/ 402560 w 402585"/>
                    <a:gd name="connsiteY1" fmla="*/ 1465263 h 1531937"/>
                    <a:gd name="connsiteX2" fmla="*/ 373985 w 402585"/>
                    <a:gd name="connsiteY2" fmla="*/ 1402556 h 1531937"/>
                    <a:gd name="connsiteX3" fmla="*/ 335885 w 402585"/>
                    <a:gd name="connsiteY3" fmla="*/ 1274763 h 1531937"/>
                    <a:gd name="connsiteX4" fmla="*/ 304929 w 402585"/>
                    <a:gd name="connsiteY4" fmla="*/ 1150938 h 1531937"/>
                    <a:gd name="connsiteX5" fmla="*/ 358904 w 402585"/>
                    <a:gd name="connsiteY5" fmla="*/ 1043780 h 1531937"/>
                    <a:gd name="connsiteX6" fmla="*/ 222379 w 402585"/>
                    <a:gd name="connsiteY6" fmla="*/ 976312 h 1531937"/>
                    <a:gd name="connsiteX7" fmla="*/ 204916 w 402585"/>
                    <a:gd name="connsiteY7" fmla="*/ 869950 h 1531937"/>
                    <a:gd name="connsiteX8" fmla="*/ 63629 w 402585"/>
                    <a:gd name="connsiteY8" fmla="*/ 766763 h 1531937"/>
                    <a:gd name="connsiteX9" fmla="*/ 3304 w 402585"/>
                    <a:gd name="connsiteY9" fmla="*/ 681038 h 1531937"/>
                    <a:gd name="connsiteX10" fmla="*/ 12829 w 402585"/>
                    <a:gd name="connsiteY10" fmla="*/ 557213 h 1531937"/>
                    <a:gd name="connsiteX11" fmla="*/ 108079 w 402585"/>
                    <a:gd name="connsiteY11" fmla="*/ 428626 h 1531937"/>
                    <a:gd name="connsiteX12" fmla="*/ 246192 w 402585"/>
                    <a:gd name="connsiteY12" fmla="*/ 266701 h 1531937"/>
                    <a:gd name="connsiteX13" fmla="*/ 308104 w 402585"/>
                    <a:gd name="connsiteY13" fmla="*/ 147638 h 1531937"/>
                    <a:gd name="connsiteX14" fmla="*/ 331917 w 402585"/>
                    <a:gd name="connsiteY14" fmla="*/ 0 h 1531937"/>
                    <a:gd name="connsiteX0" fmla="*/ 369222 w 402585"/>
                    <a:gd name="connsiteY0" fmla="*/ 1531937 h 1531937"/>
                    <a:gd name="connsiteX1" fmla="*/ 402560 w 402585"/>
                    <a:gd name="connsiteY1" fmla="*/ 1465263 h 1531937"/>
                    <a:gd name="connsiteX2" fmla="*/ 373985 w 402585"/>
                    <a:gd name="connsiteY2" fmla="*/ 1402556 h 1531937"/>
                    <a:gd name="connsiteX3" fmla="*/ 335885 w 402585"/>
                    <a:gd name="connsiteY3" fmla="*/ 1274763 h 1531937"/>
                    <a:gd name="connsiteX4" fmla="*/ 304929 w 402585"/>
                    <a:gd name="connsiteY4" fmla="*/ 1150938 h 1531937"/>
                    <a:gd name="connsiteX5" fmla="*/ 358904 w 402585"/>
                    <a:gd name="connsiteY5" fmla="*/ 1043780 h 1531937"/>
                    <a:gd name="connsiteX6" fmla="*/ 222379 w 402585"/>
                    <a:gd name="connsiteY6" fmla="*/ 976312 h 1531937"/>
                    <a:gd name="connsiteX7" fmla="*/ 204916 w 402585"/>
                    <a:gd name="connsiteY7" fmla="*/ 869950 h 1531937"/>
                    <a:gd name="connsiteX8" fmla="*/ 63629 w 402585"/>
                    <a:gd name="connsiteY8" fmla="*/ 766763 h 1531937"/>
                    <a:gd name="connsiteX9" fmla="*/ 3304 w 402585"/>
                    <a:gd name="connsiteY9" fmla="*/ 681038 h 1531937"/>
                    <a:gd name="connsiteX10" fmla="*/ 12829 w 402585"/>
                    <a:gd name="connsiteY10" fmla="*/ 557213 h 1531937"/>
                    <a:gd name="connsiteX11" fmla="*/ 108079 w 402585"/>
                    <a:gd name="connsiteY11" fmla="*/ 428626 h 1531937"/>
                    <a:gd name="connsiteX12" fmla="*/ 246192 w 402585"/>
                    <a:gd name="connsiteY12" fmla="*/ 266701 h 1531937"/>
                    <a:gd name="connsiteX13" fmla="*/ 308104 w 402585"/>
                    <a:gd name="connsiteY13" fmla="*/ 147638 h 1531937"/>
                    <a:gd name="connsiteX14" fmla="*/ 331917 w 402585"/>
                    <a:gd name="connsiteY14" fmla="*/ 0 h 1531937"/>
                    <a:gd name="connsiteX0" fmla="*/ 369222 w 402585"/>
                    <a:gd name="connsiteY0" fmla="*/ 1531937 h 1531937"/>
                    <a:gd name="connsiteX1" fmla="*/ 402560 w 402585"/>
                    <a:gd name="connsiteY1" fmla="*/ 1465263 h 1531937"/>
                    <a:gd name="connsiteX2" fmla="*/ 373985 w 402585"/>
                    <a:gd name="connsiteY2" fmla="*/ 1402556 h 1531937"/>
                    <a:gd name="connsiteX3" fmla="*/ 335885 w 402585"/>
                    <a:gd name="connsiteY3" fmla="*/ 1274763 h 1531937"/>
                    <a:gd name="connsiteX4" fmla="*/ 304929 w 402585"/>
                    <a:gd name="connsiteY4" fmla="*/ 1150938 h 1531937"/>
                    <a:gd name="connsiteX5" fmla="*/ 358904 w 402585"/>
                    <a:gd name="connsiteY5" fmla="*/ 1043780 h 1531937"/>
                    <a:gd name="connsiteX6" fmla="*/ 222379 w 402585"/>
                    <a:gd name="connsiteY6" fmla="*/ 976312 h 1531937"/>
                    <a:gd name="connsiteX7" fmla="*/ 204916 w 402585"/>
                    <a:gd name="connsiteY7" fmla="*/ 869950 h 1531937"/>
                    <a:gd name="connsiteX8" fmla="*/ 63629 w 402585"/>
                    <a:gd name="connsiteY8" fmla="*/ 766763 h 1531937"/>
                    <a:gd name="connsiteX9" fmla="*/ 3304 w 402585"/>
                    <a:gd name="connsiteY9" fmla="*/ 681038 h 1531937"/>
                    <a:gd name="connsiteX10" fmla="*/ 12829 w 402585"/>
                    <a:gd name="connsiteY10" fmla="*/ 557213 h 1531937"/>
                    <a:gd name="connsiteX11" fmla="*/ 108079 w 402585"/>
                    <a:gd name="connsiteY11" fmla="*/ 428626 h 1531937"/>
                    <a:gd name="connsiteX12" fmla="*/ 246192 w 402585"/>
                    <a:gd name="connsiteY12" fmla="*/ 266701 h 1531937"/>
                    <a:gd name="connsiteX13" fmla="*/ 308104 w 402585"/>
                    <a:gd name="connsiteY13" fmla="*/ 147638 h 1531937"/>
                    <a:gd name="connsiteX14" fmla="*/ 331917 w 402585"/>
                    <a:gd name="connsiteY14" fmla="*/ 0 h 1531937"/>
                    <a:gd name="connsiteX0" fmla="*/ 369222 w 402585"/>
                    <a:gd name="connsiteY0" fmla="*/ 1531937 h 1531937"/>
                    <a:gd name="connsiteX1" fmla="*/ 402560 w 402585"/>
                    <a:gd name="connsiteY1" fmla="*/ 1465263 h 1531937"/>
                    <a:gd name="connsiteX2" fmla="*/ 373985 w 402585"/>
                    <a:gd name="connsiteY2" fmla="*/ 1402556 h 1531937"/>
                    <a:gd name="connsiteX3" fmla="*/ 335885 w 402585"/>
                    <a:gd name="connsiteY3" fmla="*/ 1274763 h 1531937"/>
                    <a:gd name="connsiteX4" fmla="*/ 304929 w 402585"/>
                    <a:gd name="connsiteY4" fmla="*/ 1150938 h 1531937"/>
                    <a:gd name="connsiteX5" fmla="*/ 358904 w 402585"/>
                    <a:gd name="connsiteY5" fmla="*/ 1043780 h 1531937"/>
                    <a:gd name="connsiteX6" fmla="*/ 222379 w 402585"/>
                    <a:gd name="connsiteY6" fmla="*/ 976312 h 1531937"/>
                    <a:gd name="connsiteX7" fmla="*/ 204916 w 402585"/>
                    <a:gd name="connsiteY7" fmla="*/ 869950 h 1531937"/>
                    <a:gd name="connsiteX8" fmla="*/ 63629 w 402585"/>
                    <a:gd name="connsiteY8" fmla="*/ 766763 h 1531937"/>
                    <a:gd name="connsiteX9" fmla="*/ 3304 w 402585"/>
                    <a:gd name="connsiteY9" fmla="*/ 681038 h 1531937"/>
                    <a:gd name="connsiteX10" fmla="*/ 12829 w 402585"/>
                    <a:gd name="connsiteY10" fmla="*/ 557213 h 1531937"/>
                    <a:gd name="connsiteX11" fmla="*/ 108079 w 402585"/>
                    <a:gd name="connsiteY11" fmla="*/ 428626 h 1531937"/>
                    <a:gd name="connsiteX12" fmla="*/ 246192 w 402585"/>
                    <a:gd name="connsiteY12" fmla="*/ 266701 h 1531937"/>
                    <a:gd name="connsiteX13" fmla="*/ 308104 w 402585"/>
                    <a:gd name="connsiteY13" fmla="*/ 147638 h 1531937"/>
                    <a:gd name="connsiteX14" fmla="*/ 331917 w 402585"/>
                    <a:gd name="connsiteY14" fmla="*/ 0 h 1531937"/>
                    <a:gd name="connsiteX0" fmla="*/ 369222 w 403286"/>
                    <a:gd name="connsiteY0" fmla="*/ 1531937 h 1531937"/>
                    <a:gd name="connsiteX1" fmla="*/ 402560 w 403286"/>
                    <a:gd name="connsiteY1" fmla="*/ 1465263 h 1531937"/>
                    <a:gd name="connsiteX2" fmla="*/ 335885 w 403286"/>
                    <a:gd name="connsiteY2" fmla="*/ 1274763 h 1531937"/>
                    <a:gd name="connsiteX3" fmla="*/ 304929 w 403286"/>
                    <a:gd name="connsiteY3" fmla="*/ 1150938 h 1531937"/>
                    <a:gd name="connsiteX4" fmla="*/ 358904 w 403286"/>
                    <a:gd name="connsiteY4" fmla="*/ 1043780 h 1531937"/>
                    <a:gd name="connsiteX5" fmla="*/ 222379 w 403286"/>
                    <a:gd name="connsiteY5" fmla="*/ 976312 h 1531937"/>
                    <a:gd name="connsiteX6" fmla="*/ 204916 w 403286"/>
                    <a:gd name="connsiteY6" fmla="*/ 869950 h 1531937"/>
                    <a:gd name="connsiteX7" fmla="*/ 63629 w 403286"/>
                    <a:gd name="connsiteY7" fmla="*/ 766763 h 1531937"/>
                    <a:gd name="connsiteX8" fmla="*/ 3304 w 403286"/>
                    <a:gd name="connsiteY8" fmla="*/ 681038 h 1531937"/>
                    <a:gd name="connsiteX9" fmla="*/ 12829 w 403286"/>
                    <a:gd name="connsiteY9" fmla="*/ 557213 h 1531937"/>
                    <a:gd name="connsiteX10" fmla="*/ 108079 w 403286"/>
                    <a:gd name="connsiteY10" fmla="*/ 428626 h 1531937"/>
                    <a:gd name="connsiteX11" fmla="*/ 246192 w 403286"/>
                    <a:gd name="connsiteY11" fmla="*/ 266701 h 1531937"/>
                    <a:gd name="connsiteX12" fmla="*/ 308104 w 403286"/>
                    <a:gd name="connsiteY12" fmla="*/ 147638 h 1531937"/>
                    <a:gd name="connsiteX13" fmla="*/ 331917 w 403286"/>
                    <a:gd name="connsiteY13" fmla="*/ 0 h 1531937"/>
                    <a:gd name="connsiteX0" fmla="*/ 369222 w 412645"/>
                    <a:gd name="connsiteY0" fmla="*/ 1531937 h 1531937"/>
                    <a:gd name="connsiteX1" fmla="*/ 412085 w 412645"/>
                    <a:gd name="connsiteY1" fmla="*/ 1414463 h 1531937"/>
                    <a:gd name="connsiteX2" fmla="*/ 335885 w 412645"/>
                    <a:gd name="connsiteY2" fmla="*/ 1274763 h 1531937"/>
                    <a:gd name="connsiteX3" fmla="*/ 304929 w 412645"/>
                    <a:gd name="connsiteY3" fmla="*/ 1150938 h 1531937"/>
                    <a:gd name="connsiteX4" fmla="*/ 358904 w 412645"/>
                    <a:gd name="connsiteY4" fmla="*/ 1043780 h 1531937"/>
                    <a:gd name="connsiteX5" fmla="*/ 222379 w 412645"/>
                    <a:gd name="connsiteY5" fmla="*/ 976312 h 1531937"/>
                    <a:gd name="connsiteX6" fmla="*/ 204916 w 412645"/>
                    <a:gd name="connsiteY6" fmla="*/ 869950 h 1531937"/>
                    <a:gd name="connsiteX7" fmla="*/ 63629 w 412645"/>
                    <a:gd name="connsiteY7" fmla="*/ 766763 h 1531937"/>
                    <a:gd name="connsiteX8" fmla="*/ 3304 w 412645"/>
                    <a:gd name="connsiteY8" fmla="*/ 681038 h 1531937"/>
                    <a:gd name="connsiteX9" fmla="*/ 12829 w 412645"/>
                    <a:gd name="connsiteY9" fmla="*/ 557213 h 1531937"/>
                    <a:gd name="connsiteX10" fmla="*/ 108079 w 412645"/>
                    <a:gd name="connsiteY10" fmla="*/ 428626 h 1531937"/>
                    <a:gd name="connsiteX11" fmla="*/ 246192 w 412645"/>
                    <a:gd name="connsiteY11" fmla="*/ 266701 h 1531937"/>
                    <a:gd name="connsiteX12" fmla="*/ 308104 w 412645"/>
                    <a:gd name="connsiteY12" fmla="*/ 147638 h 1531937"/>
                    <a:gd name="connsiteX13" fmla="*/ 331917 w 412645"/>
                    <a:gd name="connsiteY13" fmla="*/ 0 h 1531937"/>
                    <a:gd name="connsiteX0" fmla="*/ 369222 w 412645"/>
                    <a:gd name="connsiteY0" fmla="*/ 1531937 h 1531937"/>
                    <a:gd name="connsiteX1" fmla="*/ 412085 w 412645"/>
                    <a:gd name="connsiteY1" fmla="*/ 1414463 h 1531937"/>
                    <a:gd name="connsiteX2" fmla="*/ 335885 w 412645"/>
                    <a:gd name="connsiteY2" fmla="*/ 1274763 h 1531937"/>
                    <a:gd name="connsiteX3" fmla="*/ 304929 w 412645"/>
                    <a:gd name="connsiteY3" fmla="*/ 1150938 h 1531937"/>
                    <a:gd name="connsiteX4" fmla="*/ 358904 w 412645"/>
                    <a:gd name="connsiteY4" fmla="*/ 1043780 h 1531937"/>
                    <a:gd name="connsiteX5" fmla="*/ 222379 w 412645"/>
                    <a:gd name="connsiteY5" fmla="*/ 976312 h 1531937"/>
                    <a:gd name="connsiteX6" fmla="*/ 204916 w 412645"/>
                    <a:gd name="connsiteY6" fmla="*/ 869950 h 1531937"/>
                    <a:gd name="connsiteX7" fmla="*/ 63629 w 412645"/>
                    <a:gd name="connsiteY7" fmla="*/ 766763 h 1531937"/>
                    <a:gd name="connsiteX8" fmla="*/ 3304 w 412645"/>
                    <a:gd name="connsiteY8" fmla="*/ 681038 h 1531937"/>
                    <a:gd name="connsiteX9" fmla="*/ 12829 w 412645"/>
                    <a:gd name="connsiteY9" fmla="*/ 557213 h 1531937"/>
                    <a:gd name="connsiteX10" fmla="*/ 108079 w 412645"/>
                    <a:gd name="connsiteY10" fmla="*/ 428626 h 1531937"/>
                    <a:gd name="connsiteX11" fmla="*/ 246192 w 412645"/>
                    <a:gd name="connsiteY11" fmla="*/ 266701 h 1531937"/>
                    <a:gd name="connsiteX12" fmla="*/ 308104 w 412645"/>
                    <a:gd name="connsiteY12" fmla="*/ 147638 h 1531937"/>
                    <a:gd name="connsiteX13" fmla="*/ 331917 w 412645"/>
                    <a:gd name="connsiteY13" fmla="*/ 0 h 1531937"/>
                    <a:gd name="connsiteX0" fmla="*/ 368155 w 411578"/>
                    <a:gd name="connsiteY0" fmla="*/ 1531937 h 1531937"/>
                    <a:gd name="connsiteX1" fmla="*/ 411018 w 411578"/>
                    <a:gd name="connsiteY1" fmla="*/ 1414463 h 1531937"/>
                    <a:gd name="connsiteX2" fmla="*/ 334818 w 411578"/>
                    <a:gd name="connsiteY2" fmla="*/ 1274763 h 1531937"/>
                    <a:gd name="connsiteX3" fmla="*/ 303862 w 411578"/>
                    <a:gd name="connsiteY3" fmla="*/ 1150938 h 1531937"/>
                    <a:gd name="connsiteX4" fmla="*/ 357837 w 411578"/>
                    <a:gd name="connsiteY4" fmla="*/ 1043780 h 1531937"/>
                    <a:gd name="connsiteX5" fmla="*/ 221312 w 411578"/>
                    <a:gd name="connsiteY5" fmla="*/ 976312 h 1531937"/>
                    <a:gd name="connsiteX6" fmla="*/ 203849 w 411578"/>
                    <a:gd name="connsiteY6" fmla="*/ 869950 h 1531937"/>
                    <a:gd name="connsiteX7" fmla="*/ 62562 w 411578"/>
                    <a:gd name="connsiteY7" fmla="*/ 766763 h 1531937"/>
                    <a:gd name="connsiteX8" fmla="*/ 2237 w 411578"/>
                    <a:gd name="connsiteY8" fmla="*/ 681038 h 1531937"/>
                    <a:gd name="connsiteX9" fmla="*/ 14937 w 411578"/>
                    <a:gd name="connsiteY9" fmla="*/ 592138 h 1531937"/>
                    <a:gd name="connsiteX10" fmla="*/ 107012 w 411578"/>
                    <a:gd name="connsiteY10" fmla="*/ 428626 h 1531937"/>
                    <a:gd name="connsiteX11" fmla="*/ 245125 w 411578"/>
                    <a:gd name="connsiteY11" fmla="*/ 266701 h 1531937"/>
                    <a:gd name="connsiteX12" fmla="*/ 307037 w 411578"/>
                    <a:gd name="connsiteY12" fmla="*/ 147638 h 1531937"/>
                    <a:gd name="connsiteX13" fmla="*/ 330850 w 411578"/>
                    <a:gd name="connsiteY13" fmla="*/ 0 h 1531937"/>
                    <a:gd name="connsiteX0" fmla="*/ 368991 w 412414"/>
                    <a:gd name="connsiteY0" fmla="*/ 1531937 h 1531937"/>
                    <a:gd name="connsiteX1" fmla="*/ 411854 w 412414"/>
                    <a:gd name="connsiteY1" fmla="*/ 1414463 h 1531937"/>
                    <a:gd name="connsiteX2" fmla="*/ 335654 w 412414"/>
                    <a:gd name="connsiteY2" fmla="*/ 1274763 h 1531937"/>
                    <a:gd name="connsiteX3" fmla="*/ 304698 w 412414"/>
                    <a:gd name="connsiteY3" fmla="*/ 1150938 h 1531937"/>
                    <a:gd name="connsiteX4" fmla="*/ 358673 w 412414"/>
                    <a:gd name="connsiteY4" fmla="*/ 1043780 h 1531937"/>
                    <a:gd name="connsiteX5" fmla="*/ 222148 w 412414"/>
                    <a:gd name="connsiteY5" fmla="*/ 976312 h 1531937"/>
                    <a:gd name="connsiteX6" fmla="*/ 204685 w 412414"/>
                    <a:gd name="connsiteY6" fmla="*/ 869950 h 1531937"/>
                    <a:gd name="connsiteX7" fmla="*/ 63398 w 412414"/>
                    <a:gd name="connsiteY7" fmla="*/ 766763 h 1531937"/>
                    <a:gd name="connsiteX8" fmla="*/ 3073 w 412414"/>
                    <a:gd name="connsiteY8" fmla="*/ 681038 h 1531937"/>
                    <a:gd name="connsiteX9" fmla="*/ 15773 w 412414"/>
                    <a:gd name="connsiteY9" fmla="*/ 592138 h 1531937"/>
                    <a:gd name="connsiteX10" fmla="*/ 126898 w 412414"/>
                    <a:gd name="connsiteY10" fmla="*/ 495301 h 1531937"/>
                    <a:gd name="connsiteX11" fmla="*/ 245961 w 412414"/>
                    <a:gd name="connsiteY11" fmla="*/ 266701 h 1531937"/>
                    <a:gd name="connsiteX12" fmla="*/ 307873 w 412414"/>
                    <a:gd name="connsiteY12" fmla="*/ 147638 h 1531937"/>
                    <a:gd name="connsiteX13" fmla="*/ 331686 w 412414"/>
                    <a:gd name="connsiteY13" fmla="*/ 0 h 1531937"/>
                    <a:gd name="connsiteX0" fmla="*/ 368991 w 412414"/>
                    <a:gd name="connsiteY0" fmla="*/ 1531937 h 1531937"/>
                    <a:gd name="connsiteX1" fmla="*/ 411854 w 412414"/>
                    <a:gd name="connsiteY1" fmla="*/ 1414463 h 1531937"/>
                    <a:gd name="connsiteX2" fmla="*/ 335654 w 412414"/>
                    <a:gd name="connsiteY2" fmla="*/ 1274763 h 1531937"/>
                    <a:gd name="connsiteX3" fmla="*/ 304698 w 412414"/>
                    <a:gd name="connsiteY3" fmla="*/ 1150938 h 1531937"/>
                    <a:gd name="connsiteX4" fmla="*/ 358673 w 412414"/>
                    <a:gd name="connsiteY4" fmla="*/ 1043780 h 1531937"/>
                    <a:gd name="connsiteX5" fmla="*/ 222148 w 412414"/>
                    <a:gd name="connsiteY5" fmla="*/ 976312 h 1531937"/>
                    <a:gd name="connsiteX6" fmla="*/ 204685 w 412414"/>
                    <a:gd name="connsiteY6" fmla="*/ 869950 h 1531937"/>
                    <a:gd name="connsiteX7" fmla="*/ 63398 w 412414"/>
                    <a:gd name="connsiteY7" fmla="*/ 766763 h 1531937"/>
                    <a:gd name="connsiteX8" fmla="*/ 3073 w 412414"/>
                    <a:gd name="connsiteY8" fmla="*/ 681038 h 1531937"/>
                    <a:gd name="connsiteX9" fmla="*/ 15773 w 412414"/>
                    <a:gd name="connsiteY9" fmla="*/ 592138 h 1531937"/>
                    <a:gd name="connsiteX10" fmla="*/ 126898 w 412414"/>
                    <a:gd name="connsiteY10" fmla="*/ 495301 h 1531937"/>
                    <a:gd name="connsiteX11" fmla="*/ 309461 w 412414"/>
                    <a:gd name="connsiteY11" fmla="*/ 301626 h 1531937"/>
                    <a:gd name="connsiteX12" fmla="*/ 307873 w 412414"/>
                    <a:gd name="connsiteY12" fmla="*/ 147638 h 1531937"/>
                    <a:gd name="connsiteX13" fmla="*/ 331686 w 412414"/>
                    <a:gd name="connsiteY13"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308282 w 411235"/>
                    <a:gd name="connsiteY11" fmla="*/ 301626 h 1531937"/>
                    <a:gd name="connsiteX12" fmla="*/ 306694 w 411235"/>
                    <a:gd name="connsiteY12" fmla="*/ 147638 h 1531937"/>
                    <a:gd name="connsiteX13" fmla="*/ 330507 w 411235"/>
                    <a:gd name="connsiteY13"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308282 w 411235"/>
                    <a:gd name="connsiteY11" fmla="*/ 301626 h 1531937"/>
                    <a:gd name="connsiteX12" fmla="*/ 306694 w 411235"/>
                    <a:gd name="connsiteY12" fmla="*/ 147638 h 1531937"/>
                    <a:gd name="connsiteX13" fmla="*/ 330507 w 411235"/>
                    <a:gd name="connsiteY13"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54293 w 411235"/>
                    <a:gd name="connsiteY11" fmla="*/ 478631 h 1531937"/>
                    <a:gd name="connsiteX12" fmla="*/ 308282 w 411235"/>
                    <a:gd name="connsiteY12" fmla="*/ 301626 h 1531937"/>
                    <a:gd name="connsiteX13" fmla="*/ 306694 w 411235"/>
                    <a:gd name="connsiteY13" fmla="*/ 147638 h 1531937"/>
                    <a:gd name="connsiteX14" fmla="*/ 330507 w 411235"/>
                    <a:gd name="connsiteY14"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308282 w 411235"/>
                    <a:gd name="connsiteY12" fmla="*/ 301626 h 1531937"/>
                    <a:gd name="connsiteX13" fmla="*/ 306694 w 411235"/>
                    <a:gd name="connsiteY13" fmla="*/ 147638 h 1531937"/>
                    <a:gd name="connsiteX14" fmla="*/ 330507 w 411235"/>
                    <a:gd name="connsiteY14"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209062 w 411235"/>
                    <a:gd name="connsiteY12" fmla="*/ 485775 h 1531937"/>
                    <a:gd name="connsiteX13" fmla="*/ 308282 w 411235"/>
                    <a:gd name="connsiteY13" fmla="*/ 301626 h 1531937"/>
                    <a:gd name="connsiteX14" fmla="*/ 306694 w 411235"/>
                    <a:gd name="connsiteY14" fmla="*/ 147638 h 1531937"/>
                    <a:gd name="connsiteX15" fmla="*/ 330507 w 411235"/>
                    <a:gd name="connsiteY15"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170962 w 411235"/>
                    <a:gd name="connsiteY12" fmla="*/ 476250 h 1531937"/>
                    <a:gd name="connsiteX13" fmla="*/ 308282 w 411235"/>
                    <a:gd name="connsiteY13" fmla="*/ 301626 h 1531937"/>
                    <a:gd name="connsiteX14" fmla="*/ 306694 w 411235"/>
                    <a:gd name="connsiteY14" fmla="*/ 147638 h 1531937"/>
                    <a:gd name="connsiteX15" fmla="*/ 330507 w 411235"/>
                    <a:gd name="connsiteY15"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170962 w 411235"/>
                    <a:gd name="connsiteY12" fmla="*/ 476250 h 1531937"/>
                    <a:gd name="connsiteX13" fmla="*/ 220968 w 411235"/>
                    <a:gd name="connsiteY13" fmla="*/ 411956 h 1531937"/>
                    <a:gd name="connsiteX14" fmla="*/ 308282 w 411235"/>
                    <a:gd name="connsiteY14" fmla="*/ 301626 h 1531937"/>
                    <a:gd name="connsiteX15" fmla="*/ 306694 w 411235"/>
                    <a:gd name="connsiteY15" fmla="*/ 147638 h 1531937"/>
                    <a:gd name="connsiteX16" fmla="*/ 330507 w 411235"/>
                    <a:gd name="connsiteY16"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170962 w 411235"/>
                    <a:gd name="connsiteY12" fmla="*/ 476250 h 1531937"/>
                    <a:gd name="connsiteX13" fmla="*/ 220968 w 411235"/>
                    <a:gd name="connsiteY13" fmla="*/ 411956 h 1531937"/>
                    <a:gd name="connsiteX14" fmla="*/ 308282 w 411235"/>
                    <a:gd name="connsiteY14" fmla="*/ 301626 h 1531937"/>
                    <a:gd name="connsiteX15" fmla="*/ 306694 w 411235"/>
                    <a:gd name="connsiteY15" fmla="*/ 147638 h 1531937"/>
                    <a:gd name="connsiteX16" fmla="*/ 330507 w 411235"/>
                    <a:gd name="connsiteY16"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170962 w 411235"/>
                    <a:gd name="connsiteY12" fmla="*/ 476250 h 1531937"/>
                    <a:gd name="connsiteX13" fmla="*/ 220968 w 411235"/>
                    <a:gd name="connsiteY13" fmla="*/ 411956 h 1531937"/>
                    <a:gd name="connsiteX14" fmla="*/ 270974 w 411235"/>
                    <a:gd name="connsiteY14" fmla="*/ 361950 h 1531937"/>
                    <a:gd name="connsiteX15" fmla="*/ 308282 w 411235"/>
                    <a:gd name="connsiteY15" fmla="*/ 301626 h 1531937"/>
                    <a:gd name="connsiteX16" fmla="*/ 306694 w 411235"/>
                    <a:gd name="connsiteY16" fmla="*/ 147638 h 1531937"/>
                    <a:gd name="connsiteX17" fmla="*/ 330507 w 411235"/>
                    <a:gd name="connsiteY17"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170962 w 411235"/>
                    <a:gd name="connsiteY12" fmla="*/ 476250 h 1531937"/>
                    <a:gd name="connsiteX13" fmla="*/ 220968 w 411235"/>
                    <a:gd name="connsiteY13" fmla="*/ 411956 h 1531937"/>
                    <a:gd name="connsiteX14" fmla="*/ 259068 w 411235"/>
                    <a:gd name="connsiteY14" fmla="*/ 390525 h 1531937"/>
                    <a:gd name="connsiteX15" fmla="*/ 308282 w 411235"/>
                    <a:gd name="connsiteY15" fmla="*/ 301626 h 1531937"/>
                    <a:gd name="connsiteX16" fmla="*/ 306694 w 411235"/>
                    <a:gd name="connsiteY16" fmla="*/ 147638 h 1531937"/>
                    <a:gd name="connsiteX17" fmla="*/ 330507 w 411235"/>
                    <a:gd name="connsiteY17"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170962 w 411235"/>
                    <a:gd name="connsiteY12" fmla="*/ 476250 h 1531937"/>
                    <a:gd name="connsiteX13" fmla="*/ 223349 w 411235"/>
                    <a:gd name="connsiteY13" fmla="*/ 450056 h 1531937"/>
                    <a:gd name="connsiteX14" fmla="*/ 259068 w 411235"/>
                    <a:gd name="connsiteY14" fmla="*/ 390525 h 1531937"/>
                    <a:gd name="connsiteX15" fmla="*/ 308282 w 411235"/>
                    <a:gd name="connsiteY15" fmla="*/ 301626 h 1531937"/>
                    <a:gd name="connsiteX16" fmla="*/ 306694 w 411235"/>
                    <a:gd name="connsiteY16" fmla="*/ 147638 h 1531937"/>
                    <a:gd name="connsiteX17" fmla="*/ 330507 w 411235"/>
                    <a:gd name="connsiteY17"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170962 w 411235"/>
                    <a:gd name="connsiteY12" fmla="*/ 476250 h 1531937"/>
                    <a:gd name="connsiteX13" fmla="*/ 223349 w 411235"/>
                    <a:gd name="connsiteY13" fmla="*/ 450056 h 1531937"/>
                    <a:gd name="connsiteX14" fmla="*/ 209062 w 411235"/>
                    <a:gd name="connsiteY14" fmla="*/ 395287 h 1531937"/>
                    <a:gd name="connsiteX15" fmla="*/ 308282 w 411235"/>
                    <a:gd name="connsiteY15" fmla="*/ 301626 h 1531937"/>
                    <a:gd name="connsiteX16" fmla="*/ 306694 w 411235"/>
                    <a:gd name="connsiteY16" fmla="*/ 147638 h 1531937"/>
                    <a:gd name="connsiteX17" fmla="*/ 330507 w 411235"/>
                    <a:gd name="connsiteY17"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170962 w 411235"/>
                    <a:gd name="connsiteY12" fmla="*/ 476250 h 1531937"/>
                    <a:gd name="connsiteX13" fmla="*/ 223349 w 411235"/>
                    <a:gd name="connsiteY13" fmla="*/ 450056 h 1531937"/>
                    <a:gd name="connsiteX14" fmla="*/ 209062 w 411235"/>
                    <a:gd name="connsiteY14" fmla="*/ 395287 h 1531937"/>
                    <a:gd name="connsiteX15" fmla="*/ 315425 w 411235"/>
                    <a:gd name="connsiteY15" fmla="*/ 323058 h 1531937"/>
                    <a:gd name="connsiteX16" fmla="*/ 306694 w 411235"/>
                    <a:gd name="connsiteY16" fmla="*/ 147638 h 1531937"/>
                    <a:gd name="connsiteX17" fmla="*/ 330507 w 411235"/>
                    <a:gd name="connsiteY17"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170962 w 411235"/>
                    <a:gd name="connsiteY12" fmla="*/ 476250 h 1531937"/>
                    <a:gd name="connsiteX13" fmla="*/ 223349 w 411235"/>
                    <a:gd name="connsiteY13" fmla="*/ 450056 h 1531937"/>
                    <a:gd name="connsiteX14" fmla="*/ 209062 w 411235"/>
                    <a:gd name="connsiteY14" fmla="*/ 395287 h 1531937"/>
                    <a:gd name="connsiteX15" fmla="*/ 315425 w 411235"/>
                    <a:gd name="connsiteY15" fmla="*/ 323058 h 1531937"/>
                    <a:gd name="connsiteX16" fmla="*/ 316219 w 411235"/>
                    <a:gd name="connsiteY16" fmla="*/ 130970 h 1531937"/>
                    <a:gd name="connsiteX17" fmla="*/ 330507 w 411235"/>
                    <a:gd name="connsiteY17"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170962 w 411235"/>
                    <a:gd name="connsiteY12" fmla="*/ 476250 h 1531937"/>
                    <a:gd name="connsiteX13" fmla="*/ 223349 w 411235"/>
                    <a:gd name="connsiteY13" fmla="*/ 450056 h 1531937"/>
                    <a:gd name="connsiteX14" fmla="*/ 209062 w 411235"/>
                    <a:gd name="connsiteY14" fmla="*/ 395287 h 1531937"/>
                    <a:gd name="connsiteX15" fmla="*/ 315425 w 411235"/>
                    <a:gd name="connsiteY15" fmla="*/ 323058 h 1531937"/>
                    <a:gd name="connsiteX16" fmla="*/ 316219 w 411235"/>
                    <a:gd name="connsiteY16" fmla="*/ 130970 h 1531937"/>
                    <a:gd name="connsiteX17" fmla="*/ 330507 w 411235"/>
                    <a:gd name="connsiteY17" fmla="*/ 0 h 1531937"/>
                    <a:gd name="connsiteX0" fmla="*/ 367812 w 411235"/>
                    <a:gd name="connsiteY0" fmla="*/ 1531937 h 1531937"/>
                    <a:gd name="connsiteX1" fmla="*/ 410675 w 411235"/>
                    <a:gd name="connsiteY1" fmla="*/ 1414463 h 1531937"/>
                    <a:gd name="connsiteX2" fmla="*/ 334475 w 411235"/>
                    <a:gd name="connsiteY2" fmla="*/ 1274763 h 1531937"/>
                    <a:gd name="connsiteX3" fmla="*/ 303519 w 411235"/>
                    <a:gd name="connsiteY3" fmla="*/ 1150938 h 1531937"/>
                    <a:gd name="connsiteX4" fmla="*/ 357494 w 411235"/>
                    <a:gd name="connsiteY4" fmla="*/ 1043780 h 1531937"/>
                    <a:gd name="connsiteX5" fmla="*/ 220969 w 411235"/>
                    <a:gd name="connsiteY5" fmla="*/ 976312 h 1531937"/>
                    <a:gd name="connsiteX6" fmla="*/ 203506 w 411235"/>
                    <a:gd name="connsiteY6" fmla="*/ 869950 h 1531937"/>
                    <a:gd name="connsiteX7" fmla="*/ 62219 w 411235"/>
                    <a:gd name="connsiteY7" fmla="*/ 766763 h 1531937"/>
                    <a:gd name="connsiteX8" fmla="*/ 1894 w 411235"/>
                    <a:gd name="connsiteY8" fmla="*/ 681038 h 1531937"/>
                    <a:gd name="connsiteX9" fmla="*/ 14594 w 411235"/>
                    <a:gd name="connsiteY9" fmla="*/ 592138 h 1531937"/>
                    <a:gd name="connsiteX10" fmla="*/ 97144 w 411235"/>
                    <a:gd name="connsiteY10" fmla="*/ 526257 h 1531937"/>
                    <a:gd name="connsiteX11" fmla="*/ 173343 w 411235"/>
                    <a:gd name="connsiteY11" fmla="*/ 526256 h 1531937"/>
                    <a:gd name="connsiteX12" fmla="*/ 170962 w 411235"/>
                    <a:gd name="connsiteY12" fmla="*/ 476250 h 1531937"/>
                    <a:gd name="connsiteX13" fmla="*/ 223349 w 411235"/>
                    <a:gd name="connsiteY13" fmla="*/ 450056 h 1531937"/>
                    <a:gd name="connsiteX14" fmla="*/ 209062 w 411235"/>
                    <a:gd name="connsiteY14" fmla="*/ 395287 h 1531937"/>
                    <a:gd name="connsiteX15" fmla="*/ 315425 w 411235"/>
                    <a:gd name="connsiteY15" fmla="*/ 323058 h 1531937"/>
                    <a:gd name="connsiteX16" fmla="*/ 316219 w 411235"/>
                    <a:gd name="connsiteY16" fmla="*/ 130970 h 1531937"/>
                    <a:gd name="connsiteX17" fmla="*/ 330507 w 411235"/>
                    <a:gd name="connsiteY17" fmla="*/ 0 h 1531937"/>
                    <a:gd name="connsiteX0" fmla="*/ 367812 w 442425"/>
                    <a:gd name="connsiteY0" fmla="*/ 1462881 h 1462881"/>
                    <a:gd name="connsiteX1" fmla="*/ 410675 w 442425"/>
                    <a:gd name="connsiteY1" fmla="*/ 1345407 h 1462881"/>
                    <a:gd name="connsiteX2" fmla="*/ 334475 w 442425"/>
                    <a:gd name="connsiteY2" fmla="*/ 1205707 h 1462881"/>
                    <a:gd name="connsiteX3" fmla="*/ 303519 w 442425"/>
                    <a:gd name="connsiteY3" fmla="*/ 1081882 h 1462881"/>
                    <a:gd name="connsiteX4" fmla="*/ 357494 w 442425"/>
                    <a:gd name="connsiteY4" fmla="*/ 974724 h 1462881"/>
                    <a:gd name="connsiteX5" fmla="*/ 220969 w 442425"/>
                    <a:gd name="connsiteY5" fmla="*/ 907256 h 1462881"/>
                    <a:gd name="connsiteX6" fmla="*/ 203506 w 442425"/>
                    <a:gd name="connsiteY6" fmla="*/ 800894 h 1462881"/>
                    <a:gd name="connsiteX7" fmla="*/ 62219 w 442425"/>
                    <a:gd name="connsiteY7" fmla="*/ 697707 h 1462881"/>
                    <a:gd name="connsiteX8" fmla="*/ 1894 w 442425"/>
                    <a:gd name="connsiteY8" fmla="*/ 611982 h 1462881"/>
                    <a:gd name="connsiteX9" fmla="*/ 14594 w 442425"/>
                    <a:gd name="connsiteY9" fmla="*/ 523082 h 1462881"/>
                    <a:gd name="connsiteX10" fmla="*/ 97144 w 442425"/>
                    <a:gd name="connsiteY10" fmla="*/ 457201 h 1462881"/>
                    <a:gd name="connsiteX11" fmla="*/ 173343 w 442425"/>
                    <a:gd name="connsiteY11" fmla="*/ 457200 h 1462881"/>
                    <a:gd name="connsiteX12" fmla="*/ 170962 w 442425"/>
                    <a:gd name="connsiteY12" fmla="*/ 407194 h 1462881"/>
                    <a:gd name="connsiteX13" fmla="*/ 223349 w 442425"/>
                    <a:gd name="connsiteY13" fmla="*/ 381000 h 1462881"/>
                    <a:gd name="connsiteX14" fmla="*/ 209062 w 442425"/>
                    <a:gd name="connsiteY14" fmla="*/ 326231 h 1462881"/>
                    <a:gd name="connsiteX15" fmla="*/ 315425 w 442425"/>
                    <a:gd name="connsiteY15" fmla="*/ 254002 h 1462881"/>
                    <a:gd name="connsiteX16" fmla="*/ 316219 w 442425"/>
                    <a:gd name="connsiteY16" fmla="*/ 61914 h 1462881"/>
                    <a:gd name="connsiteX17" fmla="*/ 442425 w 442425"/>
                    <a:gd name="connsiteY17" fmla="*/ 0 h 1462881"/>
                    <a:gd name="connsiteX0" fmla="*/ 367812 w 442425"/>
                    <a:gd name="connsiteY0" fmla="*/ 1462881 h 1462881"/>
                    <a:gd name="connsiteX1" fmla="*/ 410675 w 442425"/>
                    <a:gd name="connsiteY1" fmla="*/ 1345407 h 1462881"/>
                    <a:gd name="connsiteX2" fmla="*/ 334475 w 442425"/>
                    <a:gd name="connsiteY2" fmla="*/ 1205707 h 1462881"/>
                    <a:gd name="connsiteX3" fmla="*/ 303519 w 442425"/>
                    <a:gd name="connsiteY3" fmla="*/ 1081882 h 1462881"/>
                    <a:gd name="connsiteX4" fmla="*/ 357494 w 442425"/>
                    <a:gd name="connsiteY4" fmla="*/ 974724 h 1462881"/>
                    <a:gd name="connsiteX5" fmla="*/ 220969 w 442425"/>
                    <a:gd name="connsiteY5" fmla="*/ 907256 h 1462881"/>
                    <a:gd name="connsiteX6" fmla="*/ 203506 w 442425"/>
                    <a:gd name="connsiteY6" fmla="*/ 800894 h 1462881"/>
                    <a:gd name="connsiteX7" fmla="*/ 62219 w 442425"/>
                    <a:gd name="connsiteY7" fmla="*/ 697707 h 1462881"/>
                    <a:gd name="connsiteX8" fmla="*/ 1894 w 442425"/>
                    <a:gd name="connsiteY8" fmla="*/ 611982 h 1462881"/>
                    <a:gd name="connsiteX9" fmla="*/ 14594 w 442425"/>
                    <a:gd name="connsiteY9" fmla="*/ 523082 h 1462881"/>
                    <a:gd name="connsiteX10" fmla="*/ 97144 w 442425"/>
                    <a:gd name="connsiteY10" fmla="*/ 457201 h 1462881"/>
                    <a:gd name="connsiteX11" fmla="*/ 173343 w 442425"/>
                    <a:gd name="connsiteY11" fmla="*/ 457200 h 1462881"/>
                    <a:gd name="connsiteX12" fmla="*/ 170962 w 442425"/>
                    <a:gd name="connsiteY12" fmla="*/ 407194 h 1462881"/>
                    <a:gd name="connsiteX13" fmla="*/ 223349 w 442425"/>
                    <a:gd name="connsiteY13" fmla="*/ 381000 h 1462881"/>
                    <a:gd name="connsiteX14" fmla="*/ 209062 w 442425"/>
                    <a:gd name="connsiteY14" fmla="*/ 326231 h 1462881"/>
                    <a:gd name="connsiteX15" fmla="*/ 315425 w 442425"/>
                    <a:gd name="connsiteY15" fmla="*/ 254002 h 1462881"/>
                    <a:gd name="connsiteX16" fmla="*/ 316219 w 442425"/>
                    <a:gd name="connsiteY16" fmla="*/ 61914 h 1462881"/>
                    <a:gd name="connsiteX17" fmla="*/ 442425 w 442425"/>
                    <a:gd name="connsiteY17" fmla="*/ 0 h 1462881"/>
                    <a:gd name="connsiteX0" fmla="*/ 367812 w 452486"/>
                    <a:gd name="connsiteY0" fmla="*/ 1467467 h 1467467"/>
                    <a:gd name="connsiteX1" fmla="*/ 410675 w 452486"/>
                    <a:gd name="connsiteY1" fmla="*/ 1349993 h 1467467"/>
                    <a:gd name="connsiteX2" fmla="*/ 334475 w 452486"/>
                    <a:gd name="connsiteY2" fmla="*/ 1210293 h 1467467"/>
                    <a:gd name="connsiteX3" fmla="*/ 303519 w 452486"/>
                    <a:gd name="connsiteY3" fmla="*/ 1086468 h 1467467"/>
                    <a:gd name="connsiteX4" fmla="*/ 357494 w 452486"/>
                    <a:gd name="connsiteY4" fmla="*/ 979310 h 1467467"/>
                    <a:gd name="connsiteX5" fmla="*/ 220969 w 452486"/>
                    <a:gd name="connsiteY5" fmla="*/ 911842 h 1467467"/>
                    <a:gd name="connsiteX6" fmla="*/ 203506 w 452486"/>
                    <a:gd name="connsiteY6" fmla="*/ 805480 h 1467467"/>
                    <a:gd name="connsiteX7" fmla="*/ 62219 w 452486"/>
                    <a:gd name="connsiteY7" fmla="*/ 702293 h 1467467"/>
                    <a:gd name="connsiteX8" fmla="*/ 1894 w 452486"/>
                    <a:gd name="connsiteY8" fmla="*/ 616568 h 1467467"/>
                    <a:gd name="connsiteX9" fmla="*/ 14594 w 452486"/>
                    <a:gd name="connsiteY9" fmla="*/ 527668 h 1467467"/>
                    <a:gd name="connsiteX10" fmla="*/ 97144 w 452486"/>
                    <a:gd name="connsiteY10" fmla="*/ 461787 h 1467467"/>
                    <a:gd name="connsiteX11" fmla="*/ 173343 w 452486"/>
                    <a:gd name="connsiteY11" fmla="*/ 461786 h 1467467"/>
                    <a:gd name="connsiteX12" fmla="*/ 170962 w 452486"/>
                    <a:gd name="connsiteY12" fmla="*/ 411780 h 1467467"/>
                    <a:gd name="connsiteX13" fmla="*/ 223349 w 452486"/>
                    <a:gd name="connsiteY13" fmla="*/ 385586 h 1467467"/>
                    <a:gd name="connsiteX14" fmla="*/ 209062 w 452486"/>
                    <a:gd name="connsiteY14" fmla="*/ 330817 h 1467467"/>
                    <a:gd name="connsiteX15" fmla="*/ 315425 w 452486"/>
                    <a:gd name="connsiteY15" fmla="*/ 258588 h 1467467"/>
                    <a:gd name="connsiteX16" fmla="*/ 316219 w 452486"/>
                    <a:gd name="connsiteY16" fmla="*/ 66500 h 1467467"/>
                    <a:gd name="connsiteX17" fmla="*/ 442425 w 452486"/>
                    <a:gd name="connsiteY17" fmla="*/ 4586 h 1467467"/>
                    <a:gd name="connsiteX18" fmla="*/ 444806 w 452486"/>
                    <a:gd name="connsiteY18" fmla="*/ 4586 h 1467467"/>
                    <a:gd name="connsiteX0" fmla="*/ 367812 w 554344"/>
                    <a:gd name="connsiteY0" fmla="*/ 1489075 h 1489075"/>
                    <a:gd name="connsiteX1" fmla="*/ 410675 w 554344"/>
                    <a:gd name="connsiteY1" fmla="*/ 1371601 h 1489075"/>
                    <a:gd name="connsiteX2" fmla="*/ 334475 w 554344"/>
                    <a:gd name="connsiteY2" fmla="*/ 1231901 h 1489075"/>
                    <a:gd name="connsiteX3" fmla="*/ 303519 w 554344"/>
                    <a:gd name="connsiteY3" fmla="*/ 1108076 h 1489075"/>
                    <a:gd name="connsiteX4" fmla="*/ 357494 w 554344"/>
                    <a:gd name="connsiteY4" fmla="*/ 1000918 h 1489075"/>
                    <a:gd name="connsiteX5" fmla="*/ 220969 w 554344"/>
                    <a:gd name="connsiteY5" fmla="*/ 933450 h 1489075"/>
                    <a:gd name="connsiteX6" fmla="*/ 203506 w 554344"/>
                    <a:gd name="connsiteY6" fmla="*/ 827088 h 1489075"/>
                    <a:gd name="connsiteX7" fmla="*/ 62219 w 554344"/>
                    <a:gd name="connsiteY7" fmla="*/ 723901 h 1489075"/>
                    <a:gd name="connsiteX8" fmla="*/ 1894 w 554344"/>
                    <a:gd name="connsiteY8" fmla="*/ 638176 h 1489075"/>
                    <a:gd name="connsiteX9" fmla="*/ 14594 w 554344"/>
                    <a:gd name="connsiteY9" fmla="*/ 549276 h 1489075"/>
                    <a:gd name="connsiteX10" fmla="*/ 97144 w 554344"/>
                    <a:gd name="connsiteY10" fmla="*/ 483395 h 1489075"/>
                    <a:gd name="connsiteX11" fmla="*/ 173343 w 554344"/>
                    <a:gd name="connsiteY11" fmla="*/ 483394 h 1489075"/>
                    <a:gd name="connsiteX12" fmla="*/ 170962 w 554344"/>
                    <a:gd name="connsiteY12" fmla="*/ 433388 h 1489075"/>
                    <a:gd name="connsiteX13" fmla="*/ 223349 w 554344"/>
                    <a:gd name="connsiteY13" fmla="*/ 407194 h 1489075"/>
                    <a:gd name="connsiteX14" fmla="*/ 209062 w 554344"/>
                    <a:gd name="connsiteY14" fmla="*/ 352425 h 1489075"/>
                    <a:gd name="connsiteX15" fmla="*/ 315425 w 554344"/>
                    <a:gd name="connsiteY15" fmla="*/ 280196 h 1489075"/>
                    <a:gd name="connsiteX16" fmla="*/ 316219 w 554344"/>
                    <a:gd name="connsiteY16" fmla="*/ 88108 h 1489075"/>
                    <a:gd name="connsiteX17" fmla="*/ 442425 w 554344"/>
                    <a:gd name="connsiteY17" fmla="*/ 26194 h 1489075"/>
                    <a:gd name="connsiteX18" fmla="*/ 554344 w 554344"/>
                    <a:gd name="connsiteY18" fmla="*/ 0 h 1489075"/>
                    <a:gd name="connsiteX0" fmla="*/ 367812 w 448378"/>
                    <a:gd name="connsiteY0" fmla="*/ 1574800 h 1574800"/>
                    <a:gd name="connsiteX1" fmla="*/ 410675 w 448378"/>
                    <a:gd name="connsiteY1" fmla="*/ 1457326 h 1574800"/>
                    <a:gd name="connsiteX2" fmla="*/ 334475 w 448378"/>
                    <a:gd name="connsiteY2" fmla="*/ 1317626 h 1574800"/>
                    <a:gd name="connsiteX3" fmla="*/ 303519 w 448378"/>
                    <a:gd name="connsiteY3" fmla="*/ 1193801 h 1574800"/>
                    <a:gd name="connsiteX4" fmla="*/ 357494 w 448378"/>
                    <a:gd name="connsiteY4" fmla="*/ 1086643 h 1574800"/>
                    <a:gd name="connsiteX5" fmla="*/ 220969 w 448378"/>
                    <a:gd name="connsiteY5" fmla="*/ 1019175 h 1574800"/>
                    <a:gd name="connsiteX6" fmla="*/ 203506 w 448378"/>
                    <a:gd name="connsiteY6" fmla="*/ 912813 h 1574800"/>
                    <a:gd name="connsiteX7" fmla="*/ 62219 w 448378"/>
                    <a:gd name="connsiteY7" fmla="*/ 809626 h 1574800"/>
                    <a:gd name="connsiteX8" fmla="*/ 1894 w 448378"/>
                    <a:gd name="connsiteY8" fmla="*/ 723901 h 1574800"/>
                    <a:gd name="connsiteX9" fmla="*/ 14594 w 448378"/>
                    <a:gd name="connsiteY9" fmla="*/ 635001 h 1574800"/>
                    <a:gd name="connsiteX10" fmla="*/ 97144 w 448378"/>
                    <a:gd name="connsiteY10" fmla="*/ 569120 h 1574800"/>
                    <a:gd name="connsiteX11" fmla="*/ 173343 w 448378"/>
                    <a:gd name="connsiteY11" fmla="*/ 569119 h 1574800"/>
                    <a:gd name="connsiteX12" fmla="*/ 170962 w 448378"/>
                    <a:gd name="connsiteY12" fmla="*/ 519113 h 1574800"/>
                    <a:gd name="connsiteX13" fmla="*/ 223349 w 448378"/>
                    <a:gd name="connsiteY13" fmla="*/ 492919 h 1574800"/>
                    <a:gd name="connsiteX14" fmla="*/ 209062 w 448378"/>
                    <a:gd name="connsiteY14" fmla="*/ 438150 h 1574800"/>
                    <a:gd name="connsiteX15" fmla="*/ 315425 w 448378"/>
                    <a:gd name="connsiteY15" fmla="*/ 365921 h 1574800"/>
                    <a:gd name="connsiteX16" fmla="*/ 316219 w 448378"/>
                    <a:gd name="connsiteY16" fmla="*/ 173833 h 1574800"/>
                    <a:gd name="connsiteX17" fmla="*/ 442425 w 448378"/>
                    <a:gd name="connsiteY17" fmla="*/ 111919 h 1574800"/>
                    <a:gd name="connsiteX18" fmla="*/ 420994 w 448378"/>
                    <a:gd name="connsiteY18" fmla="*/ 0 h 1574800"/>
                    <a:gd name="connsiteX0" fmla="*/ 367812 w 442068"/>
                    <a:gd name="connsiteY0" fmla="*/ 1574800 h 1574800"/>
                    <a:gd name="connsiteX1" fmla="*/ 410675 w 442068"/>
                    <a:gd name="connsiteY1" fmla="*/ 1457326 h 1574800"/>
                    <a:gd name="connsiteX2" fmla="*/ 334475 w 442068"/>
                    <a:gd name="connsiteY2" fmla="*/ 1317626 h 1574800"/>
                    <a:gd name="connsiteX3" fmla="*/ 303519 w 442068"/>
                    <a:gd name="connsiteY3" fmla="*/ 1193801 h 1574800"/>
                    <a:gd name="connsiteX4" fmla="*/ 357494 w 442068"/>
                    <a:gd name="connsiteY4" fmla="*/ 1086643 h 1574800"/>
                    <a:gd name="connsiteX5" fmla="*/ 220969 w 442068"/>
                    <a:gd name="connsiteY5" fmla="*/ 1019175 h 1574800"/>
                    <a:gd name="connsiteX6" fmla="*/ 203506 w 442068"/>
                    <a:gd name="connsiteY6" fmla="*/ 912813 h 1574800"/>
                    <a:gd name="connsiteX7" fmla="*/ 62219 w 442068"/>
                    <a:gd name="connsiteY7" fmla="*/ 809626 h 1574800"/>
                    <a:gd name="connsiteX8" fmla="*/ 1894 w 442068"/>
                    <a:gd name="connsiteY8" fmla="*/ 723901 h 1574800"/>
                    <a:gd name="connsiteX9" fmla="*/ 14594 w 442068"/>
                    <a:gd name="connsiteY9" fmla="*/ 635001 h 1574800"/>
                    <a:gd name="connsiteX10" fmla="*/ 97144 w 442068"/>
                    <a:gd name="connsiteY10" fmla="*/ 569120 h 1574800"/>
                    <a:gd name="connsiteX11" fmla="*/ 173343 w 442068"/>
                    <a:gd name="connsiteY11" fmla="*/ 569119 h 1574800"/>
                    <a:gd name="connsiteX12" fmla="*/ 170962 w 442068"/>
                    <a:gd name="connsiteY12" fmla="*/ 519113 h 1574800"/>
                    <a:gd name="connsiteX13" fmla="*/ 223349 w 442068"/>
                    <a:gd name="connsiteY13" fmla="*/ 492919 h 1574800"/>
                    <a:gd name="connsiteX14" fmla="*/ 209062 w 442068"/>
                    <a:gd name="connsiteY14" fmla="*/ 438150 h 1574800"/>
                    <a:gd name="connsiteX15" fmla="*/ 315425 w 442068"/>
                    <a:gd name="connsiteY15" fmla="*/ 365921 h 1574800"/>
                    <a:gd name="connsiteX16" fmla="*/ 316219 w 442068"/>
                    <a:gd name="connsiteY16" fmla="*/ 173833 h 1574800"/>
                    <a:gd name="connsiteX17" fmla="*/ 435281 w 442068"/>
                    <a:gd name="connsiteY17" fmla="*/ 138112 h 1574800"/>
                    <a:gd name="connsiteX18" fmla="*/ 420994 w 442068"/>
                    <a:gd name="connsiteY18" fmla="*/ 0 h 1574800"/>
                    <a:gd name="connsiteX0" fmla="*/ 367812 w 442068"/>
                    <a:gd name="connsiteY0" fmla="*/ 1574800 h 1574800"/>
                    <a:gd name="connsiteX1" fmla="*/ 410675 w 442068"/>
                    <a:gd name="connsiteY1" fmla="*/ 1457326 h 1574800"/>
                    <a:gd name="connsiteX2" fmla="*/ 334475 w 442068"/>
                    <a:gd name="connsiteY2" fmla="*/ 1317626 h 1574800"/>
                    <a:gd name="connsiteX3" fmla="*/ 303519 w 442068"/>
                    <a:gd name="connsiteY3" fmla="*/ 1193801 h 1574800"/>
                    <a:gd name="connsiteX4" fmla="*/ 357494 w 442068"/>
                    <a:gd name="connsiteY4" fmla="*/ 1086643 h 1574800"/>
                    <a:gd name="connsiteX5" fmla="*/ 220969 w 442068"/>
                    <a:gd name="connsiteY5" fmla="*/ 1019175 h 1574800"/>
                    <a:gd name="connsiteX6" fmla="*/ 203506 w 442068"/>
                    <a:gd name="connsiteY6" fmla="*/ 912813 h 1574800"/>
                    <a:gd name="connsiteX7" fmla="*/ 62219 w 442068"/>
                    <a:gd name="connsiteY7" fmla="*/ 809626 h 1574800"/>
                    <a:gd name="connsiteX8" fmla="*/ 1894 w 442068"/>
                    <a:gd name="connsiteY8" fmla="*/ 723901 h 1574800"/>
                    <a:gd name="connsiteX9" fmla="*/ 14594 w 442068"/>
                    <a:gd name="connsiteY9" fmla="*/ 635001 h 1574800"/>
                    <a:gd name="connsiteX10" fmla="*/ 97144 w 442068"/>
                    <a:gd name="connsiteY10" fmla="*/ 569120 h 1574800"/>
                    <a:gd name="connsiteX11" fmla="*/ 173343 w 442068"/>
                    <a:gd name="connsiteY11" fmla="*/ 569119 h 1574800"/>
                    <a:gd name="connsiteX12" fmla="*/ 170962 w 442068"/>
                    <a:gd name="connsiteY12" fmla="*/ 519113 h 1574800"/>
                    <a:gd name="connsiteX13" fmla="*/ 223349 w 442068"/>
                    <a:gd name="connsiteY13" fmla="*/ 492919 h 1574800"/>
                    <a:gd name="connsiteX14" fmla="*/ 209062 w 442068"/>
                    <a:gd name="connsiteY14" fmla="*/ 438150 h 1574800"/>
                    <a:gd name="connsiteX15" fmla="*/ 315425 w 442068"/>
                    <a:gd name="connsiteY15" fmla="*/ 365921 h 1574800"/>
                    <a:gd name="connsiteX16" fmla="*/ 316219 w 442068"/>
                    <a:gd name="connsiteY16" fmla="*/ 192883 h 1574800"/>
                    <a:gd name="connsiteX17" fmla="*/ 435281 w 442068"/>
                    <a:gd name="connsiteY17" fmla="*/ 138112 h 1574800"/>
                    <a:gd name="connsiteX18" fmla="*/ 420994 w 442068"/>
                    <a:gd name="connsiteY18" fmla="*/ 0 h 1574800"/>
                    <a:gd name="connsiteX0" fmla="*/ 367812 w 442068"/>
                    <a:gd name="connsiteY0" fmla="*/ 1574800 h 1574800"/>
                    <a:gd name="connsiteX1" fmla="*/ 413056 w 442068"/>
                    <a:gd name="connsiteY1" fmla="*/ 1504951 h 1574800"/>
                    <a:gd name="connsiteX2" fmla="*/ 334475 w 442068"/>
                    <a:gd name="connsiteY2" fmla="*/ 1317626 h 1574800"/>
                    <a:gd name="connsiteX3" fmla="*/ 303519 w 442068"/>
                    <a:gd name="connsiteY3" fmla="*/ 1193801 h 1574800"/>
                    <a:gd name="connsiteX4" fmla="*/ 357494 w 442068"/>
                    <a:gd name="connsiteY4" fmla="*/ 1086643 h 1574800"/>
                    <a:gd name="connsiteX5" fmla="*/ 220969 w 442068"/>
                    <a:gd name="connsiteY5" fmla="*/ 1019175 h 1574800"/>
                    <a:gd name="connsiteX6" fmla="*/ 203506 w 442068"/>
                    <a:gd name="connsiteY6" fmla="*/ 912813 h 1574800"/>
                    <a:gd name="connsiteX7" fmla="*/ 62219 w 442068"/>
                    <a:gd name="connsiteY7" fmla="*/ 809626 h 1574800"/>
                    <a:gd name="connsiteX8" fmla="*/ 1894 w 442068"/>
                    <a:gd name="connsiteY8" fmla="*/ 723901 h 1574800"/>
                    <a:gd name="connsiteX9" fmla="*/ 14594 w 442068"/>
                    <a:gd name="connsiteY9" fmla="*/ 635001 h 1574800"/>
                    <a:gd name="connsiteX10" fmla="*/ 97144 w 442068"/>
                    <a:gd name="connsiteY10" fmla="*/ 569120 h 1574800"/>
                    <a:gd name="connsiteX11" fmla="*/ 173343 w 442068"/>
                    <a:gd name="connsiteY11" fmla="*/ 569119 h 1574800"/>
                    <a:gd name="connsiteX12" fmla="*/ 170962 w 442068"/>
                    <a:gd name="connsiteY12" fmla="*/ 519113 h 1574800"/>
                    <a:gd name="connsiteX13" fmla="*/ 223349 w 442068"/>
                    <a:gd name="connsiteY13" fmla="*/ 492919 h 1574800"/>
                    <a:gd name="connsiteX14" fmla="*/ 209062 w 442068"/>
                    <a:gd name="connsiteY14" fmla="*/ 438150 h 1574800"/>
                    <a:gd name="connsiteX15" fmla="*/ 315425 w 442068"/>
                    <a:gd name="connsiteY15" fmla="*/ 365921 h 1574800"/>
                    <a:gd name="connsiteX16" fmla="*/ 316219 w 442068"/>
                    <a:gd name="connsiteY16" fmla="*/ 192883 h 1574800"/>
                    <a:gd name="connsiteX17" fmla="*/ 435281 w 442068"/>
                    <a:gd name="connsiteY17" fmla="*/ 138112 h 1574800"/>
                    <a:gd name="connsiteX18" fmla="*/ 420994 w 442068"/>
                    <a:gd name="connsiteY18" fmla="*/ 0 h 1574800"/>
                    <a:gd name="connsiteX0" fmla="*/ 367812 w 442068"/>
                    <a:gd name="connsiteY0" fmla="*/ 1574800 h 1574800"/>
                    <a:gd name="connsiteX1" fmla="*/ 413056 w 442068"/>
                    <a:gd name="connsiteY1" fmla="*/ 1504951 h 1574800"/>
                    <a:gd name="connsiteX2" fmla="*/ 392417 w 442068"/>
                    <a:gd name="connsiteY2" fmla="*/ 1435894 h 1574800"/>
                    <a:gd name="connsiteX3" fmla="*/ 334475 w 442068"/>
                    <a:gd name="connsiteY3" fmla="*/ 1317626 h 1574800"/>
                    <a:gd name="connsiteX4" fmla="*/ 303519 w 442068"/>
                    <a:gd name="connsiteY4" fmla="*/ 1193801 h 1574800"/>
                    <a:gd name="connsiteX5" fmla="*/ 357494 w 442068"/>
                    <a:gd name="connsiteY5" fmla="*/ 1086643 h 1574800"/>
                    <a:gd name="connsiteX6" fmla="*/ 220969 w 442068"/>
                    <a:gd name="connsiteY6" fmla="*/ 1019175 h 1574800"/>
                    <a:gd name="connsiteX7" fmla="*/ 203506 w 442068"/>
                    <a:gd name="connsiteY7" fmla="*/ 912813 h 1574800"/>
                    <a:gd name="connsiteX8" fmla="*/ 62219 w 442068"/>
                    <a:gd name="connsiteY8" fmla="*/ 809626 h 1574800"/>
                    <a:gd name="connsiteX9" fmla="*/ 1894 w 442068"/>
                    <a:gd name="connsiteY9" fmla="*/ 723901 h 1574800"/>
                    <a:gd name="connsiteX10" fmla="*/ 14594 w 442068"/>
                    <a:gd name="connsiteY10" fmla="*/ 635001 h 1574800"/>
                    <a:gd name="connsiteX11" fmla="*/ 97144 w 442068"/>
                    <a:gd name="connsiteY11" fmla="*/ 569120 h 1574800"/>
                    <a:gd name="connsiteX12" fmla="*/ 173343 w 442068"/>
                    <a:gd name="connsiteY12" fmla="*/ 569119 h 1574800"/>
                    <a:gd name="connsiteX13" fmla="*/ 170962 w 442068"/>
                    <a:gd name="connsiteY13" fmla="*/ 519113 h 1574800"/>
                    <a:gd name="connsiteX14" fmla="*/ 223349 w 442068"/>
                    <a:gd name="connsiteY14" fmla="*/ 492919 h 1574800"/>
                    <a:gd name="connsiteX15" fmla="*/ 209062 w 442068"/>
                    <a:gd name="connsiteY15" fmla="*/ 438150 h 1574800"/>
                    <a:gd name="connsiteX16" fmla="*/ 315425 w 442068"/>
                    <a:gd name="connsiteY16" fmla="*/ 365921 h 1574800"/>
                    <a:gd name="connsiteX17" fmla="*/ 316219 w 442068"/>
                    <a:gd name="connsiteY17" fmla="*/ 192883 h 1574800"/>
                    <a:gd name="connsiteX18" fmla="*/ 435281 w 442068"/>
                    <a:gd name="connsiteY18" fmla="*/ 138112 h 1574800"/>
                    <a:gd name="connsiteX19" fmla="*/ 420994 w 442068"/>
                    <a:gd name="connsiteY19" fmla="*/ 0 h 1574800"/>
                    <a:gd name="connsiteX0" fmla="*/ 367812 w 442068"/>
                    <a:gd name="connsiteY0" fmla="*/ 1574800 h 1574800"/>
                    <a:gd name="connsiteX1" fmla="*/ 413056 w 442068"/>
                    <a:gd name="connsiteY1" fmla="*/ 1504951 h 1574800"/>
                    <a:gd name="connsiteX2" fmla="*/ 368605 w 442068"/>
                    <a:gd name="connsiteY2" fmla="*/ 1452563 h 1574800"/>
                    <a:gd name="connsiteX3" fmla="*/ 334475 w 442068"/>
                    <a:gd name="connsiteY3" fmla="*/ 1317626 h 1574800"/>
                    <a:gd name="connsiteX4" fmla="*/ 303519 w 442068"/>
                    <a:gd name="connsiteY4" fmla="*/ 1193801 h 1574800"/>
                    <a:gd name="connsiteX5" fmla="*/ 357494 w 442068"/>
                    <a:gd name="connsiteY5" fmla="*/ 1086643 h 1574800"/>
                    <a:gd name="connsiteX6" fmla="*/ 220969 w 442068"/>
                    <a:gd name="connsiteY6" fmla="*/ 1019175 h 1574800"/>
                    <a:gd name="connsiteX7" fmla="*/ 203506 w 442068"/>
                    <a:gd name="connsiteY7" fmla="*/ 912813 h 1574800"/>
                    <a:gd name="connsiteX8" fmla="*/ 62219 w 442068"/>
                    <a:gd name="connsiteY8" fmla="*/ 809626 h 1574800"/>
                    <a:gd name="connsiteX9" fmla="*/ 1894 w 442068"/>
                    <a:gd name="connsiteY9" fmla="*/ 723901 h 1574800"/>
                    <a:gd name="connsiteX10" fmla="*/ 14594 w 442068"/>
                    <a:gd name="connsiteY10" fmla="*/ 635001 h 1574800"/>
                    <a:gd name="connsiteX11" fmla="*/ 97144 w 442068"/>
                    <a:gd name="connsiteY11" fmla="*/ 569120 h 1574800"/>
                    <a:gd name="connsiteX12" fmla="*/ 173343 w 442068"/>
                    <a:gd name="connsiteY12" fmla="*/ 569119 h 1574800"/>
                    <a:gd name="connsiteX13" fmla="*/ 170962 w 442068"/>
                    <a:gd name="connsiteY13" fmla="*/ 519113 h 1574800"/>
                    <a:gd name="connsiteX14" fmla="*/ 223349 w 442068"/>
                    <a:gd name="connsiteY14" fmla="*/ 492919 h 1574800"/>
                    <a:gd name="connsiteX15" fmla="*/ 209062 w 442068"/>
                    <a:gd name="connsiteY15" fmla="*/ 438150 h 1574800"/>
                    <a:gd name="connsiteX16" fmla="*/ 315425 w 442068"/>
                    <a:gd name="connsiteY16" fmla="*/ 365921 h 1574800"/>
                    <a:gd name="connsiteX17" fmla="*/ 316219 w 442068"/>
                    <a:gd name="connsiteY17" fmla="*/ 192883 h 1574800"/>
                    <a:gd name="connsiteX18" fmla="*/ 435281 w 442068"/>
                    <a:gd name="connsiteY18" fmla="*/ 138112 h 1574800"/>
                    <a:gd name="connsiteX19" fmla="*/ 420994 w 442068"/>
                    <a:gd name="connsiteY19" fmla="*/ 0 h 1574800"/>
                    <a:gd name="connsiteX0" fmla="*/ 367812 w 442068"/>
                    <a:gd name="connsiteY0" fmla="*/ 1574800 h 1574800"/>
                    <a:gd name="connsiteX1" fmla="*/ 401150 w 442068"/>
                    <a:gd name="connsiteY1" fmla="*/ 1504951 h 1574800"/>
                    <a:gd name="connsiteX2" fmla="*/ 368605 w 442068"/>
                    <a:gd name="connsiteY2" fmla="*/ 1452563 h 1574800"/>
                    <a:gd name="connsiteX3" fmla="*/ 334475 w 442068"/>
                    <a:gd name="connsiteY3" fmla="*/ 1317626 h 1574800"/>
                    <a:gd name="connsiteX4" fmla="*/ 303519 w 442068"/>
                    <a:gd name="connsiteY4" fmla="*/ 1193801 h 1574800"/>
                    <a:gd name="connsiteX5" fmla="*/ 357494 w 442068"/>
                    <a:gd name="connsiteY5" fmla="*/ 1086643 h 1574800"/>
                    <a:gd name="connsiteX6" fmla="*/ 220969 w 442068"/>
                    <a:gd name="connsiteY6" fmla="*/ 1019175 h 1574800"/>
                    <a:gd name="connsiteX7" fmla="*/ 203506 w 442068"/>
                    <a:gd name="connsiteY7" fmla="*/ 912813 h 1574800"/>
                    <a:gd name="connsiteX8" fmla="*/ 62219 w 442068"/>
                    <a:gd name="connsiteY8" fmla="*/ 809626 h 1574800"/>
                    <a:gd name="connsiteX9" fmla="*/ 1894 w 442068"/>
                    <a:gd name="connsiteY9" fmla="*/ 723901 h 1574800"/>
                    <a:gd name="connsiteX10" fmla="*/ 14594 w 442068"/>
                    <a:gd name="connsiteY10" fmla="*/ 635001 h 1574800"/>
                    <a:gd name="connsiteX11" fmla="*/ 97144 w 442068"/>
                    <a:gd name="connsiteY11" fmla="*/ 569120 h 1574800"/>
                    <a:gd name="connsiteX12" fmla="*/ 173343 w 442068"/>
                    <a:gd name="connsiteY12" fmla="*/ 569119 h 1574800"/>
                    <a:gd name="connsiteX13" fmla="*/ 170962 w 442068"/>
                    <a:gd name="connsiteY13" fmla="*/ 519113 h 1574800"/>
                    <a:gd name="connsiteX14" fmla="*/ 223349 w 442068"/>
                    <a:gd name="connsiteY14" fmla="*/ 492919 h 1574800"/>
                    <a:gd name="connsiteX15" fmla="*/ 209062 w 442068"/>
                    <a:gd name="connsiteY15" fmla="*/ 438150 h 1574800"/>
                    <a:gd name="connsiteX16" fmla="*/ 315425 w 442068"/>
                    <a:gd name="connsiteY16" fmla="*/ 365921 h 1574800"/>
                    <a:gd name="connsiteX17" fmla="*/ 316219 w 442068"/>
                    <a:gd name="connsiteY17" fmla="*/ 192883 h 1574800"/>
                    <a:gd name="connsiteX18" fmla="*/ 435281 w 442068"/>
                    <a:gd name="connsiteY18" fmla="*/ 138112 h 1574800"/>
                    <a:gd name="connsiteX19" fmla="*/ 420994 w 442068"/>
                    <a:gd name="connsiteY19" fmla="*/ 0 h 1574800"/>
                    <a:gd name="connsiteX0" fmla="*/ 367812 w 442068"/>
                    <a:gd name="connsiteY0" fmla="*/ 1574800 h 1574800"/>
                    <a:gd name="connsiteX1" fmla="*/ 401150 w 442068"/>
                    <a:gd name="connsiteY1" fmla="*/ 1504951 h 1574800"/>
                    <a:gd name="connsiteX2" fmla="*/ 368605 w 442068"/>
                    <a:gd name="connsiteY2" fmla="*/ 1452563 h 1574800"/>
                    <a:gd name="connsiteX3" fmla="*/ 334475 w 442068"/>
                    <a:gd name="connsiteY3" fmla="*/ 1317626 h 1574800"/>
                    <a:gd name="connsiteX4" fmla="*/ 303519 w 442068"/>
                    <a:gd name="connsiteY4" fmla="*/ 1193801 h 1574800"/>
                    <a:gd name="connsiteX5" fmla="*/ 343206 w 442068"/>
                    <a:gd name="connsiteY5" fmla="*/ 1108074 h 1574800"/>
                    <a:gd name="connsiteX6" fmla="*/ 220969 w 442068"/>
                    <a:gd name="connsiteY6" fmla="*/ 1019175 h 1574800"/>
                    <a:gd name="connsiteX7" fmla="*/ 203506 w 442068"/>
                    <a:gd name="connsiteY7" fmla="*/ 912813 h 1574800"/>
                    <a:gd name="connsiteX8" fmla="*/ 62219 w 442068"/>
                    <a:gd name="connsiteY8" fmla="*/ 809626 h 1574800"/>
                    <a:gd name="connsiteX9" fmla="*/ 1894 w 442068"/>
                    <a:gd name="connsiteY9" fmla="*/ 723901 h 1574800"/>
                    <a:gd name="connsiteX10" fmla="*/ 14594 w 442068"/>
                    <a:gd name="connsiteY10" fmla="*/ 635001 h 1574800"/>
                    <a:gd name="connsiteX11" fmla="*/ 97144 w 442068"/>
                    <a:gd name="connsiteY11" fmla="*/ 569120 h 1574800"/>
                    <a:gd name="connsiteX12" fmla="*/ 173343 w 442068"/>
                    <a:gd name="connsiteY12" fmla="*/ 569119 h 1574800"/>
                    <a:gd name="connsiteX13" fmla="*/ 170962 w 442068"/>
                    <a:gd name="connsiteY13" fmla="*/ 519113 h 1574800"/>
                    <a:gd name="connsiteX14" fmla="*/ 223349 w 442068"/>
                    <a:gd name="connsiteY14" fmla="*/ 492919 h 1574800"/>
                    <a:gd name="connsiteX15" fmla="*/ 209062 w 442068"/>
                    <a:gd name="connsiteY15" fmla="*/ 438150 h 1574800"/>
                    <a:gd name="connsiteX16" fmla="*/ 315425 w 442068"/>
                    <a:gd name="connsiteY16" fmla="*/ 365921 h 1574800"/>
                    <a:gd name="connsiteX17" fmla="*/ 316219 w 442068"/>
                    <a:gd name="connsiteY17" fmla="*/ 192883 h 1574800"/>
                    <a:gd name="connsiteX18" fmla="*/ 435281 w 442068"/>
                    <a:gd name="connsiteY18" fmla="*/ 138112 h 1574800"/>
                    <a:gd name="connsiteX19" fmla="*/ 420994 w 442068"/>
                    <a:gd name="connsiteY19" fmla="*/ 0 h 15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068" h="1574800">
                      <a:moveTo>
                        <a:pt x="367812" y="1574800"/>
                      </a:moveTo>
                      <a:cubicBezTo>
                        <a:pt x="378925" y="1552575"/>
                        <a:pt x="401018" y="1525324"/>
                        <a:pt x="401150" y="1504951"/>
                      </a:cubicBezTo>
                      <a:cubicBezTo>
                        <a:pt x="401282" y="1484578"/>
                        <a:pt x="381702" y="1483784"/>
                        <a:pt x="368605" y="1452563"/>
                      </a:cubicBezTo>
                      <a:cubicBezTo>
                        <a:pt x="355508" y="1421342"/>
                        <a:pt x="349291" y="1357975"/>
                        <a:pt x="334475" y="1317626"/>
                      </a:cubicBezTo>
                      <a:lnTo>
                        <a:pt x="303519" y="1193801"/>
                      </a:lnTo>
                      <a:cubicBezTo>
                        <a:pt x="294136" y="1156269"/>
                        <a:pt x="356964" y="1137178"/>
                        <a:pt x="343206" y="1108074"/>
                      </a:cubicBezTo>
                      <a:cubicBezTo>
                        <a:pt x="300873" y="1057010"/>
                        <a:pt x="244252" y="1051719"/>
                        <a:pt x="220969" y="1019175"/>
                      </a:cubicBezTo>
                      <a:cubicBezTo>
                        <a:pt x="197686" y="986632"/>
                        <a:pt x="225202" y="945092"/>
                        <a:pt x="203506" y="912813"/>
                      </a:cubicBezTo>
                      <a:cubicBezTo>
                        <a:pt x="159585" y="862542"/>
                        <a:pt x="95781" y="857320"/>
                        <a:pt x="62219" y="809626"/>
                      </a:cubicBezTo>
                      <a:lnTo>
                        <a:pt x="1894" y="723901"/>
                      </a:lnTo>
                      <a:cubicBezTo>
                        <a:pt x="-1810" y="690563"/>
                        <a:pt x="-1281" y="660798"/>
                        <a:pt x="14594" y="635001"/>
                      </a:cubicBezTo>
                      <a:cubicBezTo>
                        <a:pt x="30469" y="609204"/>
                        <a:pt x="70686" y="580100"/>
                        <a:pt x="97144" y="569120"/>
                      </a:cubicBezTo>
                      <a:cubicBezTo>
                        <a:pt x="123602" y="558140"/>
                        <a:pt x="154690" y="575866"/>
                        <a:pt x="173343" y="569119"/>
                      </a:cubicBezTo>
                      <a:cubicBezTo>
                        <a:pt x="191996" y="562372"/>
                        <a:pt x="163025" y="538163"/>
                        <a:pt x="170962" y="519113"/>
                      </a:cubicBezTo>
                      <a:cubicBezTo>
                        <a:pt x="178899" y="500063"/>
                        <a:pt x="206680" y="511969"/>
                        <a:pt x="223349" y="492919"/>
                      </a:cubicBezTo>
                      <a:cubicBezTo>
                        <a:pt x="240018" y="473869"/>
                        <a:pt x="194510" y="456538"/>
                        <a:pt x="209062" y="438150"/>
                      </a:cubicBezTo>
                      <a:cubicBezTo>
                        <a:pt x="223614" y="419762"/>
                        <a:pt x="297566" y="406799"/>
                        <a:pt x="315425" y="365921"/>
                      </a:cubicBezTo>
                      <a:cubicBezTo>
                        <a:pt x="333284" y="325043"/>
                        <a:pt x="316219" y="247652"/>
                        <a:pt x="316219" y="192883"/>
                      </a:cubicBezTo>
                      <a:cubicBezTo>
                        <a:pt x="320982" y="142876"/>
                        <a:pt x="356170" y="173830"/>
                        <a:pt x="435281" y="138112"/>
                      </a:cubicBezTo>
                      <a:cubicBezTo>
                        <a:pt x="456712" y="127793"/>
                        <a:pt x="420498" y="0"/>
                        <a:pt x="420994" y="0"/>
                      </a:cubicBez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72" name="フリーフォーム: 図形 71">
                  <a:extLst>
                    <a:ext uri="{FF2B5EF4-FFF2-40B4-BE49-F238E27FC236}">
                      <a16:creationId xmlns:a16="http://schemas.microsoft.com/office/drawing/2014/main" id="{558DAD8A-B61B-A9DB-AB9B-CE1604693FEC}"/>
                    </a:ext>
                  </a:extLst>
                </p:cNvPr>
                <p:cNvSpPr/>
                <p:nvPr/>
              </p:nvSpPr>
              <p:spPr>
                <a:xfrm>
                  <a:off x="2285205" y="3425825"/>
                  <a:ext cx="1050925" cy="680244"/>
                </a:xfrm>
                <a:custGeom>
                  <a:avLst/>
                  <a:gdLst>
                    <a:gd name="connsiteX0" fmla="*/ 603250 w 603250"/>
                    <a:gd name="connsiteY0" fmla="*/ 0 h 215900"/>
                    <a:gd name="connsiteX1" fmla="*/ 495300 w 603250"/>
                    <a:gd name="connsiteY1" fmla="*/ 25400 h 215900"/>
                    <a:gd name="connsiteX2" fmla="*/ 387350 w 603250"/>
                    <a:gd name="connsiteY2" fmla="*/ 31750 h 215900"/>
                    <a:gd name="connsiteX3" fmla="*/ 273050 w 603250"/>
                    <a:gd name="connsiteY3" fmla="*/ 107950 h 215900"/>
                    <a:gd name="connsiteX4" fmla="*/ 165100 w 603250"/>
                    <a:gd name="connsiteY4" fmla="*/ 120650 h 215900"/>
                    <a:gd name="connsiteX5" fmla="*/ 76200 w 603250"/>
                    <a:gd name="connsiteY5" fmla="*/ 190500 h 215900"/>
                    <a:gd name="connsiteX6" fmla="*/ 0 w 603250"/>
                    <a:gd name="connsiteY6" fmla="*/ 215900 h 215900"/>
                    <a:gd name="connsiteX0" fmla="*/ 624681 w 624681"/>
                    <a:gd name="connsiteY0" fmla="*/ 0 h 225425"/>
                    <a:gd name="connsiteX1" fmla="*/ 495300 w 624681"/>
                    <a:gd name="connsiteY1" fmla="*/ 34925 h 225425"/>
                    <a:gd name="connsiteX2" fmla="*/ 387350 w 624681"/>
                    <a:gd name="connsiteY2" fmla="*/ 41275 h 225425"/>
                    <a:gd name="connsiteX3" fmla="*/ 273050 w 624681"/>
                    <a:gd name="connsiteY3" fmla="*/ 117475 h 225425"/>
                    <a:gd name="connsiteX4" fmla="*/ 165100 w 624681"/>
                    <a:gd name="connsiteY4" fmla="*/ 130175 h 225425"/>
                    <a:gd name="connsiteX5" fmla="*/ 76200 w 624681"/>
                    <a:gd name="connsiteY5" fmla="*/ 200025 h 225425"/>
                    <a:gd name="connsiteX6" fmla="*/ 0 w 624681"/>
                    <a:gd name="connsiteY6" fmla="*/ 225425 h 225425"/>
                    <a:gd name="connsiteX0" fmla="*/ 624681 w 624681"/>
                    <a:gd name="connsiteY0" fmla="*/ 0 h 225425"/>
                    <a:gd name="connsiteX1" fmla="*/ 519112 w 624681"/>
                    <a:gd name="connsiteY1" fmla="*/ 39687 h 225425"/>
                    <a:gd name="connsiteX2" fmla="*/ 387350 w 624681"/>
                    <a:gd name="connsiteY2" fmla="*/ 41275 h 225425"/>
                    <a:gd name="connsiteX3" fmla="*/ 273050 w 624681"/>
                    <a:gd name="connsiteY3" fmla="*/ 117475 h 225425"/>
                    <a:gd name="connsiteX4" fmla="*/ 165100 w 624681"/>
                    <a:gd name="connsiteY4" fmla="*/ 130175 h 225425"/>
                    <a:gd name="connsiteX5" fmla="*/ 76200 w 624681"/>
                    <a:gd name="connsiteY5" fmla="*/ 200025 h 225425"/>
                    <a:gd name="connsiteX6" fmla="*/ 0 w 624681"/>
                    <a:gd name="connsiteY6" fmla="*/ 225425 h 225425"/>
                    <a:gd name="connsiteX0" fmla="*/ 624681 w 624681"/>
                    <a:gd name="connsiteY0" fmla="*/ 0 h 225425"/>
                    <a:gd name="connsiteX1" fmla="*/ 519112 w 624681"/>
                    <a:gd name="connsiteY1" fmla="*/ 39687 h 225425"/>
                    <a:gd name="connsiteX2" fmla="*/ 394494 w 624681"/>
                    <a:gd name="connsiteY2" fmla="*/ 79375 h 225425"/>
                    <a:gd name="connsiteX3" fmla="*/ 273050 w 624681"/>
                    <a:gd name="connsiteY3" fmla="*/ 117475 h 225425"/>
                    <a:gd name="connsiteX4" fmla="*/ 165100 w 624681"/>
                    <a:gd name="connsiteY4" fmla="*/ 130175 h 225425"/>
                    <a:gd name="connsiteX5" fmla="*/ 76200 w 624681"/>
                    <a:gd name="connsiteY5" fmla="*/ 200025 h 225425"/>
                    <a:gd name="connsiteX6" fmla="*/ 0 w 624681"/>
                    <a:gd name="connsiteY6" fmla="*/ 225425 h 225425"/>
                    <a:gd name="connsiteX0" fmla="*/ 624681 w 624681"/>
                    <a:gd name="connsiteY0" fmla="*/ 0 h 225425"/>
                    <a:gd name="connsiteX1" fmla="*/ 519112 w 624681"/>
                    <a:gd name="connsiteY1" fmla="*/ 39687 h 225425"/>
                    <a:gd name="connsiteX2" fmla="*/ 394494 w 624681"/>
                    <a:gd name="connsiteY2" fmla="*/ 79375 h 225425"/>
                    <a:gd name="connsiteX3" fmla="*/ 273050 w 624681"/>
                    <a:gd name="connsiteY3" fmla="*/ 117475 h 225425"/>
                    <a:gd name="connsiteX4" fmla="*/ 179387 w 624681"/>
                    <a:gd name="connsiteY4" fmla="*/ 199231 h 225425"/>
                    <a:gd name="connsiteX5" fmla="*/ 76200 w 624681"/>
                    <a:gd name="connsiteY5" fmla="*/ 200025 h 225425"/>
                    <a:gd name="connsiteX6" fmla="*/ 0 w 624681"/>
                    <a:gd name="connsiteY6" fmla="*/ 225425 h 225425"/>
                    <a:gd name="connsiteX0" fmla="*/ 624681 w 624681"/>
                    <a:gd name="connsiteY0" fmla="*/ 0 h 245269"/>
                    <a:gd name="connsiteX1" fmla="*/ 519112 w 624681"/>
                    <a:gd name="connsiteY1" fmla="*/ 39687 h 245269"/>
                    <a:gd name="connsiteX2" fmla="*/ 394494 w 624681"/>
                    <a:gd name="connsiteY2" fmla="*/ 79375 h 245269"/>
                    <a:gd name="connsiteX3" fmla="*/ 273050 w 624681"/>
                    <a:gd name="connsiteY3" fmla="*/ 117475 h 245269"/>
                    <a:gd name="connsiteX4" fmla="*/ 179387 w 624681"/>
                    <a:gd name="connsiteY4" fmla="*/ 199231 h 245269"/>
                    <a:gd name="connsiteX5" fmla="*/ 85725 w 624681"/>
                    <a:gd name="connsiteY5" fmla="*/ 245269 h 245269"/>
                    <a:gd name="connsiteX6" fmla="*/ 0 w 624681"/>
                    <a:gd name="connsiteY6" fmla="*/ 225425 h 245269"/>
                    <a:gd name="connsiteX0" fmla="*/ 631825 w 631825"/>
                    <a:gd name="connsiteY0" fmla="*/ 0 h 292100"/>
                    <a:gd name="connsiteX1" fmla="*/ 526256 w 631825"/>
                    <a:gd name="connsiteY1" fmla="*/ 39687 h 292100"/>
                    <a:gd name="connsiteX2" fmla="*/ 401638 w 631825"/>
                    <a:gd name="connsiteY2" fmla="*/ 79375 h 292100"/>
                    <a:gd name="connsiteX3" fmla="*/ 280194 w 631825"/>
                    <a:gd name="connsiteY3" fmla="*/ 117475 h 292100"/>
                    <a:gd name="connsiteX4" fmla="*/ 186531 w 631825"/>
                    <a:gd name="connsiteY4" fmla="*/ 199231 h 292100"/>
                    <a:gd name="connsiteX5" fmla="*/ 92869 w 631825"/>
                    <a:gd name="connsiteY5" fmla="*/ 245269 h 292100"/>
                    <a:gd name="connsiteX6" fmla="*/ 0 w 631825"/>
                    <a:gd name="connsiteY6" fmla="*/ 292100 h 292100"/>
                    <a:gd name="connsiteX0" fmla="*/ 631825 w 631825"/>
                    <a:gd name="connsiteY0" fmla="*/ 0 h 292100"/>
                    <a:gd name="connsiteX1" fmla="*/ 526256 w 631825"/>
                    <a:gd name="connsiteY1" fmla="*/ 39687 h 292100"/>
                    <a:gd name="connsiteX2" fmla="*/ 401638 w 631825"/>
                    <a:gd name="connsiteY2" fmla="*/ 79375 h 292100"/>
                    <a:gd name="connsiteX3" fmla="*/ 280194 w 631825"/>
                    <a:gd name="connsiteY3" fmla="*/ 117475 h 292100"/>
                    <a:gd name="connsiteX4" fmla="*/ 186531 w 631825"/>
                    <a:gd name="connsiteY4" fmla="*/ 199231 h 292100"/>
                    <a:gd name="connsiteX5" fmla="*/ 76200 w 631825"/>
                    <a:gd name="connsiteY5" fmla="*/ 238125 h 292100"/>
                    <a:gd name="connsiteX6" fmla="*/ 0 w 631825"/>
                    <a:gd name="connsiteY6" fmla="*/ 292100 h 292100"/>
                    <a:gd name="connsiteX0" fmla="*/ 631825 w 631825"/>
                    <a:gd name="connsiteY0" fmla="*/ 0 h 292100"/>
                    <a:gd name="connsiteX1" fmla="*/ 526256 w 631825"/>
                    <a:gd name="connsiteY1" fmla="*/ 39687 h 292100"/>
                    <a:gd name="connsiteX2" fmla="*/ 401638 w 631825"/>
                    <a:gd name="connsiteY2" fmla="*/ 79375 h 292100"/>
                    <a:gd name="connsiteX3" fmla="*/ 280194 w 631825"/>
                    <a:gd name="connsiteY3" fmla="*/ 117475 h 292100"/>
                    <a:gd name="connsiteX4" fmla="*/ 186531 w 631825"/>
                    <a:gd name="connsiteY4" fmla="*/ 199231 h 292100"/>
                    <a:gd name="connsiteX5" fmla="*/ 76200 w 631825"/>
                    <a:gd name="connsiteY5" fmla="*/ 238125 h 292100"/>
                    <a:gd name="connsiteX6" fmla="*/ 0 w 631825"/>
                    <a:gd name="connsiteY6" fmla="*/ 292100 h 292100"/>
                    <a:gd name="connsiteX0" fmla="*/ 631825 w 631825"/>
                    <a:gd name="connsiteY0" fmla="*/ 0 h 292100"/>
                    <a:gd name="connsiteX1" fmla="*/ 526256 w 631825"/>
                    <a:gd name="connsiteY1" fmla="*/ 39687 h 292100"/>
                    <a:gd name="connsiteX2" fmla="*/ 401638 w 631825"/>
                    <a:gd name="connsiteY2" fmla="*/ 79375 h 292100"/>
                    <a:gd name="connsiteX3" fmla="*/ 280194 w 631825"/>
                    <a:gd name="connsiteY3" fmla="*/ 117475 h 292100"/>
                    <a:gd name="connsiteX4" fmla="*/ 186531 w 631825"/>
                    <a:gd name="connsiteY4" fmla="*/ 199231 h 292100"/>
                    <a:gd name="connsiteX5" fmla="*/ 76200 w 631825"/>
                    <a:gd name="connsiteY5" fmla="*/ 238125 h 292100"/>
                    <a:gd name="connsiteX6" fmla="*/ 0 w 631825"/>
                    <a:gd name="connsiteY6" fmla="*/ 292100 h 292100"/>
                    <a:gd name="connsiteX0" fmla="*/ 631825 w 631825"/>
                    <a:gd name="connsiteY0" fmla="*/ 0 h 292100"/>
                    <a:gd name="connsiteX1" fmla="*/ 526256 w 631825"/>
                    <a:gd name="connsiteY1" fmla="*/ 39687 h 292100"/>
                    <a:gd name="connsiteX2" fmla="*/ 401638 w 631825"/>
                    <a:gd name="connsiteY2" fmla="*/ 79375 h 292100"/>
                    <a:gd name="connsiteX3" fmla="*/ 280194 w 631825"/>
                    <a:gd name="connsiteY3" fmla="*/ 117475 h 292100"/>
                    <a:gd name="connsiteX4" fmla="*/ 186531 w 631825"/>
                    <a:gd name="connsiteY4" fmla="*/ 199231 h 292100"/>
                    <a:gd name="connsiteX5" fmla="*/ 76200 w 631825"/>
                    <a:gd name="connsiteY5" fmla="*/ 238125 h 292100"/>
                    <a:gd name="connsiteX6" fmla="*/ 0 w 631825"/>
                    <a:gd name="connsiteY6" fmla="*/ 292100 h 292100"/>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0 w 1046162"/>
                    <a:gd name="connsiteY6"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79375 w 1046162"/>
                    <a:gd name="connsiteY6" fmla="*/ 596106 h 661194"/>
                    <a:gd name="connsiteX7" fmla="*/ 0 w 1046162"/>
                    <a:gd name="connsiteY7" fmla="*/ 661194 h 661194"/>
                    <a:gd name="connsiteX0" fmla="*/ 1048851 w 1048851"/>
                    <a:gd name="connsiteY0" fmla="*/ 0 h 661194"/>
                    <a:gd name="connsiteX1" fmla="*/ 943282 w 1048851"/>
                    <a:gd name="connsiteY1" fmla="*/ 39687 h 661194"/>
                    <a:gd name="connsiteX2" fmla="*/ 818664 w 1048851"/>
                    <a:gd name="connsiteY2" fmla="*/ 79375 h 661194"/>
                    <a:gd name="connsiteX3" fmla="*/ 697220 w 1048851"/>
                    <a:gd name="connsiteY3" fmla="*/ 117475 h 661194"/>
                    <a:gd name="connsiteX4" fmla="*/ 603557 w 1048851"/>
                    <a:gd name="connsiteY4" fmla="*/ 199231 h 661194"/>
                    <a:gd name="connsiteX5" fmla="*/ 493226 w 1048851"/>
                    <a:gd name="connsiteY5" fmla="*/ 238125 h 661194"/>
                    <a:gd name="connsiteX6" fmla="*/ 48727 w 1048851"/>
                    <a:gd name="connsiteY6" fmla="*/ 603250 h 661194"/>
                    <a:gd name="connsiteX7" fmla="*/ 2689 w 1048851"/>
                    <a:gd name="connsiteY7"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46038 w 1046162"/>
                    <a:gd name="connsiteY6" fmla="*/ 603250 h 661194"/>
                    <a:gd name="connsiteX7" fmla="*/ 0 w 1046162"/>
                    <a:gd name="connsiteY7"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88900 w 1046162"/>
                    <a:gd name="connsiteY6" fmla="*/ 565150 h 661194"/>
                    <a:gd name="connsiteX7" fmla="*/ 46038 w 1046162"/>
                    <a:gd name="connsiteY7" fmla="*/ 603250 h 661194"/>
                    <a:gd name="connsiteX8" fmla="*/ 0 w 1046162"/>
                    <a:gd name="connsiteY8"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57944 w 1046162"/>
                    <a:gd name="connsiteY6" fmla="*/ 515144 h 661194"/>
                    <a:gd name="connsiteX7" fmla="*/ 46038 w 1046162"/>
                    <a:gd name="connsiteY7" fmla="*/ 603250 h 661194"/>
                    <a:gd name="connsiteX8" fmla="*/ 0 w 1046162"/>
                    <a:gd name="connsiteY8"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57944 w 1046162"/>
                    <a:gd name="connsiteY6" fmla="*/ 515144 h 661194"/>
                    <a:gd name="connsiteX7" fmla="*/ 46038 w 1046162"/>
                    <a:gd name="connsiteY7" fmla="*/ 603250 h 661194"/>
                    <a:gd name="connsiteX8" fmla="*/ 0 w 1046162"/>
                    <a:gd name="connsiteY8"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160337 w 1046162"/>
                    <a:gd name="connsiteY6" fmla="*/ 448469 h 661194"/>
                    <a:gd name="connsiteX7" fmla="*/ 57944 w 1046162"/>
                    <a:gd name="connsiteY7" fmla="*/ 515144 h 661194"/>
                    <a:gd name="connsiteX8" fmla="*/ 46038 w 1046162"/>
                    <a:gd name="connsiteY8" fmla="*/ 603250 h 661194"/>
                    <a:gd name="connsiteX9" fmla="*/ 0 w 1046162"/>
                    <a:gd name="connsiteY9"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124618 w 1046162"/>
                    <a:gd name="connsiteY6" fmla="*/ 465137 h 661194"/>
                    <a:gd name="connsiteX7" fmla="*/ 57944 w 1046162"/>
                    <a:gd name="connsiteY7" fmla="*/ 515144 h 661194"/>
                    <a:gd name="connsiteX8" fmla="*/ 46038 w 1046162"/>
                    <a:gd name="connsiteY8" fmla="*/ 603250 h 661194"/>
                    <a:gd name="connsiteX9" fmla="*/ 0 w 1046162"/>
                    <a:gd name="connsiteY9"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169862 w 1046162"/>
                    <a:gd name="connsiteY6" fmla="*/ 436563 h 661194"/>
                    <a:gd name="connsiteX7" fmla="*/ 124618 w 1046162"/>
                    <a:gd name="connsiteY7" fmla="*/ 465137 h 661194"/>
                    <a:gd name="connsiteX8" fmla="*/ 57944 w 1046162"/>
                    <a:gd name="connsiteY8" fmla="*/ 515144 h 661194"/>
                    <a:gd name="connsiteX9" fmla="*/ 46038 w 1046162"/>
                    <a:gd name="connsiteY9" fmla="*/ 603250 h 661194"/>
                    <a:gd name="connsiteX10" fmla="*/ 0 w 1046162"/>
                    <a:gd name="connsiteY10"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155574 w 1046162"/>
                    <a:gd name="connsiteY6" fmla="*/ 405607 h 661194"/>
                    <a:gd name="connsiteX7" fmla="*/ 124618 w 1046162"/>
                    <a:gd name="connsiteY7" fmla="*/ 465137 h 661194"/>
                    <a:gd name="connsiteX8" fmla="*/ 57944 w 1046162"/>
                    <a:gd name="connsiteY8" fmla="*/ 515144 h 661194"/>
                    <a:gd name="connsiteX9" fmla="*/ 46038 w 1046162"/>
                    <a:gd name="connsiteY9" fmla="*/ 603250 h 661194"/>
                    <a:gd name="connsiteX10" fmla="*/ 0 w 1046162"/>
                    <a:gd name="connsiteY10"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155574 w 1046162"/>
                    <a:gd name="connsiteY6" fmla="*/ 405607 h 661194"/>
                    <a:gd name="connsiteX7" fmla="*/ 124618 w 1046162"/>
                    <a:gd name="connsiteY7" fmla="*/ 465137 h 661194"/>
                    <a:gd name="connsiteX8" fmla="*/ 57944 w 1046162"/>
                    <a:gd name="connsiteY8" fmla="*/ 515144 h 661194"/>
                    <a:gd name="connsiteX9" fmla="*/ 46038 w 1046162"/>
                    <a:gd name="connsiteY9" fmla="*/ 603250 h 661194"/>
                    <a:gd name="connsiteX10" fmla="*/ 0 w 1046162"/>
                    <a:gd name="connsiteY10"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155574 w 1046162"/>
                    <a:gd name="connsiteY6" fmla="*/ 405607 h 661194"/>
                    <a:gd name="connsiteX7" fmla="*/ 198437 w 1046162"/>
                    <a:gd name="connsiteY7" fmla="*/ 377031 h 661194"/>
                    <a:gd name="connsiteX8" fmla="*/ 124618 w 1046162"/>
                    <a:gd name="connsiteY8" fmla="*/ 465137 h 661194"/>
                    <a:gd name="connsiteX9" fmla="*/ 57944 w 1046162"/>
                    <a:gd name="connsiteY9" fmla="*/ 515144 h 661194"/>
                    <a:gd name="connsiteX10" fmla="*/ 46038 w 1046162"/>
                    <a:gd name="connsiteY10" fmla="*/ 603250 h 661194"/>
                    <a:gd name="connsiteX11" fmla="*/ 0 w 1046162"/>
                    <a:gd name="connsiteY11"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155574 w 1046162"/>
                    <a:gd name="connsiteY6" fmla="*/ 405607 h 661194"/>
                    <a:gd name="connsiteX7" fmla="*/ 198437 w 1046162"/>
                    <a:gd name="connsiteY7" fmla="*/ 377031 h 661194"/>
                    <a:gd name="connsiteX8" fmla="*/ 124618 w 1046162"/>
                    <a:gd name="connsiteY8" fmla="*/ 465137 h 661194"/>
                    <a:gd name="connsiteX9" fmla="*/ 57944 w 1046162"/>
                    <a:gd name="connsiteY9" fmla="*/ 515144 h 661194"/>
                    <a:gd name="connsiteX10" fmla="*/ 46038 w 1046162"/>
                    <a:gd name="connsiteY10" fmla="*/ 603250 h 661194"/>
                    <a:gd name="connsiteX11" fmla="*/ 0 w 1046162"/>
                    <a:gd name="connsiteY11"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155574 w 1046162"/>
                    <a:gd name="connsiteY6" fmla="*/ 405607 h 661194"/>
                    <a:gd name="connsiteX7" fmla="*/ 198437 w 1046162"/>
                    <a:gd name="connsiteY7" fmla="*/ 377031 h 661194"/>
                    <a:gd name="connsiteX8" fmla="*/ 124618 w 1046162"/>
                    <a:gd name="connsiteY8" fmla="*/ 465137 h 661194"/>
                    <a:gd name="connsiteX9" fmla="*/ 57944 w 1046162"/>
                    <a:gd name="connsiteY9" fmla="*/ 515144 h 661194"/>
                    <a:gd name="connsiteX10" fmla="*/ 46038 w 1046162"/>
                    <a:gd name="connsiteY10" fmla="*/ 603250 h 661194"/>
                    <a:gd name="connsiteX11" fmla="*/ 0 w 1046162"/>
                    <a:gd name="connsiteY11"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279400 w 1046162"/>
                    <a:gd name="connsiteY6" fmla="*/ 341313 h 661194"/>
                    <a:gd name="connsiteX7" fmla="*/ 155574 w 1046162"/>
                    <a:gd name="connsiteY7" fmla="*/ 405607 h 661194"/>
                    <a:gd name="connsiteX8" fmla="*/ 198437 w 1046162"/>
                    <a:gd name="connsiteY8" fmla="*/ 377031 h 661194"/>
                    <a:gd name="connsiteX9" fmla="*/ 124618 w 1046162"/>
                    <a:gd name="connsiteY9" fmla="*/ 465137 h 661194"/>
                    <a:gd name="connsiteX10" fmla="*/ 57944 w 1046162"/>
                    <a:gd name="connsiteY10" fmla="*/ 515144 h 661194"/>
                    <a:gd name="connsiteX11" fmla="*/ 46038 w 1046162"/>
                    <a:gd name="connsiteY11" fmla="*/ 603250 h 661194"/>
                    <a:gd name="connsiteX12" fmla="*/ 0 w 1046162"/>
                    <a:gd name="connsiteY12"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272256 w 1046162"/>
                    <a:gd name="connsiteY6" fmla="*/ 379413 h 661194"/>
                    <a:gd name="connsiteX7" fmla="*/ 155574 w 1046162"/>
                    <a:gd name="connsiteY7" fmla="*/ 405607 h 661194"/>
                    <a:gd name="connsiteX8" fmla="*/ 198437 w 1046162"/>
                    <a:gd name="connsiteY8" fmla="*/ 377031 h 661194"/>
                    <a:gd name="connsiteX9" fmla="*/ 124618 w 1046162"/>
                    <a:gd name="connsiteY9" fmla="*/ 465137 h 661194"/>
                    <a:gd name="connsiteX10" fmla="*/ 57944 w 1046162"/>
                    <a:gd name="connsiteY10" fmla="*/ 515144 h 661194"/>
                    <a:gd name="connsiteX11" fmla="*/ 46038 w 1046162"/>
                    <a:gd name="connsiteY11" fmla="*/ 603250 h 661194"/>
                    <a:gd name="connsiteX12" fmla="*/ 0 w 1046162"/>
                    <a:gd name="connsiteY12"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272256 w 1046162"/>
                    <a:gd name="connsiteY6" fmla="*/ 379413 h 661194"/>
                    <a:gd name="connsiteX7" fmla="*/ 155574 w 1046162"/>
                    <a:gd name="connsiteY7" fmla="*/ 405607 h 661194"/>
                    <a:gd name="connsiteX8" fmla="*/ 198437 w 1046162"/>
                    <a:gd name="connsiteY8" fmla="*/ 377031 h 661194"/>
                    <a:gd name="connsiteX9" fmla="*/ 124618 w 1046162"/>
                    <a:gd name="connsiteY9" fmla="*/ 465137 h 661194"/>
                    <a:gd name="connsiteX10" fmla="*/ 57944 w 1046162"/>
                    <a:gd name="connsiteY10" fmla="*/ 515144 h 661194"/>
                    <a:gd name="connsiteX11" fmla="*/ 46038 w 1046162"/>
                    <a:gd name="connsiteY11" fmla="*/ 603250 h 661194"/>
                    <a:gd name="connsiteX12" fmla="*/ 0 w 1046162"/>
                    <a:gd name="connsiteY12"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348456 w 1046162"/>
                    <a:gd name="connsiteY6" fmla="*/ 327025 h 661194"/>
                    <a:gd name="connsiteX7" fmla="*/ 272256 w 1046162"/>
                    <a:gd name="connsiteY7" fmla="*/ 379413 h 661194"/>
                    <a:gd name="connsiteX8" fmla="*/ 155574 w 1046162"/>
                    <a:gd name="connsiteY8" fmla="*/ 405607 h 661194"/>
                    <a:gd name="connsiteX9" fmla="*/ 198437 w 1046162"/>
                    <a:gd name="connsiteY9" fmla="*/ 377031 h 661194"/>
                    <a:gd name="connsiteX10" fmla="*/ 124618 w 1046162"/>
                    <a:gd name="connsiteY10" fmla="*/ 465137 h 661194"/>
                    <a:gd name="connsiteX11" fmla="*/ 57944 w 1046162"/>
                    <a:gd name="connsiteY11" fmla="*/ 515144 h 661194"/>
                    <a:gd name="connsiteX12" fmla="*/ 46038 w 1046162"/>
                    <a:gd name="connsiteY12" fmla="*/ 603250 h 661194"/>
                    <a:gd name="connsiteX13" fmla="*/ 0 w 1046162"/>
                    <a:gd name="connsiteY13"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324644 w 1046162"/>
                    <a:gd name="connsiteY6" fmla="*/ 360362 h 661194"/>
                    <a:gd name="connsiteX7" fmla="*/ 272256 w 1046162"/>
                    <a:gd name="connsiteY7" fmla="*/ 379413 h 661194"/>
                    <a:gd name="connsiteX8" fmla="*/ 155574 w 1046162"/>
                    <a:gd name="connsiteY8" fmla="*/ 405607 h 661194"/>
                    <a:gd name="connsiteX9" fmla="*/ 198437 w 1046162"/>
                    <a:gd name="connsiteY9" fmla="*/ 377031 h 661194"/>
                    <a:gd name="connsiteX10" fmla="*/ 124618 w 1046162"/>
                    <a:gd name="connsiteY10" fmla="*/ 465137 h 661194"/>
                    <a:gd name="connsiteX11" fmla="*/ 57944 w 1046162"/>
                    <a:gd name="connsiteY11" fmla="*/ 515144 h 661194"/>
                    <a:gd name="connsiteX12" fmla="*/ 46038 w 1046162"/>
                    <a:gd name="connsiteY12" fmla="*/ 603250 h 661194"/>
                    <a:gd name="connsiteX13" fmla="*/ 0 w 1046162"/>
                    <a:gd name="connsiteY13"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324644 w 1046162"/>
                    <a:gd name="connsiteY6" fmla="*/ 360362 h 661194"/>
                    <a:gd name="connsiteX7" fmla="*/ 272256 w 1046162"/>
                    <a:gd name="connsiteY7" fmla="*/ 379413 h 661194"/>
                    <a:gd name="connsiteX8" fmla="*/ 155574 w 1046162"/>
                    <a:gd name="connsiteY8" fmla="*/ 405607 h 661194"/>
                    <a:gd name="connsiteX9" fmla="*/ 198437 w 1046162"/>
                    <a:gd name="connsiteY9" fmla="*/ 377031 h 661194"/>
                    <a:gd name="connsiteX10" fmla="*/ 124618 w 1046162"/>
                    <a:gd name="connsiteY10" fmla="*/ 465137 h 661194"/>
                    <a:gd name="connsiteX11" fmla="*/ 57944 w 1046162"/>
                    <a:gd name="connsiteY11" fmla="*/ 515144 h 661194"/>
                    <a:gd name="connsiteX12" fmla="*/ 46038 w 1046162"/>
                    <a:gd name="connsiteY12" fmla="*/ 603250 h 661194"/>
                    <a:gd name="connsiteX13" fmla="*/ 0 w 1046162"/>
                    <a:gd name="connsiteY13"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324644 w 1046162"/>
                    <a:gd name="connsiteY6" fmla="*/ 360362 h 661194"/>
                    <a:gd name="connsiteX7" fmla="*/ 288925 w 1046162"/>
                    <a:gd name="connsiteY7" fmla="*/ 362744 h 661194"/>
                    <a:gd name="connsiteX8" fmla="*/ 155574 w 1046162"/>
                    <a:gd name="connsiteY8" fmla="*/ 405607 h 661194"/>
                    <a:gd name="connsiteX9" fmla="*/ 198437 w 1046162"/>
                    <a:gd name="connsiteY9" fmla="*/ 377031 h 661194"/>
                    <a:gd name="connsiteX10" fmla="*/ 124618 w 1046162"/>
                    <a:gd name="connsiteY10" fmla="*/ 465137 h 661194"/>
                    <a:gd name="connsiteX11" fmla="*/ 57944 w 1046162"/>
                    <a:gd name="connsiteY11" fmla="*/ 515144 h 661194"/>
                    <a:gd name="connsiteX12" fmla="*/ 46038 w 1046162"/>
                    <a:gd name="connsiteY12" fmla="*/ 603250 h 661194"/>
                    <a:gd name="connsiteX13" fmla="*/ 0 w 1046162"/>
                    <a:gd name="connsiteY13"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384175 w 1046162"/>
                    <a:gd name="connsiteY6" fmla="*/ 334169 h 661194"/>
                    <a:gd name="connsiteX7" fmla="*/ 324644 w 1046162"/>
                    <a:gd name="connsiteY7" fmla="*/ 360362 h 661194"/>
                    <a:gd name="connsiteX8" fmla="*/ 288925 w 1046162"/>
                    <a:gd name="connsiteY8" fmla="*/ 362744 h 661194"/>
                    <a:gd name="connsiteX9" fmla="*/ 155574 w 1046162"/>
                    <a:gd name="connsiteY9" fmla="*/ 405607 h 661194"/>
                    <a:gd name="connsiteX10" fmla="*/ 198437 w 1046162"/>
                    <a:gd name="connsiteY10" fmla="*/ 377031 h 661194"/>
                    <a:gd name="connsiteX11" fmla="*/ 124618 w 1046162"/>
                    <a:gd name="connsiteY11" fmla="*/ 465137 h 661194"/>
                    <a:gd name="connsiteX12" fmla="*/ 57944 w 1046162"/>
                    <a:gd name="connsiteY12" fmla="*/ 515144 h 661194"/>
                    <a:gd name="connsiteX13" fmla="*/ 46038 w 1046162"/>
                    <a:gd name="connsiteY13" fmla="*/ 603250 h 661194"/>
                    <a:gd name="connsiteX14" fmla="*/ 0 w 1046162"/>
                    <a:gd name="connsiteY14"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415131 w 1046162"/>
                    <a:gd name="connsiteY6" fmla="*/ 377032 h 661194"/>
                    <a:gd name="connsiteX7" fmla="*/ 324644 w 1046162"/>
                    <a:gd name="connsiteY7" fmla="*/ 360362 h 661194"/>
                    <a:gd name="connsiteX8" fmla="*/ 288925 w 1046162"/>
                    <a:gd name="connsiteY8" fmla="*/ 362744 h 661194"/>
                    <a:gd name="connsiteX9" fmla="*/ 155574 w 1046162"/>
                    <a:gd name="connsiteY9" fmla="*/ 405607 h 661194"/>
                    <a:gd name="connsiteX10" fmla="*/ 198437 w 1046162"/>
                    <a:gd name="connsiteY10" fmla="*/ 377031 h 661194"/>
                    <a:gd name="connsiteX11" fmla="*/ 124618 w 1046162"/>
                    <a:gd name="connsiteY11" fmla="*/ 465137 h 661194"/>
                    <a:gd name="connsiteX12" fmla="*/ 57944 w 1046162"/>
                    <a:gd name="connsiteY12" fmla="*/ 515144 h 661194"/>
                    <a:gd name="connsiteX13" fmla="*/ 46038 w 1046162"/>
                    <a:gd name="connsiteY13" fmla="*/ 603250 h 661194"/>
                    <a:gd name="connsiteX14" fmla="*/ 0 w 1046162"/>
                    <a:gd name="connsiteY14"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415131 w 1046162"/>
                    <a:gd name="connsiteY6" fmla="*/ 377032 h 661194"/>
                    <a:gd name="connsiteX7" fmla="*/ 324644 w 1046162"/>
                    <a:gd name="connsiteY7" fmla="*/ 360362 h 661194"/>
                    <a:gd name="connsiteX8" fmla="*/ 272256 w 1046162"/>
                    <a:gd name="connsiteY8" fmla="*/ 381794 h 661194"/>
                    <a:gd name="connsiteX9" fmla="*/ 155574 w 1046162"/>
                    <a:gd name="connsiteY9" fmla="*/ 405607 h 661194"/>
                    <a:gd name="connsiteX10" fmla="*/ 198437 w 1046162"/>
                    <a:gd name="connsiteY10" fmla="*/ 377031 h 661194"/>
                    <a:gd name="connsiteX11" fmla="*/ 124618 w 1046162"/>
                    <a:gd name="connsiteY11" fmla="*/ 465137 h 661194"/>
                    <a:gd name="connsiteX12" fmla="*/ 57944 w 1046162"/>
                    <a:gd name="connsiteY12" fmla="*/ 515144 h 661194"/>
                    <a:gd name="connsiteX13" fmla="*/ 46038 w 1046162"/>
                    <a:gd name="connsiteY13" fmla="*/ 603250 h 661194"/>
                    <a:gd name="connsiteX14" fmla="*/ 0 w 1046162"/>
                    <a:gd name="connsiteY14"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453231 w 1046162"/>
                    <a:gd name="connsiteY6" fmla="*/ 296069 h 661194"/>
                    <a:gd name="connsiteX7" fmla="*/ 415131 w 1046162"/>
                    <a:gd name="connsiteY7" fmla="*/ 377032 h 661194"/>
                    <a:gd name="connsiteX8" fmla="*/ 324644 w 1046162"/>
                    <a:gd name="connsiteY8" fmla="*/ 360362 h 661194"/>
                    <a:gd name="connsiteX9" fmla="*/ 272256 w 1046162"/>
                    <a:gd name="connsiteY9" fmla="*/ 381794 h 661194"/>
                    <a:gd name="connsiteX10" fmla="*/ 155574 w 1046162"/>
                    <a:gd name="connsiteY10" fmla="*/ 405607 h 661194"/>
                    <a:gd name="connsiteX11" fmla="*/ 198437 w 1046162"/>
                    <a:gd name="connsiteY11" fmla="*/ 377031 h 661194"/>
                    <a:gd name="connsiteX12" fmla="*/ 124618 w 1046162"/>
                    <a:gd name="connsiteY12" fmla="*/ 465137 h 661194"/>
                    <a:gd name="connsiteX13" fmla="*/ 57944 w 1046162"/>
                    <a:gd name="connsiteY13" fmla="*/ 515144 h 661194"/>
                    <a:gd name="connsiteX14" fmla="*/ 46038 w 1046162"/>
                    <a:gd name="connsiteY14" fmla="*/ 603250 h 661194"/>
                    <a:gd name="connsiteX15" fmla="*/ 0 w 1046162"/>
                    <a:gd name="connsiteY15"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431800 w 1046162"/>
                    <a:gd name="connsiteY6" fmla="*/ 288925 h 661194"/>
                    <a:gd name="connsiteX7" fmla="*/ 415131 w 1046162"/>
                    <a:gd name="connsiteY7" fmla="*/ 377032 h 661194"/>
                    <a:gd name="connsiteX8" fmla="*/ 324644 w 1046162"/>
                    <a:gd name="connsiteY8" fmla="*/ 360362 h 661194"/>
                    <a:gd name="connsiteX9" fmla="*/ 272256 w 1046162"/>
                    <a:gd name="connsiteY9" fmla="*/ 381794 h 661194"/>
                    <a:gd name="connsiteX10" fmla="*/ 155574 w 1046162"/>
                    <a:gd name="connsiteY10" fmla="*/ 405607 h 661194"/>
                    <a:gd name="connsiteX11" fmla="*/ 198437 w 1046162"/>
                    <a:gd name="connsiteY11" fmla="*/ 377031 h 661194"/>
                    <a:gd name="connsiteX12" fmla="*/ 124618 w 1046162"/>
                    <a:gd name="connsiteY12" fmla="*/ 465137 h 661194"/>
                    <a:gd name="connsiteX13" fmla="*/ 57944 w 1046162"/>
                    <a:gd name="connsiteY13" fmla="*/ 515144 h 661194"/>
                    <a:gd name="connsiteX14" fmla="*/ 46038 w 1046162"/>
                    <a:gd name="connsiteY14" fmla="*/ 603250 h 661194"/>
                    <a:gd name="connsiteX15" fmla="*/ 0 w 1046162"/>
                    <a:gd name="connsiteY15"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431800 w 1046162"/>
                    <a:gd name="connsiteY6" fmla="*/ 288925 h 661194"/>
                    <a:gd name="connsiteX7" fmla="*/ 415131 w 1046162"/>
                    <a:gd name="connsiteY7" fmla="*/ 377032 h 661194"/>
                    <a:gd name="connsiteX8" fmla="*/ 324644 w 1046162"/>
                    <a:gd name="connsiteY8" fmla="*/ 360362 h 661194"/>
                    <a:gd name="connsiteX9" fmla="*/ 272256 w 1046162"/>
                    <a:gd name="connsiteY9" fmla="*/ 381794 h 661194"/>
                    <a:gd name="connsiteX10" fmla="*/ 155574 w 1046162"/>
                    <a:gd name="connsiteY10" fmla="*/ 405607 h 661194"/>
                    <a:gd name="connsiteX11" fmla="*/ 198437 w 1046162"/>
                    <a:gd name="connsiteY11" fmla="*/ 377031 h 661194"/>
                    <a:gd name="connsiteX12" fmla="*/ 124618 w 1046162"/>
                    <a:gd name="connsiteY12" fmla="*/ 465137 h 661194"/>
                    <a:gd name="connsiteX13" fmla="*/ 57944 w 1046162"/>
                    <a:gd name="connsiteY13" fmla="*/ 522287 h 661194"/>
                    <a:gd name="connsiteX14" fmla="*/ 46038 w 1046162"/>
                    <a:gd name="connsiteY14" fmla="*/ 603250 h 661194"/>
                    <a:gd name="connsiteX15" fmla="*/ 0 w 1046162"/>
                    <a:gd name="connsiteY15" fmla="*/ 661194 h 661194"/>
                    <a:gd name="connsiteX0" fmla="*/ 1046162 w 1046162"/>
                    <a:gd name="connsiteY0" fmla="*/ 0 h 661194"/>
                    <a:gd name="connsiteX1" fmla="*/ 940593 w 1046162"/>
                    <a:gd name="connsiteY1" fmla="*/ 39687 h 661194"/>
                    <a:gd name="connsiteX2" fmla="*/ 815975 w 1046162"/>
                    <a:gd name="connsiteY2" fmla="*/ 79375 h 661194"/>
                    <a:gd name="connsiteX3" fmla="*/ 694531 w 1046162"/>
                    <a:gd name="connsiteY3" fmla="*/ 117475 h 661194"/>
                    <a:gd name="connsiteX4" fmla="*/ 600868 w 1046162"/>
                    <a:gd name="connsiteY4" fmla="*/ 199231 h 661194"/>
                    <a:gd name="connsiteX5" fmla="*/ 490537 w 1046162"/>
                    <a:gd name="connsiteY5" fmla="*/ 238125 h 661194"/>
                    <a:gd name="connsiteX6" fmla="*/ 431800 w 1046162"/>
                    <a:gd name="connsiteY6" fmla="*/ 288925 h 661194"/>
                    <a:gd name="connsiteX7" fmla="*/ 415131 w 1046162"/>
                    <a:gd name="connsiteY7" fmla="*/ 377032 h 661194"/>
                    <a:gd name="connsiteX8" fmla="*/ 324644 w 1046162"/>
                    <a:gd name="connsiteY8" fmla="*/ 360362 h 661194"/>
                    <a:gd name="connsiteX9" fmla="*/ 272256 w 1046162"/>
                    <a:gd name="connsiteY9" fmla="*/ 381794 h 661194"/>
                    <a:gd name="connsiteX10" fmla="*/ 155574 w 1046162"/>
                    <a:gd name="connsiteY10" fmla="*/ 405607 h 661194"/>
                    <a:gd name="connsiteX11" fmla="*/ 198437 w 1046162"/>
                    <a:gd name="connsiteY11" fmla="*/ 377031 h 661194"/>
                    <a:gd name="connsiteX12" fmla="*/ 124618 w 1046162"/>
                    <a:gd name="connsiteY12" fmla="*/ 465137 h 661194"/>
                    <a:gd name="connsiteX13" fmla="*/ 57944 w 1046162"/>
                    <a:gd name="connsiteY13" fmla="*/ 522287 h 661194"/>
                    <a:gd name="connsiteX14" fmla="*/ 46038 w 1046162"/>
                    <a:gd name="connsiteY14" fmla="*/ 608012 h 661194"/>
                    <a:gd name="connsiteX15" fmla="*/ 0 w 1046162"/>
                    <a:gd name="connsiteY15" fmla="*/ 661194 h 661194"/>
                    <a:gd name="connsiteX0" fmla="*/ 1050925 w 1050925"/>
                    <a:gd name="connsiteY0" fmla="*/ 0 h 680244"/>
                    <a:gd name="connsiteX1" fmla="*/ 945356 w 1050925"/>
                    <a:gd name="connsiteY1" fmla="*/ 39687 h 680244"/>
                    <a:gd name="connsiteX2" fmla="*/ 820738 w 1050925"/>
                    <a:gd name="connsiteY2" fmla="*/ 79375 h 680244"/>
                    <a:gd name="connsiteX3" fmla="*/ 699294 w 1050925"/>
                    <a:gd name="connsiteY3" fmla="*/ 117475 h 680244"/>
                    <a:gd name="connsiteX4" fmla="*/ 605631 w 1050925"/>
                    <a:gd name="connsiteY4" fmla="*/ 199231 h 680244"/>
                    <a:gd name="connsiteX5" fmla="*/ 495300 w 1050925"/>
                    <a:gd name="connsiteY5" fmla="*/ 238125 h 680244"/>
                    <a:gd name="connsiteX6" fmla="*/ 436563 w 1050925"/>
                    <a:gd name="connsiteY6" fmla="*/ 288925 h 680244"/>
                    <a:gd name="connsiteX7" fmla="*/ 419894 w 1050925"/>
                    <a:gd name="connsiteY7" fmla="*/ 377032 h 680244"/>
                    <a:gd name="connsiteX8" fmla="*/ 329407 w 1050925"/>
                    <a:gd name="connsiteY8" fmla="*/ 360362 h 680244"/>
                    <a:gd name="connsiteX9" fmla="*/ 277019 w 1050925"/>
                    <a:gd name="connsiteY9" fmla="*/ 381794 h 680244"/>
                    <a:gd name="connsiteX10" fmla="*/ 160337 w 1050925"/>
                    <a:gd name="connsiteY10" fmla="*/ 405607 h 680244"/>
                    <a:gd name="connsiteX11" fmla="*/ 203200 w 1050925"/>
                    <a:gd name="connsiteY11" fmla="*/ 377031 h 680244"/>
                    <a:gd name="connsiteX12" fmla="*/ 129381 w 1050925"/>
                    <a:gd name="connsiteY12" fmla="*/ 465137 h 680244"/>
                    <a:gd name="connsiteX13" fmla="*/ 62707 w 1050925"/>
                    <a:gd name="connsiteY13" fmla="*/ 522287 h 680244"/>
                    <a:gd name="connsiteX14" fmla="*/ 50801 w 1050925"/>
                    <a:gd name="connsiteY14" fmla="*/ 608012 h 680244"/>
                    <a:gd name="connsiteX15" fmla="*/ 0 w 1050925"/>
                    <a:gd name="connsiteY15" fmla="*/ 680244 h 680244"/>
                    <a:gd name="connsiteX0" fmla="*/ 1050925 w 1050925"/>
                    <a:gd name="connsiteY0" fmla="*/ 0 h 680244"/>
                    <a:gd name="connsiteX1" fmla="*/ 945356 w 1050925"/>
                    <a:gd name="connsiteY1" fmla="*/ 39687 h 680244"/>
                    <a:gd name="connsiteX2" fmla="*/ 820738 w 1050925"/>
                    <a:gd name="connsiteY2" fmla="*/ 79375 h 680244"/>
                    <a:gd name="connsiteX3" fmla="*/ 699294 w 1050925"/>
                    <a:gd name="connsiteY3" fmla="*/ 117475 h 680244"/>
                    <a:gd name="connsiteX4" fmla="*/ 605631 w 1050925"/>
                    <a:gd name="connsiteY4" fmla="*/ 199231 h 680244"/>
                    <a:gd name="connsiteX5" fmla="*/ 495300 w 1050925"/>
                    <a:gd name="connsiteY5" fmla="*/ 238125 h 680244"/>
                    <a:gd name="connsiteX6" fmla="*/ 436563 w 1050925"/>
                    <a:gd name="connsiteY6" fmla="*/ 288925 h 680244"/>
                    <a:gd name="connsiteX7" fmla="*/ 419894 w 1050925"/>
                    <a:gd name="connsiteY7" fmla="*/ 377032 h 680244"/>
                    <a:gd name="connsiteX8" fmla="*/ 329407 w 1050925"/>
                    <a:gd name="connsiteY8" fmla="*/ 360362 h 680244"/>
                    <a:gd name="connsiteX9" fmla="*/ 277019 w 1050925"/>
                    <a:gd name="connsiteY9" fmla="*/ 381794 h 680244"/>
                    <a:gd name="connsiteX10" fmla="*/ 160337 w 1050925"/>
                    <a:gd name="connsiteY10" fmla="*/ 405607 h 680244"/>
                    <a:gd name="connsiteX11" fmla="*/ 203200 w 1050925"/>
                    <a:gd name="connsiteY11" fmla="*/ 377031 h 680244"/>
                    <a:gd name="connsiteX12" fmla="*/ 129381 w 1050925"/>
                    <a:gd name="connsiteY12" fmla="*/ 465137 h 680244"/>
                    <a:gd name="connsiteX13" fmla="*/ 62707 w 1050925"/>
                    <a:gd name="connsiteY13" fmla="*/ 522287 h 680244"/>
                    <a:gd name="connsiteX14" fmla="*/ 50801 w 1050925"/>
                    <a:gd name="connsiteY14" fmla="*/ 608012 h 680244"/>
                    <a:gd name="connsiteX15" fmla="*/ 0 w 1050925"/>
                    <a:gd name="connsiteY15" fmla="*/ 680244 h 680244"/>
                    <a:gd name="connsiteX0" fmla="*/ 1050925 w 1050925"/>
                    <a:gd name="connsiteY0" fmla="*/ 0 h 680244"/>
                    <a:gd name="connsiteX1" fmla="*/ 945356 w 1050925"/>
                    <a:gd name="connsiteY1" fmla="*/ 39687 h 680244"/>
                    <a:gd name="connsiteX2" fmla="*/ 820738 w 1050925"/>
                    <a:gd name="connsiteY2" fmla="*/ 79375 h 680244"/>
                    <a:gd name="connsiteX3" fmla="*/ 699294 w 1050925"/>
                    <a:gd name="connsiteY3" fmla="*/ 117475 h 680244"/>
                    <a:gd name="connsiteX4" fmla="*/ 605631 w 1050925"/>
                    <a:gd name="connsiteY4" fmla="*/ 199231 h 680244"/>
                    <a:gd name="connsiteX5" fmla="*/ 495300 w 1050925"/>
                    <a:gd name="connsiteY5" fmla="*/ 238125 h 680244"/>
                    <a:gd name="connsiteX6" fmla="*/ 436563 w 1050925"/>
                    <a:gd name="connsiteY6" fmla="*/ 288925 h 680244"/>
                    <a:gd name="connsiteX7" fmla="*/ 419894 w 1050925"/>
                    <a:gd name="connsiteY7" fmla="*/ 377032 h 680244"/>
                    <a:gd name="connsiteX8" fmla="*/ 329407 w 1050925"/>
                    <a:gd name="connsiteY8" fmla="*/ 360362 h 680244"/>
                    <a:gd name="connsiteX9" fmla="*/ 277019 w 1050925"/>
                    <a:gd name="connsiteY9" fmla="*/ 381794 h 680244"/>
                    <a:gd name="connsiteX10" fmla="*/ 160337 w 1050925"/>
                    <a:gd name="connsiteY10" fmla="*/ 405607 h 680244"/>
                    <a:gd name="connsiteX11" fmla="*/ 203200 w 1050925"/>
                    <a:gd name="connsiteY11" fmla="*/ 377031 h 680244"/>
                    <a:gd name="connsiteX12" fmla="*/ 129381 w 1050925"/>
                    <a:gd name="connsiteY12" fmla="*/ 465137 h 680244"/>
                    <a:gd name="connsiteX13" fmla="*/ 69851 w 1050925"/>
                    <a:gd name="connsiteY13" fmla="*/ 524668 h 680244"/>
                    <a:gd name="connsiteX14" fmla="*/ 50801 w 1050925"/>
                    <a:gd name="connsiteY14" fmla="*/ 608012 h 680244"/>
                    <a:gd name="connsiteX15" fmla="*/ 0 w 1050925"/>
                    <a:gd name="connsiteY15" fmla="*/ 680244 h 680244"/>
                    <a:gd name="connsiteX0" fmla="*/ 1050925 w 1050925"/>
                    <a:gd name="connsiteY0" fmla="*/ 0 h 680244"/>
                    <a:gd name="connsiteX1" fmla="*/ 945356 w 1050925"/>
                    <a:gd name="connsiteY1" fmla="*/ 39687 h 680244"/>
                    <a:gd name="connsiteX2" fmla="*/ 830263 w 1050925"/>
                    <a:gd name="connsiteY2" fmla="*/ 184150 h 680244"/>
                    <a:gd name="connsiteX3" fmla="*/ 699294 w 1050925"/>
                    <a:gd name="connsiteY3" fmla="*/ 117475 h 680244"/>
                    <a:gd name="connsiteX4" fmla="*/ 605631 w 1050925"/>
                    <a:gd name="connsiteY4" fmla="*/ 199231 h 680244"/>
                    <a:gd name="connsiteX5" fmla="*/ 495300 w 1050925"/>
                    <a:gd name="connsiteY5" fmla="*/ 238125 h 680244"/>
                    <a:gd name="connsiteX6" fmla="*/ 436563 w 1050925"/>
                    <a:gd name="connsiteY6" fmla="*/ 288925 h 680244"/>
                    <a:gd name="connsiteX7" fmla="*/ 419894 w 1050925"/>
                    <a:gd name="connsiteY7" fmla="*/ 377032 h 680244"/>
                    <a:gd name="connsiteX8" fmla="*/ 329407 w 1050925"/>
                    <a:gd name="connsiteY8" fmla="*/ 360362 h 680244"/>
                    <a:gd name="connsiteX9" fmla="*/ 277019 w 1050925"/>
                    <a:gd name="connsiteY9" fmla="*/ 381794 h 680244"/>
                    <a:gd name="connsiteX10" fmla="*/ 160337 w 1050925"/>
                    <a:gd name="connsiteY10" fmla="*/ 405607 h 680244"/>
                    <a:gd name="connsiteX11" fmla="*/ 203200 w 1050925"/>
                    <a:gd name="connsiteY11" fmla="*/ 377031 h 680244"/>
                    <a:gd name="connsiteX12" fmla="*/ 129381 w 1050925"/>
                    <a:gd name="connsiteY12" fmla="*/ 465137 h 680244"/>
                    <a:gd name="connsiteX13" fmla="*/ 69851 w 1050925"/>
                    <a:gd name="connsiteY13" fmla="*/ 524668 h 680244"/>
                    <a:gd name="connsiteX14" fmla="*/ 50801 w 1050925"/>
                    <a:gd name="connsiteY14" fmla="*/ 608012 h 680244"/>
                    <a:gd name="connsiteX15" fmla="*/ 0 w 1050925"/>
                    <a:gd name="connsiteY15" fmla="*/ 680244 h 680244"/>
                    <a:gd name="connsiteX0" fmla="*/ 1050925 w 1050925"/>
                    <a:gd name="connsiteY0" fmla="*/ 0 h 680244"/>
                    <a:gd name="connsiteX1" fmla="*/ 945356 w 1050925"/>
                    <a:gd name="connsiteY1" fmla="*/ 39687 h 680244"/>
                    <a:gd name="connsiteX2" fmla="*/ 815976 w 1050925"/>
                    <a:gd name="connsiteY2" fmla="*/ 88900 h 680244"/>
                    <a:gd name="connsiteX3" fmla="*/ 699294 w 1050925"/>
                    <a:gd name="connsiteY3" fmla="*/ 117475 h 680244"/>
                    <a:gd name="connsiteX4" fmla="*/ 605631 w 1050925"/>
                    <a:gd name="connsiteY4" fmla="*/ 199231 h 680244"/>
                    <a:gd name="connsiteX5" fmla="*/ 495300 w 1050925"/>
                    <a:gd name="connsiteY5" fmla="*/ 238125 h 680244"/>
                    <a:gd name="connsiteX6" fmla="*/ 436563 w 1050925"/>
                    <a:gd name="connsiteY6" fmla="*/ 288925 h 680244"/>
                    <a:gd name="connsiteX7" fmla="*/ 419894 w 1050925"/>
                    <a:gd name="connsiteY7" fmla="*/ 377032 h 680244"/>
                    <a:gd name="connsiteX8" fmla="*/ 329407 w 1050925"/>
                    <a:gd name="connsiteY8" fmla="*/ 360362 h 680244"/>
                    <a:gd name="connsiteX9" fmla="*/ 277019 w 1050925"/>
                    <a:gd name="connsiteY9" fmla="*/ 381794 h 680244"/>
                    <a:gd name="connsiteX10" fmla="*/ 160337 w 1050925"/>
                    <a:gd name="connsiteY10" fmla="*/ 405607 h 680244"/>
                    <a:gd name="connsiteX11" fmla="*/ 203200 w 1050925"/>
                    <a:gd name="connsiteY11" fmla="*/ 377031 h 680244"/>
                    <a:gd name="connsiteX12" fmla="*/ 129381 w 1050925"/>
                    <a:gd name="connsiteY12" fmla="*/ 465137 h 680244"/>
                    <a:gd name="connsiteX13" fmla="*/ 69851 w 1050925"/>
                    <a:gd name="connsiteY13" fmla="*/ 524668 h 680244"/>
                    <a:gd name="connsiteX14" fmla="*/ 50801 w 1050925"/>
                    <a:gd name="connsiteY14" fmla="*/ 608012 h 680244"/>
                    <a:gd name="connsiteX15" fmla="*/ 0 w 1050925"/>
                    <a:gd name="connsiteY15" fmla="*/ 680244 h 680244"/>
                    <a:gd name="connsiteX0" fmla="*/ 1050925 w 1050925"/>
                    <a:gd name="connsiteY0" fmla="*/ 0 h 680244"/>
                    <a:gd name="connsiteX1" fmla="*/ 945356 w 1050925"/>
                    <a:gd name="connsiteY1" fmla="*/ 39687 h 680244"/>
                    <a:gd name="connsiteX2" fmla="*/ 815976 w 1050925"/>
                    <a:gd name="connsiteY2" fmla="*/ 88900 h 680244"/>
                    <a:gd name="connsiteX3" fmla="*/ 699294 w 1050925"/>
                    <a:gd name="connsiteY3" fmla="*/ 117475 h 680244"/>
                    <a:gd name="connsiteX4" fmla="*/ 605631 w 1050925"/>
                    <a:gd name="connsiteY4" fmla="*/ 199231 h 680244"/>
                    <a:gd name="connsiteX5" fmla="*/ 495300 w 1050925"/>
                    <a:gd name="connsiteY5" fmla="*/ 238125 h 680244"/>
                    <a:gd name="connsiteX6" fmla="*/ 436563 w 1050925"/>
                    <a:gd name="connsiteY6" fmla="*/ 288925 h 680244"/>
                    <a:gd name="connsiteX7" fmla="*/ 419894 w 1050925"/>
                    <a:gd name="connsiteY7" fmla="*/ 377032 h 680244"/>
                    <a:gd name="connsiteX8" fmla="*/ 329407 w 1050925"/>
                    <a:gd name="connsiteY8" fmla="*/ 360362 h 680244"/>
                    <a:gd name="connsiteX9" fmla="*/ 277019 w 1050925"/>
                    <a:gd name="connsiteY9" fmla="*/ 381794 h 680244"/>
                    <a:gd name="connsiteX10" fmla="*/ 160337 w 1050925"/>
                    <a:gd name="connsiteY10" fmla="*/ 405607 h 680244"/>
                    <a:gd name="connsiteX11" fmla="*/ 203200 w 1050925"/>
                    <a:gd name="connsiteY11" fmla="*/ 377031 h 680244"/>
                    <a:gd name="connsiteX12" fmla="*/ 129381 w 1050925"/>
                    <a:gd name="connsiteY12" fmla="*/ 465137 h 680244"/>
                    <a:gd name="connsiteX13" fmla="*/ 69851 w 1050925"/>
                    <a:gd name="connsiteY13" fmla="*/ 524668 h 680244"/>
                    <a:gd name="connsiteX14" fmla="*/ 50801 w 1050925"/>
                    <a:gd name="connsiteY14" fmla="*/ 608012 h 680244"/>
                    <a:gd name="connsiteX15" fmla="*/ 0 w 1050925"/>
                    <a:gd name="connsiteY15" fmla="*/ 680244 h 680244"/>
                    <a:gd name="connsiteX0" fmla="*/ 1050925 w 1050925"/>
                    <a:gd name="connsiteY0" fmla="*/ 0 h 680244"/>
                    <a:gd name="connsiteX1" fmla="*/ 938212 w 1050925"/>
                    <a:gd name="connsiteY1" fmla="*/ 37306 h 680244"/>
                    <a:gd name="connsiteX2" fmla="*/ 815976 w 1050925"/>
                    <a:gd name="connsiteY2" fmla="*/ 88900 h 680244"/>
                    <a:gd name="connsiteX3" fmla="*/ 699294 w 1050925"/>
                    <a:gd name="connsiteY3" fmla="*/ 117475 h 680244"/>
                    <a:gd name="connsiteX4" fmla="*/ 605631 w 1050925"/>
                    <a:gd name="connsiteY4" fmla="*/ 199231 h 680244"/>
                    <a:gd name="connsiteX5" fmla="*/ 495300 w 1050925"/>
                    <a:gd name="connsiteY5" fmla="*/ 238125 h 680244"/>
                    <a:gd name="connsiteX6" fmla="*/ 436563 w 1050925"/>
                    <a:gd name="connsiteY6" fmla="*/ 288925 h 680244"/>
                    <a:gd name="connsiteX7" fmla="*/ 419894 w 1050925"/>
                    <a:gd name="connsiteY7" fmla="*/ 377032 h 680244"/>
                    <a:gd name="connsiteX8" fmla="*/ 329407 w 1050925"/>
                    <a:gd name="connsiteY8" fmla="*/ 360362 h 680244"/>
                    <a:gd name="connsiteX9" fmla="*/ 277019 w 1050925"/>
                    <a:gd name="connsiteY9" fmla="*/ 381794 h 680244"/>
                    <a:gd name="connsiteX10" fmla="*/ 160337 w 1050925"/>
                    <a:gd name="connsiteY10" fmla="*/ 405607 h 680244"/>
                    <a:gd name="connsiteX11" fmla="*/ 203200 w 1050925"/>
                    <a:gd name="connsiteY11" fmla="*/ 377031 h 680244"/>
                    <a:gd name="connsiteX12" fmla="*/ 129381 w 1050925"/>
                    <a:gd name="connsiteY12" fmla="*/ 465137 h 680244"/>
                    <a:gd name="connsiteX13" fmla="*/ 69851 w 1050925"/>
                    <a:gd name="connsiteY13" fmla="*/ 524668 h 680244"/>
                    <a:gd name="connsiteX14" fmla="*/ 50801 w 1050925"/>
                    <a:gd name="connsiteY14" fmla="*/ 608012 h 680244"/>
                    <a:gd name="connsiteX15" fmla="*/ 0 w 1050925"/>
                    <a:gd name="connsiteY15" fmla="*/ 680244 h 680244"/>
                    <a:gd name="connsiteX0" fmla="*/ 1050925 w 1050925"/>
                    <a:gd name="connsiteY0" fmla="*/ 0 h 680244"/>
                    <a:gd name="connsiteX1" fmla="*/ 938212 w 1050925"/>
                    <a:gd name="connsiteY1" fmla="*/ 37306 h 680244"/>
                    <a:gd name="connsiteX2" fmla="*/ 815976 w 1050925"/>
                    <a:gd name="connsiteY2" fmla="*/ 88900 h 680244"/>
                    <a:gd name="connsiteX3" fmla="*/ 699294 w 1050925"/>
                    <a:gd name="connsiteY3" fmla="*/ 117475 h 680244"/>
                    <a:gd name="connsiteX4" fmla="*/ 605631 w 1050925"/>
                    <a:gd name="connsiteY4" fmla="*/ 199231 h 680244"/>
                    <a:gd name="connsiteX5" fmla="*/ 495300 w 1050925"/>
                    <a:gd name="connsiteY5" fmla="*/ 238125 h 680244"/>
                    <a:gd name="connsiteX6" fmla="*/ 436563 w 1050925"/>
                    <a:gd name="connsiteY6" fmla="*/ 288925 h 680244"/>
                    <a:gd name="connsiteX7" fmla="*/ 419894 w 1050925"/>
                    <a:gd name="connsiteY7" fmla="*/ 377032 h 680244"/>
                    <a:gd name="connsiteX8" fmla="*/ 329407 w 1050925"/>
                    <a:gd name="connsiteY8" fmla="*/ 360362 h 680244"/>
                    <a:gd name="connsiteX9" fmla="*/ 277019 w 1050925"/>
                    <a:gd name="connsiteY9" fmla="*/ 381794 h 680244"/>
                    <a:gd name="connsiteX10" fmla="*/ 227012 w 1050925"/>
                    <a:gd name="connsiteY10" fmla="*/ 474663 h 680244"/>
                    <a:gd name="connsiteX11" fmla="*/ 203200 w 1050925"/>
                    <a:gd name="connsiteY11" fmla="*/ 377031 h 680244"/>
                    <a:gd name="connsiteX12" fmla="*/ 129381 w 1050925"/>
                    <a:gd name="connsiteY12" fmla="*/ 465137 h 680244"/>
                    <a:gd name="connsiteX13" fmla="*/ 69851 w 1050925"/>
                    <a:gd name="connsiteY13" fmla="*/ 524668 h 680244"/>
                    <a:gd name="connsiteX14" fmla="*/ 50801 w 1050925"/>
                    <a:gd name="connsiteY14" fmla="*/ 608012 h 680244"/>
                    <a:gd name="connsiteX15" fmla="*/ 0 w 1050925"/>
                    <a:gd name="connsiteY15" fmla="*/ 680244 h 680244"/>
                    <a:gd name="connsiteX0" fmla="*/ 1050925 w 1050925"/>
                    <a:gd name="connsiteY0" fmla="*/ 0 h 680244"/>
                    <a:gd name="connsiteX1" fmla="*/ 938212 w 1050925"/>
                    <a:gd name="connsiteY1" fmla="*/ 37306 h 680244"/>
                    <a:gd name="connsiteX2" fmla="*/ 815976 w 1050925"/>
                    <a:gd name="connsiteY2" fmla="*/ 88900 h 680244"/>
                    <a:gd name="connsiteX3" fmla="*/ 699294 w 1050925"/>
                    <a:gd name="connsiteY3" fmla="*/ 117475 h 680244"/>
                    <a:gd name="connsiteX4" fmla="*/ 605631 w 1050925"/>
                    <a:gd name="connsiteY4" fmla="*/ 199231 h 680244"/>
                    <a:gd name="connsiteX5" fmla="*/ 495300 w 1050925"/>
                    <a:gd name="connsiteY5" fmla="*/ 238125 h 680244"/>
                    <a:gd name="connsiteX6" fmla="*/ 436563 w 1050925"/>
                    <a:gd name="connsiteY6" fmla="*/ 288925 h 680244"/>
                    <a:gd name="connsiteX7" fmla="*/ 419894 w 1050925"/>
                    <a:gd name="connsiteY7" fmla="*/ 377032 h 680244"/>
                    <a:gd name="connsiteX8" fmla="*/ 329407 w 1050925"/>
                    <a:gd name="connsiteY8" fmla="*/ 360362 h 680244"/>
                    <a:gd name="connsiteX9" fmla="*/ 277019 w 1050925"/>
                    <a:gd name="connsiteY9" fmla="*/ 381794 h 680244"/>
                    <a:gd name="connsiteX10" fmla="*/ 227012 w 1050925"/>
                    <a:gd name="connsiteY10" fmla="*/ 474663 h 680244"/>
                    <a:gd name="connsiteX11" fmla="*/ 160337 w 1050925"/>
                    <a:gd name="connsiteY11" fmla="*/ 407987 h 680244"/>
                    <a:gd name="connsiteX12" fmla="*/ 129381 w 1050925"/>
                    <a:gd name="connsiteY12" fmla="*/ 465137 h 680244"/>
                    <a:gd name="connsiteX13" fmla="*/ 69851 w 1050925"/>
                    <a:gd name="connsiteY13" fmla="*/ 524668 h 680244"/>
                    <a:gd name="connsiteX14" fmla="*/ 50801 w 1050925"/>
                    <a:gd name="connsiteY14" fmla="*/ 608012 h 680244"/>
                    <a:gd name="connsiteX15" fmla="*/ 0 w 1050925"/>
                    <a:gd name="connsiteY15" fmla="*/ 680244 h 680244"/>
                    <a:gd name="connsiteX0" fmla="*/ 1050925 w 1050925"/>
                    <a:gd name="connsiteY0" fmla="*/ 0 h 680244"/>
                    <a:gd name="connsiteX1" fmla="*/ 938212 w 1050925"/>
                    <a:gd name="connsiteY1" fmla="*/ 37306 h 680244"/>
                    <a:gd name="connsiteX2" fmla="*/ 815976 w 1050925"/>
                    <a:gd name="connsiteY2" fmla="*/ 88900 h 680244"/>
                    <a:gd name="connsiteX3" fmla="*/ 699294 w 1050925"/>
                    <a:gd name="connsiteY3" fmla="*/ 117475 h 680244"/>
                    <a:gd name="connsiteX4" fmla="*/ 605631 w 1050925"/>
                    <a:gd name="connsiteY4" fmla="*/ 199231 h 680244"/>
                    <a:gd name="connsiteX5" fmla="*/ 495300 w 1050925"/>
                    <a:gd name="connsiteY5" fmla="*/ 238125 h 680244"/>
                    <a:gd name="connsiteX6" fmla="*/ 436563 w 1050925"/>
                    <a:gd name="connsiteY6" fmla="*/ 288925 h 680244"/>
                    <a:gd name="connsiteX7" fmla="*/ 419894 w 1050925"/>
                    <a:gd name="connsiteY7" fmla="*/ 377032 h 680244"/>
                    <a:gd name="connsiteX8" fmla="*/ 329407 w 1050925"/>
                    <a:gd name="connsiteY8" fmla="*/ 360362 h 680244"/>
                    <a:gd name="connsiteX9" fmla="*/ 277019 w 1050925"/>
                    <a:gd name="connsiteY9" fmla="*/ 381794 h 680244"/>
                    <a:gd name="connsiteX10" fmla="*/ 217487 w 1050925"/>
                    <a:gd name="connsiteY10" fmla="*/ 374651 h 680244"/>
                    <a:gd name="connsiteX11" fmla="*/ 160337 w 1050925"/>
                    <a:gd name="connsiteY11" fmla="*/ 407987 h 680244"/>
                    <a:gd name="connsiteX12" fmla="*/ 129381 w 1050925"/>
                    <a:gd name="connsiteY12" fmla="*/ 465137 h 680244"/>
                    <a:gd name="connsiteX13" fmla="*/ 69851 w 1050925"/>
                    <a:gd name="connsiteY13" fmla="*/ 524668 h 680244"/>
                    <a:gd name="connsiteX14" fmla="*/ 50801 w 1050925"/>
                    <a:gd name="connsiteY14" fmla="*/ 608012 h 680244"/>
                    <a:gd name="connsiteX15" fmla="*/ 0 w 1050925"/>
                    <a:gd name="connsiteY15" fmla="*/ 680244 h 680244"/>
                    <a:gd name="connsiteX0" fmla="*/ 1050925 w 1050925"/>
                    <a:gd name="connsiteY0" fmla="*/ 0 h 680244"/>
                    <a:gd name="connsiteX1" fmla="*/ 938212 w 1050925"/>
                    <a:gd name="connsiteY1" fmla="*/ 37306 h 680244"/>
                    <a:gd name="connsiteX2" fmla="*/ 815976 w 1050925"/>
                    <a:gd name="connsiteY2" fmla="*/ 88900 h 680244"/>
                    <a:gd name="connsiteX3" fmla="*/ 699294 w 1050925"/>
                    <a:gd name="connsiteY3" fmla="*/ 117475 h 680244"/>
                    <a:gd name="connsiteX4" fmla="*/ 605631 w 1050925"/>
                    <a:gd name="connsiteY4" fmla="*/ 199231 h 680244"/>
                    <a:gd name="connsiteX5" fmla="*/ 495300 w 1050925"/>
                    <a:gd name="connsiteY5" fmla="*/ 238125 h 680244"/>
                    <a:gd name="connsiteX6" fmla="*/ 436563 w 1050925"/>
                    <a:gd name="connsiteY6" fmla="*/ 288925 h 680244"/>
                    <a:gd name="connsiteX7" fmla="*/ 419894 w 1050925"/>
                    <a:gd name="connsiteY7" fmla="*/ 377032 h 680244"/>
                    <a:gd name="connsiteX8" fmla="*/ 329407 w 1050925"/>
                    <a:gd name="connsiteY8" fmla="*/ 360362 h 680244"/>
                    <a:gd name="connsiteX9" fmla="*/ 277019 w 1050925"/>
                    <a:gd name="connsiteY9" fmla="*/ 381794 h 680244"/>
                    <a:gd name="connsiteX10" fmla="*/ 217487 w 1050925"/>
                    <a:gd name="connsiteY10" fmla="*/ 374651 h 680244"/>
                    <a:gd name="connsiteX11" fmla="*/ 160337 w 1050925"/>
                    <a:gd name="connsiteY11" fmla="*/ 407987 h 680244"/>
                    <a:gd name="connsiteX12" fmla="*/ 129381 w 1050925"/>
                    <a:gd name="connsiteY12" fmla="*/ 465137 h 680244"/>
                    <a:gd name="connsiteX13" fmla="*/ 69851 w 1050925"/>
                    <a:gd name="connsiteY13" fmla="*/ 524668 h 680244"/>
                    <a:gd name="connsiteX14" fmla="*/ 50801 w 1050925"/>
                    <a:gd name="connsiteY14" fmla="*/ 608012 h 680244"/>
                    <a:gd name="connsiteX15" fmla="*/ 0 w 1050925"/>
                    <a:gd name="connsiteY15" fmla="*/ 680244 h 680244"/>
                    <a:gd name="connsiteX0" fmla="*/ 1050925 w 1050925"/>
                    <a:gd name="connsiteY0" fmla="*/ 0 h 680244"/>
                    <a:gd name="connsiteX1" fmla="*/ 938212 w 1050925"/>
                    <a:gd name="connsiteY1" fmla="*/ 37306 h 680244"/>
                    <a:gd name="connsiteX2" fmla="*/ 815976 w 1050925"/>
                    <a:gd name="connsiteY2" fmla="*/ 88900 h 680244"/>
                    <a:gd name="connsiteX3" fmla="*/ 699294 w 1050925"/>
                    <a:gd name="connsiteY3" fmla="*/ 117475 h 680244"/>
                    <a:gd name="connsiteX4" fmla="*/ 605631 w 1050925"/>
                    <a:gd name="connsiteY4" fmla="*/ 199231 h 680244"/>
                    <a:gd name="connsiteX5" fmla="*/ 495300 w 1050925"/>
                    <a:gd name="connsiteY5" fmla="*/ 238125 h 680244"/>
                    <a:gd name="connsiteX6" fmla="*/ 436563 w 1050925"/>
                    <a:gd name="connsiteY6" fmla="*/ 288925 h 680244"/>
                    <a:gd name="connsiteX7" fmla="*/ 419894 w 1050925"/>
                    <a:gd name="connsiteY7" fmla="*/ 377032 h 680244"/>
                    <a:gd name="connsiteX8" fmla="*/ 329407 w 1050925"/>
                    <a:gd name="connsiteY8" fmla="*/ 360362 h 680244"/>
                    <a:gd name="connsiteX9" fmla="*/ 277019 w 1050925"/>
                    <a:gd name="connsiteY9" fmla="*/ 381794 h 680244"/>
                    <a:gd name="connsiteX10" fmla="*/ 217487 w 1050925"/>
                    <a:gd name="connsiteY10" fmla="*/ 374651 h 680244"/>
                    <a:gd name="connsiteX11" fmla="*/ 160337 w 1050925"/>
                    <a:gd name="connsiteY11" fmla="*/ 407987 h 680244"/>
                    <a:gd name="connsiteX12" fmla="*/ 129381 w 1050925"/>
                    <a:gd name="connsiteY12" fmla="*/ 465137 h 680244"/>
                    <a:gd name="connsiteX13" fmla="*/ 69851 w 1050925"/>
                    <a:gd name="connsiteY13" fmla="*/ 524668 h 680244"/>
                    <a:gd name="connsiteX14" fmla="*/ 50801 w 1050925"/>
                    <a:gd name="connsiteY14" fmla="*/ 608012 h 680244"/>
                    <a:gd name="connsiteX15" fmla="*/ 0 w 1050925"/>
                    <a:gd name="connsiteY15" fmla="*/ 680244 h 68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0925" h="680244">
                      <a:moveTo>
                        <a:pt x="1050925" y="0"/>
                      </a:moveTo>
                      <a:lnTo>
                        <a:pt x="938212" y="37306"/>
                      </a:lnTo>
                      <a:cubicBezTo>
                        <a:pt x="895085" y="53710"/>
                        <a:pt x="859103" y="67734"/>
                        <a:pt x="815976" y="88900"/>
                      </a:cubicBezTo>
                      <a:cubicBezTo>
                        <a:pt x="774966" y="101865"/>
                        <a:pt x="734351" y="99087"/>
                        <a:pt x="699294" y="117475"/>
                      </a:cubicBezTo>
                      <a:cubicBezTo>
                        <a:pt x="664237" y="135863"/>
                        <a:pt x="642884" y="186098"/>
                        <a:pt x="605631" y="199231"/>
                      </a:cubicBezTo>
                      <a:lnTo>
                        <a:pt x="495300" y="238125"/>
                      </a:lnTo>
                      <a:cubicBezTo>
                        <a:pt x="470694" y="254265"/>
                        <a:pt x="449131" y="265774"/>
                        <a:pt x="436563" y="288925"/>
                      </a:cubicBezTo>
                      <a:cubicBezTo>
                        <a:pt x="423995" y="312076"/>
                        <a:pt x="441325" y="366317"/>
                        <a:pt x="419894" y="377032"/>
                      </a:cubicBezTo>
                      <a:cubicBezTo>
                        <a:pt x="398463" y="387747"/>
                        <a:pt x="345282" y="355600"/>
                        <a:pt x="329407" y="360362"/>
                      </a:cubicBezTo>
                      <a:cubicBezTo>
                        <a:pt x="293027" y="383910"/>
                        <a:pt x="309166" y="368697"/>
                        <a:pt x="277019" y="381794"/>
                      </a:cubicBezTo>
                      <a:cubicBezTo>
                        <a:pt x="242623" y="376370"/>
                        <a:pt x="240506" y="371079"/>
                        <a:pt x="217487" y="374651"/>
                      </a:cubicBezTo>
                      <a:cubicBezTo>
                        <a:pt x="197380" y="400183"/>
                        <a:pt x="172640" y="407590"/>
                        <a:pt x="160337" y="407987"/>
                      </a:cubicBezTo>
                      <a:cubicBezTo>
                        <a:pt x="155178" y="417909"/>
                        <a:pt x="152796" y="442118"/>
                        <a:pt x="129381" y="465137"/>
                      </a:cubicBezTo>
                      <a:cubicBezTo>
                        <a:pt x="105966" y="488156"/>
                        <a:pt x="88901" y="498871"/>
                        <a:pt x="69851" y="524668"/>
                      </a:cubicBezTo>
                      <a:cubicBezTo>
                        <a:pt x="62443" y="568853"/>
                        <a:pt x="65618" y="592005"/>
                        <a:pt x="50801" y="608012"/>
                      </a:cubicBezTo>
                      <a:cubicBezTo>
                        <a:pt x="28576" y="628518"/>
                        <a:pt x="10847" y="655108"/>
                        <a:pt x="0" y="680244"/>
                      </a:cubicBezTo>
                    </a:path>
                  </a:pathLst>
                </a:custGeom>
                <a:noFill/>
                <a:ln w="3175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dirty="0"/>
                </a:p>
              </p:txBody>
            </p:sp>
            <p:sp>
              <p:nvSpPr>
                <p:cNvPr id="73" name="フリーフォーム: 図形 72">
                  <a:extLst>
                    <a:ext uri="{FF2B5EF4-FFF2-40B4-BE49-F238E27FC236}">
                      <a16:creationId xmlns:a16="http://schemas.microsoft.com/office/drawing/2014/main" id="{44C0635D-87E8-313A-866A-0D1A4D5BE5C5}"/>
                    </a:ext>
                  </a:extLst>
                </p:cNvPr>
                <p:cNvSpPr/>
                <p:nvPr/>
              </p:nvSpPr>
              <p:spPr>
                <a:xfrm>
                  <a:off x="1678780" y="2303377"/>
                  <a:ext cx="710407" cy="206460"/>
                </a:xfrm>
                <a:custGeom>
                  <a:avLst/>
                  <a:gdLst>
                    <a:gd name="connsiteX0" fmla="*/ 546100 w 546100"/>
                    <a:gd name="connsiteY0" fmla="*/ 57150 h 120650"/>
                    <a:gd name="connsiteX1" fmla="*/ 419100 w 546100"/>
                    <a:gd name="connsiteY1" fmla="*/ 0 h 120650"/>
                    <a:gd name="connsiteX2" fmla="*/ 298450 w 546100"/>
                    <a:gd name="connsiteY2" fmla="*/ 31750 h 120650"/>
                    <a:gd name="connsiteX3" fmla="*/ 177800 w 546100"/>
                    <a:gd name="connsiteY3" fmla="*/ 101600 h 120650"/>
                    <a:gd name="connsiteX4" fmla="*/ 0 w 546100"/>
                    <a:gd name="connsiteY4" fmla="*/ 120650 h 120650"/>
                    <a:gd name="connsiteX0" fmla="*/ 541338 w 541338"/>
                    <a:gd name="connsiteY0" fmla="*/ 38100 h 120650"/>
                    <a:gd name="connsiteX1" fmla="*/ 419100 w 541338"/>
                    <a:gd name="connsiteY1" fmla="*/ 0 h 120650"/>
                    <a:gd name="connsiteX2" fmla="*/ 298450 w 541338"/>
                    <a:gd name="connsiteY2" fmla="*/ 31750 h 120650"/>
                    <a:gd name="connsiteX3" fmla="*/ 177800 w 541338"/>
                    <a:gd name="connsiteY3" fmla="*/ 101600 h 120650"/>
                    <a:gd name="connsiteX4" fmla="*/ 0 w 541338"/>
                    <a:gd name="connsiteY4" fmla="*/ 120650 h 120650"/>
                    <a:gd name="connsiteX0" fmla="*/ 541338 w 541338"/>
                    <a:gd name="connsiteY0" fmla="*/ 52387 h 134937"/>
                    <a:gd name="connsiteX1" fmla="*/ 388144 w 541338"/>
                    <a:gd name="connsiteY1" fmla="*/ 0 h 134937"/>
                    <a:gd name="connsiteX2" fmla="*/ 298450 w 541338"/>
                    <a:gd name="connsiteY2" fmla="*/ 46037 h 134937"/>
                    <a:gd name="connsiteX3" fmla="*/ 177800 w 541338"/>
                    <a:gd name="connsiteY3" fmla="*/ 115887 h 134937"/>
                    <a:gd name="connsiteX4" fmla="*/ 0 w 541338"/>
                    <a:gd name="connsiteY4" fmla="*/ 134937 h 134937"/>
                    <a:gd name="connsiteX0" fmla="*/ 541338 w 541338"/>
                    <a:gd name="connsiteY0" fmla="*/ 52387 h 134937"/>
                    <a:gd name="connsiteX1" fmla="*/ 388144 w 541338"/>
                    <a:gd name="connsiteY1" fmla="*/ 0 h 134937"/>
                    <a:gd name="connsiteX2" fmla="*/ 277018 w 541338"/>
                    <a:gd name="connsiteY2" fmla="*/ 41274 h 134937"/>
                    <a:gd name="connsiteX3" fmla="*/ 177800 w 541338"/>
                    <a:gd name="connsiteY3" fmla="*/ 115887 h 134937"/>
                    <a:gd name="connsiteX4" fmla="*/ 0 w 541338"/>
                    <a:gd name="connsiteY4" fmla="*/ 134937 h 134937"/>
                    <a:gd name="connsiteX0" fmla="*/ 541338 w 541338"/>
                    <a:gd name="connsiteY0" fmla="*/ 52387 h 134937"/>
                    <a:gd name="connsiteX1" fmla="*/ 388144 w 541338"/>
                    <a:gd name="connsiteY1" fmla="*/ 0 h 134937"/>
                    <a:gd name="connsiteX2" fmla="*/ 277018 w 541338"/>
                    <a:gd name="connsiteY2" fmla="*/ 41274 h 134937"/>
                    <a:gd name="connsiteX3" fmla="*/ 142081 w 541338"/>
                    <a:gd name="connsiteY3" fmla="*/ 87312 h 134937"/>
                    <a:gd name="connsiteX4" fmla="*/ 0 w 541338"/>
                    <a:gd name="connsiteY4" fmla="*/ 134937 h 134937"/>
                    <a:gd name="connsiteX0" fmla="*/ 541338 w 541338"/>
                    <a:gd name="connsiteY0" fmla="*/ 52387 h 111125"/>
                    <a:gd name="connsiteX1" fmla="*/ 388144 w 541338"/>
                    <a:gd name="connsiteY1" fmla="*/ 0 h 111125"/>
                    <a:gd name="connsiteX2" fmla="*/ 277018 w 541338"/>
                    <a:gd name="connsiteY2" fmla="*/ 41274 h 111125"/>
                    <a:gd name="connsiteX3" fmla="*/ 142081 w 541338"/>
                    <a:gd name="connsiteY3" fmla="*/ 87312 h 111125"/>
                    <a:gd name="connsiteX4" fmla="*/ 0 w 541338"/>
                    <a:gd name="connsiteY4" fmla="*/ 111125 h 111125"/>
                    <a:gd name="connsiteX0" fmla="*/ 541338 w 541338"/>
                    <a:gd name="connsiteY0" fmla="*/ 52387 h 111125"/>
                    <a:gd name="connsiteX1" fmla="*/ 388144 w 541338"/>
                    <a:gd name="connsiteY1" fmla="*/ 0 h 111125"/>
                    <a:gd name="connsiteX2" fmla="*/ 277018 w 541338"/>
                    <a:gd name="connsiteY2" fmla="*/ 41274 h 111125"/>
                    <a:gd name="connsiteX3" fmla="*/ 142081 w 541338"/>
                    <a:gd name="connsiteY3" fmla="*/ 87312 h 111125"/>
                    <a:gd name="connsiteX4" fmla="*/ 0 w 541338"/>
                    <a:gd name="connsiteY4" fmla="*/ 111125 h 111125"/>
                    <a:gd name="connsiteX0" fmla="*/ 541338 w 541338"/>
                    <a:gd name="connsiteY0" fmla="*/ 52387 h 111125"/>
                    <a:gd name="connsiteX1" fmla="*/ 388144 w 541338"/>
                    <a:gd name="connsiteY1" fmla="*/ 0 h 111125"/>
                    <a:gd name="connsiteX2" fmla="*/ 277018 w 541338"/>
                    <a:gd name="connsiteY2" fmla="*/ 41274 h 111125"/>
                    <a:gd name="connsiteX3" fmla="*/ 142081 w 541338"/>
                    <a:gd name="connsiteY3" fmla="*/ 87312 h 111125"/>
                    <a:gd name="connsiteX4" fmla="*/ 0 w 541338"/>
                    <a:gd name="connsiteY4" fmla="*/ 111125 h 111125"/>
                    <a:gd name="connsiteX0" fmla="*/ 541338 w 541338"/>
                    <a:gd name="connsiteY0" fmla="*/ 52387 h 111125"/>
                    <a:gd name="connsiteX1" fmla="*/ 388144 w 541338"/>
                    <a:gd name="connsiteY1" fmla="*/ 0 h 111125"/>
                    <a:gd name="connsiteX2" fmla="*/ 277018 w 541338"/>
                    <a:gd name="connsiteY2" fmla="*/ 41274 h 111125"/>
                    <a:gd name="connsiteX3" fmla="*/ 142081 w 541338"/>
                    <a:gd name="connsiteY3" fmla="*/ 87312 h 111125"/>
                    <a:gd name="connsiteX4" fmla="*/ 0 w 541338"/>
                    <a:gd name="connsiteY4" fmla="*/ 111125 h 111125"/>
                    <a:gd name="connsiteX0" fmla="*/ 541338 w 541338"/>
                    <a:gd name="connsiteY0" fmla="*/ 52472 h 111210"/>
                    <a:gd name="connsiteX1" fmla="*/ 388144 w 541338"/>
                    <a:gd name="connsiteY1" fmla="*/ 85 h 111210"/>
                    <a:gd name="connsiteX2" fmla="*/ 277018 w 541338"/>
                    <a:gd name="connsiteY2" fmla="*/ 41359 h 111210"/>
                    <a:gd name="connsiteX3" fmla="*/ 142081 w 541338"/>
                    <a:gd name="connsiteY3" fmla="*/ 87397 h 111210"/>
                    <a:gd name="connsiteX4" fmla="*/ 0 w 541338"/>
                    <a:gd name="connsiteY4" fmla="*/ 111210 h 11121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0 w 710407"/>
                    <a:gd name="connsiteY4"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0 w 710407"/>
                    <a:gd name="connsiteY4"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128589 w 710407"/>
                    <a:gd name="connsiteY4" fmla="*/ 142167 h 206460"/>
                    <a:gd name="connsiteX5" fmla="*/ 0 w 710407"/>
                    <a:gd name="connsiteY5"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111920 w 710407"/>
                    <a:gd name="connsiteY4" fmla="*/ 120735 h 206460"/>
                    <a:gd name="connsiteX5" fmla="*/ 0 w 710407"/>
                    <a:gd name="connsiteY5"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216695 w 710407"/>
                    <a:gd name="connsiteY4" fmla="*/ 104067 h 206460"/>
                    <a:gd name="connsiteX5" fmla="*/ 111920 w 710407"/>
                    <a:gd name="connsiteY5" fmla="*/ 120735 h 206460"/>
                    <a:gd name="connsiteX6" fmla="*/ 0 w 710407"/>
                    <a:gd name="connsiteY6"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223839 w 710407"/>
                    <a:gd name="connsiteY4" fmla="*/ 120735 h 206460"/>
                    <a:gd name="connsiteX5" fmla="*/ 111920 w 710407"/>
                    <a:gd name="connsiteY5" fmla="*/ 120735 h 206460"/>
                    <a:gd name="connsiteX6" fmla="*/ 0 w 710407"/>
                    <a:gd name="connsiteY6"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223839 w 710407"/>
                    <a:gd name="connsiteY4" fmla="*/ 120735 h 206460"/>
                    <a:gd name="connsiteX5" fmla="*/ 154783 w 710407"/>
                    <a:gd name="connsiteY5" fmla="*/ 115973 h 206460"/>
                    <a:gd name="connsiteX6" fmla="*/ 111920 w 710407"/>
                    <a:gd name="connsiteY6" fmla="*/ 120735 h 206460"/>
                    <a:gd name="connsiteX7" fmla="*/ 0 w 710407"/>
                    <a:gd name="connsiteY7"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223839 w 710407"/>
                    <a:gd name="connsiteY4" fmla="*/ 120735 h 206460"/>
                    <a:gd name="connsiteX5" fmla="*/ 150020 w 710407"/>
                    <a:gd name="connsiteY5" fmla="*/ 96923 h 206460"/>
                    <a:gd name="connsiteX6" fmla="*/ 111920 w 710407"/>
                    <a:gd name="connsiteY6" fmla="*/ 120735 h 206460"/>
                    <a:gd name="connsiteX7" fmla="*/ 0 w 710407"/>
                    <a:gd name="connsiteY7"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223839 w 710407"/>
                    <a:gd name="connsiteY4" fmla="*/ 120735 h 206460"/>
                    <a:gd name="connsiteX5" fmla="*/ 150020 w 710407"/>
                    <a:gd name="connsiteY5" fmla="*/ 96923 h 206460"/>
                    <a:gd name="connsiteX6" fmla="*/ 111920 w 710407"/>
                    <a:gd name="connsiteY6" fmla="*/ 120735 h 206460"/>
                    <a:gd name="connsiteX7" fmla="*/ 61914 w 710407"/>
                    <a:gd name="connsiteY7" fmla="*/ 156454 h 206460"/>
                    <a:gd name="connsiteX8" fmla="*/ 0 w 710407"/>
                    <a:gd name="connsiteY8"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223839 w 710407"/>
                    <a:gd name="connsiteY4" fmla="*/ 120735 h 206460"/>
                    <a:gd name="connsiteX5" fmla="*/ 150020 w 710407"/>
                    <a:gd name="connsiteY5" fmla="*/ 96923 h 206460"/>
                    <a:gd name="connsiteX6" fmla="*/ 111920 w 710407"/>
                    <a:gd name="connsiteY6" fmla="*/ 120735 h 206460"/>
                    <a:gd name="connsiteX7" fmla="*/ 54771 w 710407"/>
                    <a:gd name="connsiteY7" fmla="*/ 127879 h 206460"/>
                    <a:gd name="connsiteX8" fmla="*/ 0 w 710407"/>
                    <a:gd name="connsiteY8"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223839 w 710407"/>
                    <a:gd name="connsiteY4" fmla="*/ 120735 h 206460"/>
                    <a:gd name="connsiteX5" fmla="*/ 150020 w 710407"/>
                    <a:gd name="connsiteY5" fmla="*/ 96923 h 206460"/>
                    <a:gd name="connsiteX6" fmla="*/ 111920 w 710407"/>
                    <a:gd name="connsiteY6" fmla="*/ 120735 h 206460"/>
                    <a:gd name="connsiteX7" fmla="*/ 54771 w 710407"/>
                    <a:gd name="connsiteY7" fmla="*/ 127879 h 206460"/>
                    <a:gd name="connsiteX8" fmla="*/ 0 w 710407"/>
                    <a:gd name="connsiteY8"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223839 w 710407"/>
                    <a:gd name="connsiteY4" fmla="*/ 120735 h 206460"/>
                    <a:gd name="connsiteX5" fmla="*/ 150020 w 710407"/>
                    <a:gd name="connsiteY5" fmla="*/ 96923 h 206460"/>
                    <a:gd name="connsiteX6" fmla="*/ 111920 w 710407"/>
                    <a:gd name="connsiteY6" fmla="*/ 120735 h 206460"/>
                    <a:gd name="connsiteX7" fmla="*/ 54771 w 710407"/>
                    <a:gd name="connsiteY7" fmla="*/ 127879 h 206460"/>
                    <a:gd name="connsiteX8" fmla="*/ 0 w 710407"/>
                    <a:gd name="connsiteY8"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223839 w 710407"/>
                    <a:gd name="connsiteY4" fmla="*/ 120735 h 206460"/>
                    <a:gd name="connsiteX5" fmla="*/ 150020 w 710407"/>
                    <a:gd name="connsiteY5" fmla="*/ 96923 h 206460"/>
                    <a:gd name="connsiteX6" fmla="*/ 111920 w 710407"/>
                    <a:gd name="connsiteY6" fmla="*/ 120735 h 206460"/>
                    <a:gd name="connsiteX7" fmla="*/ 54771 w 710407"/>
                    <a:gd name="connsiteY7" fmla="*/ 127879 h 206460"/>
                    <a:gd name="connsiteX8" fmla="*/ 0 w 710407"/>
                    <a:gd name="connsiteY8" fmla="*/ 206460 h 206460"/>
                    <a:gd name="connsiteX0" fmla="*/ 710407 w 710407"/>
                    <a:gd name="connsiteY0" fmla="*/ 52472 h 206460"/>
                    <a:gd name="connsiteX1" fmla="*/ 557213 w 710407"/>
                    <a:gd name="connsiteY1" fmla="*/ 85 h 206460"/>
                    <a:gd name="connsiteX2" fmla="*/ 446087 w 710407"/>
                    <a:gd name="connsiteY2" fmla="*/ 41359 h 206460"/>
                    <a:gd name="connsiteX3" fmla="*/ 311150 w 710407"/>
                    <a:gd name="connsiteY3" fmla="*/ 87397 h 206460"/>
                    <a:gd name="connsiteX4" fmla="*/ 223839 w 710407"/>
                    <a:gd name="connsiteY4" fmla="*/ 120735 h 206460"/>
                    <a:gd name="connsiteX5" fmla="*/ 150020 w 710407"/>
                    <a:gd name="connsiteY5" fmla="*/ 96923 h 206460"/>
                    <a:gd name="connsiteX6" fmla="*/ 111920 w 710407"/>
                    <a:gd name="connsiteY6" fmla="*/ 120735 h 206460"/>
                    <a:gd name="connsiteX7" fmla="*/ 54771 w 710407"/>
                    <a:gd name="connsiteY7" fmla="*/ 127879 h 206460"/>
                    <a:gd name="connsiteX8" fmla="*/ 0 w 710407"/>
                    <a:gd name="connsiteY8" fmla="*/ 206460 h 2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407" h="206460">
                      <a:moveTo>
                        <a:pt x="710407" y="52472"/>
                      </a:moveTo>
                      <a:cubicBezTo>
                        <a:pt x="659342" y="35010"/>
                        <a:pt x="601266" y="1937"/>
                        <a:pt x="557213" y="85"/>
                      </a:cubicBezTo>
                      <a:cubicBezTo>
                        <a:pt x="513160" y="-1767"/>
                        <a:pt x="487097" y="26807"/>
                        <a:pt x="446087" y="41359"/>
                      </a:cubicBezTo>
                      <a:lnTo>
                        <a:pt x="311150" y="87397"/>
                      </a:lnTo>
                      <a:cubicBezTo>
                        <a:pt x="274109" y="100626"/>
                        <a:pt x="250303" y="115898"/>
                        <a:pt x="223839" y="120735"/>
                      </a:cubicBezTo>
                      <a:cubicBezTo>
                        <a:pt x="197778" y="125498"/>
                        <a:pt x="168673" y="96923"/>
                        <a:pt x="150020" y="96923"/>
                      </a:cubicBezTo>
                      <a:cubicBezTo>
                        <a:pt x="131367" y="96923"/>
                        <a:pt x="126604" y="110813"/>
                        <a:pt x="111920" y="120735"/>
                      </a:cubicBezTo>
                      <a:cubicBezTo>
                        <a:pt x="97236" y="130657"/>
                        <a:pt x="73424" y="113591"/>
                        <a:pt x="54771" y="127879"/>
                      </a:cubicBezTo>
                      <a:cubicBezTo>
                        <a:pt x="36118" y="142167"/>
                        <a:pt x="10319" y="198126"/>
                        <a:pt x="0" y="206460"/>
                      </a:cubicBez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74" name="フリーフォーム: 図形 73">
                  <a:extLst>
                    <a:ext uri="{FF2B5EF4-FFF2-40B4-BE49-F238E27FC236}">
                      <a16:creationId xmlns:a16="http://schemas.microsoft.com/office/drawing/2014/main" id="{EFC86025-B0DD-B05D-18AA-FEB1ED2C526A}"/>
                    </a:ext>
                  </a:extLst>
                </p:cNvPr>
                <p:cNvSpPr/>
                <p:nvPr/>
              </p:nvSpPr>
              <p:spPr>
                <a:xfrm>
                  <a:off x="1666080" y="2470150"/>
                  <a:ext cx="899319" cy="266701"/>
                </a:xfrm>
                <a:custGeom>
                  <a:avLst/>
                  <a:gdLst>
                    <a:gd name="connsiteX0" fmla="*/ 768350 w 768350"/>
                    <a:gd name="connsiteY0" fmla="*/ 0 h 254000"/>
                    <a:gd name="connsiteX1" fmla="*/ 685800 w 768350"/>
                    <a:gd name="connsiteY1" fmla="*/ 25400 h 254000"/>
                    <a:gd name="connsiteX2" fmla="*/ 514350 w 768350"/>
                    <a:gd name="connsiteY2" fmla="*/ 12700 h 254000"/>
                    <a:gd name="connsiteX3" fmla="*/ 400050 w 768350"/>
                    <a:gd name="connsiteY3" fmla="*/ 25400 h 254000"/>
                    <a:gd name="connsiteX4" fmla="*/ 304800 w 768350"/>
                    <a:gd name="connsiteY4" fmla="*/ 76200 h 254000"/>
                    <a:gd name="connsiteX5" fmla="*/ 279400 w 768350"/>
                    <a:gd name="connsiteY5" fmla="*/ 158750 h 254000"/>
                    <a:gd name="connsiteX6" fmla="*/ 139700 w 768350"/>
                    <a:gd name="connsiteY6" fmla="*/ 215900 h 254000"/>
                    <a:gd name="connsiteX7" fmla="*/ 0 w 768350"/>
                    <a:gd name="connsiteY7" fmla="*/ 254000 h 254000"/>
                    <a:gd name="connsiteX0" fmla="*/ 768350 w 768350"/>
                    <a:gd name="connsiteY0" fmla="*/ 0 h 254000"/>
                    <a:gd name="connsiteX1" fmla="*/ 685800 w 768350"/>
                    <a:gd name="connsiteY1" fmla="*/ 25400 h 254000"/>
                    <a:gd name="connsiteX2" fmla="*/ 540544 w 768350"/>
                    <a:gd name="connsiteY2" fmla="*/ 3175 h 254000"/>
                    <a:gd name="connsiteX3" fmla="*/ 400050 w 768350"/>
                    <a:gd name="connsiteY3" fmla="*/ 25400 h 254000"/>
                    <a:gd name="connsiteX4" fmla="*/ 304800 w 768350"/>
                    <a:gd name="connsiteY4" fmla="*/ 76200 h 254000"/>
                    <a:gd name="connsiteX5" fmla="*/ 279400 w 768350"/>
                    <a:gd name="connsiteY5" fmla="*/ 158750 h 254000"/>
                    <a:gd name="connsiteX6" fmla="*/ 139700 w 768350"/>
                    <a:gd name="connsiteY6" fmla="*/ 215900 h 254000"/>
                    <a:gd name="connsiteX7" fmla="*/ 0 w 768350"/>
                    <a:gd name="connsiteY7" fmla="*/ 254000 h 254000"/>
                    <a:gd name="connsiteX0" fmla="*/ 768350 w 768350"/>
                    <a:gd name="connsiteY0" fmla="*/ 0 h 254000"/>
                    <a:gd name="connsiteX1" fmla="*/ 685800 w 768350"/>
                    <a:gd name="connsiteY1" fmla="*/ 25400 h 254000"/>
                    <a:gd name="connsiteX2" fmla="*/ 540544 w 768350"/>
                    <a:gd name="connsiteY2" fmla="*/ 3175 h 254000"/>
                    <a:gd name="connsiteX3" fmla="*/ 400050 w 768350"/>
                    <a:gd name="connsiteY3" fmla="*/ 25400 h 254000"/>
                    <a:gd name="connsiteX4" fmla="*/ 304800 w 768350"/>
                    <a:gd name="connsiteY4" fmla="*/ 76200 h 254000"/>
                    <a:gd name="connsiteX5" fmla="*/ 279400 w 768350"/>
                    <a:gd name="connsiteY5" fmla="*/ 158750 h 254000"/>
                    <a:gd name="connsiteX6" fmla="*/ 139700 w 768350"/>
                    <a:gd name="connsiteY6" fmla="*/ 215900 h 254000"/>
                    <a:gd name="connsiteX7" fmla="*/ 0 w 768350"/>
                    <a:gd name="connsiteY7" fmla="*/ 254000 h 254000"/>
                    <a:gd name="connsiteX0" fmla="*/ 768350 w 768350"/>
                    <a:gd name="connsiteY0" fmla="*/ 0 h 254000"/>
                    <a:gd name="connsiteX1" fmla="*/ 685800 w 768350"/>
                    <a:gd name="connsiteY1" fmla="*/ 25400 h 254000"/>
                    <a:gd name="connsiteX2" fmla="*/ 540544 w 768350"/>
                    <a:gd name="connsiteY2" fmla="*/ 3175 h 254000"/>
                    <a:gd name="connsiteX3" fmla="*/ 400050 w 768350"/>
                    <a:gd name="connsiteY3" fmla="*/ 25400 h 254000"/>
                    <a:gd name="connsiteX4" fmla="*/ 314325 w 768350"/>
                    <a:gd name="connsiteY4" fmla="*/ 80962 h 254000"/>
                    <a:gd name="connsiteX5" fmla="*/ 279400 w 768350"/>
                    <a:gd name="connsiteY5" fmla="*/ 158750 h 254000"/>
                    <a:gd name="connsiteX6" fmla="*/ 139700 w 768350"/>
                    <a:gd name="connsiteY6" fmla="*/ 215900 h 254000"/>
                    <a:gd name="connsiteX7" fmla="*/ 0 w 768350"/>
                    <a:gd name="connsiteY7" fmla="*/ 254000 h 254000"/>
                    <a:gd name="connsiteX0" fmla="*/ 768350 w 768350"/>
                    <a:gd name="connsiteY0" fmla="*/ 0 h 254000"/>
                    <a:gd name="connsiteX1" fmla="*/ 685800 w 768350"/>
                    <a:gd name="connsiteY1" fmla="*/ 25400 h 254000"/>
                    <a:gd name="connsiteX2" fmla="*/ 540544 w 768350"/>
                    <a:gd name="connsiteY2" fmla="*/ 3175 h 254000"/>
                    <a:gd name="connsiteX3" fmla="*/ 400050 w 768350"/>
                    <a:gd name="connsiteY3" fmla="*/ 25400 h 254000"/>
                    <a:gd name="connsiteX4" fmla="*/ 314325 w 768350"/>
                    <a:gd name="connsiteY4" fmla="*/ 80962 h 254000"/>
                    <a:gd name="connsiteX5" fmla="*/ 281781 w 768350"/>
                    <a:gd name="connsiteY5" fmla="*/ 180181 h 254000"/>
                    <a:gd name="connsiteX6" fmla="*/ 139700 w 768350"/>
                    <a:gd name="connsiteY6" fmla="*/ 215900 h 254000"/>
                    <a:gd name="connsiteX7" fmla="*/ 0 w 768350"/>
                    <a:gd name="connsiteY7" fmla="*/ 254000 h 254000"/>
                    <a:gd name="connsiteX0" fmla="*/ 768350 w 768350"/>
                    <a:gd name="connsiteY0" fmla="*/ 0 h 254000"/>
                    <a:gd name="connsiteX1" fmla="*/ 685800 w 768350"/>
                    <a:gd name="connsiteY1" fmla="*/ 25400 h 254000"/>
                    <a:gd name="connsiteX2" fmla="*/ 540544 w 768350"/>
                    <a:gd name="connsiteY2" fmla="*/ 3175 h 254000"/>
                    <a:gd name="connsiteX3" fmla="*/ 400050 w 768350"/>
                    <a:gd name="connsiteY3" fmla="*/ 25400 h 254000"/>
                    <a:gd name="connsiteX4" fmla="*/ 314325 w 768350"/>
                    <a:gd name="connsiteY4" fmla="*/ 80962 h 254000"/>
                    <a:gd name="connsiteX5" fmla="*/ 281781 w 768350"/>
                    <a:gd name="connsiteY5" fmla="*/ 180181 h 254000"/>
                    <a:gd name="connsiteX6" fmla="*/ 144463 w 768350"/>
                    <a:gd name="connsiteY6" fmla="*/ 199231 h 254000"/>
                    <a:gd name="connsiteX7" fmla="*/ 0 w 768350"/>
                    <a:gd name="connsiteY7" fmla="*/ 254000 h 254000"/>
                    <a:gd name="connsiteX0" fmla="*/ 730250 w 730250"/>
                    <a:gd name="connsiteY0" fmla="*/ 0 h 268287"/>
                    <a:gd name="connsiteX1" fmla="*/ 647700 w 730250"/>
                    <a:gd name="connsiteY1" fmla="*/ 25400 h 268287"/>
                    <a:gd name="connsiteX2" fmla="*/ 502444 w 730250"/>
                    <a:gd name="connsiteY2" fmla="*/ 3175 h 268287"/>
                    <a:gd name="connsiteX3" fmla="*/ 361950 w 730250"/>
                    <a:gd name="connsiteY3" fmla="*/ 25400 h 268287"/>
                    <a:gd name="connsiteX4" fmla="*/ 276225 w 730250"/>
                    <a:gd name="connsiteY4" fmla="*/ 80962 h 268287"/>
                    <a:gd name="connsiteX5" fmla="*/ 243681 w 730250"/>
                    <a:gd name="connsiteY5" fmla="*/ 180181 h 268287"/>
                    <a:gd name="connsiteX6" fmla="*/ 106363 w 730250"/>
                    <a:gd name="connsiteY6" fmla="*/ 199231 h 268287"/>
                    <a:gd name="connsiteX7" fmla="*/ 0 w 730250"/>
                    <a:gd name="connsiteY7" fmla="*/ 268287 h 268287"/>
                    <a:gd name="connsiteX0" fmla="*/ 730250 w 730250"/>
                    <a:gd name="connsiteY0" fmla="*/ 0 h 268287"/>
                    <a:gd name="connsiteX1" fmla="*/ 647700 w 730250"/>
                    <a:gd name="connsiteY1" fmla="*/ 25400 h 268287"/>
                    <a:gd name="connsiteX2" fmla="*/ 502444 w 730250"/>
                    <a:gd name="connsiteY2" fmla="*/ 3175 h 268287"/>
                    <a:gd name="connsiteX3" fmla="*/ 361950 w 730250"/>
                    <a:gd name="connsiteY3" fmla="*/ 25400 h 268287"/>
                    <a:gd name="connsiteX4" fmla="*/ 276225 w 730250"/>
                    <a:gd name="connsiteY4" fmla="*/ 80962 h 268287"/>
                    <a:gd name="connsiteX5" fmla="*/ 243681 w 730250"/>
                    <a:gd name="connsiteY5" fmla="*/ 180181 h 268287"/>
                    <a:gd name="connsiteX6" fmla="*/ 106363 w 730250"/>
                    <a:gd name="connsiteY6" fmla="*/ 199231 h 268287"/>
                    <a:gd name="connsiteX7" fmla="*/ 0 w 730250"/>
                    <a:gd name="connsiteY7" fmla="*/ 268287 h 268287"/>
                    <a:gd name="connsiteX0" fmla="*/ 730250 w 730250"/>
                    <a:gd name="connsiteY0" fmla="*/ 0 h 268287"/>
                    <a:gd name="connsiteX1" fmla="*/ 647700 w 730250"/>
                    <a:gd name="connsiteY1" fmla="*/ 25400 h 268287"/>
                    <a:gd name="connsiteX2" fmla="*/ 502444 w 730250"/>
                    <a:gd name="connsiteY2" fmla="*/ 3175 h 268287"/>
                    <a:gd name="connsiteX3" fmla="*/ 361950 w 730250"/>
                    <a:gd name="connsiteY3" fmla="*/ 25400 h 268287"/>
                    <a:gd name="connsiteX4" fmla="*/ 276225 w 730250"/>
                    <a:gd name="connsiteY4" fmla="*/ 80962 h 268287"/>
                    <a:gd name="connsiteX5" fmla="*/ 243681 w 730250"/>
                    <a:gd name="connsiteY5" fmla="*/ 180181 h 268287"/>
                    <a:gd name="connsiteX6" fmla="*/ 106363 w 730250"/>
                    <a:gd name="connsiteY6" fmla="*/ 199231 h 268287"/>
                    <a:gd name="connsiteX7" fmla="*/ 0 w 730250"/>
                    <a:gd name="connsiteY7" fmla="*/ 268287 h 268287"/>
                    <a:gd name="connsiteX0" fmla="*/ 730250 w 730250"/>
                    <a:gd name="connsiteY0" fmla="*/ 0 h 268287"/>
                    <a:gd name="connsiteX1" fmla="*/ 647700 w 730250"/>
                    <a:gd name="connsiteY1" fmla="*/ 25400 h 268287"/>
                    <a:gd name="connsiteX2" fmla="*/ 502444 w 730250"/>
                    <a:gd name="connsiteY2" fmla="*/ 3175 h 268287"/>
                    <a:gd name="connsiteX3" fmla="*/ 361950 w 730250"/>
                    <a:gd name="connsiteY3" fmla="*/ 25400 h 268287"/>
                    <a:gd name="connsiteX4" fmla="*/ 276225 w 730250"/>
                    <a:gd name="connsiteY4" fmla="*/ 80962 h 268287"/>
                    <a:gd name="connsiteX5" fmla="*/ 243681 w 730250"/>
                    <a:gd name="connsiteY5" fmla="*/ 180181 h 268287"/>
                    <a:gd name="connsiteX6" fmla="*/ 106363 w 730250"/>
                    <a:gd name="connsiteY6" fmla="*/ 199231 h 268287"/>
                    <a:gd name="connsiteX7" fmla="*/ 0 w 730250"/>
                    <a:gd name="connsiteY7" fmla="*/ 268287 h 268287"/>
                    <a:gd name="connsiteX0" fmla="*/ 730250 w 730250"/>
                    <a:gd name="connsiteY0" fmla="*/ 0 h 268287"/>
                    <a:gd name="connsiteX1" fmla="*/ 647700 w 730250"/>
                    <a:gd name="connsiteY1" fmla="*/ 25400 h 268287"/>
                    <a:gd name="connsiteX2" fmla="*/ 502444 w 730250"/>
                    <a:gd name="connsiteY2" fmla="*/ 3175 h 268287"/>
                    <a:gd name="connsiteX3" fmla="*/ 361950 w 730250"/>
                    <a:gd name="connsiteY3" fmla="*/ 25400 h 268287"/>
                    <a:gd name="connsiteX4" fmla="*/ 276225 w 730250"/>
                    <a:gd name="connsiteY4" fmla="*/ 80962 h 268287"/>
                    <a:gd name="connsiteX5" fmla="*/ 243681 w 730250"/>
                    <a:gd name="connsiteY5" fmla="*/ 180181 h 268287"/>
                    <a:gd name="connsiteX6" fmla="*/ 106363 w 730250"/>
                    <a:gd name="connsiteY6" fmla="*/ 199231 h 268287"/>
                    <a:gd name="connsiteX7" fmla="*/ 0 w 730250"/>
                    <a:gd name="connsiteY7" fmla="*/ 268287 h 268287"/>
                    <a:gd name="connsiteX0" fmla="*/ 730250 w 730250"/>
                    <a:gd name="connsiteY0" fmla="*/ 0 h 268287"/>
                    <a:gd name="connsiteX1" fmla="*/ 647700 w 730250"/>
                    <a:gd name="connsiteY1" fmla="*/ 25400 h 268287"/>
                    <a:gd name="connsiteX2" fmla="*/ 502444 w 730250"/>
                    <a:gd name="connsiteY2" fmla="*/ 3175 h 268287"/>
                    <a:gd name="connsiteX3" fmla="*/ 361950 w 730250"/>
                    <a:gd name="connsiteY3" fmla="*/ 25400 h 268287"/>
                    <a:gd name="connsiteX4" fmla="*/ 276225 w 730250"/>
                    <a:gd name="connsiteY4" fmla="*/ 80962 h 268287"/>
                    <a:gd name="connsiteX5" fmla="*/ 243681 w 730250"/>
                    <a:gd name="connsiteY5" fmla="*/ 180181 h 268287"/>
                    <a:gd name="connsiteX6" fmla="*/ 106363 w 730250"/>
                    <a:gd name="connsiteY6" fmla="*/ 199231 h 268287"/>
                    <a:gd name="connsiteX7" fmla="*/ 0 w 730250"/>
                    <a:gd name="connsiteY7" fmla="*/ 268287 h 268287"/>
                    <a:gd name="connsiteX0" fmla="*/ 730250 w 730250"/>
                    <a:gd name="connsiteY0" fmla="*/ 0 h 268287"/>
                    <a:gd name="connsiteX1" fmla="*/ 647700 w 730250"/>
                    <a:gd name="connsiteY1" fmla="*/ 25400 h 268287"/>
                    <a:gd name="connsiteX2" fmla="*/ 502444 w 730250"/>
                    <a:gd name="connsiteY2" fmla="*/ 3175 h 268287"/>
                    <a:gd name="connsiteX3" fmla="*/ 361950 w 730250"/>
                    <a:gd name="connsiteY3" fmla="*/ 25400 h 268287"/>
                    <a:gd name="connsiteX4" fmla="*/ 276225 w 730250"/>
                    <a:gd name="connsiteY4" fmla="*/ 80962 h 268287"/>
                    <a:gd name="connsiteX5" fmla="*/ 243681 w 730250"/>
                    <a:gd name="connsiteY5" fmla="*/ 180181 h 268287"/>
                    <a:gd name="connsiteX6" fmla="*/ 106363 w 730250"/>
                    <a:gd name="connsiteY6" fmla="*/ 199231 h 268287"/>
                    <a:gd name="connsiteX7" fmla="*/ 0 w 730250"/>
                    <a:gd name="connsiteY7" fmla="*/ 268287 h 268287"/>
                    <a:gd name="connsiteX0" fmla="*/ 730250 w 730250"/>
                    <a:gd name="connsiteY0" fmla="*/ 0 h 268287"/>
                    <a:gd name="connsiteX1" fmla="*/ 647700 w 730250"/>
                    <a:gd name="connsiteY1" fmla="*/ 25400 h 268287"/>
                    <a:gd name="connsiteX2" fmla="*/ 502444 w 730250"/>
                    <a:gd name="connsiteY2" fmla="*/ 3175 h 268287"/>
                    <a:gd name="connsiteX3" fmla="*/ 361950 w 730250"/>
                    <a:gd name="connsiteY3" fmla="*/ 25400 h 268287"/>
                    <a:gd name="connsiteX4" fmla="*/ 276225 w 730250"/>
                    <a:gd name="connsiteY4" fmla="*/ 80962 h 268287"/>
                    <a:gd name="connsiteX5" fmla="*/ 243681 w 730250"/>
                    <a:gd name="connsiteY5" fmla="*/ 180181 h 268287"/>
                    <a:gd name="connsiteX6" fmla="*/ 106363 w 730250"/>
                    <a:gd name="connsiteY6" fmla="*/ 199231 h 268287"/>
                    <a:gd name="connsiteX7" fmla="*/ 0 w 730250"/>
                    <a:gd name="connsiteY7" fmla="*/ 268287 h 268287"/>
                    <a:gd name="connsiteX0" fmla="*/ 899319 w 899319"/>
                    <a:gd name="connsiteY0" fmla="*/ 0 h 211137"/>
                    <a:gd name="connsiteX1" fmla="*/ 816769 w 899319"/>
                    <a:gd name="connsiteY1" fmla="*/ 25400 h 211137"/>
                    <a:gd name="connsiteX2" fmla="*/ 671513 w 899319"/>
                    <a:gd name="connsiteY2" fmla="*/ 3175 h 211137"/>
                    <a:gd name="connsiteX3" fmla="*/ 531019 w 899319"/>
                    <a:gd name="connsiteY3" fmla="*/ 25400 h 211137"/>
                    <a:gd name="connsiteX4" fmla="*/ 445294 w 899319"/>
                    <a:gd name="connsiteY4" fmla="*/ 80962 h 211137"/>
                    <a:gd name="connsiteX5" fmla="*/ 412750 w 899319"/>
                    <a:gd name="connsiteY5" fmla="*/ 180181 h 211137"/>
                    <a:gd name="connsiteX6" fmla="*/ 275432 w 899319"/>
                    <a:gd name="connsiteY6" fmla="*/ 199231 h 211137"/>
                    <a:gd name="connsiteX7" fmla="*/ 0 w 899319"/>
                    <a:gd name="connsiteY7" fmla="*/ 211137 h 211137"/>
                    <a:gd name="connsiteX0" fmla="*/ 899319 w 899319"/>
                    <a:gd name="connsiteY0" fmla="*/ 0 h 216344"/>
                    <a:gd name="connsiteX1" fmla="*/ 816769 w 899319"/>
                    <a:gd name="connsiteY1" fmla="*/ 25400 h 216344"/>
                    <a:gd name="connsiteX2" fmla="*/ 671513 w 899319"/>
                    <a:gd name="connsiteY2" fmla="*/ 3175 h 216344"/>
                    <a:gd name="connsiteX3" fmla="*/ 531019 w 899319"/>
                    <a:gd name="connsiteY3" fmla="*/ 25400 h 216344"/>
                    <a:gd name="connsiteX4" fmla="*/ 445294 w 899319"/>
                    <a:gd name="connsiteY4" fmla="*/ 80962 h 216344"/>
                    <a:gd name="connsiteX5" fmla="*/ 412750 w 899319"/>
                    <a:gd name="connsiteY5" fmla="*/ 180181 h 216344"/>
                    <a:gd name="connsiteX6" fmla="*/ 275432 w 899319"/>
                    <a:gd name="connsiteY6" fmla="*/ 199231 h 216344"/>
                    <a:gd name="connsiteX7" fmla="*/ 0 w 899319"/>
                    <a:gd name="connsiteY7" fmla="*/ 211137 h 216344"/>
                    <a:gd name="connsiteX0" fmla="*/ 899319 w 899319"/>
                    <a:gd name="connsiteY0" fmla="*/ 0 h 216301"/>
                    <a:gd name="connsiteX1" fmla="*/ 816769 w 899319"/>
                    <a:gd name="connsiteY1" fmla="*/ 25400 h 216301"/>
                    <a:gd name="connsiteX2" fmla="*/ 671513 w 899319"/>
                    <a:gd name="connsiteY2" fmla="*/ 3175 h 216301"/>
                    <a:gd name="connsiteX3" fmla="*/ 531019 w 899319"/>
                    <a:gd name="connsiteY3" fmla="*/ 25400 h 216301"/>
                    <a:gd name="connsiteX4" fmla="*/ 445294 w 899319"/>
                    <a:gd name="connsiteY4" fmla="*/ 80962 h 216301"/>
                    <a:gd name="connsiteX5" fmla="*/ 412750 w 899319"/>
                    <a:gd name="connsiteY5" fmla="*/ 180181 h 216301"/>
                    <a:gd name="connsiteX6" fmla="*/ 275432 w 899319"/>
                    <a:gd name="connsiteY6" fmla="*/ 199231 h 216301"/>
                    <a:gd name="connsiteX7" fmla="*/ 169864 w 899319"/>
                    <a:gd name="connsiteY7" fmla="*/ 215899 h 216301"/>
                    <a:gd name="connsiteX8" fmla="*/ 0 w 899319"/>
                    <a:gd name="connsiteY8" fmla="*/ 211137 h 216301"/>
                    <a:gd name="connsiteX0" fmla="*/ 899319 w 899319"/>
                    <a:gd name="connsiteY0" fmla="*/ 0 h 265956"/>
                    <a:gd name="connsiteX1" fmla="*/ 816769 w 899319"/>
                    <a:gd name="connsiteY1" fmla="*/ 25400 h 265956"/>
                    <a:gd name="connsiteX2" fmla="*/ 671513 w 899319"/>
                    <a:gd name="connsiteY2" fmla="*/ 3175 h 265956"/>
                    <a:gd name="connsiteX3" fmla="*/ 531019 w 899319"/>
                    <a:gd name="connsiteY3" fmla="*/ 25400 h 265956"/>
                    <a:gd name="connsiteX4" fmla="*/ 445294 w 899319"/>
                    <a:gd name="connsiteY4" fmla="*/ 80962 h 265956"/>
                    <a:gd name="connsiteX5" fmla="*/ 412750 w 899319"/>
                    <a:gd name="connsiteY5" fmla="*/ 180181 h 265956"/>
                    <a:gd name="connsiteX6" fmla="*/ 275432 w 899319"/>
                    <a:gd name="connsiteY6" fmla="*/ 199231 h 265956"/>
                    <a:gd name="connsiteX7" fmla="*/ 184152 w 899319"/>
                    <a:gd name="connsiteY7" fmla="*/ 265905 h 265956"/>
                    <a:gd name="connsiteX8" fmla="*/ 0 w 899319"/>
                    <a:gd name="connsiteY8" fmla="*/ 211137 h 265956"/>
                    <a:gd name="connsiteX0" fmla="*/ 899319 w 899319"/>
                    <a:gd name="connsiteY0" fmla="*/ 0 h 267092"/>
                    <a:gd name="connsiteX1" fmla="*/ 816769 w 899319"/>
                    <a:gd name="connsiteY1" fmla="*/ 25400 h 267092"/>
                    <a:gd name="connsiteX2" fmla="*/ 671513 w 899319"/>
                    <a:gd name="connsiteY2" fmla="*/ 3175 h 267092"/>
                    <a:gd name="connsiteX3" fmla="*/ 531019 w 899319"/>
                    <a:gd name="connsiteY3" fmla="*/ 25400 h 267092"/>
                    <a:gd name="connsiteX4" fmla="*/ 445294 w 899319"/>
                    <a:gd name="connsiteY4" fmla="*/ 80962 h 267092"/>
                    <a:gd name="connsiteX5" fmla="*/ 412750 w 899319"/>
                    <a:gd name="connsiteY5" fmla="*/ 180181 h 267092"/>
                    <a:gd name="connsiteX6" fmla="*/ 275432 w 899319"/>
                    <a:gd name="connsiteY6" fmla="*/ 199231 h 267092"/>
                    <a:gd name="connsiteX7" fmla="*/ 184152 w 899319"/>
                    <a:gd name="connsiteY7" fmla="*/ 265905 h 267092"/>
                    <a:gd name="connsiteX8" fmla="*/ 91283 w 899319"/>
                    <a:gd name="connsiteY8" fmla="*/ 239712 h 267092"/>
                    <a:gd name="connsiteX9" fmla="*/ 0 w 899319"/>
                    <a:gd name="connsiteY9" fmla="*/ 211137 h 267092"/>
                    <a:gd name="connsiteX0" fmla="*/ 899319 w 899319"/>
                    <a:gd name="connsiteY0" fmla="*/ 0 h 266701"/>
                    <a:gd name="connsiteX1" fmla="*/ 816769 w 899319"/>
                    <a:gd name="connsiteY1" fmla="*/ 25400 h 266701"/>
                    <a:gd name="connsiteX2" fmla="*/ 671513 w 899319"/>
                    <a:gd name="connsiteY2" fmla="*/ 3175 h 266701"/>
                    <a:gd name="connsiteX3" fmla="*/ 531019 w 899319"/>
                    <a:gd name="connsiteY3" fmla="*/ 25400 h 266701"/>
                    <a:gd name="connsiteX4" fmla="*/ 445294 w 899319"/>
                    <a:gd name="connsiteY4" fmla="*/ 80962 h 266701"/>
                    <a:gd name="connsiteX5" fmla="*/ 412750 w 899319"/>
                    <a:gd name="connsiteY5" fmla="*/ 180181 h 266701"/>
                    <a:gd name="connsiteX6" fmla="*/ 275432 w 899319"/>
                    <a:gd name="connsiteY6" fmla="*/ 199231 h 266701"/>
                    <a:gd name="connsiteX7" fmla="*/ 184152 w 899319"/>
                    <a:gd name="connsiteY7" fmla="*/ 265905 h 266701"/>
                    <a:gd name="connsiteX8" fmla="*/ 93664 w 899319"/>
                    <a:gd name="connsiteY8" fmla="*/ 225425 h 266701"/>
                    <a:gd name="connsiteX9" fmla="*/ 0 w 899319"/>
                    <a:gd name="connsiteY9" fmla="*/ 211137 h 26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 h="266701">
                      <a:moveTo>
                        <a:pt x="899319" y="0"/>
                      </a:moveTo>
                      <a:cubicBezTo>
                        <a:pt x="871802" y="8467"/>
                        <a:pt x="853811" y="20108"/>
                        <a:pt x="816769" y="25400"/>
                      </a:cubicBezTo>
                      <a:lnTo>
                        <a:pt x="671513" y="3175"/>
                      </a:lnTo>
                      <a:cubicBezTo>
                        <a:pt x="611982" y="4233"/>
                        <a:pt x="577850" y="17992"/>
                        <a:pt x="531019" y="25400"/>
                      </a:cubicBezTo>
                      <a:cubicBezTo>
                        <a:pt x="486569" y="34396"/>
                        <a:pt x="473869" y="62441"/>
                        <a:pt x="445294" y="80962"/>
                      </a:cubicBezTo>
                      <a:cubicBezTo>
                        <a:pt x="412221" y="107685"/>
                        <a:pt x="436298" y="147108"/>
                        <a:pt x="412750" y="180181"/>
                      </a:cubicBezTo>
                      <a:lnTo>
                        <a:pt x="275432" y="199231"/>
                      </a:lnTo>
                      <a:cubicBezTo>
                        <a:pt x="234951" y="205184"/>
                        <a:pt x="230057" y="263921"/>
                        <a:pt x="184152" y="265905"/>
                      </a:cubicBezTo>
                      <a:cubicBezTo>
                        <a:pt x="153461" y="272652"/>
                        <a:pt x="124356" y="234553"/>
                        <a:pt x="93664" y="225425"/>
                      </a:cubicBezTo>
                      <a:cubicBezTo>
                        <a:pt x="62972" y="216297"/>
                        <a:pt x="15214" y="215899"/>
                        <a:pt x="0" y="211137"/>
                      </a:cubicBez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75" name="フリーフォーム: 図形 74">
                  <a:extLst>
                    <a:ext uri="{FF2B5EF4-FFF2-40B4-BE49-F238E27FC236}">
                      <a16:creationId xmlns:a16="http://schemas.microsoft.com/office/drawing/2014/main" id="{B86F5525-1522-617A-3687-09F3A6AB2BD3}"/>
                    </a:ext>
                  </a:extLst>
                </p:cNvPr>
                <p:cNvSpPr/>
                <p:nvPr/>
              </p:nvSpPr>
              <p:spPr>
                <a:xfrm>
                  <a:off x="2345530" y="2601118"/>
                  <a:ext cx="352425" cy="522288"/>
                </a:xfrm>
                <a:custGeom>
                  <a:avLst/>
                  <a:gdLst>
                    <a:gd name="connsiteX0" fmla="*/ 266700 w 266700"/>
                    <a:gd name="connsiteY0" fmla="*/ 0 h 355600"/>
                    <a:gd name="connsiteX1" fmla="*/ 120650 w 266700"/>
                    <a:gd name="connsiteY1" fmla="*/ 25400 h 355600"/>
                    <a:gd name="connsiteX2" fmla="*/ 50800 w 266700"/>
                    <a:gd name="connsiteY2" fmla="*/ 57150 h 355600"/>
                    <a:gd name="connsiteX3" fmla="*/ 31750 w 266700"/>
                    <a:gd name="connsiteY3" fmla="*/ 114300 h 355600"/>
                    <a:gd name="connsiteX4" fmla="*/ 95250 w 266700"/>
                    <a:gd name="connsiteY4" fmla="*/ 177800 h 355600"/>
                    <a:gd name="connsiteX5" fmla="*/ 114300 w 266700"/>
                    <a:gd name="connsiteY5" fmla="*/ 234950 h 355600"/>
                    <a:gd name="connsiteX6" fmla="*/ 0 w 266700"/>
                    <a:gd name="connsiteY6" fmla="*/ 355600 h 355600"/>
                    <a:gd name="connsiteX0" fmla="*/ 278606 w 278606"/>
                    <a:gd name="connsiteY0" fmla="*/ 0 h 357982"/>
                    <a:gd name="connsiteX1" fmla="*/ 120650 w 278606"/>
                    <a:gd name="connsiteY1" fmla="*/ 27782 h 357982"/>
                    <a:gd name="connsiteX2" fmla="*/ 50800 w 278606"/>
                    <a:gd name="connsiteY2" fmla="*/ 59532 h 357982"/>
                    <a:gd name="connsiteX3" fmla="*/ 31750 w 278606"/>
                    <a:gd name="connsiteY3" fmla="*/ 116682 h 357982"/>
                    <a:gd name="connsiteX4" fmla="*/ 95250 w 278606"/>
                    <a:gd name="connsiteY4" fmla="*/ 180182 h 357982"/>
                    <a:gd name="connsiteX5" fmla="*/ 114300 w 278606"/>
                    <a:gd name="connsiteY5" fmla="*/ 237332 h 357982"/>
                    <a:gd name="connsiteX6" fmla="*/ 0 w 278606"/>
                    <a:gd name="connsiteY6" fmla="*/ 357982 h 357982"/>
                    <a:gd name="connsiteX0" fmla="*/ 278606 w 278606"/>
                    <a:gd name="connsiteY0" fmla="*/ 0 h 357982"/>
                    <a:gd name="connsiteX1" fmla="*/ 127794 w 278606"/>
                    <a:gd name="connsiteY1" fmla="*/ 18257 h 357982"/>
                    <a:gd name="connsiteX2" fmla="*/ 50800 w 278606"/>
                    <a:gd name="connsiteY2" fmla="*/ 59532 h 357982"/>
                    <a:gd name="connsiteX3" fmla="*/ 31750 w 278606"/>
                    <a:gd name="connsiteY3" fmla="*/ 116682 h 357982"/>
                    <a:gd name="connsiteX4" fmla="*/ 95250 w 278606"/>
                    <a:gd name="connsiteY4" fmla="*/ 180182 h 357982"/>
                    <a:gd name="connsiteX5" fmla="*/ 114300 w 278606"/>
                    <a:gd name="connsiteY5" fmla="*/ 237332 h 357982"/>
                    <a:gd name="connsiteX6" fmla="*/ 0 w 278606"/>
                    <a:gd name="connsiteY6" fmla="*/ 357982 h 357982"/>
                    <a:gd name="connsiteX0" fmla="*/ 278606 w 278606"/>
                    <a:gd name="connsiteY0" fmla="*/ 0 h 357982"/>
                    <a:gd name="connsiteX1" fmla="*/ 127794 w 278606"/>
                    <a:gd name="connsiteY1" fmla="*/ 18257 h 357982"/>
                    <a:gd name="connsiteX2" fmla="*/ 38894 w 278606"/>
                    <a:gd name="connsiteY2" fmla="*/ 52388 h 357982"/>
                    <a:gd name="connsiteX3" fmla="*/ 31750 w 278606"/>
                    <a:gd name="connsiteY3" fmla="*/ 116682 h 357982"/>
                    <a:gd name="connsiteX4" fmla="*/ 95250 w 278606"/>
                    <a:gd name="connsiteY4" fmla="*/ 180182 h 357982"/>
                    <a:gd name="connsiteX5" fmla="*/ 114300 w 278606"/>
                    <a:gd name="connsiteY5" fmla="*/ 237332 h 357982"/>
                    <a:gd name="connsiteX6" fmla="*/ 0 w 278606"/>
                    <a:gd name="connsiteY6" fmla="*/ 357982 h 357982"/>
                    <a:gd name="connsiteX0" fmla="*/ 278606 w 278606"/>
                    <a:gd name="connsiteY0" fmla="*/ 0 h 357982"/>
                    <a:gd name="connsiteX1" fmla="*/ 127794 w 278606"/>
                    <a:gd name="connsiteY1" fmla="*/ 18257 h 357982"/>
                    <a:gd name="connsiteX2" fmla="*/ 38894 w 278606"/>
                    <a:gd name="connsiteY2" fmla="*/ 52388 h 357982"/>
                    <a:gd name="connsiteX3" fmla="*/ 57944 w 278606"/>
                    <a:gd name="connsiteY3" fmla="*/ 123826 h 357982"/>
                    <a:gd name="connsiteX4" fmla="*/ 95250 w 278606"/>
                    <a:gd name="connsiteY4" fmla="*/ 180182 h 357982"/>
                    <a:gd name="connsiteX5" fmla="*/ 114300 w 278606"/>
                    <a:gd name="connsiteY5" fmla="*/ 237332 h 357982"/>
                    <a:gd name="connsiteX6" fmla="*/ 0 w 278606"/>
                    <a:gd name="connsiteY6" fmla="*/ 357982 h 357982"/>
                    <a:gd name="connsiteX0" fmla="*/ 278606 w 278606"/>
                    <a:gd name="connsiteY0" fmla="*/ 0 h 357982"/>
                    <a:gd name="connsiteX1" fmla="*/ 127794 w 278606"/>
                    <a:gd name="connsiteY1" fmla="*/ 18257 h 357982"/>
                    <a:gd name="connsiteX2" fmla="*/ 38894 w 278606"/>
                    <a:gd name="connsiteY2" fmla="*/ 52388 h 357982"/>
                    <a:gd name="connsiteX3" fmla="*/ 57944 w 278606"/>
                    <a:gd name="connsiteY3" fmla="*/ 123826 h 357982"/>
                    <a:gd name="connsiteX4" fmla="*/ 121444 w 278606"/>
                    <a:gd name="connsiteY4" fmla="*/ 194470 h 357982"/>
                    <a:gd name="connsiteX5" fmla="*/ 114300 w 278606"/>
                    <a:gd name="connsiteY5" fmla="*/ 237332 h 357982"/>
                    <a:gd name="connsiteX6" fmla="*/ 0 w 278606"/>
                    <a:gd name="connsiteY6" fmla="*/ 357982 h 357982"/>
                    <a:gd name="connsiteX0" fmla="*/ 278606 w 278606"/>
                    <a:gd name="connsiteY0" fmla="*/ 0 h 357982"/>
                    <a:gd name="connsiteX1" fmla="*/ 127794 w 278606"/>
                    <a:gd name="connsiteY1" fmla="*/ 18257 h 357982"/>
                    <a:gd name="connsiteX2" fmla="*/ 38894 w 278606"/>
                    <a:gd name="connsiteY2" fmla="*/ 52388 h 357982"/>
                    <a:gd name="connsiteX3" fmla="*/ 57944 w 278606"/>
                    <a:gd name="connsiteY3" fmla="*/ 123826 h 357982"/>
                    <a:gd name="connsiteX4" fmla="*/ 121444 w 278606"/>
                    <a:gd name="connsiteY4" fmla="*/ 194470 h 357982"/>
                    <a:gd name="connsiteX5" fmla="*/ 66675 w 278606"/>
                    <a:gd name="connsiteY5" fmla="*/ 220664 h 357982"/>
                    <a:gd name="connsiteX6" fmla="*/ 0 w 278606"/>
                    <a:gd name="connsiteY6" fmla="*/ 357982 h 357982"/>
                    <a:gd name="connsiteX0" fmla="*/ 292893 w 292893"/>
                    <a:gd name="connsiteY0" fmla="*/ 0 h 315120"/>
                    <a:gd name="connsiteX1" fmla="*/ 142081 w 292893"/>
                    <a:gd name="connsiteY1" fmla="*/ 18257 h 315120"/>
                    <a:gd name="connsiteX2" fmla="*/ 53181 w 292893"/>
                    <a:gd name="connsiteY2" fmla="*/ 52388 h 315120"/>
                    <a:gd name="connsiteX3" fmla="*/ 72231 w 292893"/>
                    <a:gd name="connsiteY3" fmla="*/ 123826 h 315120"/>
                    <a:gd name="connsiteX4" fmla="*/ 135731 w 292893"/>
                    <a:gd name="connsiteY4" fmla="*/ 194470 h 315120"/>
                    <a:gd name="connsiteX5" fmla="*/ 80962 w 292893"/>
                    <a:gd name="connsiteY5" fmla="*/ 220664 h 315120"/>
                    <a:gd name="connsiteX6" fmla="*/ 0 w 292893"/>
                    <a:gd name="connsiteY6" fmla="*/ 315120 h 315120"/>
                    <a:gd name="connsiteX0" fmla="*/ 292893 w 292893"/>
                    <a:gd name="connsiteY0" fmla="*/ 0 h 315120"/>
                    <a:gd name="connsiteX1" fmla="*/ 142081 w 292893"/>
                    <a:gd name="connsiteY1" fmla="*/ 18257 h 315120"/>
                    <a:gd name="connsiteX2" fmla="*/ 53181 w 292893"/>
                    <a:gd name="connsiteY2" fmla="*/ 52388 h 315120"/>
                    <a:gd name="connsiteX3" fmla="*/ 72231 w 292893"/>
                    <a:gd name="connsiteY3" fmla="*/ 123826 h 315120"/>
                    <a:gd name="connsiteX4" fmla="*/ 135731 w 292893"/>
                    <a:gd name="connsiteY4" fmla="*/ 194470 h 315120"/>
                    <a:gd name="connsiteX5" fmla="*/ 80962 w 292893"/>
                    <a:gd name="connsiteY5" fmla="*/ 220664 h 315120"/>
                    <a:gd name="connsiteX6" fmla="*/ 0 w 292893"/>
                    <a:gd name="connsiteY6" fmla="*/ 315120 h 315120"/>
                    <a:gd name="connsiteX0" fmla="*/ 292893 w 292893"/>
                    <a:gd name="connsiteY0" fmla="*/ 0 h 315120"/>
                    <a:gd name="connsiteX1" fmla="*/ 142081 w 292893"/>
                    <a:gd name="connsiteY1" fmla="*/ 18257 h 315120"/>
                    <a:gd name="connsiteX2" fmla="*/ 53181 w 292893"/>
                    <a:gd name="connsiteY2" fmla="*/ 52388 h 315120"/>
                    <a:gd name="connsiteX3" fmla="*/ 72231 w 292893"/>
                    <a:gd name="connsiteY3" fmla="*/ 123826 h 315120"/>
                    <a:gd name="connsiteX4" fmla="*/ 135731 w 292893"/>
                    <a:gd name="connsiteY4" fmla="*/ 194470 h 315120"/>
                    <a:gd name="connsiteX5" fmla="*/ 80962 w 292893"/>
                    <a:gd name="connsiteY5" fmla="*/ 220664 h 315120"/>
                    <a:gd name="connsiteX6" fmla="*/ 0 w 292893"/>
                    <a:gd name="connsiteY6" fmla="*/ 315120 h 315120"/>
                    <a:gd name="connsiteX0" fmla="*/ 292893 w 292893"/>
                    <a:gd name="connsiteY0" fmla="*/ 0 h 315120"/>
                    <a:gd name="connsiteX1" fmla="*/ 142081 w 292893"/>
                    <a:gd name="connsiteY1" fmla="*/ 18257 h 315120"/>
                    <a:gd name="connsiteX2" fmla="*/ 53181 w 292893"/>
                    <a:gd name="connsiteY2" fmla="*/ 52388 h 315120"/>
                    <a:gd name="connsiteX3" fmla="*/ 72231 w 292893"/>
                    <a:gd name="connsiteY3" fmla="*/ 123826 h 315120"/>
                    <a:gd name="connsiteX4" fmla="*/ 135731 w 292893"/>
                    <a:gd name="connsiteY4" fmla="*/ 194470 h 315120"/>
                    <a:gd name="connsiteX5" fmla="*/ 80962 w 292893"/>
                    <a:gd name="connsiteY5" fmla="*/ 220664 h 315120"/>
                    <a:gd name="connsiteX6" fmla="*/ 0 w 292893"/>
                    <a:gd name="connsiteY6" fmla="*/ 315120 h 315120"/>
                    <a:gd name="connsiteX0" fmla="*/ 292893 w 292893"/>
                    <a:gd name="connsiteY0" fmla="*/ 0 h 315120"/>
                    <a:gd name="connsiteX1" fmla="*/ 142081 w 292893"/>
                    <a:gd name="connsiteY1" fmla="*/ 18257 h 315120"/>
                    <a:gd name="connsiteX2" fmla="*/ 53181 w 292893"/>
                    <a:gd name="connsiteY2" fmla="*/ 52388 h 315120"/>
                    <a:gd name="connsiteX3" fmla="*/ 72231 w 292893"/>
                    <a:gd name="connsiteY3" fmla="*/ 123826 h 315120"/>
                    <a:gd name="connsiteX4" fmla="*/ 135731 w 292893"/>
                    <a:gd name="connsiteY4" fmla="*/ 194470 h 315120"/>
                    <a:gd name="connsiteX5" fmla="*/ 80962 w 292893"/>
                    <a:gd name="connsiteY5" fmla="*/ 220664 h 315120"/>
                    <a:gd name="connsiteX6" fmla="*/ 0 w 292893"/>
                    <a:gd name="connsiteY6" fmla="*/ 315120 h 315120"/>
                    <a:gd name="connsiteX0" fmla="*/ 292893 w 292893"/>
                    <a:gd name="connsiteY0" fmla="*/ 0 h 315120"/>
                    <a:gd name="connsiteX1" fmla="*/ 142081 w 292893"/>
                    <a:gd name="connsiteY1" fmla="*/ 18257 h 315120"/>
                    <a:gd name="connsiteX2" fmla="*/ 53181 w 292893"/>
                    <a:gd name="connsiteY2" fmla="*/ 52388 h 315120"/>
                    <a:gd name="connsiteX3" fmla="*/ 72231 w 292893"/>
                    <a:gd name="connsiteY3" fmla="*/ 123826 h 315120"/>
                    <a:gd name="connsiteX4" fmla="*/ 135731 w 292893"/>
                    <a:gd name="connsiteY4" fmla="*/ 194470 h 315120"/>
                    <a:gd name="connsiteX5" fmla="*/ 80962 w 292893"/>
                    <a:gd name="connsiteY5" fmla="*/ 220664 h 315120"/>
                    <a:gd name="connsiteX6" fmla="*/ 0 w 292893"/>
                    <a:gd name="connsiteY6" fmla="*/ 315120 h 315120"/>
                    <a:gd name="connsiteX0" fmla="*/ 292893 w 292893"/>
                    <a:gd name="connsiteY0" fmla="*/ 0 h 315120"/>
                    <a:gd name="connsiteX1" fmla="*/ 142081 w 292893"/>
                    <a:gd name="connsiteY1" fmla="*/ 18257 h 315120"/>
                    <a:gd name="connsiteX2" fmla="*/ 53181 w 292893"/>
                    <a:gd name="connsiteY2" fmla="*/ 52388 h 315120"/>
                    <a:gd name="connsiteX3" fmla="*/ 72231 w 292893"/>
                    <a:gd name="connsiteY3" fmla="*/ 123826 h 315120"/>
                    <a:gd name="connsiteX4" fmla="*/ 135731 w 292893"/>
                    <a:gd name="connsiteY4" fmla="*/ 194470 h 315120"/>
                    <a:gd name="connsiteX5" fmla="*/ 80962 w 292893"/>
                    <a:gd name="connsiteY5" fmla="*/ 220664 h 315120"/>
                    <a:gd name="connsiteX6" fmla="*/ 0 w 292893"/>
                    <a:gd name="connsiteY6" fmla="*/ 315120 h 315120"/>
                    <a:gd name="connsiteX0" fmla="*/ 292893 w 292893"/>
                    <a:gd name="connsiteY0" fmla="*/ 0 h 315120"/>
                    <a:gd name="connsiteX1" fmla="*/ 142081 w 292893"/>
                    <a:gd name="connsiteY1" fmla="*/ 18257 h 315120"/>
                    <a:gd name="connsiteX2" fmla="*/ 53181 w 292893"/>
                    <a:gd name="connsiteY2" fmla="*/ 52388 h 315120"/>
                    <a:gd name="connsiteX3" fmla="*/ 72231 w 292893"/>
                    <a:gd name="connsiteY3" fmla="*/ 123826 h 315120"/>
                    <a:gd name="connsiteX4" fmla="*/ 135731 w 292893"/>
                    <a:gd name="connsiteY4" fmla="*/ 194470 h 315120"/>
                    <a:gd name="connsiteX5" fmla="*/ 80962 w 292893"/>
                    <a:gd name="connsiteY5" fmla="*/ 220664 h 315120"/>
                    <a:gd name="connsiteX6" fmla="*/ 0 w 292893"/>
                    <a:gd name="connsiteY6" fmla="*/ 315120 h 315120"/>
                    <a:gd name="connsiteX0" fmla="*/ 352425 w 352425"/>
                    <a:gd name="connsiteY0" fmla="*/ 0 h 522288"/>
                    <a:gd name="connsiteX1" fmla="*/ 201613 w 352425"/>
                    <a:gd name="connsiteY1" fmla="*/ 18257 h 522288"/>
                    <a:gd name="connsiteX2" fmla="*/ 112713 w 352425"/>
                    <a:gd name="connsiteY2" fmla="*/ 52388 h 522288"/>
                    <a:gd name="connsiteX3" fmla="*/ 131763 w 352425"/>
                    <a:gd name="connsiteY3" fmla="*/ 123826 h 522288"/>
                    <a:gd name="connsiteX4" fmla="*/ 195263 w 352425"/>
                    <a:gd name="connsiteY4" fmla="*/ 194470 h 522288"/>
                    <a:gd name="connsiteX5" fmla="*/ 140494 w 352425"/>
                    <a:gd name="connsiteY5" fmla="*/ 220664 h 522288"/>
                    <a:gd name="connsiteX6" fmla="*/ 0 w 352425"/>
                    <a:gd name="connsiteY6" fmla="*/ 522288 h 522288"/>
                    <a:gd name="connsiteX0" fmla="*/ 352425 w 352425"/>
                    <a:gd name="connsiteY0" fmla="*/ 0 h 522288"/>
                    <a:gd name="connsiteX1" fmla="*/ 201613 w 352425"/>
                    <a:gd name="connsiteY1" fmla="*/ 18257 h 522288"/>
                    <a:gd name="connsiteX2" fmla="*/ 112713 w 352425"/>
                    <a:gd name="connsiteY2" fmla="*/ 52388 h 522288"/>
                    <a:gd name="connsiteX3" fmla="*/ 131763 w 352425"/>
                    <a:gd name="connsiteY3" fmla="*/ 123826 h 522288"/>
                    <a:gd name="connsiteX4" fmla="*/ 195263 w 352425"/>
                    <a:gd name="connsiteY4" fmla="*/ 194470 h 522288"/>
                    <a:gd name="connsiteX5" fmla="*/ 140494 w 352425"/>
                    <a:gd name="connsiteY5" fmla="*/ 220664 h 522288"/>
                    <a:gd name="connsiteX6" fmla="*/ 23814 w 352425"/>
                    <a:gd name="connsiteY6" fmla="*/ 470695 h 522288"/>
                    <a:gd name="connsiteX7" fmla="*/ 0 w 352425"/>
                    <a:gd name="connsiteY7" fmla="*/ 522288 h 522288"/>
                    <a:gd name="connsiteX0" fmla="*/ 352425 w 352425"/>
                    <a:gd name="connsiteY0" fmla="*/ 0 h 522288"/>
                    <a:gd name="connsiteX1" fmla="*/ 201613 w 352425"/>
                    <a:gd name="connsiteY1" fmla="*/ 18257 h 522288"/>
                    <a:gd name="connsiteX2" fmla="*/ 112713 w 352425"/>
                    <a:gd name="connsiteY2" fmla="*/ 52388 h 522288"/>
                    <a:gd name="connsiteX3" fmla="*/ 131763 w 352425"/>
                    <a:gd name="connsiteY3" fmla="*/ 123826 h 522288"/>
                    <a:gd name="connsiteX4" fmla="*/ 195263 w 352425"/>
                    <a:gd name="connsiteY4" fmla="*/ 194470 h 522288"/>
                    <a:gd name="connsiteX5" fmla="*/ 140494 w 352425"/>
                    <a:gd name="connsiteY5" fmla="*/ 220664 h 522288"/>
                    <a:gd name="connsiteX6" fmla="*/ 52389 w 352425"/>
                    <a:gd name="connsiteY6" fmla="*/ 399257 h 522288"/>
                    <a:gd name="connsiteX7" fmla="*/ 23814 w 352425"/>
                    <a:gd name="connsiteY7" fmla="*/ 470695 h 522288"/>
                    <a:gd name="connsiteX8" fmla="*/ 0 w 352425"/>
                    <a:gd name="connsiteY8" fmla="*/ 522288 h 522288"/>
                    <a:gd name="connsiteX0" fmla="*/ 352425 w 352425"/>
                    <a:gd name="connsiteY0" fmla="*/ 0 h 522288"/>
                    <a:gd name="connsiteX1" fmla="*/ 201613 w 352425"/>
                    <a:gd name="connsiteY1" fmla="*/ 18257 h 522288"/>
                    <a:gd name="connsiteX2" fmla="*/ 112713 w 352425"/>
                    <a:gd name="connsiteY2" fmla="*/ 52388 h 522288"/>
                    <a:gd name="connsiteX3" fmla="*/ 131763 w 352425"/>
                    <a:gd name="connsiteY3" fmla="*/ 123826 h 522288"/>
                    <a:gd name="connsiteX4" fmla="*/ 195263 w 352425"/>
                    <a:gd name="connsiteY4" fmla="*/ 194470 h 522288"/>
                    <a:gd name="connsiteX5" fmla="*/ 140494 w 352425"/>
                    <a:gd name="connsiteY5" fmla="*/ 220664 h 522288"/>
                    <a:gd name="connsiteX6" fmla="*/ 92870 w 352425"/>
                    <a:gd name="connsiteY6" fmla="*/ 308770 h 522288"/>
                    <a:gd name="connsiteX7" fmla="*/ 52389 w 352425"/>
                    <a:gd name="connsiteY7" fmla="*/ 399257 h 522288"/>
                    <a:gd name="connsiteX8" fmla="*/ 23814 w 352425"/>
                    <a:gd name="connsiteY8" fmla="*/ 470695 h 522288"/>
                    <a:gd name="connsiteX9" fmla="*/ 0 w 352425"/>
                    <a:gd name="connsiteY9" fmla="*/ 522288 h 522288"/>
                    <a:gd name="connsiteX0" fmla="*/ 352425 w 352425"/>
                    <a:gd name="connsiteY0" fmla="*/ 0 h 522288"/>
                    <a:gd name="connsiteX1" fmla="*/ 201613 w 352425"/>
                    <a:gd name="connsiteY1" fmla="*/ 18257 h 522288"/>
                    <a:gd name="connsiteX2" fmla="*/ 112713 w 352425"/>
                    <a:gd name="connsiteY2" fmla="*/ 52388 h 522288"/>
                    <a:gd name="connsiteX3" fmla="*/ 131763 w 352425"/>
                    <a:gd name="connsiteY3" fmla="*/ 123826 h 522288"/>
                    <a:gd name="connsiteX4" fmla="*/ 195263 w 352425"/>
                    <a:gd name="connsiteY4" fmla="*/ 194470 h 522288"/>
                    <a:gd name="connsiteX5" fmla="*/ 140494 w 352425"/>
                    <a:gd name="connsiteY5" fmla="*/ 220664 h 522288"/>
                    <a:gd name="connsiteX6" fmla="*/ 78583 w 352425"/>
                    <a:gd name="connsiteY6" fmla="*/ 308770 h 522288"/>
                    <a:gd name="connsiteX7" fmla="*/ 52389 w 352425"/>
                    <a:gd name="connsiteY7" fmla="*/ 399257 h 522288"/>
                    <a:gd name="connsiteX8" fmla="*/ 23814 w 352425"/>
                    <a:gd name="connsiteY8" fmla="*/ 470695 h 522288"/>
                    <a:gd name="connsiteX9" fmla="*/ 0 w 352425"/>
                    <a:gd name="connsiteY9" fmla="*/ 522288 h 522288"/>
                    <a:gd name="connsiteX0" fmla="*/ 352425 w 352425"/>
                    <a:gd name="connsiteY0" fmla="*/ 0 h 522288"/>
                    <a:gd name="connsiteX1" fmla="*/ 201613 w 352425"/>
                    <a:gd name="connsiteY1" fmla="*/ 18257 h 522288"/>
                    <a:gd name="connsiteX2" fmla="*/ 112713 w 352425"/>
                    <a:gd name="connsiteY2" fmla="*/ 52388 h 522288"/>
                    <a:gd name="connsiteX3" fmla="*/ 131763 w 352425"/>
                    <a:gd name="connsiteY3" fmla="*/ 123826 h 522288"/>
                    <a:gd name="connsiteX4" fmla="*/ 195263 w 352425"/>
                    <a:gd name="connsiteY4" fmla="*/ 194470 h 522288"/>
                    <a:gd name="connsiteX5" fmla="*/ 140494 w 352425"/>
                    <a:gd name="connsiteY5" fmla="*/ 220664 h 522288"/>
                    <a:gd name="connsiteX6" fmla="*/ 78583 w 352425"/>
                    <a:gd name="connsiteY6" fmla="*/ 308770 h 522288"/>
                    <a:gd name="connsiteX7" fmla="*/ 52389 w 352425"/>
                    <a:gd name="connsiteY7" fmla="*/ 399257 h 522288"/>
                    <a:gd name="connsiteX8" fmla="*/ 42864 w 352425"/>
                    <a:gd name="connsiteY8" fmla="*/ 432595 h 522288"/>
                    <a:gd name="connsiteX9" fmla="*/ 23814 w 352425"/>
                    <a:gd name="connsiteY9" fmla="*/ 470695 h 522288"/>
                    <a:gd name="connsiteX10" fmla="*/ 0 w 352425"/>
                    <a:gd name="connsiteY10" fmla="*/ 522288 h 522288"/>
                    <a:gd name="connsiteX0" fmla="*/ 352425 w 352425"/>
                    <a:gd name="connsiteY0" fmla="*/ 0 h 522288"/>
                    <a:gd name="connsiteX1" fmla="*/ 201613 w 352425"/>
                    <a:gd name="connsiteY1" fmla="*/ 18257 h 522288"/>
                    <a:gd name="connsiteX2" fmla="*/ 112713 w 352425"/>
                    <a:gd name="connsiteY2" fmla="*/ 52388 h 522288"/>
                    <a:gd name="connsiteX3" fmla="*/ 131763 w 352425"/>
                    <a:gd name="connsiteY3" fmla="*/ 123826 h 522288"/>
                    <a:gd name="connsiteX4" fmla="*/ 195263 w 352425"/>
                    <a:gd name="connsiteY4" fmla="*/ 194470 h 522288"/>
                    <a:gd name="connsiteX5" fmla="*/ 140494 w 352425"/>
                    <a:gd name="connsiteY5" fmla="*/ 220664 h 522288"/>
                    <a:gd name="connsiteX6" fmla="*/ 78583 w 352425"/>
                    <a:gd name="connsiteY6" fmla="*/ 308770 h 522288"/>
                    <a:gd name="connsiteX7" fmla="*/ 52389 w 352425"/>
                    <a:gd name="connsiteY7" fmla="*/ 399257 h 522288"/>
                    <a:gd name="connsiteX8" fmla="*/ 80964 w 352425"/>
                    <a:gd name="connsiteY8" fmla="*/ 449263 h 522288"/>
                    <a:gd name="connsiteX9" fmla="*/ 23814 w 352425"/>
                    <a:gd name="connsiteY9" fmla="*/ 470695 h 522288"/>
                    <a:gd name="connsiteX10" fmla="*/ 0 w 352425"/>
                    <a:gd name="connsiteY10" fmla="*/ 522288 h 522288"/>
                    <a:gd name="connsiteX0" fmla="*/ 352425 w 352425"/>
                    <a:gd name="connsiteY0" fmla="*/ 0 h 522288"/>
                    <a:gd name="connsiteX1" fmla="*/ 201613 w 352425"/>
                    <a:gd name="connsiteY1" fmla="*/ 18257 h 522288"/>
                    <a:gd name="connsiteX2" fmla="*/ 112713 w 352425"/>
                    <a:gd name="connsiteY2" fmla="*/ 52388 h 522288"/>
                    <a:gd name="connsiteX3" fmla="*/ 131763 w 352425"/>
                    <a:gd name="connsiteY3" fmla="*/ 123826 h 522288"/>
                    <a:gd name="connsiteX4" fmla="*/ 195263 w 352425"/>
                    <a:gd name="connsiteY4" fmla="*/ 194470 h 522288"/>
                    <a:gd name="connsiteX5" fmla="*/ 140494 w 352425"/>
                    <a:gd name="connsiteY5" fmla="*/ 220664 h 522288"/>
                    <a:gd name="connsiteX6" fmla="*/ 78583 w 352425"/>
                    <a:gd name="connsiteY6" fmla="*/ 308770 h 522288"/>
                    <a:gd name="connsiteX7" fmla="*/ 52389 w 352425"/>
                    <a:gd name="connsiteY7" fmla="*/ 399257 h 522288"/>
                    <a:gd name="connsiteX8" fmla="*/ 80964 w 352425"/>
                    <a:gd name="connsiteY8" fmla="*/ 449263 h 522288"/>
                    <a:gd name="connsiteX9" fmla="*/ 16670 w 352425"/>
                    <a:gd name="connsiteY9" fmla="*/ 484983 h 522288"/>
                    <a:gd name="connsiteX10" fmla="*/ 0 w 352425"/>
                    <a:gd name="connsiteY10" fmla="*/ 522288 h 522288"/>
                    <a:gd name="connsiteX0" fmla="*/ 352425 w 352425"/>
                    <a:gd name="connsiteY0" fmla="*/ 0 h 522288"/>
                    <a:gd name="connsiteX1" fmla="*/ 201613 w 352425"/>
                    <a:gd name="connsiteY1" fmla="*/ 18257 h 522288"/>
                    <a:gd name="connsiteX2" fmla="*/ 112713 w 352425"/>
                    <a:gd name="connsiteY2" fmla="*/ 52388 h 522288"/>
                    <a:gd name="connsiteX3" fmla="*/ 131763 w 352425"/>
                    <a:gd name="connsiteY3" fmla="*/ 123826 h 522288"/>
                    <a:gd name="connsiteX4" fmla="*/ 195263 w 352425"/>
                    <a:gd name="connsiteY4" fmla="*/ 194470 h 522288"/>
                    <a:gd name="connsiteX5" fmla="*/ 140494 w 352425"/>
                    <a:gd name="connsiteY5" fmla="*/ 220664 h 522288"/>
                    <a:gd name="connsiteX6" fmla="*/ 78583 w 352425"/>
                    <a:gd name="connsiteY6" fmla="*/ 308770 h 522288"/>
                    <a:gd name="connsiteX7" fmla="*/ 66676 w 352425"/>
                    <a:gd name="connsiteY7" fmla="*/ 387351 h 522288"/>
                    <a:gd name="connsiteX8" fmla="*/ 80964 w 352425"/>
                    <a:gd name="connsiteY8" fmla="*/ 449263 h 522288"/>
                    <a:gd name="connsiteX9" fmla="*/ 16670 w 352425"/>
                    <a:gd name="connsiteY9" fmla="*/ 484983 h 522288"/>
                    <a:gd name="connsiteX10" fmla="*/ 0 w 352425"/>
                    <a:gd name="connsiteY10" fmla="*/ 522288 h 52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25" h="522288">
                      <a:moveTo>
                        <a:pt x="352425" y="0"/>
                      </a:moveTo>
                      <a:lnTo>
                        <a:pt x="201613" y="18257"/>
                      </a:lnTo>
                      <a:cubicBezTo>
                        <a:pt x="165630" y="23284"/>
                        <a:pt x="135996" y="28311"/>
                        <a:pt x="112713" y="52388"/>
                      </a:cubicBezTo>
                      <a:cubicBezTo>
                        <a:pt x="112713" y="76201"/>
                        <a:pt x="125413" y="100013"/>
                        <a:pt x="131763" y="123826"/>
                      </a:cubicBezTo>
                      <a:cubicBezTo>
                        <a:pt x="152930" y="147374"/>
                        <a:pt x="186796" y="151872"/>
                        <a:pt x="195263" y="194470"/>
                      </a:cubicBezTo>
                      <a:cubicBezTo>
                        <a:pt x="186532" y="212726"/>
                        <a:pt x="155575" y="202408"/>
                        <a:pt x="140494" y="220664"/>
                      </a:cubicBezTo>
                      <a:cubicBezTo>
                        <a:pt x="123429" y="239714"/>
                        <a:pt x="93267" y="279005"/>
                        <a:pt x="78583" y="308770"/>
                      </a:cubicBezTo>
                      <a:cubicBezTo>
                        <a:pt x="63899" y="338536"/>
                        <a:pt x="72629" y="366713"/>
                        <a:pt x="66676" y="387351"/>
                      </a:cubicBezTo>
                      <a:cubicBezTo>
                        <a:pt x="60723" y="407989"/>
                        <a:pt x="85726" y="437357"/>
                        <a:pt x="80964" y="449263"/>
                      </a:cubicBezTo>
                      <a:cubicBezTo>
                        <a:pt x="76202" y="461169"/>
                        <a:pt x="23814" y="470034"/>
                        <a:pt x="16670" y="484983"/>
                      </a:cubicBezTo>
                      <a:cubicBezTo>
                        <a:pt x="-6746" y="535254"/>
                        <a:pt x="3969" y="513689"/>
                        <a:pt x="0" y="522288"/>
                      </a:cubicBez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76" name="フリーフォーム: 図形 75">
                  <a:extLst>
                    <a:ext uri="{FF2B5EF4-FFF2-40B4-BE49-F238E27FC236}">
                      <a16:creationId xmlns:a16="http://schemas.microsoft.com/office/drawing/2014/main" id="{8AE15205-9B46-3483-8A52-36D347A3932D}"/>
                    </a:ext>
                  </a:extLst>
                </p:cNvPr>
                <p:cNvSpPr/>
                <p:nvPr/>
              </p:nvSpPr>
              <p:spPr>
                <a:xfrm>
                  <a:off x="2845246" y="1674017"/>
                  <a:ext cx="238473" cy="959645"/>
                </a:xfrm>
                <a:custGeom>
                  <a:avLst/>
                  <a:gdLst>
                    <a:gd name="connsiteX0" fmla="*/ 30956 w 157162"/>
                    <a:gd name="connsiteY0" fmla="*/ 688182 h 688182"/>
                    <a:gd name="connsiteX1" fmla="*/ 0 w 157162"/>
                    <a:gd name="connsiteY1" fmla="*/ 647700 h 688182"/>
                    <a:gd name="connsiteX2" fmla="*/ 14287 w 157162"/>
                    <a:gd name="connsiteY2" fmla="*/ 585788 h 688182"/>
                    <a:gd name="connsiteX3" fmla="*/ 14287 w 157162"/>
                    <a:gd name="connsiteY3" fmla="*/ 564357 h 688182"/>
                    <a:gd name="connsiteX4" fmla="*/ 7144 w 157162"/>
                    <a:gd name="connsiteY4" fmla="*/ 547688 h 688182"/>
                    <a:gd name="connsiteX5" fmla="*/ 11906 w 157162"/>
                    <a:gd name="connsiteY5" fmla="*/ 509588 h 688182"/>
                    <a:gd name="connsiteX6" fmla="*/ 69056 w 157162"/>
                    <a:gd name="connsiteY6" fmla="*/ 442913 h 688182"/>
                    <a:gd name="connsiteX7" fmla="*/ 85725 w 157162"/>
                    <a:gd name="connsiteY7" fmla="*/ 402432 h 688182"/>
                    <a:gd name="connsiteX8" fmla="*/ 85725 w 157162"/>
                    <a:gd name="connsiteY8" fmla="*/ 357188 h 688182"/>
                    <a:gd name="connsiteX9" fmla="*/ 119062 w 157162"/>
                    <a:gd name="connsiteY9" fmla="*/ 330994 h 688182"/>
                    <a:gd name="connsiteX10" fmla="*/ 114300 w 157162"/>
                    <a:gd name="connsiteY10" fmla="*/ 276225 h 688182"/>
                    <a:gd name="connsiteX11" fmla="*/ 157162 w 157162"/>
                    <a:gd name="connsiteY11" fmla="*/ 219075 h 688182"/>
                    <a:gd name="connsiteX12" fmla="*/ 140494 w 157162"/>
                    <a:gd name="connsiteY12" fmla="*/ 102394 h 688182"/>
                    <a:gd name="connsiteX13" fmla="*/ 95250 w 157162"/>
                    <a:gd name="connsiteY13" fmla="*/ 0 h 688182"/>
                    <a:gd name="connsiteX0" fmla="*/ 30956 w 158163"/>
                    <a:gd name="connsiteY0" fmla="*/ 688182 h 688182"/>
                    <a:gd name="connsiteX1" fmla="*/ 0 w 158163"/>
                    <a:gd name="connsiteY1" fmla="*/ 647700 h 688182"/>
                    <a:gd name="connsiteX2" fmla="*/ 14287 w 158163"/>
                    <a:gd name="connsiteY2" fmla="*/ 585788 h 688182"/>
                    <a:gd name="connsiteX3" fmla="*/ 14287 w 158163"/>
                    <a:gd name="connsiteY3" fmla="*/ 564357 h 688182"/>
                    <a:gd name="connsiteX4" fmla="*/ 7144 w 158163"/>
                    <a:gd name="connsiteY4" fmla="*/ 547688 h 688182"/>
                    <a:gd name="connsiteX5" fmla="*/ 11906 w 158163"/>
                    <a:gd name="connsiteY5" fmla="*/ 509588 h 688182"/>
                    <a:gd name="connsiteX6" fmla="*/ 69056 w 158163"/>
                    <a:gd name="connsiteY6" fmla="*/ 442913 h 688182"/>
                    <a:gd name="connsiteX7" fmla="*/ 85725 w 158163"/>
                    <a:gd name="connsiteY7" fmla="*/ 402432 h 688182"/>
                    <a:gd name="connsiteX8" fmla="*/ 85725 w 158163"/>
                    <a:gd name="connsiteY8" fmla="*/ 357188 h 688182"/>
                    <a:gd name="connsiteX9" fmla="*/ 119062 w 158163"/>
                    <a:gd name="connsiteY9" fmla="*/ 330994 h 688182"/>
                    <a:gd name="connsiteX10" fmla="*/ 114300 w 158163"/>
                    <a:gd name="connsiteY10" fmla="*/ 276225 h 688182"/>
                    <a:gd name="connsiteX11" fmla="*/ 157162 w 158163"/>
                    <a:gd name="connsiteY11" fmla="*/ 219075 h 688182"/>
                    <a:gd name="connsiteX12" fmla="*/ 140494 w 158163"/>
                    <a:gd name="connsiteY12" fmla="*/ 102394 h 688182"/>
                    <a:gd name="connsiteX13" fmla="*/ 95250 w 158163"/>
                    <a:gd name="connsiteY13" fmla="*/ 0 h 688182"/>
                    <a:gd name="connsiteX0" fmla="*/ 30956 w 158163"/>
                    <a:gd name="connsiteY0" fmla="*/ 688182 h 688182"/>
                    <a:gd name="connsiteX1" fmla="*/ 0 w 158163"/>
                    <a:gd name="connsiteY1" fmla="*/ 647700 h 688182"/>
                    <a:gd name="connsiteX2" fmla="*/ 14287 w 158163"/>
                    <a:gd name="connsiteY2" fmla="*/ 585788 h 688182"/>
                    <a:gd name="connsiteX3" fmla="*/ 14287 w 158163"/>
                    <a:gd name="connsiteY3" fmla="*/ 564357 h 688182"/>
                    <a:gd name="connsiteX4" fmla="*/ 7144 w 158163"/>
                    <a:gd name="connsiteY4" fmla="*/ 547688 h 688182"/>
                    <a:gd name="connsiteX5" fmla="*/ 11906 w 158163"/>
                    <a:gd name="connsiteY5" fmla="*/ 509588 h 688182"/>
                    <a:gd name="connsiteX6" fmla="*/ 69056 w 158163"/>
                    <a:gd name="connsiteY6" fmla="*/ 442913 h 688182"/>
                    <a:gd name="connsiteX7" fmla="*/ 85725 w 158163"/>
                    <a:gd name="connsiteY7" fmla="*/ 402432 h 688182"/>
                    <a:gd name="connsiteX8" fmla="*/ 85725 w 158163"/>
                    <a:gd name="connsiteY8" fmla="*/ 357188 h 688182"/>
                    <a:gd name="connsiteX9" fmla="*/ 119062 w 158163"/>
                    <a:gd name="connsiteY9" fmla="*/ 330994 h 688182"/>
                    <a:gd name="connsiteX10" fmla="*/ 114300 w 158163"/>
                    <a:gd name="connsiteY10" fmla="*/ 276225 h 688182"/>
                    <a:gd name="connsiteX11" fmla="*/ 157162 w 158163"/>
                    <a:gd name="connsiteY11" fmla="*/ 219075 h 688182"/>
                    <a:gd name="connsiteX12" fmla="*/ 140494 w 158163"/>
                    <a:gd name="connsiteY12" fmla="*/ 102394 h 688182"/>
                    <a:gd name="connsiteX13" fmla="*/ 95250 w 158163"/>
                    <a:gd name="connsiteY13" fmla="*/ 0 h 688182"/>
                    <a:gd name="connsiteX0" fmla="*/ 30956 w 158163"/>
                    <a:gd name="connsiteY0" fmla="*/ 688182 h 688182"/>
                    <a:gd name="connsiteX1" fmla="*/ 0 w 158163"/>
                    <a:gd name="connsiteY1" fmla="*/ 647700 h 688182"/>
                    <a:gd name="connsiteX2" fmla="*/ 14287 w 158163"/>
                    <a:gd name="connsiteY2" fmla="*/ 585788 h 688182"/>
                    <a:gd name="connsiteX3" fmla="*/ 14287 w 158163"/>
                    <a:gd name="connsiteY3" fmla="*/ 564357 h 688182"/>
                    <a:gd name="connsiteX4" fmla="*/ 7144 w 158163"/>
                    <a:gd name="connsiteY4" fmla="*/ 547688 h 688182"/>
                    <a:gd name="connsiteX5" fmla="*/ 11906 w 158163"/>
                    <a:gd name="connsiteY5" fmla="*/ 509588 h 688182"/>
                    <a:gd name="connsiteX6" fmla="*/ 69056 w 158163"/>
                    <a:gd name="connsiteY6" fmla="*/ 442913 h 688182"/>
                    <a:gd name="connsiteX7" fmla="*/ 85725 w 158163"/>
                    <a:gd name="connsiteY7" fmla="*/ 402432 h 688182"/>
                    <a:gd name="connsiteX8" fmla="*/ 85725 w 158163"/>
                    <a:gd name="connsiteY8" fmla="*/ 357188 h 688182"/>
                    <a:gd name="connsiteX9" fmla="*/ 119062 w 158163"/>
                    <a:gd name="connsiteY9" fmla="*/ 330994 h 688182"/>
                    <a:gd name="connsiteX10" fmla="*/ 114300 w 158163"/>
                    <a:gd name="connsiteY10" fmla="*/ 276225 h 688182"/>
                    <a:gd name="connsiteX11" fmla="*/ 157162 w 158163"/>
                    <a:gd name="connsiteY11" fmla="*/ 219075 h 688182"/>
                    <a:gd name="connsiteX12" fmla="*/ 140494 w 158163"/>
                    <a:gd name="connsiteY12" fmla="*/ 102394 h 688182"/>
                    <a:gd name="connsiteX13" fmla="*/ 95250 w 158163"/>
                    <a:gd name="connsiteY13" fmla="*/ 0 h 688182"/>
                    <a:gd name="connsiteX0" fmla="*/ 30956 w 158163"/>
                    <a:gd name="connsiteY0" fmla="*/ 688182 h 688182"/>
                    <a:gd name="connsiteX1" fmla="*/ 0 w 158163"/>
                    <a:gd name="connsiteY1" fmla="*/ 647700 h 688182"/>
                    <a:gd name="connsiteX2" fmla="*/ 14287 w 158163"/>
                    <a:gd name="connsiteY2" fmla="*/ 585788 h 688182"/>
                    <a:gd name="connsiteX3" fmla="*/ 14287 w 158163"/>
                    <a:gd name="connsiteY3" fmla="*/ 564357 h 688182"/>
                    <a:gd name="connsiteX4" fmla="*/ 7144 w 158163"/>
                    <a:gd name="connsiteY4" fmla="*/ 547688 h 688182"/>
                    <a:gd name="connsiteX5" fmla="*/ 11906 w 158163"/>
                    <a:gd name="connsiteY5" fmla="*/ 509588 h 688182"/>
                    <a:gd name="connsiteX6" fmla="*/ 69056 w 158163"/>
                    <a:gd name="connsiteY6" fmla="*/ 442913 h 688182"/>
                    <a:gd name="connsiteX7" fmla="*/ 85725 w 158163"/>
                    <a:gd name="connsiteY7" fmla="*/ 402432 h 688182"/>
                    <a:gd name="connsiteX8" fmla="*/ 85725 w 158163"/>
                    <a:gd name="connsiteY8" fmla="*/ 357188 h 688182"/>
                    <a:gd name="connsiteX9" fmla="*/ 119062 w 158163"/>
                    <a:gd name="connsiteY9" fmla="*/ 330994 h 688182"/>
                    <a:gd name="connsiteX10" fmla="*/ 114300 w 158163"/>
                    <a:gd name="connsiteY10" fmla="*/ 276225 h 688182"/>
                    <a:gd name="connsiteX11" fmla="*/ 157162 w 158163"/>
                    <a:gd name="connsiteY11" fmla="*/ 219075 h 688182"/>
                    <a:gd name="connsiteX12" fmla="*/ 140494 w 158163"/>
                    <a:gd name="connsiteY12" fmla="*/ 102394 h 688182"/>
                    <a:gd name="connsiteX13" fmla="*/ 95250 w 158163"/>
                    <a:gd name="connsiteY13" fmla="*/ 0 h 688182"/>
                    <a:gd name="connsiteX0" fmla="*/ 30956 w 158163"/>
                    <a:gd name="connsiteY0" fmla="*/ 688182 h 688182"/>
                    <a:gd name="connsiteX1" fmla="*/ 0 w 158163"/>
                    <a:gd name="connsiteY1" fmla="*/ 647700 h 688182"/>
                    <a:gd name="connsiteX2" fmla="*/ 14287 w 158163"/>
                    <a:gd name="connsiteY2" fmla="*/ 585788 h 688182"/>
                    <a:gd name="connsiteX3" fmla="*/ 14287 w 158163"/>
                    <a:gd name="connsiteY3" fmla="*/ 564357 h 688182"/>
                    <a:gd name="connsiteX4" fmla="*/ 7144 w 158163"/>
                    <a:gd name="connsiteY4" fmla="*/ 547688 h 688182"/>
                    <a:gd name="connsiteX5" fmla="*/ 11906 w 158163"/>
                    <a:gd name="connsiteY5" fmla="*/ 509588 h 688182"/>
                    <a:gd name="connsiteX6" fmla="*/ 69056 w 158163"/>
                    <a:gd name="connsiteY6" fmla="*/ 442913 h 688182"/>
                    <a:gd name="connsiteX7" fmla="*/ 85725 w 158163"/>
                    <a:gd name="connsiteY7" fmla="*/ 402432 h 688182"/>
                    <a:gd name="connsiteX8" fmla="*/ 85725 w 158163"/>
                    <a:gd name="connsiteY8" fmla="*/ 357188 h 688182"/>
                    <a:gd name="connsiteX9" fmla="*/ 119062 w 158163"/>
                    <a:gd name="connsiteY9" fmla="*/ 330994 h 688182"/>
                    <a:gd name="connsiteX10" fmla="*/ 114300 w 158163"/>
                    <a:gd name="connsiteY10" fmla="*/ 276225 h 688182"/>
                    <a:gd name="connsiteX11" fmla="*/ 157162 w 158163"/>
                    <a:gd name="connsiteY11" fmla="*/ 219075 h 688182"/>
                    <a:gd name="connsiteX12" fmla="*/ 140494 w 158163"/>
                    <a:gd name="connsiteY12" fmla="*/ 102394 h 688182"/>
                    <a:gd name="connsiteX13" fmla="*/ 95250 w 158163"/>
                    <a:gd name="connsiteY13" fmla="*/ 0 h 688182"/>
                    <a:gd name="connsiteX0" fmla="*/ 30956 w 158163"/>
                    <a:gd name="connsiteY0" fmla="*/ 688182 h 688182"/>
                    <a:gd name="connsiteX1" fmla="*/ 0 w 158163"/>
                    <a:gd name="connsiteY1" fmla="*/ 647700 h 688182"/>
                    <a:gd name="connsiteX2" fmla="*/ 14287 w 158163"/>
                    <a:gd name="connsiteY2" fmla="*/ 585788 h 688182"/>
                    <a:gd name="connsiteX3" fmla="*/ 14287 w 158163"/>
                    <a:gd name="connsiteY3" fmla="*/ 564357 h 688182"/>
                    <a:gd name="connsiteX4" fmla="*/ 7144 w 158163"/>
                    <a:gd name="connsiteY4" fmla="*/ 547688 h 688182"/>
                    <a:gd name="connsiteX5" fmla="*/ 11906 w 158163"/>
                    <a:gd name="connsiteY5" fmla="*/ 509588 h 688182"/>
                    <a:gd name="connsiteX6" fmla="*/ 69056 w 158163"/>
                    <a:gd name="connsiteY6" fmla="*/ 442913 h 688182"/>
                    <a:gd name="connsiteX7" fmla="*/ 85725 w 158163"/>
                    <a:gd name="connsiteY7" fmla="*/ 402432 h 688182"/>
                    <a:gd name="connsiteX8" fmla="*/ 85725 w 158163"/>
                    <a:gd name="connsiteY8" fmla="*/ 357188 h 688182"/>
                    <a:gd name="connsiteX9" fmla="*/ 119062 w 158163"/>
                    <a:gd name="connsiteY9" fmla="*/ 330994 h 688182"/>
                    <a:gd name="connsiteX10" fmla="*/ 114300 w 158163"/>
                    <a:gd name="connsiteY10" fmla="*/ 276225 h 688182"/>
                    <a:gd name="connsiteX11" fmla="*/ 157162 w 158163"/>
                    <a:gd name="connsiteY11" fmla="*/ 219075 h 688182"/>
                    <a:gd name="connsiteX12" fmla="*/ 140494 w 158163"/>
                    <a:gd name="connsiteY12" fmla="*/ 102394 h 688182"/>
                    <a:gd name="connsiteX13" fmla="*/ 95250 w 158163"/>
                    <a:gd name="connsiteY13" fmla="*/ 0 h 688182"/>
                    <a:gd name="connsiteX0" fmla="*/ 30956 w 158163"/>
                    <a:gd name="connsiteY0" fmla="*/ 688182 h 688182"/>
                    <a:gd name="connsiteX1" fmla="*/ 0 w 158163"/>
                    <a:gd name="connsiteY1" fmla="*/ 647700 h 688182"/>
                    <a:gd name="connsiteX2" fmla="*/ 14287 w 158163"/>
                    <a:gd name="connsiteY2" fmla="*/ 585788 h 688182"/>
                    <a:gd name="connsiteX3" fmla="*/ 14287 w 158163"/>
                    <a:gd name="connsiteY3" fmla="*/ 564357 h 688182"/>
                    <a:gd name="connsiteX4" fmla="*/ 7144 w 158163"/>
                    <a:gd name="connsiteY4" fmla="*/ 547688 h 688182"/>
                    <a:gd name="connsiteX5" fmla="*/ 11906 w 158163"/>
                    <a:gd name="connsiteY5" fmla="*/ 509588 h 688182"/>
                    <a:gd name="connsiteX6" fmla="*/ 69056 w 158163"/>
                    <a:gd name="connsiteY6" fmla="*/ 442913 h 688182"/>
                    <a:gd name="connsiteX7" fmla="*/ 85725 w 158163"/>
                    <a:gd name="connsiteY7" fmla="*/ 402432 h 688182"/>
                    <a:gd name="connsiteX8" fmla="*/ 85725 w 158163"/>
                    <a:gd name="connsiteY8" fmla="*/ 357188 h 688182"/>
                    <a:gd name="connsiteX9" fmla="*/ 119062 w 158163"/>
                    <a:gd name="connsiteY9" fmla="*/ 330994 h 688182"/>
                    <a:gd name="connsiteX10" fmla="*/ 114300 w 158163"/>
                    <a:gd name="connsiteY10" fmla="*/ 276225 h 688182"/>
                    <a:gd name="connsiteX11" fmla="*/ 157162 w 158163"/>
                    <a:gd name="connsiteY11" fmla="*/ 219075 h 688182"/>
                    <a:gd name="connsiteX12" fmla="*/ 140494 w 158163"/>
                    <a:gd name="connsiteY12" fmla="*/ 102394 h 688182"/>
                    <a:gd name="connsiteX13" fmla="*/ 95250 w 158163"/>
                    <a:gd name="connsiteY13" fmla="*/ 0 h 688182"/>
                    <a:gd name="connsiteX0" fmla="*/ 30956 w 158163"/>
                    <a:gd name="connsiteY0" fmla="*/ 688182 h 688182"/>
                    <a:gd name="connsiteX1" fmla="*/ 0 w 158163"/>
                    <a:gd name="connsiteY1" fmla="*/ 647700 h 688182"/>
                    <a:gd name="connsiteX2" fmla="*/ 14287 w 158163"/>
                    <a:gd name="connsiteY2" fmla="*/ 585788 h 688182"/>
                    <a:gd name="connsiteX3" fmla="*/ 14287 w 158163"/>
                    <a:gd name="connsiteY3" fmla="*/ 564357 h 688182"/>
                    <a:gd name="connsiteX4" fmla="*/ 7144 w 158163"/>
                    <a:gd name="connsiteY4" fmla="*/ 547688 h 688182"/>
                    <a:gd name="connsiteX5" fmla="*/ 11906 w 158163"/>
                    <a:gd name="connsiteY5" fmla="*/ 509588 h 688182"/>
                    <a:gd name="connsiteX6" fmla="*/ 69056 w 158163"/>
                    <a:gd name="connsiteY6" fmla="*/ 442913 h 688182"/>
                    <a:gd name="connsiteX7" fmla="*/ 85725 w 158163"/>
                    <a:gd name="connsiteY7" fmla="*/ 402432 h 688182"/>
                    <a:gd name="connsiteX8" fmla="*/ 85725 w 158163"/>
                    <a:gd name="connsiteY8" fmla="*/ 357188 h 688182"/>
                    <a:gd name="connsiteX9" fmla="*/ 119062 w 158163"/>
                    <a:gd name="connsiteY9" fmla="*/ 330994 h 688182"/>
                    <a:gd name="connsiteX10" fmla="*/ 114300 w 158163"/>
                    <a:gd name="connsiteY10" fmla="*/ 276225 h 688182"/>
                    <a:gd name="connsiteX11" fmla="*/ 157162 w 158163"/>
                    <a:gd name="connsiteY11" fmla="*/ 219075 h 688182"/>
                    <a:gd name="connsiteX12" fmla="*/ 140494 w 158163"/>
                    <a:gd name="connsiteY12" fmla="*/ 102394 h 688182"/>
                    <a:gd name="connsiteX13" fmla="*/ 95250 w 158163"/>
                    <a:gd name="connsiteY13" fmla="*/ 0 h 688182"/>
                    <a:gd name="connsiteX0" fmla="*/ 30956 w 158163"/>
                    <a:gd name="connsiteY0" fmla="*/ 688182 h 688182"/>
                    <a:gd name="connsiteX1" fmla="*/ 0 w 158163"/>
                    <a:gd name="connsiteY1" fmla="*/ 647700 h 688182"/>
                    <a:gd name="connsiteX2" fmla="*/ 14287 w 158163"/>
                    <a:gd name="connsiteY2" fmla="*/ 585788 h 688182"/>
                    <a:gd name="connsiteX3" fmla="*/ 14287 w 158163"/>
                    <a:gd name="connsiteY3" fmla="*/ 564357 h 688182"/>
                    <a:gd name="connsiteX4" fmla="*/ 7144 w 158163"/>
                    <a:gd name="connsiteY4" fmla="*/ 547688 h 688182"/>
                    <a:gd name="connsiteX5" fmla="*/ 11906 w 158163"/>
                    <a:gd name="connsiteY5" fmla="*/ 509588 h 688182"/>
                    <a:gd name="connsiteX6" fmla="*/ 69056 w 158163"/>
                    <a:gd name="connsiteY6" fmla="*/ 442913 h 688182"/>
                    <a:gd name="connsiteX7" fmla="*/ 85725 w 158163"/>
                    <a:gd name="connsiteY7" fmla="*/ 402432 h 688182"/>
                    <a:gd name="connsiteX8" fmla="*/ 85725 w 158163"/>
                    <a:gd name="connsiteY8" fmla="*/ 357188 h 688182"/>
                    <a:gd name="connsiteX9" fmla="*/ 119062 w 158163"/>
                    <a:gd name="connsiteY9" fmla="*/ 330994 h 688182"/>
                    <a:gd name="connsiteX10" fmla="*/ 114300 w 158163"/>
                    <a:gd name="connsiteY10" fmla="*/ 276225 h 688182"/>
                    <a:gd name="connsiteX11" fmla="*/ 157162 w 158163"/>
                    <a:gd name="connsiteY11" fmla="*/ 219075 h 688182"/>
                    <a:gd name="connsiteX12" fmla="*/ 140494 w 158163"/>
                    <a:gd name="connsiteY12" fmla="*/ 102394 h 688182"/>
                    <a:gd name="connsiteX13" fmla="*/ 95250 w 158163"/>
                    <a:gd name="connsiteY13" fmla="*/ 0 h 688182"/>
                    <a:gd name="connsiteX0" fmla="*/ 30956 w 158163"/>
                    <a:gd name="connsiteY0" fmla="*/ 688182 h 688182"/>
                    <a:gd name="connsiteX1" fmla="*/ 0 w 158163"/>
                    <a:gd name="connsiteY1" fmla="*/ 647700 h 688182"/>
                    <a:gd name="connsiteX2" fmla="*/ 14287 w 158163"/>
                    <a:gd name="connsiteY2" fmla="*/ 585788 h 688182"/>
                    <a:gd name="connsiteX3" fmla="*/ 14287 w 158163"/>
                    <a:gd name="connsiteY3" fmla="*/ 564357 h 688182"/>
                    <a:gd name="connsiteX4" fmla="*/ 7144 w 158163"/>
                    <a:gd name="connsiteY4" fmla="*/ 547688 h 688182"/>
                    <a:gd name="connsiteX5" fmla="*/ 11906 w 158163"/>
                    <a:gd name="connsiteY5" fmla="*/ 509588 h 688182"/>
                    <a:gd name="connsiteX6" fmla="*/ 69056 w 158163"/>
                    <a:gd name="connsiteY6" fmla="*/ 442913 h 688182"/>
                    <a:gd name="connsiteX7" fmla="*/ 85725 w 158163"/>
                    <a:gd name="connsiteY7" fmla="*/ 402432 h 688182"/>
                    <a:gd name="connsiteX8" fmla="*/ 85725 w 158163"/>
                    <a:gd name="connsiteY8" fmla="*/ 357188 h 688182"/>
                    <a:gd name="connsiteX9" fmla="*/ 119062 w 158163"/>
                    <a:gd name="connsiteY9" fmla="*/ 330994 h 688182"/>
                    <a:gd name="connsiteX10" fmla="*/ 114300 w 158163"/>
                    <a:gd name="connsiteY10" fmla="*/ 276225 h 688182"/>
                    <a:gd name="connsiteX11" fmla="*/ 157162 w 158163"/>
                    <a:gd name="connsiteY11" fmla="*/ 219075 h 688182"/>
                    <a:gd name="connsiteX12" fmla="*/ 140494 w 158163"/>
                    <a:gd name="connsiteY12" fmla="*/ 102394 h 688182"/>
                    <a:gd name="connsiteX13" fmla="*/ 95250 w 158163"/>
                    <a:gd name="connsiteY13" fmla="*/ 0 h 688182"/>
                    <a:gd name="connsiteX0" fmla="*/ 31304 w 158511"/>
                    <a:gd name="connsiteY0" fmla="*/ 688182 h 688182"/>
                    <a:gd name="connsiteX1" fmla="*/ 348 w 158511"/>
                    <a:gd name="connsiteY1" fmla="*/ 647700 h 688182"/>
                    <a:gd name="connsiteX2" fmla="*/ 14635 w 158511"/>
                    <a:gd name="connsiteY2" fmla="*/ 585788 h 688182"/>
                    <a:gd name="connsiteX3" fmla="*/ 14635 w 158511"/>
                    <a:gd name="connsiteY3" fmla="*/ 564357 h 688182"/>
                    <a:gd name="connsiteX4" fmla="*/ 7492 w 158511"/>
                    <a:gd name="connsiteY4" fmla="*/ 547688 h 688182"/>
                    <a:gd name="connsiteX5" fmla="*/ 12254 w 158511"/>
                    <a:gd name="connsiteY5" fmla="*/ 509588 h 688182"/>
                    <a:gd name="connsiteX6" fmla="*/ 69404 w 158511"/>
                    <a:gd name="connsiteY6" fmla="*/ 442913 h 688182"/>
                    <a:gd name="connsiteX7" fmla="*/ 86073 w 158511"/>
                    <a:gd name="connsiteY7" fmla="*/ 402432 h 688182"/>
                    <a:gd name="connsiteX8" fmla="*/ 86073 w 158511"/>
                    <a:gd name="connsiteY8" fmla="*/ 357188 h 688182"/>
                    <a:gd name="connsiteX9" fmla="*/ 119410 w 158511"/>
                    <a:gd name="connsiteY9" fmla="*/ 330994 h 688182"/>
                    <a:gd name="connsiteX10" fmla="*/ 114648 w 158511"/>
                    <a:gd name="connsiteY10" fmla="*/ 276225 h 688182"/>
                    <a:gd name="connsiteX11" fmla="*/ 157510 w 158511"/>
                    <a:gd name="connsiteY11" fmla="*/ 219075 h 688182"/>
                    <a:gd name="connsiteX12" fmla="*/ 140842 w 158511"/>
                    <a:gd name="connsiteY12" fmla="*/ 102394 h 688182"/>
                    <a:gd name="connsiteX13" fmla="*/ 95598 w 158511"/>
                    <a:gd name="connsiteY13" fmla="*/ 0 h 688182"/>
                    <a:gd name="connsiteX0" fmla="*/ 31304 w 158511"/>
                    <a:gd name="connsiteY0" fmla="*/ 688182 h 688182"/>
                    <a:gd name="connsiteX1" fmla="*/ 348 w 158511"/>
                    <a:gd name="connsiteY1" fmla="*/ 647700 h 688182"/>
                    <a:gd name="connsiteX2" fmla="*/ 14635 w 158511"/>
                    <a:gd name="connsiteY2" fmla="*/ 585788 h 688182"/>
                    <a:gd name="connsiteX3" fmla="*/ 14635 w 158511"/>
                    <a:gd name="connsiteY3" fmla="*/ 564357 h 688182"/>
                    <a:gd name="connsiteX4" fmla="*/ 7492 w 158511"/>
                    <a:gd name="connsiteY4" fmla="*/ 547688 h 688182"/>
                    <a:gd name="connsiteX5" fmla="*/ 12254 w 158511"/>
                    <a:gd name="connsiteY5" fmla="*/ 509588 h 688182"/>
                    <a:gd name="connsiteX6" fmla="*/ 69404 w 158511"/>
                    <a:gd name="connsiteY6" fmla="*/ 442913 h 688182"/>
                    <a:gd name="connsiteX7" fmla="*/ 86073 w 158511"/>
                    <a:gd name="connsiteY7" fmla="*/ 402432 h 688182"/>
                    <a:gd name="connsiteX8" fmla="*/ 86073 w 158511"/>
                    <a:gd name="connsiteY8" fmla="*/ 357188 h 688182"/>
                    <a:gd name="connsiteX9" fmla="*/ 119410 w 158511"/>
                    <a:gd name="connsiteY9" fmla="*/ 330994 h 688182"/>
                    <a:gd name="connsiteX10" fmla="*/ 114648 w 158511"/>
                    <a:gd name="connsiteY10" fmla="*/ 276225 h 688182"/>
                    <a:gd name="connsiteX11" fmla="*/ 157510 w 158511"/>
                    <a:gd name="connsiteY11" fmla="*/ 219075 h 688182"/>
                    <a:gd name="connsiteX12" fmla="*/ 140842 w 158511"/>
                    <a:gd name="connsiteY12" fmla="*/ 102394 h 688182"/>
                    <a:gd name="connsiteX13" fmla="*/ 95598 w 158511"/>
                    <a:gd name="connsiteY13" fmla="*/ 0 h 688182"/>
                    <a:gd name="connsiteX0" fmla="*/ 31304 w 239756"/>
                    <a:gd name="connsiteY0" fmla="*/ 959645 h 959645"/>
                    <a:gd name="connsiteX1" fmla="*/ 348 w 239756"/>
                    <a:gd name="connsiteY1" fmla="*/ 919163 h 959645"/>
                    <a:gd name="connsiteX2" fmla="*/ 14635 w 239756"/>
                    <a:gd name="connsiteY2" fmla="*/ 857251 h 959645"/>
                    <a:gd name="connsiteX3" fmla="*/ 14635 w 239756"/>
                    <a:gd name="connsiteY3" fmla="*/ 835820 h 959645"/>
                    <a:gd name="connsiteX4" fmla="*/ 7492 w 239756"/>
                    <a:gd name="connsiteY4" fmla="*/ 819151 h 959645"/>
                    <a:gd name="connsiteX5" fmla="*/ 12254 w 239756"/>
                    <a:gd name="connsiteY5" fmla="*/ 781051 h 959645"/>
                    <a:gd name="connsiteX6" fmla="*/ 69404 w 239756"/>
                    <a:gd name="connsiteY6" fmla="*/ 714376 h 959645"/>
                    <a:gd name="connsiteX7" fmla="*/ 86073 w 239756"/>
                    <a:gd name="connsiteY7" fmla="*/ 673895 h 959645"/>
                    <a:gd name="connsiteX8" fmla="*/ 86073 w 239756"/>
                    <a:gd name="connsiteY8" fmla="*/ 628651 h 959645"/>
                    <a:gd name="connsiteX9" fmla="*/ 119410 w 239756"/>
                    <a:gd name="connsiteY9" fmla="*/ 602457 h 959645"/>
                    <a:gd name="connsiteX10" fmla="*/ 114648 w 239756"/>
                    <a:gd name="connsiteY10" fmla="*/ 547688 h 959645"/>
                    <a:gd name="connsiteX11" fmla="*/ 157510 w 239756"/>
                    <a:gd name="connsiteY11" fmla="*/ 490538 h 959645"/>
                    <a:gd name="connsiteX12" fmla="*/ 140842 w 239756"/>
                    <a:gd name="connsiteY12" fmla="*/ 373857 h 959645"/>
                    <a:gd name="connsiteX13" fmla="*/ 238473 w 239756"/>
                    <a:gd name="connsiteY13"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238473 w 238473"/>
                    <a:gd name="connsiteY13"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209898 w 238473"/>
                    <a:gd name="connsiteY13" fmla="*/ 78583 h 959645"/>
                    <a:gd name="connsiteX14" fmla="*/ 238473 w 238473"/>
                    <a:gd name="connsiteY14"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188466 w 238473"/>
                    <a:gd name="connsiteY13" fmla="*/ 57152 h 959645"/>
                    <a:gd name="connsiteX14" fmla="*/ 238473 w 238473"/>
                    <a:gd name="connsiteY14"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188466 w 238473"/>
                    <a:gd name="connsiteY13" fmla="*/ 57152 h 959645"/>
                    <a:gd name="connsiteX14" fmla="*/ 238473 w 238473"/>
                    <a:gd name="connsiteY14"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169417 w 238473"/>
                    <a:gd name="connsiteY13" fmla="*/ 157164 h 959645"/>
                    <a:gd name="connsiteX14" fmla="*/ 188466 w 238473"/>
                    <a:gd name="connsiteY14" fmla="*/ 57152 h 959645"/>
                    <a:gd name="connsiteX15" fmla="*/ 238473 w 238473"/>
                    <a:gd name="connsiteY15"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95598 w 238473"/>
                    <a:gd name="connsiteY13" fmla="*/ 73820 h 959645"/>
                    <a:gd name="connsiteX14" fmla="*/ 188466 w 238473"/>
                    <a:gd name="connsiteY14" fmla="*/ 57152 h 959645"/>
                    <a:gd name="connsiteX15" fmla="*/ 238473 w 238473"/>
                    <a:gd name="connsiteY15"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95598 w 238473"/>
                    <a:gd name="connsiteY13" fmla="*/ 73820 h 959645"/>
                    <a:gd name="connsiteX14" fmla="*/ 188466 w 238473"/>
                    <a:gd name="connsiteY14" fmla="*/ 57152 h 959645"/>
                    <a:gd name="connsiteX15" fmla="*/ 238473 w 238473"/>
                    <a:gd name="connsiteY15"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95598 w 238473"/>
                    <a:gd name="connsiteY13" fmla="*/ 73820 h 959645"/>
                    <a:gd name="connsiteX14" fmla="*/ 188466 w 238473"/>
                    <a:gd name="connsiteY14" fmla="*/ 57152 h 959645"/>
                    <a:gd name="connsiteX15" fmla="*/ 238473 w 238473"/>
                    <a:gd name="connsiteY15"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102742 w 238473"/>
                    <a:gd name="connsiteY13" fmla="*/ 152402 h 959645"/>
                    <a:gd name="connsiteX14" fmla="*/ 95598 w 238473"/>
                    <a:gd name="connsiteY14" fmla="*/ 73820 h 959645"/>
                    <a:gd name="connsiteX15" fmla="*/ 188466 w 238473"/>
                    <a:gd name="connsiteY15" fmla="*/ 57152 h 959645"/>
                    <a:gd name="connsiteX16" fmla="*/ 238473 w 238473"/>
                    <a:gd name="connsiteY16"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93217 w 238473"/>
                    <a:gd name="connsiteY13" fmla="*/ 152402 h 959645"/>
                    <a:gd name="connsiteX14" fmla="*/ 95598 w 238473"/>
                    <a:gd name="connsiteY14" fmla="*/ 73820 h 959645"/>
                    <a:gd name="connsiteX15" fmla="*/ 188466 w 238473"/>
                    <a:gd name="connsiteY15" fmla="*/ 57152 h 959645"/>
                    <a:gd name="connsiteX16" fmla="*/ 238473 w 238473"/>
                    <a:gd name="connsiteY16"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93217 w 238473"/>
                    <a:gd name="connsiteY13" fmla="*/ 152402 h 959645"/>
                    <a:gd name="connsiteX14" fmla="*/ 109885 w 238473"/>
                    <a:gd name="connsiteY14" fmla="*/ 216696 h 959645"/>
                    <a:gd name="connsiteX15" fmla="*/ 95598 w 238473"/>
                    <a:gd name="connsiteY15" fmla="*/ 73820 h 959645"/>
                    <a:gd name="connsiteX16" fmla="*/ 188466 w 238473"/>
                    <a:gd name="connsiteY16" fmla="*/ 57152 h 959645"/>
                    <a:gd name="connsiteX17" fmla="*/ 238473 w 238473"/>
                    <a:gd name="connsiteY17"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124173 w 238473"/>
                    <a:gd name="connsiteY13" fmla="*/ 273846 h 959645"/>
                    <a:gd name="connsiteX14" fmla="*/ 93217 w 238473"/>
                    <a:gd name="connsiteY14" fmla="*/ 152402 h 959645"/>
                    <a:gd name="connsiteX15" fmla="*/ 109885 w 238473"/>
                    <a:gd name="connsiteY15" fmla="*/ 216696 h 959645"/>
                    <a:gd name="connsiteX16" fmla="*/ 95598 w 238473"/>
                    <a:gd name="connsiteY16" fmla="*/ 73820 h 959645"/>
                    <a:gd name="connsiteX17" fmla="*/ 188466 w 238473"/>
                    <a:gd name="connsiteY17" fmla="*/ 57152 h 959645"/>
                    <a:gd name="connsiteX18" fmla="*/ 238473 w 238473"/>
                    <a:gd name="connsiteY18"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90835 w 238473"/>
                    <a:gd name="connsiteY13" fmla="*/ 266702 h 959645"/>
                    <a:gd name="connsiteX14" fmla="*/ 93217 w 238473"/>
                    <a:gd name="connsiteY14" fmla="*/ 152402 h 959645"/>
                    <a:gd name="connsiteX15" fmla="*/ 109885 w 238473"/>
                    <a:gd name="connsiteY15" fmla="*/ 216696 h 959645"/>
                    <a:gd name="connsiteX16" fmla="*/ 95598 w 238473"/>
                    <a:gd name="connsiteY16" fmla="*/ 73820 h 959645"/>
                    <a:gd name="connsiteX17" fmla="*/ 188466 w 238473"/>
                    <a:gd name="connsiteY17" fmla="*/ 57152 h 959645"/>
                    <a:gd name="connsiteX18" fmla="*/ 238473 w 238473"/>
                    <a:gd name="connsiteY18" fmla="*/ 0 h 959645"/>
                    <a:gd name="connsiteX0" fmla="*/ 31304 w 333723"/>
                    <a:gd name="connsiteY0" fmla="*/ 959645 h 959645"/>
                    <a:gd name="connsiteX1" fmla="*/ 348 w 333723"/>
                    <a:gd name="connsiteY1" fmla="*/ 919163 h 959645"/>
                    <a:gd name="connsiteX2" fmla="*/ 14635 w 333723"/>
                    <a:gd name="connsiteY2" fmla="*/ 857251 h 959645"/>
                    <a:gd name="connsiteX3" fmla="*/ 14635 w 333723"/>
                    <a:gd name="connsiteY3" fmla="*/ 835820 h 959645"/>
                    <a:gd name="connsiteX4" fmla="*/ 7492 w 333723"/>
                    <a:gd name="connsiteY4" fmla="*/ 819151 h 959645"/>
                    <a:gd name="connsiteX5" fmla="*/ 12254 w 333723"/>
                    <a:gd name="connsiteY5" fmla="*/ 781051 h 959645"/>
                    <a:gd name="connsiteX6" fmla="*/ 69404 w 333723"/>
                    <a:gd name="connsiteY6" fmla="*/ 714376 h 959645"/>
                    <a:gd name="connsiteX7" fmla="*/ 86073 w 333723"/>
                    <a:gd name="connsiteY7" fmla="*/ 673895 h 959645"/>
                    <a:gd name="connsiteX8" fmla="*/ 86073 w 333723"/>
                    <a:gd name="connsiteY8" fmla="*/ 628651 h 959645"/>
                    <a:gd name="connsiteX9" fmla="*/ 119410 w 333723"/>
                    <a:gd name="connsiteY9" fmla="*/ 602457 h 959645"/>
                    <a:gd name="connsiteX10" fmla="*/ 114648 w 333723"/>
                    <a:gd name="connsiteY10" fmla="*/ 547688 h 959645"/>
                    <a:gd name="connsiteX11" fmla="*/ 157510 w 333723"/>
                    <a:gd name="connsiteY11" fmla="*/ 490538 h 959645"/>
                    <a:gd name="connsiteX12" fmla="*/ 140842 w 333723"/>
                    <a:gd name="connsiteY12" fmla="*/ 373857 h 959645"/>
                    <a:gd name="connsiteX13" fmla="*/ 90835 w 333723"/>
                    <a:gd name="connsiteY13" fmla="*/ 266702 h 959645"/>
                    <a:gd name="connsiteX14" fmla="*/ 93217 w 333723"/>
                    <a:gd name="connsiteY14" fmla="*/ 152402 h 959645"/>
                    <a:gd name="connsiteX15" fmla="*/ 333723 w 333723"/>
                    <a:gd name="connsiteY15" fmla="*/ 185740 h 959645"/>
                    <a:gd name="connsiteX16" fmla="*/ 95598 w 333723"/>
                    <a:gd name="connsiteY16" fmla="*/ 73820 h 959645"/>
                    <a:gd name="connsiteX17" fmla="*/ 188466 w 333723"/>
                    <a:gd name="connsiteY17" fmla="*/ 57152 h 959645"/>
                    <a:gd name="connsiteX18" fmla="*/ 238473 w 333723"/>
                    <a:gd name="connsiteY18" fmla="*/ 0 h 959645"/>
                    <a:gd name="connsiteX0" fmla="*/ 31304 w 333723"/>
                    <a:gd name="connsiteY0" fmla="*/ 959645 h 959645"/>
                    <a:gd name="connsiteX1" fmla="*/ 348 w 333723"/>
                    <a:gd name="connsiteY1" fmla="*/ 919163 h 959645"/>
                    <a:gd name="connsiteX2" fmla="*/ 14635 w 333723"/>
                    <a:gd name="connsiteY2" fmla="*/ 857251 h 959645"/>
                    <a:gd name="connsiteX3" fmla="*/ 14635 w 333723"/>
                    <a:gd name="connsiteY3" fmla="*/ 835820 h 959645"/>
                    <a:gd name="connsiteX4" fmla="*/ 7492 w 333723"/>
                    <a:gd name="connsiteY4" fmla="*/ 819151 h 959645"/>
                    <a:gd name="connsiteX5" fmla="*/ 12254 w 333723"/>
                    <a:gd name="connsiteY5" fmla="*/ 781051 h 959645"/>
                    <a:gd name="connsiteX6" fmla="*/ 69404 w 333723"/>
                    <a:gd name="connsiteY6" fmla="*/ 714376 h 959645"/>
                    <a:gd name="connsiteX7" fmla="*/ 86073 w 333723"/>
                    <a:gd name="connsiteY7" fmla="*/ 673895 h 959645"/>
                    <a:gd name="connsiteX8" fmla="*/ 86073 w 333723"/>
                    <a:gd name="connsiteY8" fmla="*/ 628651 h 959645"/>
                    <a:gd name="connsiteX9" fmla="*/ 119410 w 333723"/>
                    <a:gd name="connsiteY9" fmla="*/ 602457 h 959645"/>
                    <a:gd name="connsiteX10" fmla="*/ 114648 w 333723"/>
                    <a:gd name="connsiteY10" fmla="*/ 547688 h 959645"/>
                    <a:gd name="connsiteX11" fmla="*/ 157510 w 333723"/>
                    <a:gd name="connsiteY11" fmla="*/ 490538 h 959645"/>
                    <a:gd name="connsiteX12" fmla="*/ 140842 w 333723"/>
                    <a:gd name="connsiteY12" fmla="*/ 373857 h 959645"/>
                    <a:gd name="connsiteX13" fmla="*/ 90835 w 333723"/>
                    <a:gd name="connsiteY13" fmla="*/ 266702 h 959645"/>
                    <a:gd name="connsiteX14" fmla="*/ 109886 w 333723"/>
                    <a:gd name="connsiteY14" fmla="*/ 219077 h 959645"/>
                    <a:gd name="connsiteX15" fmla="*/ 333723 w 333723"/>
                    <a:gd name="connsiteY15" fmla="*/ 185740 h 959645"/>
                    <a:gd name="connsiteX16" fmla="*/ 95598 w 333723"/>
                    <a:gd name="connsiteY16" fmla="*/ 73820 h 959645"/>
                    <a:gd name="connsiteX17" fmla="*/ 188466 w 333723"/>
                    <a:gd name="connsiteY17" fmla="*/ 57152 h 959645"/>
                    <a:gd name="connsiteX18" fmla="*/ 238473 w 333723"/>
                    <a:gd name="connsiteY18" fmla="*/ 0 h 959645"/>
                    <a:gd name="connsiteX0" fmla="*/ 31304 w 333723"/>
                    <a:gd name="connsiteY0" fmla="*/ 959645 h 959645"/>
                    <a:gd name="connsiteX1" fmla="*/ 348 w 333723"/>
                    <a:gd name="connsiteY1" fmla="*/ 919163 h 959645"/>
                    <a:gd name="connsiteX2" fmla="*/ 14635 w 333723"/>
                    <a:gd name="connsiteY2" fmla="*/ 857251 h 959645"/>
                    <a:gd name="connsiteX3" fmla="*/ 14635 w 333723"/>
                    <a:gd name="connsiteY3" fmla="*/ 835820 h 959645"/>
                    <a:gd name="connsiteX4" fmla="*/ 7492 w 333723"/>
                    <a:gd name="connsiteY4" fmla="*/ 819151 h 959645"/>
                    <a:gd name="connsiteX5" fmla="*/ 12254 w 333723"/>
                    <a:gd name="connsiteY5" fmla="*/ 781051 h 959645"/>
                    <a:gd name="connsiteX6" fmla="*/ 69404 w 333723"/>
                    <a:gd name="connsiteY6" fmla="*/ 714376 h 959645"/>
                    <a:gd name="connsiteX7" fmla="*/ 86073 w 333723"/>
                    <a:gd name="connsiteY7" fmla="*/ 673895 h 959645"/>
                    <a:gd name="connsiteX8" fmla="*/ 86073 w 333723"/>
                    <a:gd name="connsiteY8" fmla="*/ 628651 h 959645"/>
                    <a:gd name="connsiteX9" fmla="*/ 119410 w 333723"/>
                    <a:gd name="connsiteY9" fmla="*/ 602457 h 959645"/>
                    <a:gd name="connsiteX10" fmla="*/ 114648 w 333723"/>
                    <a:gd name="connsiteY10" fmla="*/ 547688 h 959645"/>
                    <a:gd name="connsiteX11" fmla="*/ 157510 w 333723"/>
                    <a:gd name="connsiteY11" fmla="*/ 490538 h 959645"/>
                    <a:gd name="connsiteX12" fmla="*/ 140842 w 333723"/>
                    <a:gd name="connsiteY12" fmla="*/ 373857 h 959645"/>
                    <a:gd name="connsiteX13" fmla="*/ 90835 w 333723"/>
                    <a:gd name="connsiteY13" fmla="*/ 266702 h 959645"/>
                    <a:gd name="connsiteX14" fmla="*/ 109886 w 333723"/>
                    <a:gd name="connsiteY14" fmla="*/ 219077 h 959645"/>
                    <a:gd name="connsiteX15" fmla="*/ 333723 w 333723"/>
                    <a:gd name="connsiteY15" fmla="*/ 185740 h 959645"/>
                    <a:gd name="connsiteX16" fmla="*/ 95598 w 333723"/>
                    <a:gd name="connsiteY16" fmla="*/ 73820 h 959645"/>
                    <a:gd name="connsiteX17" fmla="*/ 188466 w 333723"/>
                    <a:gd name="connsiteY17" fmla="*/ 57152 h 959645"/>
                    <a:gd name="connsiteX18" fmla="*/ 238473 w 333723"/>
                    <a:gd name="connsiteY18" fmla="*/ 0 h 959645"/>
                    <a:gd name="connsiteX0" fmla="*/ 31304 w 333723"/>
                    <a:gd name="connsiteY0" fmla="*/ 959645 h 959645"/>
                    <a:gd name="connsiteX1" fmla="*/ 348 w 333723"/>
                    <a:gd name="connsiteY1" fmla="*/ 919163 h 959645"/>
                    <a:gd name="connsiteX2" fmla="*/ 14635 w 333723"/>
                    <a:gd name="connsiteY2" fmla="*/ 857251 h 959645"/>
                    <a:gd name="connsiteX3" fmla="*/ 14635 w 333723"/>
                    <a:gd name="connsiteY3" fmla="*/ 835820 h 959645"/>
                    <a:gd name="connsiteX4" fmla="*/ 7492 w 333723"/>
                    <a:gd name="connsiteY4" fmla="*/ 819151 h 959645"/>
                    <a:gd name="connsiteX5" fmla="*/ 12254 w 333723"/>
                    <a:gd name="connsiteY5" fmla="*/ 781051 h 959645"/>
                    <a:gd name="connsiteX6" fmla="*/ 69404 w 333723"/>
                    <a:gd name="connsiteY6" fmla="*/ 714376 h 959645"/>
                    <a:gd name="connsiteX7" fmla="*/ 86073 w 333723"/>
                    <a:gd name="connsiteY7" fmla="*/ 673895 h 959645"/>
                    <a:gd name="connsiteX8" fmla="*/ 86073 w 333723"/>
                    <a:gd name="connsiteY8" fmla="*/ 628651 h 959645"/>
                    <a:gd name="connsiteX9" fmla="*/ 119410 w 333723"/>
                    <a:gd name="connsiteY9" fmla="*/ 602457 h 959645"/>
                    <a:gd name="connsiteX10" fmla="*/ 114648 w 333723"/>
                    <a:gd name="connsiteY10" fmla="*/ 547688 h 959645"/>
                    <a:gd name="connsiteX11" fmla="*/ 157510 w 333723"/>
                    <a:gd name="connsiteY11" fmla="*/ 490538 h 959645"/>
                    <a:gd name="connsiteX12" fmla="*/ 140842 w 333723"/>
                    <a:gd name="connsiteY12" fmla="*/ 373857 h 959645"/>
                    <a:gd name="connsiteX13" fmla="*/ 90835 w 333723"/>
                    <a:gd name="connsiteY13" fmla="*/ 266702 h 959645"/>
                    <a:gd name="connsiteX14" fmla="*/ 109886 w 333723"/>
                    <a:gd name="connsiteY14" fmla="*/ 219077 h 959645"/>
                    <a:gd name="connsiteX15" fmla="*/ 333723 w 333723"/>
                    <a:gd name="connsiteY15" fmla="*/ 185740 h 959645"/>
                    <a:gd name="connsiteX16" fmla="*/ 95598 w 333723"/>
                    <a:gd name="connsiteY16" fmla="*/ 73820 h 959645"/>
                    <a:gd name="connsiteX17" fmla="*/ 188466 w 333723"/>
                    <a:gd name="connsiteY17" fmla="*/ 57152 h 959645"/>
                    <a:gd name="connsiteX18" fmla="*/ 238473 w 333723"/>
                    <a:gd name="connsiteY18"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90835 w 238473"/>
                    <a:gd name="connsiteY13" fmla="*/ 266702 h 959645"/>
                    <a:gd name="connsiteX14" fmla="*/ 109886 w 238473"/>
                    <a:gd name="connsiteY14" fmla="*/ 219077 h 959645"/>
                    <a:gd name="connsiteX15" fmla="*/ 83692 w 238473"/>
                    <a:gd name="connsiteY15" fmla="*/ 166690 h 959645"/>
                    <a:gd name="connsiteX16" fmla="*/ 95598 w 238473"/>
                    <a:gd name="connsiteY16" fmla="*/ 73820 h 959645"/>
                    <a:gd name="connsiteX17" fmla="*/ 188466 w 238473"/>
                    <a:gd name="connsiteY17" fmla="*/ 57152 h 959645"/>
                    <a:gd name="connsiteX18" fmla="*/ 238473 w 238473"/>
                    <a:gd name="connsiteY18" fmla="*/ 0 h 959645"/>
                    <a:gd name="connsiteX0" fmla="*/ 31304 w 238473"/>
                    <a:gd name="connsiteY0" fmla="*/ 959645 h 959645"/>
                    <a:gd name="connsiteX1" fmla="*/ 348 w 238473"/>
                    <a:gd name="connsiteY1" fmla="*/ 919163 h 959645"/>
                    <a:gd name="connsiteX2" fmla="*/ 14635 w 238473"/>
                    <a:gd name="connsiteY2" fmla="*/ 857251 h 959645"/>
                    <a:gd name="connsiteX3" fmla="*/ 14635 w 238473"/>
                    <a:gd name="connsiteY3" fmla="*/ 835820 h 959645"/>
                    <a:gd name="connsiteX4" fmla="*/ 7492 w 238473"/>
                    <a:gd name="connsiteY4" fmla="*/ 819151 h 959645"/>
                    <a:gd name="connsiteX5" fmla="*/ 12254 w 238473"/>
                    <a:gd name="connsiteY5" fmla="*/ 781051 h 959645"/>
                    <a:gd name="connsiteX6" fmla="*/ 69404 w 238473"/>
                    <a:gd name="connsiteY6" fmla="*/ 714376 h 959645"/>
                    <a:gd name="connsiteX7" fmla="*/ 86073 w 238473"/>
                    <a:gd name="connsiteY7" fmla="*/ 673895 h 959645"/>
                    <a:gd name="connsiteX8" fmla="*/ 86073 w 238473"/>
                    <a:gd name="connsiteY8" fmla="*/ 628651 h 959645"/>
                    <a:gd name="connsiteX9" fmla="*/ 119410 w 238473"/>
                    <a:gd name="connsiteY9" fmla="*/ 602457 h 959645"/>
                    <a:gd name="connsiteX10" fmla="*/ 114648 w 238473"/>
                    <a:gd name="connsiteY10" fmla="*/ 547688 h 959645"/>
                    <a:gd name="connsiteX11" fmla="*/ 157510 w 238473"/>
                    <a:gd name="connsiteY11" fmla="*/ 490538 h 959645"/>
                    <a:gd name="connsiteX12" fmla="*/ 140842 w 238473"/>
                    <a:gd name="connsiteY12" fmla="*/ 373857 h 959645"/>
                    <a:gd name="connsiteX13" fmla="*/ 90835 w 238473"/>
                    <a:gd name="connsiteY13" fmla="*/ 266702 h 959645"/>
                    <a:gd name="connsiteX14" fmla="*/ 109886 w 238473"/>
                    <a:gd name="connsiteY14" fmla="*/ 219077 h 959645"/>
                    <a:gd name="connsiteX15" fmla="*/ 83692 w 238473"/>
                    <a:gd name="connsiteY15" fmla="*/ 166690 h 959645"/>
                    <a:gd name="connsiteX16" fmla="*/ 100360 w 238473"/>
                    <a:gd name="connsiteY16" fmla="*/ 64295 h 959645"/>
                    <a:gd name="connsiteX17" fmla="*/ 188466 w 238473"/>
                    <a:gd name="connsiteY17" fmla="*/ 57152 h 959645"/>
                    <a:gd name="connsiteX18" fmla="*/ 238473 w 238473"/>
                    <a:gd name="connsiteY18" fmla="*/ 0 h 95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473" h="959645">
                      <a:moveTo>
                        <a:pt x="31304" y="959645"/>
                      </a:moveTo>
                      <a:cubicBezTo>
                        <a:pt x="20985" y="946151"/>
                        <a:pt x="3126" y="936229"/>
                        <a:pt x="348" y="919163"/>
                      </a:cubicBezTo>
                      <a:cubicBezTo>
                        <a:pt x="-2430" y="902097"/>
                        <a:pt x="12254" y="871142"/>
                        <a:pt x="14635" y="857251"/>
                      </a:cubicBezTo>
                      <a:cubicBezTo>
                        <a:pt x="17016" y="843360"/>
                        <a:pt x="15825" y="842170"/>
                        <a:pt x="14635" y="835820"/>
                      </a:cubicBezTo>
                      <a:cubicBezTo>
                        <a:pt x="13445" y="829470"/>
                        <a:pt x="7889" y="828279"/>
                        <a:pt x="7492" y="819151"/>
                      </a:cubicBezTo>
                      <a:cubicBezTo>
                        <a:pt x="7095" y="810023"/>
                        <a:pt x="1935" y="798513"/>
                        <a:pt x="12254" y="781051"/>
                      </a:cubicBezTo>
                      <a:cubicBezTo>
                        <a:pt x="22573" y="763589"/>
                        <a:pt x="57101" y="732235"/>
                        <a:pt x="69404" y="714376"/>
                      </a:cubicBezTo>
                      <a:cubicBezTo>
                        <a:pt x="81707" y="696517"/>
                        <a:pt x="83295" y="688183"/>
                        <a:pt x="86073" y="673895"/>
                      </a:cubicBezTo>
                      <a:cubicBezTo>
                        <a:pt x="88851" y="659608"/>
                        <a:pt x="80517" y="640557"/>
                        <a:pt x="86073" y="628651"/>
                      </a:cubicBezTo>
                      <a:cubicBezTo>
                        <a:pt x="91629" y="616745"/>
                        <a:pt x="114648" y="615951"/>
                        <a:pt x="119410" y="602457"/>
                      </a:cubicBezTo>
                      <a:cubicBezTo>
                        <a:pt x="124172" y="588963"/>
                        <a:pt x="108298" y="566341"/>
                        <a:pt x="114648" y="547688"/>
                      </a:cubicBezTo>
                      <a:cubicBezTo>
                        <a:pt x="120998" y="529035"/>
                        <a:pt x="153144" y="519510"/>
                        <a:pt x="157510" y="490538"/>
                      </a:cubicBezTo>
                      <a:cubicBezTo>
                        <a:pt x="161876" y="461566"/>
                        <a:pt x="146398" y="409972"/>
                        <a:pt x="140842" y="373857"/>
                      </a:cubicBezTo>
                      <a:cubicBezTo>
                        <a:pt x="135286" y="337742"/>
                        <a:pt x="98772" y="303611"/>
                        <a:pt x="90835" y="266702"/>
                      </a:cubicBezTo>
                      <a:cubicBezTo>
                        <a:pt x="82898" y="229793"/>
                        <a:pt x="111076" y="235746"/>
                        <a:pt x="109886" y="219077"/>
                      </a:cubicBezTo>
                      <a:cubicBezTo>
                        <a:pt x="108696" y="202408"/>
                        <a:pt x="83295" y="179787"/>
                        <a:pt x="83692" y="166690"/>
                      </a:cubicBezTo>
                      <a:cubicBezTo>
                        <a:pt x="84089" y="153593"/>
                        <a:pt x="82898" y="82551"/>
                        <a:pt x="100360" y="64295"/>
                      </a:cubicBezTo>
                      <a:cubicBezTo>
                        <a:pt x="117822" y="46039"/>
                        <a:pt x="165447" y="67868"/>
                        <a:pt x="188466" y="57152"/>
                      </a:cubicBezTo>
                      <a:cubicBezTo>
                        <a:pt x="211485" y="46436"/>
                        <a:pt x="233711" y="13097"/>
                        <a:pt x="238473" y="0"/>
                      </a:cubicBez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grpSp>
          <p:sp>
            <p:nvSpPr>
              <p:cNvPr id="54" name="フリーフォーム: 図形 53">
                <a:extLst>
                  <a:ext uri="{FF2B5EF4-FFF2-40B4-BE49-F238E27FC236}">
                    <a16:creationId xmlns:a16="http://schemas.microsoft.com/office/drawing/2014/main" id="{96D635B7-B67F-D770-C945-5BDC13AE2840}"/>
                  </a:ext>
                </a:extLst>
              </p:cNvPr>
              <p:cNvSpPr/>
              <p:nvPr/>
            </p:nvSpPr>
            <p:spPr>
              <a:xfrm>
                <a:off x="2600325" y="6116153"/>
                <a:ext cx="469106" cy="592047"/>
              </a:xfrm>
              <a:custGeom>
                <a:avLst/>
                <a:gdLst>
                  <a:gd name="connsiteX0" fmla="*/ 469106 w 469106"/>
                  <a:gd name="connsiteY0" fmla="*/ 19050 h 590550"/>
                  <a:gd name="connsiteX1" fmla="*/ 378619 w 469106"/>
                  <a:gd name="connsiteY1" fmla="*/ 0 h 590550"/>
                  <a:gd name="connsiteX2" fmla="*/ 273844 w 469106"/>
                  <a:gd name="connsiteY2" fmla="*/ 57150 h 590550"/>
                  <a:gd name="connsiteX3" fmla="*/ 261938 w 469106"/>
                  <a:gd name="connsiteY3" fmla="*/ 202407 h 590550"/>
                  <a:gd name="connsiteX4" fmla="*/ 316706 w 469106"/>
                  <a:gd name="connsiteY4" fmla="*/ 326232 h 590550"/>
                  <a:gd name="connsiteX5" fmla="*/ 338138 w 469106"/>
                  <a:gd name="connsiteY5" fmla="*/ 411957 h 590550"/>
                  <a:gd name="connsiteX6" fmla="*/ 240506 w 469106"/>
                  <a:gd name="connsiteY6" fmla="*/ 495300 h 590550"/>
                  <a:gd name="connsiteX7" fmla="*/ 145256 w 469106"/>
                  <a:gd name="connsiteY7" fmla="*/ 561975 h 590550"/>
                  <a:gd name="connsiteX8" fmla="*/ 78581 w 469106"/>
                  <a:gd name="connsiteY8" fmla="*/ 590550 h 590550"/>
                  <a:gd name="connsiteX9" fmla="*/ 0 w 469106"/>
                  <a:gd name="connsiteY9" fmla="*/ 583407 h 590550"/>
                  <a:gd name="connsiteX0" fmla="*/ 469106 w 469106"/>
                  <a:gd name="connsiteY0" fmla="*/ 20328 h 591828"/>
                  <a:gd name="connsiteX1" fmla="*/ 378619 w 469106"/>
                  <a:gd name="connsiteY1" fmla="*/ 1278 h 591828"/>
                  <a:gd name="connsiteX2" fmla="*/ 273844 w 469106"/>
                  <a:gd name="connsiteY2" fmla="*/ 58428 h 591828"/>
                  <a:gd name="connsiteX3" fmla="*/ 261938 w 469106"/>
                  <a:gd name="connsiteY3" fmla="*/ 203685 h 591828"/>
                  <a:gd name="connsiteX4" fmla="*/ 316706 w 469106"/>
                  <a:gd name="connsiteY4" fmla="*/ 327510 h 591828"/>
                  <a:gd name="connsiteX5" fmla="*/ 338138 w 469106"/>
                  <a:gd name="connsiteY5" fmla="*/ 413235 h 591828"/>
                  <a:gd name="connsiteX6" fmla="*/ 240506 w 469106"/>
                  <a:gd name="connsiteY6" fmla="*/ 496578 h 591828"/>
                  <a:gd name="connsiteX7" fmla="*/ 145256 w 469106"/>
                  <a:gd name="connsiteY7" fmla="*/ 563253 h 591828"/>
                  <a:gd name="connsiteX8" fmla="*/ 78581 w 469106"/>
                  <a:gd name="connsiteY8" fmla="*/ 591828 h 591828"/>
                  <a:gd name="connsiteX9" fmla="*/ 0 w 469106"/>
                  <a:gd name="connsiteY9" fmla="*/ 584685 h 591828"/>
                  <a:gd name="connsiteX0" fmla="*/ 469106 w 469106"/>
                  <a:gd name="connsiteY0" fmla="*/ 20328 h 591828"/>
                  <a:gd name="connsiteX1" fmla="*/ 378619 w 469106"/>
                  <a:gd name="connsiteY1" fmla="*/ 1278 h 591828"/>
                  <a:gd name="connsiteX2" fmla="*/ 273844 w 469106"/>
                  <a:gd name="connsiteY2" fmla="*/ 58428 h 591828"/>
                  <a:gd name="connsiteX3" fmla="*/ 261938 w 469106"/>
                  <a:gd name="connsiteY3" fmla="*/ 203685 h 591828"/>
                  <a:gd name="connsiteX4" fmla="*/ 316706 w 469106"/>
                  <a:gd name="connsiteY4" fmla="*/ 327510 h 591828"/>
                  <a:gd name="connsiteX5" fmla="*/ 338138 w 469106"/>
                  <a:gd name="connsiteY5" fmla="*/ 413235 h 591828"/>
                  <a:gd name="connsiteX6" fmla="*/ 240506 w 469106"/>
                  <a:gd name="connsiteY6" fmla="*/ 496578 h 591828"/>
                  <a:gd name="connsiteX7" fmla="*/ 145256 w 469106"/>
                  <a:gd name="connsiteY7" fmla="*/ 563253 h 591828"/>
                  <a:gd name="connsiteX8" fmla="*/ 78581 w 469106"/>
                  <a:gd name="connsiteY8" fmla="*/ 591828 h 591828"/>
                  <a:gd name="connsiteX9" fmla="*/ 0 w 469106"/>
                  <a:gd name="connsiteY9" fmla="*/ 584685 h 591828"/>
                  <a:gd name="connsiteX0" fmla="*/ 469106 w 469106"/>
                  <a:gd name="connsiteY0" fmla="*/ 20328 h 591828"/>
                  <a:gd name="connsiteX1" fmla="*/ 378619 w 469106"/>
                  <a:gd name="connsiteY1" fmla="*/ 1278 h 591828"/>
                  <a:gd name="connsiteX2" fmla="*/ 273844 w 469106"/>
                  <a:gd name="connsiteY2" fmla="*/ 58428 h 591828"/>
                  <a:gd name="connsiteX3" fmla="*/ 261938 w 469106"/>
                  <a:gd name="connsiteY3" fmla="*/ 203685 h 591828"/>
                  <a:gd name="connsiteX4" fmla="*/ 316706 w 469106"/>
                  <a:gd name="connsiteY4" fmla="*/ 327510 h 591828"/>
                  <a:gd name="connsiteX5" fmla="*/ 338138 w 469106"/>
                  <a:gd name="connsiteY5" fmla="*/ 413235 h 591828"/>
                  <a:gd name="connsiteX6" fmla="*/ 240506 w 469106"/>
                  <a:gd name="connsiteY6" fmla="*/ 496578 h 591828"/>
                  <a:gd name="connsiteX7" fmla="*/ 145256 w 469106"/>
                  <a:gd name="connsiteY7" fmla="*/ 563253 h 591828"/>
                  <a:gd name="connsiteX8" fmla="*/ 78581 w 469106"/>
                  <a:gd name="connsiteY8" fmla="*/ 591828 h 591828"/>
                  <a:gd name="connsiteX9" fmla="*/ 0 w 469106"/>
                  <a:gd name="connsiteY9" fmla="*/ 584685 h 591828"/>
                  <a:gd name="connsiteX0" fmla="*/ 469106 w 469106"/>
                  <a:gd name="connsiteY0" fmla="*/ 20328 h 591828"/>
                  <a:gd name="connsiteX1" fmla="*/ 378619 w 469106"/>
                  <a:gd name="connsiteY1" fmla="*/ 1278 h 591828"/>
                  <a:gd name="connsiteX2" fmla="*/ 273844 w 469106"/>
                  <a:gd name="connsiteY2" fmla="*/ 58428 h 591828"/>
                  <a:gd name="connsiteX3" fmla="*/ 261938 w 469106"/>
                  <a:gd name="connsiteY3" fmla="*/ 203685 h 591828"/>
                  <a:gd name="connsiteX4" fmla="*/ 316706 w 469106"/>
                  <a:gd name="connsiteY4" fmla="*/ 327510 h 591828"/>
                  <a:gd name="connsiteX5" fmla="*/ 338138 w 469106"/>
                  <a:gd name="connsiteY5" fmla="*/ 413235 h 591828"/>
                  <a:gd name="connsiteX6" fmla="*/ 240506 w 469106"/>
                  <a:gd name="connsiteY6" fmla="*/ 496578 h 591828"/>
                  <a:gd name="connsiteX7" fmla="*/ 145256 w 469106"/>
                  <a:gd name="connsiteY7" fmla="*/ 563253 h 591828"/>
                  <a:gd name="connsiteX8" fmla="*/ 78581 w 469106"/>
                  <a:gd name="connsiteY8" fmla="*/ 591828 h 591828"/>
                  <a:gd name="connsiteX9" fmla="*/ 0 w 469106"/>
                  <a:gd name="connsiteY9" fmla="*/ 584685 h 591828"/>
                  <a:gd name="connsiteX0" fmla="*/ 469106 w 469106"/>
                  <a:gd name="connsiteY0" fmla="*/ 20328 h 591828"/>
                  <a:gd name="connsiteX1" fmla="*/ 378619 w 469106"/>
                  <a:gd name="connsiteY1" fmla="*/ 1278 h 591828"/>
                  <a:gd name="connsiteX2" fmla="*/ 273844 w 469106"/>
                  <a:gd name="connsiteY2" fmla="*/ 58428 h 591828"/>
                  <a:gd name="connsiteX3" fmla="*/ 261938 w 469106"/>
                  <a:gd name="connsiteY3" fmla="*/ 203685 h 591828"/>
                  <a:gd name="connsiteX4" fmla="*/ 316706 w 469106"/>
                  <a:gd name="connsiteY4" fmla="*/ 327510 h 591828"/>
                  <a:gd name="connsiteX5" fmla="*/ 338138 w 469106"/>
                  <a:gd name="connsiteY5" fmla="*/ 413235 h 591828"/>
                  <a:gd name="connsiteX6" fmla="*/ 240506 w 469106"/>
                  <a:gd name="connsiteY6" fmla="*/ 496578 h 591828"/>
                  <a:gd name="connsiteX7" fmla="*/ 145256 w 469106"/>
                  <a:gd name="connsiteY7" fmla="*/ 563253 h 591828"/>
                  <a:gd name="connsiteX8" fmla="*/ 78581 w 469106"/>
                  <a:gd name="connsiteY8" fmla="*/ 591828 h 591828"/>
                  <a:gd name="connsiteX9" fmla="*/ 0 w 469106"/>
                  <a:gd name="connsiteY9" fmla="*/ 584685 h 591828"/>
                  <a:gd name="connsiteX0" fmla="*/ 469106 w 469106"/>
                  <a:gd name="connsiteY0" fmla="*/ 20328 h 591828"/>
                  <a:gd name="connsiteX1" fmla="*/ 378619 w 469106"/>
                  <a:gd name="connsiteY1" fmla="*/ 1278 h 591828"/>
                  <a:gd name="connsiteX2" fmla="*/ 273844 w 469106"/>
                  <a:gd name="connsiteY2" fmla="*/ 58428 h 591828"/>
                  <a:gd name="connsiteX3" fmla="*/ 261938 w 469106"/>
                  <a:gd name="connsiteY3" fmla="*/ 203685 h 591828"/>
                  <a:gd name="connsiteX4" fmla="*/ 316706 w 469106"/>
                  <a:gd name="connsiteY4" fmla="*/ 327510 h 591828"/>
                  <a:gd name="connsiteX5" fmla="*/ 338138 w 469106"/>
                  <a:gd name="connsiteY5" fmla="*/ 413235 h 591828"/>
                  <a:gd name="connsiteX6" fmla="*/ 240506 w 469106"/>
                  <a:gd name="connsiteY6" fmla="*/ 496578 h 591828"/>
                  <a:gd name="connsiteX7" fmla="*/ 145256 w 469106"/>
                  <a:gd name="connsiteY7" fmla="*/ 563253 h 591828"/>
                  <a:gd name="connsiteX8" fmla="*/ 78581 w 469106"/>
                  <a:gd name="connsiteY8" fmla="*/ 591828 h 591828"/>
                  <a:gd name="connsiteX9" fmla="*/ 0 w 469106"/>
                  <a:gd name="connsiteY9" fmla="*/ 584685 h 591828"/>
                  <a:gd name="connsiteX0" fmla="*/ 469106 w 469106"/>
                  <a:gd name="connsiteY0" fmla="*/ 20328 h 591828"/>
                  <a:gd name="connsiteX1" fmla="*/ 378619 w 469106"/>
                  <a:gd name="connsiteY1" fmla="*/ 1278 h 591828"/>
                  <a:gd name="connsiteX2" fmla="*/ 273844 w 469106"/>
                  <a:gd name="connsiteY2" fmla="*/ 58428 h 591828"/>
                  <a:gd name="connsiteX3" fmla="*/ 261938 w 469106"/>
                  <a:gd name="connsiteY3" fmla="*/ 203685 h 591828"/>
                  <a:gd name="connsiteX4" fmla="*/ 316706 w 469106"/>
                  <a:gd name="connsiteY4" fmla="*/ 327510 h 591828"/>
                  <a:gd name="connsiteX5" fmla="*/ 338138 w 469106"/>
                  <a:gd name="connsiteY5" fmla="*/ 413235 h 591828"/>
                  <a:gd name="connsiteX6" fmla="*/ 240506 w 469106"/>
                  <a:gd name="connsiteY6" fmla="*/ 496578 h 591828"/>
                  <a:gd name="connsiteX7" fmla="*/ 145256 w 469106"/>
                  <a:gd name="connsiteY7" fmla="*/ 563253 h 591828"/>
                  <a:gd name="connsiteX8" fmla="*/ 78581 w 469106"/>
                  <a:gd name="connsiteY8" fmla="*/ 591828 h 591828"/>
                  <a:gd name="connsiteX9" fmla="*/ 0 w 469106"/>
                  <a:gd name="connsiteY9" fmla="*/ 584685 h 591828"/>
                  <a:gd name="connsiteX0" fmla="*/ 469106 w 469106"/>
                  <a:gd name="connsiteY0" fmla="*/ 20328 h 592047"/>
                  <a:gd name="connsiteX1" fmla="*/ 378619 w 469106"/>
                  <a:gd name="connsiteY1" fmla="*/ 1278 h 592047"/>
                  <a:gd name="connsiteX2" fmla="*/ 273844 w 469106"/>
                  <a:gd name="connsiteY2" fmla="*/ 58428 h 592047"/>
                  <a:gd name="connsiteX3" fmla="*/ 261938 w 469106"/>
                  <a:gd name="connsiteY3" fmla="*/ 203685 h 592047"/>
                  <a:gd name="connsiteX4" fmla="*/ 316706 w 469106"/>
                  <a:gd name="connsiteY4" fmla="*/ 327510 h 592047"/>
                  <a:gd name="connsiteX5" fmla="*/ 338138 w 469106"/>
                  <a:gd name="connsiteY5" fmla="*/ 413235 h 592047"/>
                  <a:gd name="connsiteX6" fmla="*/ 240506 w 469106"/>
                  <a:gd name="connsiteY6" fmla="*/ 496578 h 592047"/>
                  <a:gd name="connsiteX7" fmla="*/ 145256 w 469106"/>
                  <a:gd name="connsiteY7" fmla="*/ 563253 h 592047"/>
                  <a:gd name="connsiteX8" fmla="*/ 78581 w 469106"/>
                  <a:gd name="connsiteY8" fmla="*/ 591828 h 592047"/>
                  <a:gd name="connsiteX9" fmla="*/ 0 w 469106"/>
                  <a:gd name="connsiteY9" fmla="*/ 584685 h 59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9106" h="592047">
                    <a:moveTo>
                      <a:pt x="469106" y="20328"/>
                    </a:moveTo>
                    <a:cubicBezTo>
                      <a:pt x="438944" y="13978"/>
                      <a:pt x="411163" y="-5072"/>
                      <a:pt x="378619" y="1278"/>
                    </a:cubicBezTo>
                    <a:cubicBezTo>
                      <a:pt x="346075" y="7628"/>
                      <a:pt x="277025" y="19620"/>
                      <a:pt x="273844" y="58428"/>
                    </a:cubicBezTo>
                    <a:lnTo>
                      <a:pt x="261938" y="203685"/>
                    </a:lnTo>
                    <a:cubicBezTo>
                      <a:pt x="269082" y="248532"/>
                      <a:pt x="307692" y="291457"/>
                      <a:pt x="316706" y="327510"/>
                    </a:cubicBezTo>
                    <a:lnTo>
                      <a:pt x="338138" y="413235"/>
                    </a:lnTo>
                    <a:cubicBezTo>
                      <a:pt x="325438" y="441413"/>
                      <a:pt x="273870" y="473223"/>
                      <a:pt x="240506" y="496578"/>
                    </a:cubicBezTo>
                    <a:lnTo>
                      <a:pt x="145256" y="563253"/>
                    </a:lnTo>
                    <a:cubicBezTo>
                      <a:pt x="118269" y="579128"/>
                      <a:pt x="102952" y="594043"/>
                      <a:pt x="78581" y="591828"/>
                    </a:cubicBezTo>
                    <a:lnTo>
                      <a:pt x="0" y="584685"/>
                    </a:ln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55" name="フリーフォーム: 図形 54">
                <a:extLst>
                  <a:ext uri="{FF2B5EF4-FFF2-40B4-BE49-F238E27FC236}">
                    <a16:creationId xmlns:a16="http://schemas.microsoft.com/office/drawing/2014/main" id="{E1C01AE4-5CC4-21EF-ECD9-D9C81FBEEFFF}"/>
                  </a:ext>
                </a:extLst>
              </p:cNvPr>
              <p:cNvSpPr/>
              <p:nvPr/>
            </p:nvSpPr>
            <p:spPr>
              <a:xfrm>
                <a:off x="2900363" y="7246144"/>
                <a:ext cx="500062" cy="304873"/>
              </a:xfrm>
              <a:custGeom>
                <a:avLst/>
                <a:gdLst>
                  <a:gd name="connsiteX0" fmla="*/ 500062 w 500062"/>
                  <a:gd name="connsiteY0" fmla="*/ 0 h 300037"/>
                  <a:gd name="connsiteX1" fmla="*/ 457200 w 500062"/>
                  <a:gd name="connsiteY1" fmla="*/ 47625 h 300037"/>
                  <a:gd name="connsiteX2" fmla="*/ 447675 w 500062"/>
                  <a:gd name="connsiteY2" fmla="*/ 107156 h 300037"/>
                  <a:gd name="connsiteX3" fmla="*/ 388143 w 500062"/>
                  <a:gd name="connsiteY3" fmla="*/ 85725 h 300037"/>
                  <a:gd name="connsiteX4" fmla="*/ 347662 w 500062"/>
                  <a:gd name="connsiteY4" fmla="*/ 69056 h 300037"/>
                  <a:gd name="connsiteX5" fmla="*/ 347662 w 500062"/>
                  <a:gd name="connsiteY5" fmla="*/ 130969 h 300037"/>
                  <a:gd name="connsiteX6" fmla="*/ 397668 w 500062"/>
                  <a:gd name="connsiteY6" fmla="*/ 150019 h 300037"/>
                  <a:gd name="connsiteX7" fmla="*/ 388143 w 500062"/>
                  <a:gd name="connsiteY7" fmla="*/ 242887 h 300037"/>
                  <a:gd name="connsiteX8" fmla="*/ 328612 w 500062"/>
                  <a:gd name="connsiteY8" fmla="*/ 300037 h 300037"/>
                  <a:gd name="connsiteX9" fmla="*/ 230981 w 500062"/>
                  <a:gd name="connsiteY9" fmla="*/ 292894 h 300037"/>
                  <a:gd name="connsiteX10" fmla="*/ 169068 w 500062"/>
                  <a:gd name="connsiteY10" fmla="*/ 259556 h 300037"/>
                  <a:gd name="connsiteX11" fmla="*/ 57150 w 500062"/>
                  <a:gd name="connsiteY11" fmla="*/ 245269 h 300037"/>
                  <a:gd name="connsiteX12" fmla="*/ 0 w 500062"/>
                  <a:gd name="connsiteY12" fmla="*/ 173831 h 300037"/>
                  <a:gd name="connsiteX0" fmla="*/ 500062 w 500062"/>
                  <a:gd name="connsiteY0" fmla="*/ 0 h 300037"/>
                  <a:gd name="connsiteX1" fmla="*/ 457200 w 500062"/>
                  <a:gd name="connsiteY1" fmla="*/ 47625 h 300037"/>
                  <a:gd name="connsiteX2" fmla="*/ 447675 w 500062"/>
                  <a:gd name="connsiteY2" fmla="*/ 107156 h 300037"/>
                  <a:gd name="connsiteX3" fmla="*/ 388143 w 500062"/>
                  <a:gd name="connsiteY3" fmla="*/ 85725 h 300037"/>
                  <a:gd name="connsiteX4" fmla="*/ 347662 w 500062"/>
                  <a:gd name="connsiteY4" fmla="*/ 69056 h 300037"/>
                  <a:gd name="connsiteX5" fmla="*/ 357187 w 500062"/>
                  <a:gd name="connsiteY5" fmla="*/ 102394 h 300037"/>
                  <a:gd name="connsiteX6" fmla="*/ 397668 w 500062"/>
                  <a:gd name="connsiteY6" fmla="*/ 150019 h 300037"/>
                  <a:gd name="connsiteX7" fmla="*/ 388143 w 500062"/>
                  <a:gd name="connsiteY7" fmla="*/ 242887 h 300037"/>
                  <a:gd name="connsiteX8" fmla="*/ 328612 w 500062"/>
                  <a:gd name="connsiteY8" fmla="*/ 300037 h 300037"/>
                  <a:gd name="connsiteX9" fmla="*/ 230981 w 500062"/>
                  <a:gd name="connsiteY9" fmla="*/ 292894 h 300037"/>
                  <a:gd name="connsiteX10" fmla="*/ 169068 w 500062"/>
                  <a:gd name="connsiteY10" fmla="*/ 259556 h 300037"/>
                  <a:gd name="connsiteX11" fmla="*/ 57150 w 500062"/>
                  <a:gd name="connsiteY11" fmla="*/ 245269 h 300037"/>
                  <a:gd name="connsiteX12" fmla="*/ 0 w 500062"/>
                  <a:gd name="connsiteY12" fmla="*/ 173831 h 300037"/>
                  <a:gd name="connsiteX0" fmla="*/ 500062 w 500062"/>
                  <a:gd name="connsiteY0" fmla="*/ 0 h 300037"/>
                  <a:gd name="connsiteX1" fmla="*/ 457200 w 500062"/>
                  <a:gd name="connsiteY1" fmla="*/ 47625 h 300037"/>
                  <a:gd name="connsiteX2" fmla="*/ 447675 w 500062"/>
                  <a:gd name="connsiteY2" fmla="*/ 107156 h 300037"/>
                  <a:gd name="connsiteX3" fmla="*/ 388143 w 500062"/>
                  <a:gd name="connsiteY3" fmla="*/ 85725 h 300037"/>
                  <a:gd name="connsiteX4" fmla="*/ 347662 w 500062"/>
                  <a:gd name="connsiteY4" fmla="*/ 69056 h 300037"/>
                  <a:gd name="connsiteX5" fmla="*/ 357187 w 500062"/>
                  <a:gd name="connsiteY5" fmla="*/ 102394 h 300037"/>
                  <a:gd name="connsiteX6" fmla="*/ 411956 w 500062"/>
                  <a:gd name="connsiteY6" fmla="*/ 128588 h 300037"/>
                  <a:gd name="connsiteX7" fmla="*/ 388143 w 500062"/>
                  <a:gd name="connsiteY7" fmla="*/ 242887 h 300037"/>
                  <a:gd name="connsiteX8" fmla="*/ 328612 w 500062"/>
                  <a:gd name="connsiteY8" fmla="*/ 300037 h 300037"/>
                  <a:gd name="connsiteX9" fmla="*/ 230981 w 500062"/>
                  <a:gd name="connsiteY9" fmla="*/ 292894 h 300037"/>
                  <a:gd name="connsiteX10" fmla="*/ 169068 w 500062"/>
                  <a:gd name="connsiteY10" fmla="*/ 259556 h 300037"/>
                  <a:gd name="connsiteX11" fmla="*/ 57150 w 500062"/>
                  <a:gd name="connsiteY11" fmla="*/ 245269 h 300037"/>
                  <a:gd name="connsiteX12" fmla="*/ 0 w 500062"/>
                  <a:gd name="connsiteY12" fmla="*/ 173831 h 300037"/>
                  <a:gd name="connsiteX0" fmla="*/ 500062 w 500062"/>
                  <a:gd name="connsiteY0" fmla="*/ 0 h 300037"/>
                  <a:gd name="connsiteX1" fmla="*/ 457200 w 500062"/>
                  <a:gd name="connsiteY1" fmla="*/ 47625 h 300037"/>
                  <a:gd name="connsiteX2" fmla="*/ 447675 w 500062"/>
                  <a:gd name="connsiteY2" fmla="*/ 107156 h 300037"/>
                  <a:gd name="connsiteX3" fmla="*/ 388143 w 500062"/>
                  <a:gd name="connsiteY3" fmla="*/ 85725 h 300037"/>
                  <a:gd name="connsiteX4" fmla="*/ 347662 w 500062"/>
                  <a:gd name="connsiteY4" fmla="*/ 69056 h 300037"/>
                  <a:gd name="connsiteX5" fmla="*/ 357187 w 500062"/>
                  <a:gd name="connsiteY5" fmla="*/ 102394 h 300037"/>
                  <a:gd name="connsiteX6" fmla="*/ 411956 w 500062"/>
                  <a:gd name="connsiteY6" fmla="*/ 128588 h 300037"/>
                  <a:gd name="connsiteX7" fmla="*/ 388143 w 500062"/>
                  <a:gd name="connsiteY7" fmla="*/ 242887 h 300037"/>
                  <a:gd name="connsiteX8" fmla="*/ 328612 w 500062"/>
                  <a:gd name="connsiteY8" fmla="*/ 300037 h 300037"/>
                  <a:gd name="connsiteX9" fmla="*/ 230981 w 500062"/>
                  <a:gd name="connsiteY9" fmla="*/ 292894 h 300037"/>
                  <a:gd name="connsiteX10" fmla="*/ 169068 w 500062"/>
                  <a:gd name="connsiteY10" fmla="*/ 259556 h 300037"/>
                  <a:gd name="connsiteX11" fmla="*/ 57150 w 500062"/>
                  <a:gd name="connsiteY11" fmla="*/ 245269 h 300037"/>
                  <a:gd name="connsiteX12" fmla="*/ 0 w 500062"/>
                  <a:gd name="connsiteY12" fmla="*/ 173831 h 300037"/>
                  <a:gd name="connsiteX0" fmla="*/ 500062 w 500062"/>
                  <a:gd name="connsiteY0" fmla="*/ 0 h 300037"/>
                  <a:gd name="connsiteX1" fmla="*/ 457200 w 500062"/>
                  <a:gd name="connsiteY1" fmla="*/ 47625 h 300037"/>
                  <a:gd name="connsiteX2" fmla="*/ 447675 w 500062"/>
                  <a:gd name="connsiteY2" fmla="*/ 107156 h 300037"/>
                  <a:gd name="connsiteX3" fmla="*/ 388143 w 500062"/>
                  <a:gd name="connsiteY3" fmla="*/ 85725 h 300037"/>
                  <a:gd name="connsiteX4" fmla="*/ 347662 w 500062"/>
                  <a:gd name="connsiteY4" fmla="*/ 69056 h 300037"/>
                  <a:gd name="connsiteX5" fmla="*/ 357187 w 500062"/>
                  <a:gd name="connsiteY5" fmla="*/ 102394 h 300037"/>
                  <a:gd name="connsiteX6" fmla="*/ 411956 w 500062"/>
                  <a:gd name="connsiteY6" fmla="*/ 128588 h 300037"/>
                  <a:gd name="connsiteX7" fmla="*/ 388143 w 500062"/>
                  <a:gd name="connsiteY7" fmla="*/ 242887 h 300037"/>
                  <a:gd name="connsiteX8" fmla="*/ 328612 w 500062"/>
                  <a:gd name="connsiteY8" fmla="*/ 300037 h 300037"/>
                  <a:gd name="connsiteX9" fmla="*/ 230981 w 500062"/>
                  <a:gd name="connsiteY9" fmla="*/ 292894 h 300037"/>
                  <a:gd name="connsiteX10" fmla="*/ 169068 w 500062"/>
                  <a:gd name="connsiteY10" fmla="*/ 259556 h 300037"/>
                  <a:gd name="connsiteX11" fmla="*/ 57150 w 500062"/>
                  <a:gd name="connsiteY11" fmla="*/ 245269 h 300037"/>
                  <a:gd name="connsiteX12" fmla="*/ 0 w 500062"/>
                  <a:gd name="connsiteY12" fmla="*/ 173831 h 300037"/>
                  <a:gd name="connsiteX0" fmla="*/ 500062 w 500062"/>
                  <a:gd name="connsiteY0" fmla="*/ 0 h 300037"/>
                  <a:gd name="connsiteX1" fmla="*/ 457200 w 500062"/>
                  <a:gd name="connsiteY1" fmla="*/ 47625 h 300037"/>
                  <a:gd name="connsiteX2" fmla="*/ 447675 w 500062"/>
                  <a:gd name="connsiteY2" fmla="*/ 107156 h 300037"/>
                  <a:gd name="connsiteX3" fmla="*/ 388143 w 500062"/>
                  <a:gd name="connsiteY3" fmla="*/ 85725 h 300037"/>
                  <a:gd name="connsiteX4" fmla="*/ 347662 w 500062"/>
                  <a:gd name="connsiteY4" fmla="*/ 69056 h 300037"/>
                  <a:gd name="connsiteX5" fmla="*/ 357187 w 500062"/>
                  <a:gd name="connsiteY5" fmla="*/ 102394 h 300037"/>
                  <a:gd name="connsiteX6" fmla="*/ 411956 w 500062"/>
                  <a:gd name="connsiteY6" fmla="*/ 128588 h 300037"/>
                  <a:gd name="connsiteX7" fmla="*/ 388143 w 500062"/>
                  <a:gd name="connsiteY7" fmla="*/ 242887 h 300037"/>
                  <a:gd name="connsiteX8" fmla="*/ 328612 w 500062"/>
                  <a:gd name="connsiteY8" fmla="*/ 300037 h 300037"/>
                  <a:gd name="connsiteX9" fmla="*/ 230981 w 500062"/>
                  <a:gd name="connsiteY9" fmla="*/ 292894 h 300037"/>
                  <a:gd name="connsiteX10" fmla="*/ 169068 w 500062"/>
                  <a:gd name="connsiteY10" fmla="*/ 259556 h 300037"/>
                  <a:gd name="connsiteX11" fmla="*/ 57150 w 500062"/>
                  <a:gd name="connsiteY11" fmla="*/ 245269 h 300037"/>
                  <a:gd name="connsiteX12" fmla="*/ 0 w 500062"/>
                  <a:gd name="connsiteY12" fmla="*/ 173831 h 300037"/>
                  <a:gd name="connsiteX0" fmla="*/ 500062 w 500062"/>
                  <a:gd name="connsiteY0" fmla="*/ 0 h 300037"/>
                  <a:gd name="connsiteX1" fmla="*/ 457200 w 500062"/>
                  <a:gd name="connsiteY1" fmla="*/ 47625 h 300037"/>
                  <a:gd name="connsiteX2" fmla="*/ 447675 w 500062"/>
                  <a:gd name="connsiteY2" fmla="*/ 107156 h 300037"/>
                  <a:gd name="connsiteX3" fmla="*/ 388143 w 500062"/>
                  <a:gd name="connsiteY3" fmla="*/ 85725 h 300037"/>
                  <a:gd name="connsiteX4" fmla="*/ 347662 w 500062"/>
                  <a:gd name="connsiteY4" fmla="*/ 69056 h 300037"/>
                  <a:gd name="connsiteX5" fmla="*/ 357187 w 500062"/>
                  <a:gd name="connsiteY5" fmla="*/ 102394 h 300037"/>
                  <a:gd name="connsiteX6" fmla="*/ 411956 w 500062"/>
                  <a:gd name="connsiteY6" fmla="*/ 128588 h 300037"/>
                  <a:gd name="connsiteX7" fmla="*/ 388143 w 500062"/>
                  <a:gd name="connsiteY7" fmla="*/ 242887 h 300037"/>
                  <a:gd name="connsiteX8" fmla="*/ 328612 w 500062"/>
                  <a:gd name="connsiteY8" fmla="*/ 300037 h 300037"/>
                  <a:gd name="connsiteX9" fmla="*/ 230981 w 500062"/>
                  <a:gd name="connsiteY9" fmla="*/ 292894 h 300037"/>
                  <a:gd name="connsiteX10" fmla="*/ 169068 w 500062"/>
                  <a:gd name="connsiteY10" fmla="*/ 259556 h 300037"/>
                  <a:gd name="connsiteX11" fmla="*/ 57150 w 500062"/>
                  <a:gd name="connsiteY11" fmla="*/ 245269 h 300037"/>
                  <a:gd name="connsiteX12" fmla="*/ 0 w 500062"/>
                  <a:gd name="connsiteY12" fmla="*/ 173831 h 300037"/>
                  <a:gd name="connsiteX0" fmla="*/ 500062 w 500062"/>
                  <a:gd name="connsiteY0" fmla="*/ 0 h 300037"/>
                  <a:gd name="connsiteX1" fmla="*/ 457200 w 500062"/>
                  <a:gd name="connsiteY1" fmla="*/ 47625 h 300037"/>
                  <a:gd name="connsiteX2" fmla="*/ 447675 w 500062"/>
                  <a:gd name="connsiteY2" fmla="*/ 107156 h 300037"/>
                  <a:gd name="connsiteX3" fmla="*/ 388143 w 500062"/>
                  <a:gd name="connsiteY3" fmla="*/ 85725 h 300037"/>
                  <a:gd name="connsiteX4" fmla="*/ 347662 w 500062"/>
                  <a:gd name="connsiteY4" fmla="*/ 69056 h 300037"/>
                  <a:gd name="connsiteX5" fmla="*/ 357187 w 500062"/>
                  <a:gd name="connsiteY5" fmla="*/ 102394 h 300037"/>
                  <a:gd name="connsiteX6" fmla="*/ 411956 w 500062"/>
                  <a:gd name="connsiteY6" fmla="*/ 128588 h 300037"/>
                  <a:gd name="connsiteX7" fmla="*/ 388143 w 500062"/>
                  <a:gd name="connsiteY7" fmla="*/ 242887 h 300037"/>
                  <a:gd name="connsiteX8" fmla="*/ 328612 w 500062"/>
                  <a:gd name="connsiteY8" fmla="*/ 300037 h 300037"/>
                  <a:gd name="connsiteX9" fmla="*/ 230981 w 500062"/>
                  <a:gd name="connsiteY9" fmla="*/ 292894 h 300037"/>
                  <a:gd name="connsiteX10" fmla="*/ 169068 w 500062"/>
                  <a:gd name="connsiteY10" fmla="*/ 259556 h 300037"/>
                  <a:gd name="connsiteX11" fmla="*/ 57150 w 500062"/>
                  <a:gd name="connsiteY11" fmla="*/ 245269 h 300037"/>
                  <a:gd name="connsiteX12" fmla="*/ 0 w 500062"/>
                  <a:gd name="connsiteY12" fmla="*/ 173831 h 300037"/>
                  <a:gd name="connsiteX0" fmla="*/ 500062 w 500062"/>
                  <a:gd name="connsiteY0" fmla="*/ 0 h 300037"/>
                  <a:gd name="connsiteX1" fmla="*/ 457200 w 500062"/>
                  <a:gd name="connsiteY1" fmla="*/ 47625 h 300037"/>
                  <a:gd name="connsiteX2" fmla="*/ 447675 w 500062"/>
                  <a:gd name="connsiteY2" fmla="*/ 107156 h 300037"/>
                  <a:gd name="connsiteX3" fmla="*/ 388143 w 500062"/>
                  <a:gd name="connsiteY3" fmla="*/ 85725 h 300037"/>
                  <a:gd name="connsiteX4" fmla="*/ 347662 w 500062"/>
                  <a:gd name="connsiteY4" fmla="*/ 69056 h 300037"/>
                  <a:gd name="connsiteX5" fmla="*/ 357187 w 500062"/>
                  <a:gd name="connsiteY5" fmla="*/ 102394 h 300037"/>
                  <a:gd name="connsiteX6" fmla="*/ 411956 w 500062"/>
                  <a:gd name="connsiteY6" fmla="*/ 128588 h 300037"/>
                  <a:gd name="connsiteX7" fmla="*/ 388143 w 500062"/>
                  <a:gd name="connsiteY7" fmla="*/ 242887 h 300037"/>
                  <a:gd name="connsiteX8" fmla="*/ 328612 w 500062"/>
                  <a:gd name="connsiteY8" fmla="*/ 300037 h 300037"/>
                  <a:gd name="connsiteX9" fmla="*/ 230981 w 500062"/>
                  <a:gd name="connsiteY9" fmla="*/ 292894 h 300037"/>
                  <a:gd name="connsiteX10" fmla="*/ 169068 w 500062"/>
                  <a:gd name="connsiteY10" fmla="*/ 259556 h 300037"/>
                  <a:gd name="connsiteX11" fmla="*/ 57150 w 500062"/>
                  <a:gd name="connsiteY11" fmla="*/ 245269 h 300037"/>
                  <a:gd name="connsiteX12" fmla="*/ 0 w 500062"/>
                  <a:gd name="connsiteY12" fmla="*/ 173831 h 300037"/>
                  <a:gd name="connsiteX0" fmla="*/ 500062 w 500062"/>
                  <a:gd name="connsiteY0" fmla="*/ 0 h 300037"/>
                  <a:gd name="connsiteX1" fmla="*/ 457200 w 500062"/>
                  <a:gd name="connsiteY1" fmla="*/ 47625 h 300037"/>
                  <a:gd name="connsiteX2" fmla="*/ 447675 w 500062"/>
                  <a:gd name="connsiteY2" fmla="*/ 107156 h 300037"/>
                  <a:gd name="connsiteX3" fmla="*/ 388143 w 500062"/>
                  <a:gd name="connsiteY3" fmla="*/ 85725 h 300037"/>
                  <a:gd name="connsiteX4" fmla="*/ 347662 w 500062"/>
                  <a:gd name="connsiteY4" fmla="*/ 69056 h 300037"/>
                  <a:gd name="connsiteX5" fmla="*/ 357187 w 500062"/>
                  <a:gd name="connsiteY5" fmla="*/ 102394 h 300037"/>
                  <a:gd name="connsiteX6" fmla="*/ 411956 w 500062"/>
                  <a:gd name="connsiteY6" fmla="*/ 128588 h 300037"/>
                  <a:gd name="connsiteX7" fmla="*/ 388143 w 500062"/>
                  <a:gd name="connsiteY7" fmla="*/ 242887 h 300037"/>
                  <a:gd name="connsiteX8" fmla="*/ 328612 w 500062"/>
                  <a:gd name="connsiteY8" fmla="*/ 300037 h 300037"/>
                  <a:gd name="connsiteX9" fmla="*/ 230981 w 500062"/>
                  <a:gd name="connsiteY9" fmla="*/ 292894 h 300037"/>
                  <a:gd name="connsiteX10" fmla="*/ 169068 w 500062"/>
                  <a:gd name="connsiteY10" fmla="*/ 259556 h 300037"/>
                  <a:gd name="connsiteX11" fmla="*/ 57150 w 500062"/>
                  <a:gd name="connsiteY11" fmla="*/ 245269 h 300037"/>
                  <a:gd name="connsiteX12" fmla="*/ 0 w 500062"/>
                  <a:gd name="connsiteY12" fmla="*/ 173831 h 300037"/>
                  <a:gd name="connsiteX0" fmla="*/ 500062 w 500062"/>
                  <a:gd name="connsiteY0" fmla="*/ 0 h 308174"/>
                  <a:gd name="connsiteX1" fmla="*/ 457200 w 500062"/>
                  <a:gd name="connsiteY1" fmla="*/ 47625 h 308174"/>
                  <a:gd name="connsiteX2" fmla="*/ 447675 w 500062"/>
                  <a:gd name="connsiteY2" fmla="*/ 107156 h 308174"/>
                  <a:gd name="connsiteX3" fmla="*/ 388143 w 500062"/>
                  <a:gd name="connsiteY3" fmla="*/ 85725 h 308174"/>
                  <a:gd name="connsiteX4" fmla="*/ 347662 w 500062"/>
                  <a:gd name="connsiteY4" fmla="*/ 69056 h 308174"/>
                  <a:gd name="connsiteX5" fmla="*/ 357187 w 500062"/>
                  <a:gd name="connsiteY5" fmla="*/ 102394 h 308174"/>
                  <a:gd name="connsiteX6" fmla="*/ 411956 w 500062"/>
                  <a:gd name="connsiteY6" fmla="*/ 128588 h 308174"/>
                  <a:gd name="connsiteX7" fmla="*/ 388143 w 500062"/>
                  <a:gd name="connsiteY7" fmla="*/ 242887 h 308174"/>
                  <a:gd name="connsiteX8" fmla="*/ 328612 w 500062"/>
                  <a:gd name="connsiteY8" fmla="*/ 300037 h 308174"/>
                  <a:gd name="connsiteX9" fmla="*/ 230981 w 500062"/>
                  <a:gd name="connsiteY9" fmla="*/ 292894 h 308174"/>
                  <a:gd name="connsiteX10" fmla="*/ 169068 w 500062"/>
                  <a:gd name="connsiteY10" fmla="*/ 259556 h 308174"/>
                  <a:gd name="connsiteX11" fmla="*/ 57150 w 500062"/>
                  <a:gd name="connsiteY11" fmla="*/ 245269 h 308174"/>
                  <a:gd name="connsiteX12" fmla="*/ 0 w 500062"/>
                  <a:gd name="connsiteY12" fmla="*/ 173831 h 308174"/>
                  <a:gd name="connsiteX0" fmla="*/ 500062 w 500062"/>
                  <a:gd name="connsiteY0" fmla="*/ 0 h 304873"/>
                  <a:gd name="connsiteX1" fmla="*/ 457200 w 500062"/>
                  <a:gd name="connsiteY1" fmla="*/ 47625 h 304873"/>
                  <a:gd name="connsiteX2" fmla="*/ 447675 w 500062"/>
                  <a:gd name="connsiteY2" fmla="*/ 107156 h 304873"/>
                  <a:gd name="connsiteX3" fmla="*/ 388143 w 500062"/>
                  <a:gd name="connsiteY3" fmla="*/ 85725 h 304873"/>
                  <a:gd name="connsiteX4" fmla="*/ 347662 w 500062"/>
                  <a:gd name="connsiteY4" fmla="*/ 69056 h 304873"/>
                  <a:gd name="connsiteX5" fmla="*/ 357187 w 500062"/>
                  <a:gd name="connsiteY5" fmla="*/ 102394 h 304873"/>
                  <a:gd name="connsiteX6" fmla="*/ 411956 w 500062"/>
                  <a:gd name="connsiteY6" fmla="*/ 128588 h 304873"/>
                  <a:gd name="connsiteX7" fmla="*/ 388143 w 500062"/>
                  <a:gd name="connsiteY7" fmla="*/ 242887 h 304873"/>
                  <a:gd name="connsiteX8" fmla="*/ 328612 w 500062"/>
                  <a:gd name="connsiteY8" fmla="*/ 300037 h 304873"/>
                  <a:gd name="connsiteX9" fmla="*/ 230981 w 500062"/>
                  <a:gd name="connsiteY9" fmla="*/ 292894 h 304873"/>
                  <a:gd name="connsiteX10" fmla="*/ 169068 w 500062"/>
                  <a:gd name="connsiteY10" fmla="*/ 259556 h 304873"/>
                  <a:gd name="connsiteX11" fmla="*/ 57150 w 500062"/>
                  <a:gd name="connsiteY11" fmla="*/ 245269 h 304873"/>
                  <a:gd name="connsiteX12" fmla="*/ 0 w 500062"/>
                  <a:gd name="connsiteY12" fmla="*/ 173831 h 304873"/>
                  <a:gd name="connsiteX0" fmla="*/ 500062 w 500062"/>
                  <a:gd name="connsiteY0" fmla="*/ 0 h 304873"/>
                  <a:gd name="connsiteX1" fmla="*/ 457200 w 500062"/>
                  <a:gd name="connsiteY1" fmla="*/ 47625 h 304873"/>
                  <a:gd name="connsiteX2" fmla="*/ 447675 w 500062"/>
                  <a:gd name="connsiteY2" fmla="*/ 107156 h 304873"/>
                  <a:gd name="connsiteX3" fmla="*/ 388143 w 500062"/>
                  <a:gd name="connsiteY3" fmla="*/ 85725 h 304873"/>
                  <a:gd name="connsiteX4" fmla="*/ 347662 w 500062"/>
                  <a:gd name="connsiteY4" fmla="*/ 69056 h 304873"/>
                  <a:gd name="connsiteX5" fmla="*/ 357187 w 500062"/>
                  <a:gd name="connsiteY5" fmla="*/ 102394 h 304873"/>
                  <a:gd name="connsiteX6" fmla="*/ 411956 w 500062"/>
                  <a:gd name="connsiteY6" fmla="*/ 128588 h 304873"/>
                  <a:gd name="connsiteX7" fmla="*/ 388143 w 500062"/>
                  <a:gd name="connsiteY7" fmla="*/ 242887 h 304873"/>
                  <a:gd name="connsiteX8" fmla="*/ 328612 w 500062"/>
                  <a:gd name="connsiteY8" fmla="*/ 300037 h 304873"/>
                  <a:gd name="connsiteX9" fmla="*/ 230981 w 500062"/>
                  <a:gd name="connsiteY9" fmla="*/ 292894 h 304873"/>
                  <a:gd name="connsiteX10" fmla="*/ 169068 w 500062"/>
                  <a:gd name="connsiteY10" fmla="*/ 259556 h 304873"/>
                  <a:gd name="connsiteX11" fmla="*/ 57150 w 500062"/>
                  <a:gd name="connsiteY11" fmla="*/ 245269 h 304873"/>
                  <a:gd name="connsiteX12" fmla="*/ 0 w 500062"/>
                  <a:gd name="connsiteY12" fmla="*/ 173831 h 304873"/>
                  <a:gd name="connsiteX0" fmla="*/ 500062 w 500062"/>
                  <a:gd name="connsiteY0" fmla="*/ 0 h 304873"/>
                  <a:gd name="connsiteX1" fmla="*/ 457200 w 500062"/>
                  <a:gd name="connsiteY1" fmla="*/ 47625 h 304873"/>
                  <a:gd name="connsiteX2" fmla="*/ 447675 w 500062"/>
                  <a:gd name="connsiteY2" fmla="*/ 107156 h 304873"/>
                  <a:gd name="connsiteX3" fmla="*/ 388143 w 500062"/>
                  <a:gd name="connsiteY3" fmla="*/ 85725 h 304873"/>
                  <a:gd name="connsiteX4" fmla="*/ 347662 w 500062"/>
                  <a:gd name="connsiteY4" fmla="*/ 69056 h 304873"/>
                  <a:gd name="connsiteX5" fmla="*/ 357187 w 500062"/>
                  <a:gd name="connsiteY5" fmla="*/ 102394 h 304873"/>
                  <a:gd name="connsiteX6" fmla="*/ 411956 w 500062"/>
                  <a:gd name="connsiteY6" fmla="*/ 128588 h 304873"/>
                  <a:gd name="connsiteX7" fmla="*/ 388143 w 500062"/>
                  <a:gd name="connsiteY7" fmla="*/ 242887 h 304873"/>
                  <a:gd name="connsiteX8" fmla="*/ 328612 w 500062"/>
                  <a:gd name="connsiteY8" fmla="*/ 300037 h 304873"/>
                  <a:gd name="connsiteX9" fmla="*/ 230981 w 500062"/>
                  <a:gd name="connsiteY9" fmla="*/ 292894 h 304873"/>
                  <a:gd name="connsiteX10" fmla="*/ 169068 w 500062"/>
                  <a:gd name="connsiteY10" fmla="*/ 259556 h 304873"/>
                  <a:gd name="connsiteX11" fmla="*/ 57150 w 500062"/>
                  <a:gd name="connsiteY11" fmla="*/ 245269 h 304873"/>
                  <a:gd name="connsiteX12" fmla="*/ 0 w 500062"/>
                  <a:gd name="connsiteY12" fmla="*/ 173831 h 304873"/>
                  <a:gd name="connsiteX0" fmla="*/ 500062 w 500062"/>
                  <a:gd name="connsiteY0" fmla="*/ 0 h 304873"/>
                  <a:gd name="connsiteX1" fmla="*/ 457200 w 500062"/>
                  <a:gd name="connsiteY1" fmla="*/ 47625 h 304873"/>
                  <a:gd name="connsiteX2" fmla="*/ 440531 w 500062"/>
                  <a:gd name="connsiteY2" fmla="*/ 95250 h 304873"/>
                  <a:gd name="connsiteX3" fmla="*/ 388143 w 500062"/>
                  <a:gd name="connsiteY3" fmla="*/ 85725 h 304873"/>
                  <a:gd name="connsiteX4" fmla="*/ 347662 w 500062"/>
                  <a:gd name="connsiteY4" fmla="*/ 69056 h 304873"/>
                  <a:gd name="connsiteX5" fmla="*/ 357187 w 500062"/>
                  <a:gd name="connsiteY5" fmla="*/ 102394 h 304873"/>
                  <a:gd name="connsiteX6" fmla="*/ 411956 w 500062"/>
                  <a:gd name="connsiteY6" fmla="*/ 128588 h 304873"/>
                  <a:gd name="connsiteX7" fmla="*/ 388143 w 500062"/>
                  <a:gd name="connsiteY7" fmla="*/ 242887 h 304873"/>
                  <a:gd name="connsiteX8" fmla="*/ 328612 w 500062"/>
                  <a:gd name="connsiteY8" fmla="*/ 300037 h 304873"/>
                  <a:gd name="connsiteX9" fmla="*/ 230981 w 500062"/>
                  <a:gd name="connsiteY9" fmla="*/ 292894 h 304873"/>
                  <a:gd name="connsiteX10" fmla="*/ 169068 w 500062"/>
                  <a:gd name="connsiteY10" fmla="*/ 259556 h 304873"/>
                  <a:gd name="connsiteX11" fmla="*/ 57150 w 500062"/>
                  <a:gd name="connsiteY11" fmla="*/ 245269 h 304873"/>
                  <a:gd name="connsiteX12" fmla="*/ 0 w 500062"/>
                  <a:gd name="connsiteY12" fmla="*/ 173831 h 304873"/>
                  <a:gd name="connsiteX0" fmla="*/ 500062 w 500062"/>
                  <a:gd name="connsiteY0" fmla="*/ 0 h 304873"/>
                  <a:gd name="connsiteX1" fmla="*/ 457200 w 500062"/>
                  <a:gd name="connsiteY1" fmla="*/ 47625 h 304873"/>
                  <a:gd name="connsiteX2" fmla="*/ 440531 w 500062"/>
                  <a:gd name="connsiteY2" fmla="*/ 95250 h 304873"/>
                  <a:gd name="connsiteX3" fmla="*/ 388143 w 500062"/>
                  <a:gd name="connsiteY3" fmla="*/ 85725 h 304873"/>
                  <a:gd name="connsiteX4" fmla="*/ 347662 w 500062"/>
                  <a:gd name="connsiteY4" fmla="*/ 69056 h 304873"/>
                  <a:gd name="connsiteX5" fmla="*/ 357187 w 500062"/>
                  <a:gd name="connsiteY5" fmla="*/ 102394 h 304873"/>
                  <a:gd name="connsiteX6" fmla="*/ 395287 w 500062"/>
                  <a:gd name="connsiteY6" fmla="*/ 123826 h 304873"/>
                  <a:gd name="connsiteX7" fmla="*/ 388143 w 500062"/>
                  <a:gd name="connsiteY7" fmla="*/ 242887 h 304873"/>
                  <a:gd name="connsiteX8" fmla="*/ 328612 w 500062"/>
                  <a:gd name="connsiteY8" fmla="*/ 300037 h 304873"/>
                  <a:gd name="connsiteX9" fmla="*/ 230981 w 500062"/>
                  <a:gd name="connsiteY9" fmla="*/ 292894 h 304873"/>
                  <a:gd name="connsiteX10" fmla="*/ 169068 w 500062"/>
                  <a:gd name="connsiteY10" fmla="*/ 259556 h 304873"/>
                  <a:gd name="connsiteX11" fmla="*/ 57150 w 500062"/>
                  <a:gd name="connsiteY11" fmla="*/ 245269 h 304873"/>
                  <a:gd name="connsiteX12" fmla="*/ 0 w 500062"/>
                  <a:gd name="connsiteY12" fmla="*/ 173831 h 30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304873">
                    <a:moveTo>
                      <a:pt x="500062" y="0"/>
                    </a:moveTo>
                    <a:cubicBezTo>
                      <a:pt x="485775" y="15875"/>
                      <a:pt x="467122" y="31750"/>
                      <a:pt x="457200" y="47625"/>
                    </a:cubicBezTo>
                    <a:cubicBezTo>
                      <a:pt x="447278" y="63500"/>
                      <a:pt x="452041" y="88900"/>
                      <a:pt x="440531" y="95250"/>
                    </a:cubicBezTo>
                    <a:cubicBezTo>
                      <a:pt x="429022" y="101600"/>
                      <a:pt x="403621" y="90091"/>
                      <a:pt x="388143" y="85725"/>
                    </a:cubicBezTo>
                    <a:cubicBezTo>
                      <a:pt x="372665" y="81359"/>
                      <a:pt x="352821" y="66278"/>
                      <a:pt x="347662" y="69056"/>
                    </a:cubicBezTo>
                    <a:cubicBezTo>
                      <a:pt x="342503" y="71834"/>
                      <a:pt x="349250" y="93266"/>
                      <a:pt x="357187" y="102394"/>
                    </a:cubicBezTo>
                    <a:cubicBezTo>
                      <a:pt x="365124" y="111522"/>
                      <a:pt x="382587" y="116682"/>
                      <a:pt x="395287" y="123826"/>
                    </a:cubicBezTo>
                    <a:cubicBezTo>
                      <a:pt x="400446" y="147241"/>
                      <a:pt x="399255" y="213519"/>
                      <a:pt x="388143" y="242887"/>
                    </a:cubicBezTo>
                    <a:cubicBezTo>
                      <a:pt x="377031" y="272255"/>
                      <a:pt x="348456" y="280987"/>
                      <a:pt x="328612" y="300037"/>
                    </a:cubicBezTo>
                    <a:cubicBezTo>
                      <a:pt x="302418" y="308371"/>
                      <a:pt x="255135" y="305900"/>
                      <a:pt x="230981" y="292894"/>
                    </a:cubicBezTo>
                    <a:lnTo>
                      <a:pt x="169068" y="259556"/>
                    </a:lnTo>
                    <a:cubicBezTo>
                      <a:pt x="140096" y="251619"/>
                      <a:pt x="76886" y="269939"/>
                      <a:pt x="57150" y="245269"/>
                    </a:cubicBezTo>
                    <a:lnTo>
                      <a:pt x="0" y="173831"/>
                    </a:ln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grpSp>
            <p:nvGrpSpPr>
              <p:cNvPr id="56" name="グループ化 55">
                <a:extLst>
                  <a:ext uri="{FF2B5EF4-FFF2-40B4-BE49-F238E27FC236}">
                    <a16:creationId xmlns:a16="http://schemas.microsoft.com/office/drawing/2014/main" id="{659FF416-2FEE-A312-57E8-6DEA4F12C1E4}"/>
                  </a:ext>
                </a:extLst>
              </p:cNvPr>
              <p:cNvGrpSpPr/>
              <p:nvPr/>
            </p:nvGrpSpPr>
            <p:grpSpPr>
              <a:xfrm>
                <a:off x="3128963" y="5207384"/>
                <a:ext cx="671512" cy="505104"/>
                <a:chOff x="3128963" y="5207384"/>
                <a:chExt cx="671512" cy="505104"/>
              </a:xfrm>
            </p:grpSpPr>
            <p:sp>
              <p:nvSpPr>
                <p:cNvPr id="57" name="フリーフォーム: 図形 56">
                  <a:extLst>
                    <a:ext uri="{FF2B5EF4-FFF2-40B4-BE49-F238E27FC236}">
                      <a16:creationId xmlns:a16="http://schemas.microsoft.com/office/drawing/2014/main" id="{0C7680B2-A552-D24A-26CF-2709F41D74D1}"/>
                    </a:ext>
                  </a:extLst>
                </p:cNvPr>
                <p:cNvSpPr/>
                <p:nvPr/>
              </p:nvSpPr>
              <p:spPr>
                <a:xfrm>
                  <a:off x="3128963" y="5207384"/>
                  <a:ext cx="671512" cy="505104"/>
                </a:xfrm>
                <a:custGeom>
                  <a:avLst/>
                  <a:gdLst>
                    <a:gd name="connsiteX0" fmla="*/ 0 w 671512"/>
                    <a:gd name="connsiteY0" fmla="*/ 502444 h 502444"/>
                    <a:gd name="connsiteX1" fmla="*/ 52387 w 671512"/>
                    <a:gd name="connsiteY1" fmla="*/ 495300 h 502444"/>
                    <a:gd name="connsiteX2" fmla="*/ 142875 w 671512"/>
                    <a:gd name="connsiteY2" fmla="*/ 397669 h 502444"/>
                    <a:gd name="connsiteX3" fmla="*/ 147637 w 671512"/>
                    <a:gd name="connsiteY3" fmla="*/ 233362 h 502444"/>
                    <a:gd name="connsiteX4" fmla="*/ 185737 w 671512"/>
                    <a:gd name="connsiteY4" fmla="*/ 133350 h 502444"/>
                    <a:gd name="connsiteX5" fmla="*/ 250031 w 671512"/>
                    <a:gd name="connsiteY5" fmla="*/ 59531 h 502444"/>
                    <a:gd name="connsiteX6" fmla="*/ 376237 w 671512"/>
                    <a:gd name="connsiteY6" fmla="*/ 64294 h 502444"/>
                    <a:gd name="connsiteX7" fmla="*/ 476250 w 671512"/>
                    <a:gd name="connsiteY7" fmla="*/ 0 h 502444"/>
                    <a:gd name="connsiteX8" fmla="*/ 581025 w 671512"/>
                    <a:gd name="connsiteY8" fmla="*/ 42862 h 502444"/>
                    <a:gd name="connsiteX9" fmla="*/ 671512 w 671512"/>
                    <a:gd name="connsiteY9" fmla="*/ 126206 h 502444"/>
                    <a:gd name="connsiteX0" fmla="*/ 0 w 671512"/>
                    <a:gd name="connsiteY0" fmla="*/ 502444 h 504693"/>
                    <a:gd name="connsiteX1" fmla="*/ 52387 w 671512"/>
                    <a:gd name="connsiteY1" fmla="*/ 495300 h 504693"/>
                    <a:gd name="connsiteX2" fmla="*/ 142875 w 671512"/>
                    <a:gd name="connsiteY2" fmla="*/ 397669 h 504693"/>
                    <a:gd name="connsiteX3" fmla="*/ 147637 w 671512"/>
                    <a:gd name="connsiteY3" fmla="*/ 233362 h 504693"/>
                    <a:gd name="connsiteX4" fmla="*/ 185737 w 671512"/>
                    <a:gd name="connsiteY4" fmla="*/ 133350 h 504693"/>
                    <a:gd name="connsiteX5" fmla="*/ 250031 w 671512"/>
                    <a:gd name="connsiteY5" fmla="*/ 59531 h 504693"/>
                    <a:gd name="connsiteX6" fmla="*/ 376237 w 671512"/>
                    <a:gd name="connsiteY6" fmla="*/ 64294 h 504693"/>
                    <a:gd name="connsiteX7" fmla="*/ 476250 w 671512"/>
                    <a:gd name="connsiteY7" fmla="*/ 0 h 504693"/>
                    <a:gd name="connsiteX8" fmla="*/ 581025 w 671512"/>
                    <a:gd name="connsiteY8" fmla="*/ 42862 h 504693"/>
                    <a:gd name="connsiteX9" fmla="*/ 671512 w 671512"/>
                    <a:gd name="connsiteY9" fmla="*/ 126206 h 504693"/>
                    <a:gd name="connsiteX0" fmla="*/ 0 w 671512"/>
                    <a:gd name="connsiteY0" fmla="*/ 502444 h 504693"/>
                    <a:gd name="connsiteX1" fmla="*/ 52387 w 671512"/>
                    <a:gd name="connsiteY1" fmla="*/ 495300 h 504693"/>
                    <a:gd name="connsiteX2" fmla="*/ 142875 w 671512"/>
                    <a:gd name="connsiteY2" fmla="*/ 397669 h 504693"/>
                    <a:gd name="connsiteX3" fmla="*/ 147637 w 671512"/>
                    <a:gd name="connsiteY3" fmla="*/ 233362 h 504693"/>
                    <a:gd name="connsiteX4" fmla="*/ 185737 w 671512"/>
                    <a:gd name="connsiteY4" fmla="*/ 133350 h 504693"/>
                    <a:gd name="connsiteX5" fmla="*/ 250031 w 671512"/>
                    <a:gd name="connsiteY5" fmla="*/ 59531 h 504693"/>
                    <a:gd name="connsiteX6" fmla="*/ 376237 w 671512"/>
                    <a:gd name="connsiteY6" fmla="*/ 64294 h 504693"/>
                    <a:gd name="connsiteX7" fmla="*/ 476250 w 671512"/>
                    <a:gd name="connsiteY7" fmla="*/ 0 h 504693"/>
                    <a:gd name="connsiteX8" fmla="*/ 581025 w 671512"/>
                    <a:gd name="connsiteY8" fmla="*/ 42862 h 504693"/>
                    <a:gd name="connsiteX9" fmla="*/ 671512 w 671512"/>
                    <a:gd name="connsiteY9" fmla="*/ 126206 h 504693"/>
                    <a:gd name="connsiteX0" fmla="*/ 0 w 671512"/>
                    <a:gd name="connsiteY0" fmla="*/ 502444 h 504693"/>
                    <a:gd name="connsiteX1" fmla="*/ 52387 w 671512"/>
                    <a:gd name="connsiteY1" fmla="*/ 495300 h 504693"/>
                    <a:gd name="connsiteX2" fmla="*/ 142875 w 671512"/>
                    <a:gd name="connsiteY2" fmla="*/ 397669 h 504693"/>
                    <a:gd name="connsiteX3" fmla="*/ 147637 w 671512"/>
                    <a:gd name="connsiteY3" fmla="*/ 233362 h 504693"/>
                    <a:gd name="connsiteX4" fmla="*/ 185737 w 671512"/>
                    <a:gd name="connsiteY4" fmla="*/ 133350 h 504693"/>
                    <a:gd name="connsiteX5" fmla="*/ 250031 w 671512"/>
                    <a:gd name="connsiteY5" fmla="*/ 59531 h 504693"/>
                    <a:gd name="connsiteX6" fmla="*/ 376237 w 671512"/>
                    <a:gd name="connsiteY6" fmla="*/ 64294 h 504693"/>
                    <a:gd name="connsiteX7" fmla="*/ 476250 w 671512"/>
                    <a:gd name="connsiteY7" fmla="*/ 0 h 504693"/>
                    <a:gd name="connsiteX8" fmla="*/ 581025 w 671512"/>
                    <a:gd name="connsiteY8" fmla="*/ 42862 h 504693"/>
                    <a:gd name="connsiteX9" fmla="*/ 671512 w 671512"/>
                    <a:gd name="connsiteY9" fmla="*/ 126206 h 504693"/>
                    <a:gd name="connsiteX0" fmla="*/ 0 w 671512"/>
                    <a:gd name="connsiteY0" fmla="*/ 502444 h 504693"/>
                    <a:gd name="connsiteX1" fmla="*/ 52387 w 671512"/>
                    <a:gd name="connsiteY1" fmla="*/ 495300 h 504693"/>
                    <a:gd name="connsiteX2" fmla="*/ 142875 w 671512"/>
                    <a:gd name="connsiteY2" fmla="*/ 397669 h 504693"/>
                    <a:gd name="connsiteX3" fmla="*/ 147637 w 671512"/>
                    <a:gd name="connsiteY3" fmla="*/ 233362 h 504693"/>
                    <a:gd name="connsiteX4" fmla="*/ 185737 w 671512"/>
                    <a:gd name="connsiteY4" fmla="*/ 133350 h 504693"/>
                    <a:gd name="connsiteX5" fmla="*/ 250031 w 671512"/>
                    <a:gd name="connsiteY5" fmla="*/ 59531 h 504693"/>
                    <a:gd name="connsiteX6" fmla="*/ 376237 w 671512"/>
                    <a:gd name="connsiteY6" fmla="*/ 64294 h 504693"/>
                    <a:gd name="connsiteX7" fmla="*/ 476250 w 671512"/>
                    <a:gd name="connsiteY7" fmla="*/ 0 h 504693"/>
                    <a:gd name="connsiteX8" fmla="*/ 581025 w 671512"/>
                    <a:gd name="connsiteY8" fmla="*/ 42862 h 504693"/>
                    <a:gd name="connsiteX9" fmla="*/ 671512 w 671512"/>
                    <a:gd name="connsiteY9" fmla="*/ 126206 h 504693"/>
                    <a:gd name="connsiteX0" fmla="*/ 0 w 671512"/>
                    <a:gd name="connsiteY0" fmla="*/ 502444 h 504693"/>
                    <a:gd name="connsiteX1" fmla="*/ 52387 w 671512"/>
                    <a:gd name="connsiteY1" fmla="*/ 495300 h 504693"/>
                    <a:gd name="connsiteX2" fmla="*/ 142875 w 671512"/>
                    <a:gd name="connsiteY2" fmla="*/ 397669 h 504693"/>
                    <a:gd name="connsiteX3" fmla="*/ 147637 w 671512"/>
                    <a:gd name="connsiteY3" fmla="*/ 233362 h 504693"/>
                    <a:gd name="connsiteX4" fmla="*/ 185737 w 671512"/>
                    <a:gd name="connsiteY4" fmla="*/ 133350 h 504693"/>
                    <a:gd name="connsiteX5" fmla="*/ 250031 w 671512"/>
                    <a:gd name="connsiteY5" fmla="*/ 59531 h 504693"/>
                    <a:gd name="connsiteX6" fmla="*/ 376237 w 671512"/>
                    <a:gd name="connsiteY6" fmla="*/ 64294 h 504693"/>
                    <a:gd name="connsiteX7" fmla="*/ 476250 w 671512"/>
                    <a:gd name="connsiteY7" fmla="*/ 0 h 504693"/>
                    <a:gd name="connsiteX8" fmla="*/ 581025 w 671512"/>
                    <a:gd name="connsiteY8" fmla="*/ 42862 h 504693"/>
                    <a:gd name="connsiteX9" fmla="*/ 671512 w 671512"/>
                    <a:gd name="connsiteY9" fmla="*/ 126206 h 504693"/>
                    <a:gd name="connsiteX0" fmla="*/ 0 w 671512"/>
                    <a:gd name="connsiteY0" fmla="*/ 502444 h 504693"/>
                    <a:gd name="connsiteX1" fmla="*/ 52387 w 671512"/>
                    <a:gd name="connsiteY1" fmla="*/ 495300 h 504693"/>
                    <a:gd name="connsiteX2" fmla="*/ 142875 w 671512"/>
                    <a:gd name="connsiteY2" fmla="*/ 397669 h 504693"/>
                    <a:gd name="connsiteX3" fmla="*/ 147637 w 671512"/>
                    <a:gd name="connsiteY3" fmla="*/ 233362 h 504693"/>
                    <a:gd name="connsiteX4" fmla="*/ 185737 w 671512"/>
                    <a:gd name="connsiteY4" fmla="*/ 133350 h 504693"/>
                    <a:gd name="connsiteX5" fmla="*/ 250031 w 671512"/>
                    <a:gd name="connsiteY5" fmla="*/ 59531 h 504693"/>
                    <a:gd name="connsiteX6" fmla="*/ 376237 w 671512"/>
                    <a:gd name="connsiteY6" fmla="*/ 64294 h 504693"/>
                    <a:gd name="connsiteX7" fmla="*/ 476250 w 671512"/>
                    <a:gd name="connsiteY7" fmla="*/ 0 h 504693"/>
                    <a:gd name="connsiteX8" fmla="*/ 581025 w 671512"/>
                    <a:gd name="connsiteY8" fmla="*/ 42862 h 504693"/>
                    <a:gd name="connsiteX9" fmla="*/ 671512 w 671512"/>
                    <a:gd name="connsiteY9" fmla="*/ 126206 h 504693"/>
                    <a:gd name="connsiteX0" fmla="*/ 0 w 671512"/>
                    <a:gd name="connsiteY0" fmla="*/ 507192 h 509441"/>
                    <a:gd name="connsiteX1" fmla="*/ 52387 w 671512"/>
                    <a:gd name="connsiteY1" fmla="*/ 500048 h 509441"/>
                    <a:gd name="connsiteX2" fmla="*/ 142875 w 671512"/>
                    <a:gd name="connsiteY2" fmla="*/ 402417 h 509441"/>
                    <a:gd name="connsiteX3" fmla="*/ 147637 w 671512"/>
                    <a:gd name="connsiteY3" fmla="*/ 238110 h 509441"/>
                    <a:gd name="connsiteX4" fmla="*/ 185737 w 671512"/>
                    <a:gd name="connsiteY4" fmla="*/ 138098 h 509441"/>
                    <a:gd name="connsiteX5" fmla="*/ 250031 w 671512"/>
                    <a:gd name="connsiteY5" fmla="*/ 64279 h 509441"/>
                    <a:gd name="connsiteX6" fmla="*/ 376237 w 671512"/>
                    <a:gd name="connsiteY6" fmla="*/ 69042 h 509441"/>
                    <a:gd name="connsiteX7" fmla="*/ 476250 w 671512"/>
                    <a:gd name="connsiteY7" fmla="*/ 4748 h 509441"/>
                    <a:gd name="connsiteX8" fmla="*/ 581025 w 671512"/>
                    <a:gd name="connsiteY8" fmla="*/ 47610 h 509441"/>
                    <a:gd name="connsiteX9" fmla="*/ 671512 w 671512"/>
                    <a:gd name="connsiteY9" fmla="*/ 130954 h 509441"/>
                    <a:gd name="connsiteX0" fmla="*/ 0 w 671512"/>
                    <a:gd name="connsiteY0" fmla="*/ 502855 h 505104"/>
                    <a:gd name="connsiteX1" fmla="*/ 52387 w 671512"/>
                    <a:gd name="connsiteY1" fmla="*/ 495711 h 505104"/>
                    <a:gd name="connsiteX2" fmla="*/ 142875 w 671512"/>
                    <a:gd name="connsiteY2" fmla="*/ 398080 h 505104"/>
                    <a:gd name="connsiteX3" fmla="*/ 147637 w 671512"/>
                    <a:gd name="connsiteY3" fmla="*/ 233773 h 505104"/>
                    <a:gd name="connsiteX4" fmla="*/ 185737 w 671512"/>
                    <a:gd name="connsiteY4" fmla="*/ 133761 h 505104"/>
                    <a:gd name="connsiteX5" fmla="*/ 250031 w 671512"/>
                    <a:gd name="connsiteY5" fmla="*/ 59942 h 505104"/>
                    <a:gd name="connsiteX6" fmla="*/ 376237 w 671512"/>
                    <a:gd name="connsiteY6" fmla="*/ 64705 h 505104"/>
                    <a:gd name="connsiteX7" fmla="*/ 476250 w 671512"/>
                    <a:gd name="connsiteY7" fmla="*/ 411 h 505104"/>
                    <a:gd name="connsiteX8" fmla="*/ 581025 w 671512"/>
                    <a:gd name="connsiteY8" fmla="*/ 43273 h 505104"/>
                    <a:gd name="connsiteX9" fmla="*/ 671512 w 671512"/>
                    <a:gd name="connsiteY9" fmla="*/ 126617 h 505104"/>
                    <a:gd name="connsiteX0" fmla="*/ 0 w 671512"/>
                    <a:gd name="connsiteY0" fmla="*/ 502855 h 505104"/>
                    <a:gd name="connsiteX1" fmla="*/ 52387 w 671512"/>
                    <a:gd name="connsiteY1" fmla="*/ 495711 h 505104"/>
                    <a:gd name="connsiteX2" fmla="*/ 142875 w 671512"/>
                    <a:gd name="connsiteY2" fmla="*/ 398080 h 505104"/>
                    <a:gd name="connsiteX3" fmla="*/ 147637 w 671512"/>
                    <a:gd name="connsiteY3" fmla="*/ 233773 h 505104"/>
                    <a:gd name="connsiteX4" fmla="*/ 185737 w 671512"/>
                    <a:gd name="connsiteY4" fmla="*/ 133761 h 505104"/>
                    <a:gd name="connsiteX5" fmla="*/ 250031 w 671512"/>
                    <a:gd name="connsiteY5" fmla="*/ 59942 h 505104"/>
                    <a:gd name="connsiteX6" fmla="*/ 366712 w 671512"/>
                    <a:gd name="connsiteY6" fmla="*/ 64705 h 505104"/>
                    <a:gd name="connsiteX7" fmla="*/ 476250 w 671512"/>
                    <a:gd name="connsiteY7" fmla="*/ 411 h 505104"/>
                    <a:gd name="connsiteX8" fmla="*/ 581025 w 671512"/>
                    <a:gd name="connsiteY8" fmla="*/ 43273 h 505104"/>
                    <a:gd name="connsiteX9" fmla="*/ 671512 w 671512"/>
                    <a:gd name="connsiteY9" fmla="*/ 126617 h 50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512" h="505104">
                      <a:moveTo>
                        <a:pt x="0" y="502855"/>
                      </a:moveTo>
                      <a:cubicBezTo>
                        <a:pt x="17462" y="500474"/>
                        <a:pt x="28575" y="513173"/>
                        <a:pt x="52387" y="495711"/>
                      </a:cubicBezTo>
                      <a:cubicBezTo>
                        <a:pt x="76199" y="478249"/>
                        <a:pt x="141530" y="444513"/>
                        <a:pt x="142875" y="398080"/>
                      </a:cubicBezTo>
                      <a:lnTo>
                        <a:pt x="147637" y="233773"/>
                      </a:lnTo>
                      <a:cubicBezTo>
                        <a:pt x="154781" y="189720"/>
                        <a:pt x="163653" y="159117"/>
                        <a:pt x="185737" y="133761"/>
                      </a:cubicBezTo>
                      <a:cubicBezTo>
                        <a:pt x="207168" y="109155"/>
                        <a:pt x="219869" y="71451"/>
                        <a:pt x="250031" y="59942"/>
                      </a:cubicBezTo>
                      <a:cubicBezTo>
                        <a:pt x="280193" y="48433"/>
                        <a:pt x="333917" y="85787"/>
                        <a:pt x="366712" y="64705"/>
                      </a:cubicBezTo>
                      <a:cubicBezTo>
                        <a:pt x="403225" y="43274"/>
                        <a:pt x="440531" y="3983"/>
                        <a:pt x="476250" y="411"/>
                      </a:cubicBezTo>
                      <a:cubicBezTo>
                        <a:pt x="511969" y="-3161"/>
                        <a:pt x="552523" y="17021"/>
                        <a:pt x="581025" y="43273"/>
                      </a:cubicBezTo>
                      <a:lnTo>
                        <a:pt x="671512" y="126617"/>
                      </a:ln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58" name="フリーフォーム: 図形 57">
                  <a:extLst>
                    <a:ext uri="{FF2B5EF4-FFF2-40B4-BE49-F238E27FC236}">
                      <a16:creationId xmlns:a16="http://schemas.microsoft.com/office/drawing/2014/main" id="{4642C127-8ABA-9B8C-7617-F8F876035BFD}"/>
                    </a:ext>
                  </a:extLst>
                </p:cNvPr>
                <p:cNvSpPr/>
                <p:nvPr/>
              </p:nvSpPr>
              <p:spPr>
                <a:xfrm>
                  <a:off x="3274219" y="5512496"/>
                  <a:ext cx="290512" cy="92965"/>
                </a:xfrm>
                <a:custGeom>
                  <a:avLst/>
                  <a:gdLst>
                    <a:gd name="connsiteX0" fmla="*/ 0 w 283368"/>
                    <a:gd name="connsiteY0" fmla="*/ 88106 h 88106"/>
                    <a:gd name="connsiteX1" fmla="*/ 100012 w 283368"/>
                    <a:gd name="connsiteY1" fmla="*/ 30956 h 88106"/>
                    <a:gd name="connsiteX2" fmla="*/ 169068 w 283368"/>
                    <a:gd name="connsiteY2" fmla="*/ 0 h 88106"/>
                    <a:gd name="connsiteX3" fmla="*/ 283368 w 283368"/>
                    <a:gd name="connsiteY3" fmla="*/ 40481 h 88106"/>
                    <a:gd name="connsiteX0" fmla="*/ 0 w 283368"/>
                    <a:gd name="connsiteY0" fmla="*/ 88204 h 88204"/>
                    <a:gd name="connsiteX1" fmla="*/ 100012 w 283368"/>
                    <a:gd name="connsiteY1" fmla="*/ 31054 h 88204"/>
                    <a:gd name="connsiteX2" fmla="*/ 169068 w 283368"/>
                    <a:gd name="connsiteY2" fmla="*/ 98 h 88204"/>
                    <a:gd name="connsiteX3" fmla="*/ 283368 w 283368"/>
                    <a:gd name="connsiteY3" fmla="*/ 40579 h 88204"/>
                    <a:gd name="connsiteX0" fmla="*/ 0 w 283368"/>
                    <a:gd name="connsiteY0" fmla="*/ 90391 h 90391"/>
                    <a:gd name="connsiteX1" fmla="*/ 100012 w 283368"/>
                    <a:gd name="connsiteY1" fmla="*/ 33241 h 90391"/>
                    <a:gd name="connsiteX2" fmla="*/ 169068 w 283368"/>
                    <a:gd name="connsiteY2" fmla="*/ 2285 h 90391"/>
                    <a:gd name="connsiteX3" fmla="*/ 283368 w 283368"/>
                    <a:gd name="connsiteY3" fmla="*/ 42766 h 90391"/>
                    <a:gd name="connsiteX0" fmla="*/ 0 w 290512"/>
                    <a:gd name="connsiteY0" fmla="*/ 95202 h 95202"/>
                    <a:gd name="connsiteX1" fmla="*/ 107156 w 290512"/>
                    <a:gd name="connsiteY1" fmla="*/ 33290 h 95202"/>
                    <a:gd name="connsiteX2" fmla="*/ 176212 w 290512"/>
                    <a:gd name="connsiteY2" fmla="*/ 2334 h 95202"/>
                    <a:gd name="connsiteX3" fmla="*/ 290512 w 290512"/>
                    <a:gd name="connsiteY3" fmla="*/ 42815 h 95202"/>
                    <a:gd name="connsiteX0" fmla="*/ 0 w 290512"/>
                    <a:gd name="connsiteY0" fmla="*/ 92965 h 92965"/>
                    <a:gd name="connsiteX1" fmla="*/ 100012 w 290512"/>
                    <a:gd name="connsiteY1" fmla="*/ 52485 h 92965"/>
                    <a:gd name="connsiteX2" fmla="*/ 176212 w 290512"/>
                    <a:gd name="connsiteY2" fmla="*/ 97 h 92965"/>
                    <a:gd name="connsiteX3" fmla="*/ 290512 w 290512"/>
                    <a:gd name="connsiteY3" fmla="*/ 40578 h 92965"/>
                  </a:gdLst>
                  <a:ahLst/>
                  <a:cxnLst>
                    <a:cxn ang="0">
                      <a:pos x="connsiteX0" y="connsiteY0"/>
                    </a:cxn>
                    <a:cxn ang="0">
                      <a:pos x="connsiteX1" y="connsiteY1"/>
                    </a:cxn>
                    <a:cxn ang="0">
                      <a:pos x="connsiteX2" y="connsiteY2"/>
                    </a:cxn>
                    <a:cxn ang="0">
                      <a:pos x="connsiteX3" y="connsiteY3"/>
                    </a:cxn>
                  </a:cxnLst>
                  <a:rect l="l" t="t" r="r" b="b"/>
                  <a:pathLst>
                    <a:path w="290512" h="92965">
                      <a:moveTo>
                        <a:pt x="0" y="92965"/>
                      </a:moveTo>
                      <a:cubicBezTo>
                        <a:pt x="33337" y="73915"/>
                        <a:pt x="70643" y="67963"/>
                        <a:pt x="100012" y="52485"/>
                      </a:cubicBezTo>
                      <a:cubicBezTo>
                        <a:pt x="129381" y="37007"/>
                        <a:pt x="144462" y="2081"/>
                        <a:pt x="176212" y="97"/>
                      </a:cubicBezTo>
                      <a:cubicBezTo>
                        <a:pt x="207962" y="-1887"/>
                        <a:pt x="252412" y="27084"/>
                        <a:pt x="290512" y="40578"/>
                      </a:cubicBez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sp>
              <p:nvSpPr>
                <p:cNvPr id="59" name="フリーフォーム: 図形 58">
                  <a:extLst>
                    <a:ext uri="{FF2B5EF4-FFF2-40B4-BE49-F238E27FC236}">
                      <a16:creationId xmlns:a16="http://schemas.microsoft.com/office/drawing/2014/main" id="{30987A87-AEB1-86A0-416A-4E611FFF8A2A}"/>
                    </a:ext>
                  </a:extLst>
                </p:cNvPr>
                <p:cNvSpPr/>
                <p:nvPr/>
              </p:nvSpPr>
              <p:spPr>
                <a:xfrm>
                  <a:off x="3276600" y="5328209"/>
                  <a:ext cx="454819" cy="155810"/>
                </a:xfrm>
                <a:custGeom>
                  <a:avLst/>
                  <a:gdLst>
                    <a:gd name="connsiteX0" fmla="*/ 0 w 435769"/>
                    <a:gd name="connsiteY0" fmla="*/ 128587 h 154781"/>
                    <a:gd name="connsiteX1" fmla="*/ 76200 w 435769"/>
                    <a:gd name="connsiteY1" fmla="*/ 52387 h 154781"/>
                    <a:gd name="connsiteX2" fmla="*/ 147638 w 435769"/>
                    <a:gd name="connsiteY2" fmla="*/ 0 h 154781"/>
                    <a:gd name="connsiteX3" fmla="*/ 285750 w 435769"/>
                    <a:gd name="connsiteY3" fmla="*/ 30956 h 154781"/>
                    <a:gd name="connsiteX4" fmla="*/ 397669 w 435769"/>
                    <a:gd name="connsiteY4" fmla="*/ 83343 h 154781"/>
                    <a:gd name="connsiteX5" fmla="*/ 435769 w 435769"/>
                    <a:gd name="connsiteY5" fmla="*/ 154781 h 154781"/>
                    <a:gd name="connsiteX0" fmla="*/ 0 w 454819"/>
                    <a:gd name="connsiteY0" fmla="*/ 138112 h 154781"/>
                    <a:gd name="connsiteX1" fmla="*/ 95250 w 454819"/>
                    <a:gd name="connsiteY1" fmla="*/ 52387 h 154781"/>
                    <a:gd name="connsiteX2" fmla="*/ 166688 w 454819"/>
                    <a:gd name="connsiteY2" fmla="*/ 0 h 154781"/>
                    <a:gd name="connsiteX3" fmla="*/ 304800 w 454819"/>
                    <a:gd name="connsiteY3" fmla="*/ 30956 h 154781"/>
                    <a:gd name="connsiteX4" fmla="*/ 416719 w 454819"/>
                    <a:gd name="connsiteY4" fmla="*/ 83343 h 154781"/>
                    <a:gd name="connsiteX5" fmla="*/ 454819 w 454819"/>
                    <a:gd name="connsiteY5" fmla="*/ 154781 h 154781"/>
                    <a:gd name="connsiteX0" fmla="*/ 0 w 454819"/>
                    <a:gd name="connsiteY0" fmla="*/ 138112 h 154781"/>
                    <a:gd name="connsiteX1" fmla="*/ 95250 w 454819"/>
                    <a:gd name="connsiteY1" fmla="*/ 52387 h 154781"/>
                    <a:gd name="connsiteX2" fmla="*/ 166688 w 454819"/>
                    <a:gd name="connsiteY2" fmla="*/ 0 h 154781"/>
                    <a:gd name="connsiteX3" fmla="*/ 304800 w 454819"/>
                    <a:gd name="connsiteY3" fmla="*/ 30956 h 154781"/>
                    <a:gd name="connsiteX4" fmla="*/ 416719 w 454819"/>
                    <a:gd name="connsiteY4" fmla="*/ 83343 h 154781"/>
                    <a:gd name="connsiteX5" fmla="*/ 454819 w 454819"/>
                    <a:gd name="connsiteY5" fmla="*/ 154781 h 154781"/>
                    <a:gd name="connsiteX0" fmla="*/ 0 w 454819"/>
                    <a:gd name="connsiteY0" fmla="*/ 139141 h 155810"/>
                    <a:gd name="connsiteX1" fmla="*/ 95250 w 454819"/>
                    <a:gd name="connsiteY1" fmla="*/ 53416 h 155810"/>
                    <a:gd name="connsiteX2" fmla="*/ 166688 w 454819"/>
                    <a:gd name="connsiteY2" fmla="*/ 1029 h 155810"/>
                    <a:gd name="connsiteX3" fmla="*/ 304800 w 454819"/>
                    <a:gd name="connsiteY3" fmla="*/ 31985 h 155810"/>
                    <a:gd name="connsiteX4" fmla="*/ 416719 w 454819"/>
                    <a:gd name="connsiteY4" fmla="*/ 84372 h 155810"/>
                    <a:gd name="connsiteX5" fmla="*/ 454819 w 454819"/>
                    <a:gd name="connsiteY5" fmla="*/ 155810 h 155810"/>
                    <a:gd name="connsiteX0" fmla="*/ 0 w 454819"/>
                    <a:gd name="connsiteY0" fmla="*/ 139141 h 155810"/>
                    <a:gd name="connsiteX1" fmla="*/ 95250 w 454819"/>
                    <a:gd name="connsiteY1" fmla="*/ 53416 h 155810"/>
                    <a:gd name="connsiteX2" fmla="*/ 166688 w 454819"/>
                    <a:gd name="connsiteY2" fmla="*/ 1029 h 155810"/>
                    <a:gd name="connsiteX3" fmla="*/ 304800 w 454819"/>
                    <a:gd name="connsiteY3" fmla="*/ 31985 h 155810"/>
                    <a:gd name="connsiteX4" fmla="*/ 416719 w 454819"/>
                    <a:gd name="connsiteY4" fmla="*/ 84372 h 155810"/>
                    <a:gd name="connsiteX5" fmla="*/ 454819 w 454819"/>
                    <a:gd name="connsiteY5" fmla="*/ 155810 h 155810"/>
                    <a:gd name="connsiteX0" fmla="*/ 0 w 454819"/>
                    <a:gd name="connsiteY0" fmla="*/ 139141 h 155810"/>
                    <a:gd name="connsiteX1" fmla="*/ 95250 w 454819"/>
                    <a:gd name="connsiteY1" fmla="*/ 53416 h 155810"/>
                    <a:gd name="connsiteX2" fmla="*/ 166688 w 454819"/>
                    <a:gd name="connsiteY2" fmla="*/ 1029 h 155810"/>
                    <a:gd name="connsiteX3" fmla="*/ 304800 w 454819"/>
                    <a:gd name="connsiteY3" fmla="*/ 31985 h 155810"/>
                    <a:gd name="connsiteX4" fmla="*/ 416719 w 454819"/>
                    <a:gd name="connsiteY4" fmla="*/ 84372 h 155810"/>
                    <a:gd name="connsiteX5" fmla="*/ 454819 w 454819"/>
                    <a:gd name="connsiteY5" fmla="*/ 155810 h 15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819" h="155810">
                      <a:moveTo>
                        <a:pt x="0" y="139141"/>
                      </a:moveTo>
                      <a:cubicBezTo>
                        <a:pt x="31750" y="110566"/>
                        <a:pt x="67469" y="76435"/>
                        <a:pt x="95250" y="53416"/>
                      </a:cubicBezTo>
                      <a:cubicBezTo>
                        <a:pt x="123031" y="30397"/>
                        <a:pt x="132431" y="-6650"/>
                        <a:pt x="166688" y="1029"/>
                      </a:cubicBezTo>
                      <a:lnTo>
                        <a:pt x="304800" y="31985"/>
                      </a:lnTo>
                      <a:cubicBezTo>
                        <a:pt x="346472" y="45876"/>
                        <a:pt x="401463" y="55766"/>
                        <a:pt x="416719" y="84372"/>
                      </a:cubicBezTo>
                      <a:lnTo>
                        <a:pt x="454819" y="155810"/>
                      </a:lnTo>
                    </a:path>
                  </a:pathLst>
                </a:custGeom>
                <a:noFill/>
                <a:ln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a:p>
              </p:txBody>
            </p:sp>
          </p:grpSp>
        </p:grpSp>
      </p:grpSp>
      <p:sp>
        <p:nvSpPr>
          <p:cNvPr id="8" name="テキスト ボックス 7">
            <a:extLst>
              <a:ext uri="{FF2B5EF4-FFF2-40B4-BE49-F238E27FC236}">
                <a16:creationId xmlns:a16="http://schemas.microsoft.com/office/drawing/2014/main" id="{E5B29CBF-802C-2428-8A3C-46A77FEDDC4B}"/>
              </a:ext>
            </a:extLst>
          </p:cNvPr>
          <p:cNvSpPr txBox="1"/>
          <p:nvPr/>
        </p:nvSpPr>
        <p:spPr>
          <a:xfrm>
            <a:off x="5491101" y="12403857"/>
            <a:ext cx="3806446" cy="370743"/>
          </a:xfrm>
          <a:prstGeom prst="rect">
            <a:avLst/>
          </a:prstGeom>
          <a:solidFill>
            <a:schemeClr val="bg1"/>
          </a:solidFill>
        </p:spPr>
        <p:txBody>
          <a:bodyPr wrap="square" rtlCol="0">
            <a:spAutoFit/>
          </a:bodyPr>
          <a:lstStyle/>
          <a:p>
            <a:r>
              <a:rPr kumimoji="1" lang="ja-JP" altLang="en-US" sz="1809" dirty="0">
                <a:latin typeface="メイリオ" panose="020B0604030504040204" pitchFamily="50" charset="-128"/>
                <a:ea typeface="メイリオ" panose="020B0604030504040204" pitchFamily="50" charset="-128"/>
              </a:rPr>
              <a:t>海にくだり、群泳するアユの仔魚</a:t>
            </a:r>
          </a:p>
        </p:txBody>
      </p:sp>
      <p:sp>
        <p:nvSpPr>
          <p:cNvPr id="4" name="テキスト ボックス 3">
            <a:extLst>
              <a:ext uri="{FF2B5EF4-FFF2-40B4-BE49-F238E27FC236}">
                <a16:creationId xmlns:a16="http://schemas.microsoft.com/office/drawing/2014/main" id="{B48D1B8B-D454-0F1F-2A35-576B13CDA917}"/>
              </a:ext>
            </a:extLst>
          </p:cNvPr>
          <p:cNvSpPr txBox="1"/>
          <p:nvPr/>
        </p:nvSpPr>
        <p:spPr>
          <a:xfrm>
            <a:off x="374909" y="9532400"/>
            <a:ext cx="3008360" cy="370743"/>
          </a:xfrm>
          <a:prstGeom prst="rect">
            <a:avLst/>
          </a:prstGeom>
          <a:solidFill>
            <a:schemeClr val="bg1"/>
          </a:solidFill>
        </p:spPr>
        <p:txBody>
          <a:bodyPr wrap="square" rtlCol="0">
            <a:spAutoFit/>
          </a:bodyPr>
          <a:lstStyle/>
          <a:p>
            <a:r>
              <a:rPr kumimoji="1" lang="ja-JP" altLang="en-US" sz="1809" dirty="0">
                <a:latin typeface="メイリオ" panose="020B0604030504040204" pitchFamily="50" charset="-128"/>
                <a:ea typeface="メイリオ" panose="020B0604030504040204" pitchFamily="50" charset="-128"/>
              </a:rPr>
              <a:t>秋に下流域の瀬で産卵する</a:t>
            </a:r>
          </a:p>
        </p:txBody>
      </p:sp>
      <p:sp>
        <p:nvSpPr>
          <p:cNvPr id="6" name="テキスト ボックス 5">
            <a:extLst>
              <a:ext uri="{FF2B5EF4-FFF2-40B4-BE49-F238E27FC236}">
                <a16:creationId xmlns:a16="http://schemas.microsoft.com/office/drawing/2014/main" id="{4FB53E0D-CC23-6E1B-6257-62ED43B1594A}"/>
              </a:ext>
            </a:extLst>
          </p:cNvPr>
          <p:cNvSpPr txBox="1"/>
          <p:nvPr/>
        </p:nvSpPr>
        <p:spPr>
          <a:xfrm>
            <a:off x="2823325" y="10733475"/>
            <a:ext cx="3044085" cy="649152"/>
          </a:xfrm>
          <a:prstGeom prst="rect">
            <a:avLst/>
          </a:prstGeom>
          <a:solidFill>
            <a:schemeClr val="bg1"/>
          </a:solidFill>
        </p:spPr>
        <p:txBody>
          <a:bodyPr wrap="square" rtlCol="0">
            <a:spAutoFit/>
          </a:bodyPr>
          <a:lstStyle/>
          <a:p>
            <a:r>
              <a:rPr kumimoji="1" lang="ja-JP" altLang="en-US" sz="1809" dirty="0">
                <a:latin typeface="メイリオ" panose="020B0604030504040204" pitchFamily="50" charset="-128"/>
                <a:ea typeface="メイリオ" panose="020B0604030504040204" pitchFamily="50" charset="-128"/>
              </a:rPr>
              <a:t>瀬の小石に産み付けられたアユの卵</a:t>
            </a:r>
          </a:p>
        </p:txBody>
      </p:sp>
      <p:sp>
        <p:nvSpPr>
          <p:cNvPr id="19" name="テキスト ボックス 18">
            <a:extLst>
              <a:ext uri="{FF2B5EF4-FFF2-40B4-BE49-F238E27FC236}">
                <a16:creationId xmlns:a16="http://schemas.microsoft.com/office/drawing/2014/main" id="{915D3850-B59B-712A-C9F5-00D94A3F9D04}"/>
              </a:ext>
            </a:extLst>
          </p:cNvPr>
          <p:cNvSpPr txBox="1"/>
          <p:nvPr/>
        </p:nvSpPr>
        <p:spPr>
          <a:xfrm>
            <a:off x="4481861" y="7560277"/>
            <a:ext cx="2143220" cy="649152"/>
          </a:xfrm>
          <a:prstGeom prst="rect">
            <a:avLst/>
          </a:prstGeom>
          <a:solidFill>
            <a:schemeClr val="bg1"/>
          </a:solidFill>
        </p:spPr>
        <p:txBody>
          <a:bodyPr wrap="square" rtlCol="0">
            <a:spAutoFit/>
          </a:bodyPr>
          <a:lstStyle/>
          <a:p>
            <a:r>
              <a:rPr kumimoji="1" lang="ja-JP" altLang="en-US" sz="1809" dirty="0">
                <a:latin typeface="メイリオ" panose="020B0604030504040204" pitchFamily="50" charset="-128"/>
                <a:ea typeface="メイリオ" panose="020B0604030504040204" pitchFamily="50" charset="-128"/>
              </a:rPr>
              <a:t>春に海から川へ</a:t>
            </a:r>
            <a:endParaRPr kumimoji="1" lang="en-US" altLang="ja-JP" sz="1809" dirty="0">
              <a:latin typeface="メイリオ" panose="020B0604030504040204" pitchFamily="50" charset="-128"/>
              <a:ea typeface="メイリオ" panose="020B0604030504040204" pitchFamily="50" charset="-128"/>
            </a:endParaRPr>
          </a:p>
          <a:p>
            <a:r>
              <a:rPr kumimoji="1" lang="ja-JP" altLang="en-US" sz="1809" dirty="0">
                <a:latin typeface="メイリオ" panose="020B0604030504040204" pitchFamily="50" charset="-128"/>
                <a:ea typeface="メイリオ" panose="020B0604030504040204" pitchFamily="50" charset="-128"/>
              </a:rPr>
              <a:t>のぼるアユの稚魚</a:t>
            </a:r>
          </a:p>
        </p:txBody>
      </p:sp>
      <p:sp>
        <p:nvSpPr>
          <p:cNvPr id="17" name="テキスト ボックス 16">
            <a:extLst>
              <a:ext uri="{FF2B5EF4-FFF2-40B4-BE49-F238E27FC236}">
                <a16:creationId xmlns:a16="http://schemas.microsoft.com/office/drawing/2014/main" id="{3A29716A-2587-878A-287D-31ADAA08B9B2}"/>
              </a:ext>
            </a:extLst>
          </p:cNvPr>
          <p:cNvSpPr txBox="1"/>
          <p:nvPr/>
        </p:nvSpPr>
        <p:spPr>
          <a:xfrm>
            <a:off x="922885" y="5217812"/>
            <a:ext cx="2609810" cy="649152"/>
          </a:xfrm>
          <a:prstGeom prst="rect">
            <a:avLst/>
          </a:prstGeom>
          <a:solidFill>
            <a:schemeClr val="bg1"/>
          </a:solidFill>
        </p:spPr>
        <p:txBody>
          <a:bodyPr wrap="square" rtlCol="0">
            <a:spAutoFit/>
          </a:bodyPr>
          <a:lstStyle/>
          <a:p>
            <a:r>
              <a:rPr kumimoji="1" lang="ja-JP" altLang="en-US" sz="1809" dirty="0">
                <a:latin typeface="メイリオ" panose="020B0604030504040204" pitchFamily="50" charset="-128"/>
                <a:ea typeface="メイリオ" panose="020B0604030504040204" pitchFamily="50" charset="-128"/>
              </a:rPr>
              <a:t>夏に石に生えた藻類を食べて育つアユ</a:t>
            </a:r>
          </a:p>
        </p:txBody>
      </p:sp>
      <p:pic>
        <p:nvPicPr>
          <p:cNvPr id="7" name="図 6" descr="動物, 食べる, 鳥, 草 が含まれている画像&#10;&#10;自動的に生成された説明">
            <a:extLst>
              <a:ext uri="{FF2B5EF4-FFF2-40B4-BE49-F238E27FC236}">
                <a16:creationId xmlns:a16="http://schemas.microsoft.com/office/drawing/2014/main" id="{E0F67944-A4F0-CFD0-2A48-547F65D11F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225" y="3253640"/>
            <a:ext cx="3683285" cy="2080374"/>
          </a:xfrm>
          <a:prstGeom prst="rect">
            <a:avLst/>
          </a:prstGeom>
          <a:ln>
            <a:noFill/>
          </a:ln>
          <a:effectLst>
            <a:softEdge rad="112500"/>
          </a:effectLst>
        </p:spPr>
      </p:pic>
      <p:pic>
        <p:nvPicPr>
          <p:cNvPr id="11" name="図 10" descr="動物, 鳥, 座る, 魚 が含まれている画像&#10;&#10;自動的に生成された説明">
            <a:extLst>
              <a:ext uri="{FF2B5EF4-FFF2-40B4-BE49-F238E27FC236}">
                <a16:creationId xmlns:a16="http://schemas.microsoft.com/office/drawing/2014/main" id="{B9B9F126-F910-46A8-238B-3A1C82F96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0910" y="10232037"/>
            <a:ext cx="3044085" cy="2283855"/>
          </a:xfrm>
          <a:prstGeom prst="rect">
            <a:avLst/>
          </a:prstGeom>
          <a:ln>
            <a:noFill/>
          </a:ln>
          <a:effectLst>
            <a:softEdge rad="112500"/>
          </a:effectLst>
        </p:spPr>
      </p:pic>
      <p:pic>
        <p:nvPicPr>
          <p:cNvPr id="13" name="図 12">
            <a:extLst>
              <a:ext uri="{FF2B5EF4-FFF2-40B4-BE49-F238E27FC236}">
                <a16:creationId xmlns:a16="http://schemas.microsoft.com/office/drawing/2014/main" id="{04727337-E05D-165C-4501-1633F815BD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3231632" y="9199082"/>
            <a:ext cx="2173773" cy="1630895"/>
          </a:xfrm>
          <a:prstGeom prst="rect">
            <a:avLst/>
          </a:prstGeom>
          <a:ln>
            <a:noFill/>
          </a:ln>
          <a:effectLst>
            <a:softEdge rad="112500"/>
          </a:effectLst>
        </p:spPr>
      </p:pic>
      <p:pic>
        <p:nvPicPr>
          <p:cNvPr id="15" name="図 14" descr="動物, 魚, 小さい, 座る が含まれている画像&#10;&#10;自動的に生成された説明">
            <a:extLst>
              <a:ext uri="{FF2B5EF4-FFF2-40B4-BE49-F238E27FC236}">
                <a16:creationId xmlns:a16="http://schemas.microsoft.com/office/drawing/2014/main" id="{AACE811C-95A2-414A-1EBD-2F4D700B7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738" y="7548997"/>
            <a:ext cx="2712381" cy="2034992"/>
          </a:xfrm>
          <a:prstGeom prst="rect">
            <a:avLst/>
          </a:prstGeom>
          <a:ln>
            <a:noFill/>
          </a:ln>
          <a:effectLst>
            <a:softEdge rad="112500"/>
          </a:effectLst>
        </p:spPr>
      </p:pic>
      <p:sp>
        <p:nvSpPr>
          <p:cNvPr id="10" name="テキスト ボックス 9">
            <a:extLst>
              <a:ext uri="{FF2B5EF4-FFF2-40B4-BE49-F238E27FC236}">
                <a16:creationId xmlns:a16="http://schemas.microsoft.com/office/drawing/2014/main" id="{A4AD72BD-A043-FEAA-6DB8-7286DEC178CB}"/>
              </a:ext>
            </a:extLst>
          </p:cNvPr>
          <p:cNvSpPr txBox="1"/>
          <p:nvPr/>
        </p:nvSpPr>
        <p:spPr>
          <a:xfrm>
            <a:off x="2992368" y="6217849"/>
            <a:ext cx="743360" cy="311175"/>
          </a:xfrm>
          <a:prstGeom prst="rect">
            <a:avLst/>
          </a:prstGeom>
          <a:noFill/>
        </p:spPr>
        <p:txBody>
          <a:bodyPr wrap="square" rtlCol="0">
            <a:spAutoFit/>
          </a:bodyPr>
          <a:lstStyle/>
          <a:p>
            <a:r>
              <a:rPr kumimoji="1" lang="ja-JP" altLang="en-US" sz="1422" dirty="0">
                <a:latin typeface="メイリオ" panose="020B0604030504040204" pitchFamily="50" charset="-128"/>
                <a:ea typeface="メイリオ" panose="020B0604030504040204" pitchFamily="50" charset="-128"/>
              </a:rPr>
              <a:t>早川</a:t>
            </a:r>
          </a:p>
        </p:txBody>
      </p:sp>
      <p:sp>
        <p:nvSpPr>
          <p:cNvPr id="12" name="テキスト ボックス 11">
            <a:extLst>
              <a:ext uri="{FF2B5EF4-FFF2-40B4-BE49-F238E27FC236}">
                <a16:creationId xmlns:a16="http://schemas.microsoft.com/office/drawing/2014/main" id="{F50698DA-119F-0E38-ADF8-7D56F2CA2BE1}"/>
              </a:ext>
            </a:extLst>
          </p:cNvPr>
          <p:cNvSpPr txBox="1"/>
          <p:nvPr/>
        </p:nvSpPr>
        <p:spPr>
          <a:xfrm>
            <a:off x="1633432" y="756509"/>
            <a:ext cx="846530" cy="311175"/>
          </a:xfrm>
          <a:prstGeom prst="rect">
            <a:avLst/>
          </a:prstGeom>
          <a:noFill/>
        </p:spPr>
        <p:txBody>
          <a:bodyPr wrap="square" rtlCol="0">
            <a:spAutoFit/>
          </a:bodyPr>
          <a:lstStyle/>
          <a:p>
            <a:r>
              <a:rPr kumimoji="1" lang="ja-JP" altLang="en-US" sz="1422" dirty="0">
                <a:latin typeface="メイリオ" panose="020B0604030504040204" pitchFamily="50" charset="-128"/>
                <a:ea typeface="メイリオ" panose="020B0604030504040204" pitchFamily="50" charset="-128"/>
              </a:rPr>
              <a:t>釜無川</a:t>
            </a:r>
          </a:p>
        </p:txBody>
      </p:sp>
      <p:sp>
        <p:nvSpPr>
          <p:cNvPr id="14" name="テキスト ボックス 13">
            <a:extLst>
              <a:ext uri="{FF2B5EF4-FFF2-40B4-BE49-F238E27FC236}">
                <a16:creationId xmlns:a16="http://schemas.microsoft.com/office/drawing/2014/main" id="{DC784569-9241-B42C-47D6-61AE0080AA8F}"/>
              </a:ext>
            </a:extLst>
          </p:cNvPr>
          <p:cNvSpPr txBox="1"/>
          <p:nvPr/>
        </p:nvSpPr>
        <p:spPr>
          <a:xfrm>
            <a:off x="5238136" y="3911786"/>
            <a:ext cx="833506" cy="311175"/>
          </a:xfrm>
          <a:prstGeom prst="rect">
            <a:avLst/>
          </a:prstGeom>
          <a:noFill/>
        </p:spPr>
        <p:txBody>
          <a:bodyPr wrap="square" rtlCol="0">
            <a:spAutoFit/>
          </a:bodyPr>
          <a:lstStyle/>
          <a:p>
            <a:r>
              <a:rPr kumimoji="1" lang="ja-JP" altLang="en-US" sz="1422" dirty="0">
                <a:latin typeface="メイリオ" panose="020B0604030504040204" pitchFamily="50" charset="-128"/>
                <a:ea typeface="メイリオ" panose="020B0604030504040204" pitchFamily="50" charset="-128"/>
              </a:rPr>
              <a:t>笛吹川</a:t>
            </a:r>
          </a:p>
        </p:txBody>
      </p:sp>
      <p:sp>
        <p:nvSpPr>
          <p:cNvPr id="16" name="テキスト ボックス 15">
            <a:extLst>
              <a:ext uri="{FF2B5EF4-FFF2-40B4-BE49-F238E27FC236}">
                <a16:creationId xmlns:a16="http://schemas.microsoft.com/office/drawing/2014/main" id="{F86A19DD-1D03-80CE-4227-18276C334596}"/>
              </a:ext>
            </a:extLst>
          </p:cNvPr>
          <p:cNvSpPr txBox="1"/>
          <p:nvPr/>
        </p:nvSpPr>
        <p:spPr>
          <a:xfrm>
            <a:off x="4600239" y="8829853"/>
            <a:ext cx="846530" cy="311175"/>
          </a:xfrm>
          <a:prstGeom prst="rect">
            <a:avLst/>
          </a:prstGeom>
          <a:noFill/>
        </p:spPr>
        <p:txBody>
          <a:bodyPr wrap="square" rtlCol="0">
            <a:spAutoFit/>
          </a:bodyPr>
          <a:lstStyle/>
          <a:p>
            <a:r>
              <a:rPr kumimoji="1" lang="ja-JP" altLang="en-US" sz="1422" dirty="0">
                <a:latin typeface="メイリオ" panose="020B0604030504040204" pitchFamily="50" charset="-128"/>
                <a:ea typeface="メイリオ" panose="020B0604030504040204" pitchFamily="50" charset="-128"/>
              </a:rPr>
              <a:t>富士川</a:t>
            </a:r>
          </a:p>
        </p:txBody>
      </p:sp>
      <p:sp>
        <p:nvSpPr>
          <p:cNvPr id="18" name="テキスト ボックス 17">
            <a:extLst>
              <a:ext uri="{FF2B5EF4-FFF2-40B4-BE49-F238E27FC236}">
                <a16:creationId xmlns:a16="http://schemas.microsoft.com/office/drawing/2014/main" id="{824F47B3-DA24-9B6C-236D-6BF9A1C62E19}"/>
              </a:ext>
            </a:extLst>
          </p:cNvPr>
          <p:cNvSpPr txBox="1"/>
          <p:nvPr/>
        </p:nvSpPr>
        <p:spPr>
          <a:xfrm>
            <a:off x="842863" y="3304548"/>
            <a:ext cx="3924450" cy="370743"/>
          </a:xfrm>
          <a:prstGeom prst="rect">
            <a:avLst/>
          </a:prstGeom>
          <a:solidFill>
            <a:schemeClr val="bg1"/>
          </a:solidFill>
        </p:spPr>
        <p:txBody>
          <a:bodyPr wrap="square" rtlCol="0">
            <a:spAutoFit/>
          </a:bodyPr>
          <a:lstStyle/>
          <a:p>
            <a:r>
              <a:rPr kumimoji="1" lang="ja-JP" altLang="en-US" sz="1809" dirty="0">
                <a:latin typeface="メイリオ" panose="020B0604030504040204" pitchFamily="50" charset="-128"/>
                <a:ea typeface="メイリオ" panose="020B0604030504040204" pitchFamily="50" charset="-128"/>
              </a:rPr>
              <a:t>アユが藻類を食べた跡「はみあと」</a:t>
            </a:r>
          </a:p>
        </p:txBody>
      </p:sp>
      <p:pic>
        <p:nvPicPr>
          <p:cNvPr id="9" name="図 8" descr="岩の間から顔を出している&#10;&#10;中程度の精度で自動的に生成された説明">
            <a:extLst>
              <a:ext uri="{FF2B5EF4-FFF2-40B4-BE49-F238E27FC236}">
                <a16:creationId xmlns:a16="http://schemas.microsoft.com/office/drawing/2014/main" id="{93AAAAE9-7593-74C6-4CBA-154695E80E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32073" y="1404128"/>
            <a:ext cx="3630088" cy="2041925"/>
          </a:xfrm>
          <a:prstGeom prst="rect">
            <a:avLst/>
          </a:prstGeom>
          <a:ln>
            <a:noFill/>
          </a:ln>
          <a:effectLst>
            <a:softEdge rad="112500"/>
          </a:effectLst>
        </p:spPr>
      </p:pic>
      <p:sp>
        <p:nvSpPr>
          <p:cNvPr id="20" name="テキスト ボックス 19">
            <a:extLst>
              <a:ext uri="{FF2B5EF4-FFF2-40B4-BE49-F238E27FC236}">
                <a16:creationId xmlns:a16="http://schemas.microsoft.com/office/drawing/2014/main" id="{116DA3BC-1903-3CBA-E553-DD5CB0A6E2C1}"/>
              </a:ext>
            </a:extLst>
          </p:cNvPr>
          <p:cNvSpPr txBox="1"/>
          <p:nvPr/>
        </p:nvSpPr>
        <p:spPr>
          <a:xfrm>
            <a:off x="375579" y="0"/>
            <a:ext cx="5381821" cy="569708"/>
          </a:xfrm>
          <a:prstGeom prst="rect">
            <a:avLst/>
          </a:prstGeom>
          <a:solidFill>
            <a:schemeClr val="accent5">
              <a:lumMod val="60000"/>
              <a:lumOff val="40000"/>
            </a:schemeClr>
          </a:solidFill>
        </p:spPr>
        <p:txBody>
          <a:bodyPr wrap="square" rtlCol="0">
            <a:spAutoFit/>
          </a:bodyPr>
          <a:lstStyle/>
          <a:p>
            <a:r>
              <a:rPr kumimoji="1" lang="ja-JP" altLang="en-US" sz="3102" dirty="0">
                <a:latin typeface="メイリオ" panose="020B0604030504040204" pitchFamily="50" charset="-128"/>
                <a:ea typeface="メイリオ" panose="020B0604030504040204" pitchFamily="50" charset="-128"/>
              </a:rPr>
              <a:t>富士川の天然遡上アユの一生</a:t>
            </a:r>
          </a:p>
        </p:txBody>
      </p:sp>
      <p:sp>
        <p:nvSpPr>
          <p:cNvPr id="21" name="テキスト ボックス 20">
            <a:extLst>
              <a:ext uri="{FF2B5EF4-FFF2-40B4-BE49-F238E27FC236}">
                <a16:creationId xmlns:a16="http://schemas.microsoft.com/office/drawing/2014/main" id="{C4EC1A28-D5E8-BD70-C757-1BB7A5BE63BB}"/>
              </a:ext>
            </a:extLst>
          </p:cNvPr>
          <p:cNvSpPr txBox="1"/>
          <p:nvPr/>
        </p:nvSpPr>
        <p:spPr>
          <a:xfrm>
            <a:off x="4552782" y="648735"/>
            <a:ext cx="4850477" cy="1651349"/>
          </a:xfrm>
          <a:prstGeom prst="rect">
            <a:avLst/>
          </a:prstGeom>
          <a:solidFill>
            <a:schemeClr val="bg1"/>
          </a:solidFill>
        </p:spPr>
        <p:txBody>
          <a:bodyPr wrap="square" rtlCol="0">
            <a:spAutoFit/>
          </a:bodyPr>
          <a:lstStyle/>
          <a:p>
            <a:pPr>
              <a:lnSpc>
                <a:spcPct val="120000"/>
              </a:lnSpc>
            </a:pPr>
            <a:r>
              <a:rPr kumimoji="1" lang="ja-JP" altLang="en-US" sz="1809" dirty="0">
                <a:latin typeface="メイリオ" panose="020B0604030504040204" pitchFamily="50" charset="-128"/>
                <a:ea typeface="メイリオ" panose="020B0604030504040204" pitchFamily="50" charset="-128"/>
              </a:rPr>
              <a:t>●アユは</a:t>
            </a:r>
            <a:r>
              <a:rPr kumimoji="1" lang="en-US" altLang="ja-JP" sz="1809" dirty="0">
                <a:latin typeface="メイリオ" panose="020B0604030504040204" pitchFamily="50" charset="-128"/>
                <a:ea typeface="メイリオ" panose="020B0604030504040204" pitchFamily="50" charset="-128"/>
              </a:rPr>
              <a:t>1</a:t>
            </a:r>
            <a:r>
              <a:rPr kumimoji="1" lang="ja-JP" altLang="en-US" sz="1809" dirty="0">
                <a:latin typeface="メイリオ" panose="020B0604030504040204" pitchFamily="50" charset="-128"/>
                <a:ea typeface="メイリオ" panose="020B0604030504040204" pitchFamily="50" charset="-128"/>
              </a:rPr>
              <a:t>年で一生を終える「年魚」です。</a:t>
            </a:r>
            <a:endParaRPr kumimoji="1" lang="en-US" altLang="ja-JP" sz="1809" dirty="0">
              <a:latin typeface="メイリオ" panose="020B0604030504040204" pitchFamily="50" charset="-128"/>
              <a:ea typeface="メイリオ" panose="020B0604030504040204" pitchFamily="50" charset="-128"/>
            </a:endParaRPr>
          </a:p>
          <a:p>
            <a:pPr>
              <a:lnSpc>
                <a:spcPct val="120000"/>
              </a:lnSpc>
            </a:pPr>
            <a:r>
              <a:rPr kumimoji="1" lang="ja-JP" altLang="en-US" sz="1809" dirty="0">
                <a:latin typeface="メイリオ" panose="020B0604030504040204" pitchFamily="50" charset="-128"/>
                <a:ea typeface="メイリオ" panose="020B0604030504040204" pitchFamily="50" charset="-128"/>
              </a:rPr>
              <a:t>●富士川には海と川を行き来する天然の</a:t>
            </a:r>
            <a:endParaRPr kumimoji="1" lang="en-US" altLang="ja-JP" sz="1809" dirty="0">
              <a:latin typeface="メイリオ" panose="020B0604030504040204" pitchFamily="50" charset="-128"/>
              <a:ea typeface="メイリオ" panose="020B0604030504040204" pitchFamily="50" charset="-128"/>
            </a:endParaRPr>
          </a:p>
          <a:p>
            <a:pPr>
              <a:lnSpc>
                <a:spcPct val="120000"/>
              </a:lnSpc>
            </a:pPr>
            <a:r>
              <a:rPr kumimoji="1" lang="ja-JP" altLang="en-US" sz="1809" dirty="0">
                <a:latin typeface="メイリオ" panose="020B0604030504040204" pitchFamily="50" charset="-128"/>
                <a:ea typeface="メイリオ" panose="020B0604030504040204" pitchFamily="50" charset="-128"/>
              </a:rPr>
              <a:t>　海産遡上アユがいます。</a:t>
            </a:r>
            <a:endParaRPr kumimoji="1" lang="en-US" altLang="ja-JP" sz="1809" dirty="0">
              <a:latin typeface="メイリオ" panose="020B0604030504040204" pitchFamily="50" charset="-128"/>
              <a:ea typeface="メイリオ" panose="020B0604030504040204" pitchFamily="50" charset="-128"/>
            </a:endParaRPr>
          </a:p>
          <a:p>
            <a:r>
              <a:rPr lang="ja-JP" altLang="en-US" sz="1809" dirty="0">
                <a:latin typeface="メイリオ" panose="020B0604030504040204" pitchFamily="50" charset="-128"/>
                <a:ea typeface="メイリオ" panose="020B0604030504040204" pitchFamily="50" charset="-128"/>
              </a:rPr>
              <a:t>　</a:t>
            </a:r>
            <a:r>
              <a:rPr lang="en-US" altLang="ja-JP" sz="1357" dirty="0">
                <a:latin typeface="メイリオ" panose="020B0604030504040204" pitchFamily="50" charset="-128"/>
                <a:ea typeface="メイリオ" panose="020B0604030504040204" pitchFamily="50" charset="-128"/>
              </a:rPr>
              <a:t>※</a:t>
            </a:r>
            <a:r>
              <a:rPr lang="ja-JP" altLang="en-US" sz="1357" dirty="0">
                <a:latin typeface="メイリオ" panose="020B0604030504040204" pitchFamily="50" charset="-128"/>
                <a:ea typeface="メイリオ" panose="020B0604030504040204" pitchFamily="50" charset="-128"/>
              </a:rPr>
              <a:t>近年は上流域まで川をのぼってくるアユがほとんど</a:t>
            </a:r>
            <a:endParaRPr lang="en-US" altLang="ja-JP" sz="1357" dirty="0">
              <a:latin typeface="メイリオ" panose="020B0604030504040204" pitchFamily="50" charset="-128"/>
              <a:ea typeface="メイリオ" panose="020B0604030504040204" pitchFamily="50" charset="-128"/>
            </a:endParaRPr>
          </a:p>
          <a:p>
            <a:r>
              <a:rPr lang="ja-JP" altLang="en-US" sz="1809" dirty="0">
                <a:latin typeface="メイリオ" panose="020B0604030504040204" pitchFamily="50" charset="-128"/>
                <a:ea typeface="メイリオ" panose="020B0604030504040204" pitchFamily="50" charset="-128"/>
              </a:rPr>
              <a:t>　</a:t>
            </a:r>
            <a:r>
              <a:rPr lang="ja-JP" altLang="en-US" sz="1357" dirty="0">
                <a:latin typeface="メイリオ" panose="020B0604030504040204" pitchFamily="50" charset="-128"/>
                <a:ea typeface="メイリオ" panose="020B0604030504040204" pitchFamily="50" charset="-128"/>
              </a:rPr>
              <a:t>　みられないのが現状です。</a:t>
            </a:r>
            <a:endParaRPr lang="en-US" altLang="ja-JP" sz="1357"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E3BDDD55-F0A1-0CB2-92E4-8A08FB97782E}"/>
              </a:ext>
            </a:extLst>
          </p:cNvPr>
          <p:cNvSpPr txBox="1"/>
          <p:nvPr/>
        </p:nvSpPr>
        <p:spPr>
          <a:xfrm>
            <a:off x="392224" y="11716487"/>
            <a:ext cx="4820471" cy="1080617"/>
          </a:xfrm>
          <a:prstGeom prst="rect">
            <a:avLst/>
          </a:prstGeom>
          <a:solidFill>
            <a:schemeClr val="bg1"/>
          </a:solidFill>
        </p:spPr>
        <p:txBody>
          <a:bodyPr wrap="square" rtlCol="0">
            <a:spAutoFit/>
          </a:bodyPr>
          <a:lstStyle/>
          <a:p>
            <a:pPr>
              <a:lnSpc>
                <a:spcPct val="120000"/>
              </a:lnSpc>
            </a:pPr>
            <a:r>
              <a:rPr lang="ja-JP" altLang="en-US" sz="1809" dirty="0">
                <a:latin typeface="メイリオ" panose="020B0604030504040204" pitchFamily="50" charset="-128"/>
                <a:ea typeface="メイリオ" panose="020B0604030504040204" pitchFamily="50" charset="-128"/>
              </a:rPr>
              <a:t>産卵から</a:t>
            </a:r>
            <a:r>
              <a:rPr lang="en-US" altLang="ja-JP" sz="1809" dirty="0">
                <a:latin typeface="メイリオ" panose="020B0604030504040204" pitchFamily="50" charset="-128"/>
                <a:ea typeface="メイリオ" panose="020B0604030504040204" pitchFamily="50" charset="-128"/>
              </a:rPr>
              <a:t>2</a:t>
            </a:r>
            <a:r>
              <a:rPr lang="ja-JP" altLang="en-US" sz="1809" dirty="0">
                <a:latin typeface="メイリオ" panose="020B0604030504040204" pitchFamily="50" charset="-128"/>
                <a:ea typeface="メイリオ" panose="020B0604030504040204" pitchFamily="50" charset="-128"/>
              </a:rPr>
              <a:t>週間程度でふ化したアユの仔魚は海にくだり、沿岸域で動物プランクトンを食べて成長します。</a:t>
            </a:r>
            <a:endParaRPr lang="en-US" altLang="ja-JP" sz="1809" dirty="0">
              <a:latin typeface="メイリオ" panose="020B0604030504040204" pitchFamily="50" charset="-128"/>
              <a:ea typeface="メイリオ" panose="020B0604030504040204" pitchFamily="50" charset="-128"/>
            </a:endParaRPr>
          </a:p>
        </p:txBody>
      </p:sp>
      <p:sp>
        <p:nvSpPr>
          <p:cNvPr id="23" name="矢印: 折線 22">
            <a:extLst>
              <a:ext uri="{FF2B5EF4-FFF2-40B4-BE49-F238E27FC236}">
                <a16:creationId xmlns:a16="http://schemas.microsoft.com/office/drawing/2014/main" id="{4F81A8E9-820F-45B9-2BD0-819A20057251}"/>
              </a:ext>
            </a:extLst>
          </p:cNvPr>
          <p:cNvSpPr/>
          <p:nvPr/>
        </p:nvSpPr>
        <p:spPr>
          <a:xfrm flipH="1">
            <a:off x="4066842" y="4274690"/>
            <a:ext cx="1615916" cy="1393420"/>
          </a:xfrm>
          <a:prstGeom prst="bentArrow">
            <a:avLst>
              <a:gd name="adj1" fmla="val 15308"/>
              <a:gd name="adj2" fmla="val 13491"/>
              <a:gd name="adj3" fmla="val 14096"/>
              <a:gd name="adj4" fmla="val 4375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dirty="0">
              <a:solidFill>
                <a:schemeClr val="tx1"/>
              </a:solidFill>
            </a:endParaRPr>
          </a:p>
        </p:txBody>
      </p:sp>
      <p:sp>
        <p:nvSpPr>
          <p:cNvPr id="24" name="矢印: 折線 23">
            <a:extLst>
              <a:ext uri="{FF2B5EF4-FFF2-40B4-BE49-F238E27FC236}">
                <a16:creationId xmlns:a16="http://schemas.microsoft.com/office/drawing/2014/main" id="{263BF84B-EC67-E0AB-2771-0EA3394AD4EC}"/>
              </a:ext>
            </a:extLst>
          </p:cNvPr>
          <p:cNvSpPr/>
          <p:nvPr/>
        </p:nvSpPr>
        <p:spPr>
          <a:xfrm rot="10800000" flipH="1">
            <a:off x="4782497" y="11088934"/>
            <a:ext cx="805245" cy="781978"/>
          </a:xfrm>
          <a:prstGeom prst="ben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dirty="0">
              <a:solidFill>
                <a:schemeClr val="tx1"/>
              </a:solidFill>
            </a:endParaRPr>
          </a:p>
        </p:txBody>
      </p:sp>
      <p:sp>
        <p:nvSpPr>
          <p:cNvPr id="25" name="矢印: 折線 24">
            <a:extLst>
              <a:ext uri="{FF2B5EF4-FFF2-40B4-BE49-F238E27FC236}">
                <a16:creationId xmlns:a16="http://schemas.microsoft.com/office/drawing/2014/main" id="{6026E7F6-6855-8995-72EE-06C6F0489604}"/>
              </a:ext>
            </a:extLst>
          </p:cNvPr>
          <p:cNvSpPr/>
          <p:nvPr/>
        </p:nvSpPr>
        <p:spPr>
          <a:xfrm rot="10800000" flipH="1">
            <a:off x="1937366" y="9932161"/>
            <a:ext cx="805245" cy="781978"/>
          </a:xfrm>
          <a:prstGeom prst="ben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dirty="0">
              <a:solidFill>
                <a:schemeClr val="tx1"/>
              </a:solidFill>
            </a:endParaRPr>
          </a:p>
        </p:txBody>
      </p:sp>
      <p:sp>
        <p:nvSpPr>
          <p:cNvPr id="26" name="矢印: 右 25">
            <a:extLst>
              <a:ext uri="{FF2B5EF4-FFF2-40B4-BE49-F238E27FC236}">
                <a16:creationId xmlns:a16="http://schemas.microsoft.com/office/drawing/2014/main" id="{EAA3BBFF-2740-17B1-3EB8-347BADB78B17}"/>
              </a:ext>
            </a:extLst>
          </p:cNvPr>
          <p:cNvSpPr/>
          <p:nvPr/>
        </p:nvSpPr>
        <p:spPr>
          <a:xfrm rot="16200000">
            <a:off x="5310114" y="8995161"/>
            <a:ext cx="1850051" cy="432525"/>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dirty="0"/>
          </a:p>
        </p:txBody>
      </p:sp>
      <p:sp>
        <p:nvSpPr>
          <p:cNvPr id="27" name="矢印: 右 26">
            <a:extLst>
              <a:ext uri="{FF2B5EF4-FFF2-40B4-BE49-F238E27FC236}">
                <a16:creationId xmlns:a16="http://schemas.microsoft.com/office/drawing/2014/main" id="{52374F46-245F-B4E3-FB4A-C27504D2E219}"/>
              </a:ext>
            </a:extLst>
          </p:cNvPr>
          <p:cNvSpPr/>
          <p:nvPr/>
        </p:nvSpPr>
        <p:spPr>
          <a:xfrm rot="5400000">
            <a:off x="1188305" y="6505222"/>
            <a:ext cx="1634366" cy="432525"/>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26" dirty="0"/>
          </a:p>
        </p:txBody>
      </p:sp>
      <p:pic>
        <p:nvPicPr>
          <p:cNvPr id="30" name="図 29" descr="屋外, 山, 水, 草 が含まれている画像&#10;&#10;自動的に生成された説明">
            <a:extLst>
              <a:ext uri="{FF2B5EF4-FFF2-40B4-BE49-F238E27FC236}">
                <a16:creationId xmlns:a16="http://schemas.microsoft.com/office/drawing/2014/main" id="{3EABDB66-60CC-C49C-04E6-1826132F06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0157" y="2300021"/>
            <a:ext cx="2906661" cy="2034993"/>
          </a:xfrm>
          <a:prstGeom prst="rect">
            <a:avLst/>
          </a:prstGeom>
          <a:ln>
            <a:noFill/>
          </a:ln>
          <a:effectLst>
            <a:softEdge rad="112500"/>
          </a:effectLst>
        </p:spPr>
      </p:pic>
      <p:pic>
        <p:nvPicPr>
          <p:cNvPr id="32" name="図 31" descr="屋外, 男, 水, トラック が含まれている画像&#10;&#10;自動的に生成された説明">
            <a:extLst>
              <a:ext uri="{FF2B5EF4-FFF2-40B4-BE49-F238E27FC236}">
                <a16:creationId xmlns:a16="http://schemas.microsoft.com/office/drawing/2014/main" id="{2683158A-B463-51F9-4247-A64CA7BF6B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9365" y="5188514"/>
            <a:ext cx="2449357" cy="1739380"/>
          </a:xfrm>
          <a:prstGeom prst="rect">
            <a:avLst/>
          </a:prstGeom>
          <a:ln>
            <a:noFill/>
          </a:ln>
          <a:effectLst>
            <a:softEdge rad="112500"/>
          </a:effectLst>
        </p:spPr>
      </p:pic>
      <p:sp>
        <p:nvSpPr>
          <p:cNvPr id="33" name="テキスト ボックス 32">
            <a:extLst>
              <a:ext uri="{FF2B5EF4-FFF2-40B4-BE49-F238E27FC236}">
                <a16:creationId xmlns:a16="http://schemas.microsoft.com/office/drawing/2014/main" id="{70F61360-9FF0-C775-D56B-204A71FFE785}"/>
              </a:ext>
            </a:extLst>
          </p:cNvPr>
          <p:cNvSpPr txBox="1"/>
          <p:nvPr/>
        </p:nvSpPr>
        <p:spPr>
          <a:xfrm>
            <a:off x="6660590" y="6887726"/>
            <a:ext cx="2603194" cy="649152"/>
          </a:xfrm>
          <a:prstGeom prst="rect">
            <a:avLst/>
          </a:prstGeom>
          <a:solidFill>
            <a:schemeClr val="bg1"/>
          </a:solidFill>
        </p:spPr>
        <p:txBody>
          <a:bodyPr wrap="square" rtlCol="0">
            <a:spAutoFit/>
          </a:bodyPr>
          <a:lstStyle/>
          <a:p>
            <a:r>
              <a:rPr kumimoji="1" lang="ja-JP" altLang="en-US" sz="1809" dirty="0">
                <a:latin typeface="メイリオ" panose="020B0604030504040204" pitchFamily="50" charset="-128"/>
                <a:ea typeface="メイリオ" panose="020B0604030504040204" pitchFamily="50" charset="-128"/>
              </a:rPr>
              <a:t>春には漁業協同組合による放流も行われます</a:t>
            </a:r>
          </a:p>
        </p:txBody>
      </p:sp>
      <p:sp>
        <p:nvSpPr>
          <p:cNvPr id="34" name="テキスト ボックス 33">
            <a:extLst>
              <a:ext uri="{FF2B5EF4-FFF2-40B4-BE49-F238E27FC236}">
                <a16:creationId xmlns:a16="http://schemas.microsoft.com/office/drawing/2014/main" id="{19B53EAA-EC4E-A210-F4BC-096187066065}"/>
              </a:ext>
            </a:extLst>
          </p:cNvPr>
          <p:cNvSpPr txBox="1"/>
          <p:nvPr/>
        </p:nvSpPr>
        <p:spPr>
          <a:xfrm>
            <a:off x="6216590" y="4308009"/>
            <a:ext cx="3008360" cy="649152"/>
          </a:xfrm>
          <a:prstGeom prst="rect">
            <a:avLst/>
          </a:prstGeom>
          <a:solidFill>
            <a:schemeClr val="bg1"/>
          </a:solidFill>
        </p:spPr>
        <p:txBody>
          <a:bodyPr wrap="square" rtlCol="0">
            <a:spAutoFit/>
          </a:bodyPr>
          <a:lstStyle/>
          <a:p>
            <a:r>
              <a:rPr kumimoji="1" lang="ja-JP" altLang="en-US" sz="1809" dirty="0">
                <a:latin typeface="メイリオ" panose="020B0604030504040204" pitchFamily="50" charset="-128"/>
                <a:ea typeface="メイリオ" panose="020B0604030504040204" pitchFamily="50" charset="-128"/>
              </a:rPr>
              <a:t>夏を中心にアユの友釣りが行われます</a:t>
            </a:r>
          </a:p>
        </p:txBody>
      </p:sp>
      <p:pic>
        <p:nvPicPr>
          <p:cNvPr id="5" name="図 4" descr="屋外, 魚, 水, 飛行機 が含まれている画像&#10;&#10;自動的に生成された説明">
            <a:extLst>
              <a:ext uri="{FF2B5EF4-FFF2-40B4-BE49-F238E27FC236}">
                <a16:creationId xmlns:a16="http://schemas.microsoft.com/office/drawing/2014/main" id="{A4B671AE-C6AC-EA4F-18EF-4AF5E587E8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9985" y="5855660"/>
            <a:ext cx="2419380" cy="1815164"/>
          </a:xfrm>
          <a:prstGeom prst="rect">
            <a:avLst/>
          </a:prstGeom>
          <a:ln>
            <a:noFill/>
          </a:ln>
          <a:effectLst>
            <a:softEdge rad="112500"/>
          </a:effectLst>
        </p:spPr>
      </p:pic>
    </p:spTree>
    <p:extLst>
      <p:ext uri="{BB962C8B-B14F-4D97-AF65-F5344CB8AC3E}">
        <p14:creationId xmlns:p14="http://schemas.microsoft.com/office/powerpoint/2010/main" val="2357436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728</TotalTime>
  <Words>604</Words>
  <Application>Microsoft Office PowerPoint</Application>
  <PresentationFormat>A3 297x420 mm</PresentationFormat>
  <Paragraphs>61</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Fumi Miyoshi(三好　文)</dc:creator>
  <cp:lastModifiedBy>山梨県</cp:lastModifiedBy>
  <cp:revision>20</cp:revision>
  <cp:lastPrinted>2024-04-25T08:26:48Z</cp:lastPrinted>
  <dcterms:created xsi:type="dcterms:W3CDTF">2024-02-26T01:37:09Z</dcterms:created>
  <dcterms:modified xsi:type="dcterms:W3CDTF">2024-04-25T08:39:25Z</dcterms:modified>
</cp:coreProperties>
</file>