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801600" cy="9601200" type="A3"/>
  <p:notesSz cx="7034213" cy="10164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3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59C4A-1E0E-41CE-902D-10AEA7C114BB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2001-CBA5-4F3B-BAEC-65CA1AAAF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9288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59C4A-1E0E-41CE-902D-10AEA7C114BB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2001-CBA5-4F3B-BAEC-65CA1AAAF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9891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59C4A-1E0E-41CE-902D-10AEA7C114BB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2001-CBA5-4F3B-BAEC-65CA1AAAF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436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59C4A-1E0E-41CE-902D-10AEA7C114BB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2001-CBA5-4F3B-BAEC-65CA1AAAF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2975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59C4A-1E0E-41CE-902D-10AEA7C114BB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2001-CBA5-4F3B-BAEC-65CA1AAAF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1369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59C4A-1E0E-41CE-902D-10AEA7C114BB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2001-CBA5-4F3B-BAEC-65CA1AAAF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6001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59C4A-1E0E-41CE-902D-10AEA7C114BB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2001-CBA5-4F3B-BAEC-65CA1AAAF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1228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59C4A-1E0E-41CE-902D-10AEA7C114BB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2001-CBA5-4F3B-BAEC-65CA1AAAF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325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59C4A-1E0E-41CE-902D-10AEA7C114BB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2001-CBA5-4F3B-BAEC-65CA1AAAF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8094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59C4A-1E0E-41CE-902D-10AEA7C114BB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2001-CBA5-4F3B-BAEC-65CA1AAAF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930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59C4A-1E0E-41CE-902D-10AEA7C114BB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2001-CBA5-4F3B-BAEC-65CA1AAAF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1403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59C4A-1E0E-41CE-902D-10AEA7C114BB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E2001-CBA5-4F3B-BAEC-65CA1AAAF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8380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15D87535-FEDD-4402-B551-0BC9D6D89C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159429"/>
              </p:ext>
            </p:extLst>
          </p:nvPr>
        </p:nvGraphicFramePr>
        <p:xfrm>
          <a:off x="114300" y="363582"/>
          <a:ext cx="12545452" cy="91607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387157602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726483277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51892050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3284342830"/>
                    </a:ext>
                  </a:extLst>
                </a:gridCol>
                <a:gridCol w="1692000">
                  <a:extLst>
                    <a:ext uri="{9D8B030D-6E8A-4147-A177-3AD203B41FA5}">
                      <a16:colId xmlns:a16="http://schemas.microsoft.com/office/drawing/2014/main" val="3808785540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val="391657144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26349981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231928149"/>
                    </a:ext>
                  </a:extLst>
                </a:gridCol>
                <a:gridCol w="1061452">
                  <a:extLst>
                    <a:ext uri="{9D8B030D-6E8A-4147-A177-3AD203B41FA5}">
                      <a16:colId xmlns:a16="http://schemas.microsoft.com/office/drawing/2014/main" val="1250406144"/>
                    </a:ext>
                  </a:extLst>
                </a:gridCol>
              </a:tblGrid>
              <a:tr h="180000">
                <a:tc rowSpan="3">
                  <a:txBody>
                    <a:bodyPr/>
                    <a:lstStyle/>
                    <a:p>
                      <a:pPr marL="0" marR="0" lvl="0" indent="0" algn="ctr" defTabSz="6857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</a:rPr>
                        <a:t>No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</a:rPr>
                        <a:t>利用者氏名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</a:rPr>
                        <a:t>避難方法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dirty="0">
                          <a:solidFill>
                            <a:schemeClr val="tx1"/>
                          </a:solidFill>
                        </a:rPr>
                        <a:t>点呼・体調チェック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solidFill>
                            <a:schemeClr val="tx1"/>
                          </a:solidFill>
                        </a:rPr>
                        <a:t>引き渡し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</a:rPr>
                        <a:t>備考</a:t>
                      </a:r>
                      <a:endParaRPr kumimoji="1" lang="ja-JP" altLang="en-US" sz="1100" dirty="0"/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8067152"/>
                  </a:ext>
                </a:extLst>
              </a:tr>
              <a:tr h="23739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1" dirty="0"/>
                        <a:t>移動・避難開始時</a:t>
                      </a:r>
                      <a:endParaRPr kumimoji="1" lang="en-US" altLang="ja-JP" sz="900" b="1" dirty="0"/>
                    </a:p>
                    <a:p>
                      <a:pPr algn="ctr"/>
                      <a:r>
                        <a:rPr kumimoji="1" lang="en-US" altLang="ja-JP" sz="900" b="1" dirty="0"/>
                        <a:t> </a:t>
                      </a:r>
                      <a:r>
                        <a:rPr kumimoji="1" lang="ja-JP" altLang="en-US" sz="900" b="1" dirty="0"/>
                        <a:t>：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1" dirty="0"/>
                        <a:t>移動・避難完了時</a:t>
                      </a:r>
                      <a:endParaRPr kumimoji="1" lang="en-US" altLang="ja-JP" sz="900" b="1" dirty="0"/>
                    </a:p>
                    <a:p>
                      <a:pPr algn="ctr"/>
                      <a:r>
                        <a:rPr kumimoji="1" lang="ja-JP" altLang="en-US" sz="900" b="1" dirty="0"/>
                        <a:t>：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1" dirty="0"/>
                        <a:t>元の部屋への再誘導後</a:t>
                      </a:r>
                      <a:endParaRPr kumimoji="1" lang="en-US" altLang="ja-JP" sz="900" b="1" dirty="0"/>
                    </a:p>
                    <a:p>
                      <a:pPr algn="ctr"/>
                      <a:r>
                        <a:rPr kumimoji="1" lang="ja-JP" altLang="en-US" sz="900" b="1" dirty="0"/>
                        <a:t>：</a:t>
                      </a:r>
                    </a:p>
                  </a:txBody>
                  <a:tcPr marL="36000" marR="36000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家族氏名   （間柄）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dirty="0"/>
                        <a:t>連絡先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予定時間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完了時間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3145307"/>
                  </a:ext>
                </a:extLst>
              </a:tr>
              <a:tr h="23739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1" dirty="0"/>
                        <a:t>点呼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1" dirty="0"/>
                        <a:t>体調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1" dirty="0"/>
                        <a:t>点呼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1" dirty="0"/>
                        <a:t>体調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1" dirty="0"/>
                        <a:t>点呼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1" dirty="0"/>
                        <a:t>体調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9506750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１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立退 ・ 垂直 ・ 引渡 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　（  　）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</a:rPr>
                        <a:t>：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立退 ・ 垂直 ・ 引渡 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３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立退 ・ 垂直 ・ 引渡 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４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立退 ・ 垂直 ・ 引渡 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５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立退 ・ 垂直 ・ 引渡 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立退 ・ 垂直 ・ 引渡 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立退 ・ 垂直 ・ 引渡 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立退 ・ 垂直 ・ 引渡 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立退 ・ 垂直 ・ 引渡 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立退 ・ 垂直 ・ 引渡 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立退 ・ 垂直 ・ 引渡 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立退 ・ 垂直 ・ 引渡 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立退 ・ 垂直 ・ 引渡 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14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立退 ・ 垂直 ・ 引渡 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15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立退 ・ 垂直 ・ 引渡 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16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立退 ・ 垂直 ・ 引渡 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立退 ・ 垂直 ・ 引渡 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18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立退 ・ 垂直 ・ 引渡 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19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立退 ・ 垂直 ・ 引渡 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20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立退 ・ 垂直 ・ 引渡 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21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立退 ・ 垂直 ・ 引渡 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574599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22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立退 ・ 垂直 ・ 引渡 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2156774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23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立退 ・ 垂直 ・ 引渡 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4699085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24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立退 ・ 垂直 ・ 引渡 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3384174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25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立退 ・ 垂直 ・ 引渡 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在・不在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良・不良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　（  　）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rPr>
                        <a:t>：</a:t>
                      </a:r>
                      <a:endParaRPr kumimoji="1" lang="ja-JP" altLang="en-US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4901180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53B32BB-EBD2-4A47-BC04-A99FCB096E86}"/>
              </a:ext>
            </a:extLst>
          </p:cNvPr>
          <p:cNvSpPr txBox="1"/>
          <p:nvPr/>
        </p:nvSpPr>
        <p:spPr>
          <a:xfrm>
            <a:off x="114298" y="66982"/>
            <a:ext cx="11664000" cy="26161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利用者リスト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353C876-7FDC-434F-B5B7-EBDECA1D85A0}"/>
              </a:ext>
            </a:extLst>
          </p:cNvPr>
          <p:cNvSpPr/>
          <p:nvPr/>
        </p:nvSpPr>
        <p:spPr>
          <a:xfrm>
            <a:off x="11837411" y="66982"/>
            <a:ext cx="822341" cy="25487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付属資料②</a:t>
            </a:r>
          </a:p>
        </p:txBody>
      </p:sp>
    </p:spTree>
    <p:extLst>
      <p:ext uri="{BB962C8B-B14F-4D97-AF65-F5344CB8AC3E}">
        <p14:creationId xmlns:p14="http://schemas.microsoft.com/office/powerpoint/2010/main" val="797472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</TotalTime>
  <Words>777</Words>
  <PresentationFormat>A3 297x420 mm</PresentationFormat>
  <Paragraphs>299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BIZ UDゴシック</vt:lpstr>
      <vt:lpstr>HGPｺﾞｼｯｸE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2022-12-23T01:00:26Z</cp:lastPrinted>
  <dcterms:created xsi:type="dcterms:W3CDTF">2022-03-22T10:12:04Z</dcterms:created>
  <dcterms:modified xsi:type="dcterms:W3CDTF">2022-12-23T01:25:23Z</dcterms:modified>
</cp:coreProperties>
</file>