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37" r:id="rId2"/>
  </p:sldIdLst>
  <p:sldSz cx="6858000" cy="9144000" type="letter"/>
  <p:notesSz cx="7034213" cy="10164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6AF96"/>
    <a:srgbClr val="D27328"/>
    <a:srgbClr val="94AD94"/>
    <a:srgbClr val="00CC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28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8000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84625" y="0"/>
            <a:ext cx="3048000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81BC0-E791-40BC-A0B6-F22938519107}" type="datetimeFigureOut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0438" y="1270000"/>
            <a:ext cx="2573337" cy="3430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3263" y="4891088"/>
            <a:ext cx="5627687" cy="4003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655175"/>
            <a:ext cx="3048000" cy="5095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84625" y="9655175"/>
            <a:ext cx="3048000" cy="5095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B26D8-BA07-41B1-8C98-68AA327F9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583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7DD4-87A3-4F2D-BCDC-79418C96B00F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4950" y="8657167"/>
            <a:ext cx="1543050" cy="486833"/>
          </a:xfrm>
        </p:spPr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35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BB3-DE4D-4F48-8262-8CC8E664861A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664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AD7C-54FF-4C01-99F1-FB23F79C7DD3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459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C281B-FBAC-4885-BB4C-20EDD066589F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EDFB-4AB1-4125-A591-D394CF1AF356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109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A8524-9D6A-4D29-8084-6EDD87AADD6A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17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6BD3-4A75-415C-9848-7F2C815AD93D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30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AD4F7-4689-4A5F-993C-0E4554A02CDE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36D73-ADE9-49A9-BF19-31E02CB217D9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57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92C3D-EC1B-4CD5-B13C-CE231E3F7514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368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859A-D30D-4B77-BB51-81724297A5BA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207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64CE-C2F0-4BDB-B8BD-95E8544AA1EE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4950" y="865716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4B67C42-F04E-41F8-A977-9708E2F1D01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7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2000A14-5690-458A-916D-5923B67D8B9D}"/>
              </a:ext>
            </a:extLst>
          </p:cNvPr>
          <p:cNvSpPr txBox="1"/>
          <p:nvPr/>
        </p:nvSpPr>
        <p:spPr>
          <a:xfrm>
            <a:off x="121545" y="81000"/>
            <a:ext cx="6624000" cy="33855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zh-TW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避難訓練</a:t>
            </a:r>
            <a:r>
              <a:rPr kumimoji="1"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記入用紙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D2078F6-0346-419C-BC31-1EBC0B42CB21}"/>
              </a:ext>
            </a:extLst>
          </p:cNvPr>
          <p:cNvSpPr/>
          <p:nvPr/>
        </p:nvSpPr>
        <p:spPr>
          <a:xfrm>
            <a:off x="121546" y="81000"/>
            <a:ext cx="6614908" cy="898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C8ED050-82A5-497A-9548-471420EFC8FB}"/>
              </a:ext>
            </a:extLst>
          </p:cNvPr>
          <p:cNvGrpSpPr/>
          <p:nvPr/>
        </p:nvGrpSpPr>
        <p:grpSpPr>
          <a:xfrm>
            <a:off x="89482" y="4137311"/>
            <a:ext cx="6507162" cy="1774908"/>
            <a:chOff x="83125" y="4281893"/>
            <a:chExt cx="4845013" cy="1321537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57ED6E0-47E7-4758-8E30-DE33D7E84CD7}"/>
                </a:ext>
              </a:extLst>
            </p:cNvPr>
            <p:cNvSpPr txBox="1"/>
            <p:nvPr/>
          </p:nvSpPr>
          <p:spPr>
            <a:xfrm>
              <a:off x="83125" y="4281893"/>
              <a:ext cx="2261063" cy="25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■こちらからの伝達事項</a:t>
              </a:r>
              <a:endParaRPr kumimoji="1"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46CF1AE-C78F-4A08-9026-A89EF7449794}"/>
                </a:ext>
              </a:extLst>
            </p:cNvPr>
            <p:cNvSpPr txBox="1"/>
            <p:nvPr/>
          </p:nvSpPr>
          <p:spPr>
            <a:xfrm>
              <a:off x="114345" y="4461019"/>
              <a:ext cx="4813793" cy="1142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ja-JP" altLang="en-US" sz="1600" u="sng" dirty="0"/>
                <a:t>　　　　　　　　　　　　　　　　　　　　 　　                                      </a:t>
              </a:r>
              <a:endParaRPr kumimoji="1" lang="en-US" altLang="ja-JP" sz="1600" u="sng" dirty="0"/>
            </a:p>
            <a:p>
              <a:pPr>
                <a:lnSpc>
                  <a:spcPct val="150000"/>
                </a:lnSpc>
              </a:pPr>
              <a:r>
                <a:rPr kumimoji="1" lang="ja-JP" altLang="en-US" sz="1600" u="sng" dirty="0"/>
                <a:t>　　　　　　　　　　　　　　　　　　　　　　                                       </a:t>
              </a:r>
              <a:endParaRPr kumimoji="1" lang="en-US" altLang="ja-JP" sz="1600" u="sng" dirty="0"/>
            </a:p>
            <a:p>
              <a:pPr>
                <a:lnSpc>
                  <a:spcPct val="150000"/>
                </a:lnSpc>
              </a:pPr>
              <a:r>
                <a:rPr kumimoji="1" lang="ja-JP" altLang="en-US" sz="1600" u="sng" dirty="0"/>
                <a:t>　　　　　　　　　　　　　　　　　　　　　 　                                      </a:t>
              </a:r>
              <a:endParaRPr kumimoji="1" lang="en-US" altLang="ja-JP" sz="1600" u="sng" dirty="0"/>
            </a:p>
            <a:p>
              <a:pPr>
                <a:lnSpc>
                  <a:spcPct val="150000"/>
                </a:lnSpc>
              </a:pPr>
              <a:r>
                <a:rPr kumimoji="1" lang="ja-JP" altLang="en-US" sz="1600" u="sng" dirty="0"/>
                <a:t>　　　　　　　　　　　　　　　　　　　　　  　                                     </a:t>
              </a:r>
              <a:endParaRPr kumimoji="1" lang="en-US" altLang="ja-JP" sz="1600" u="sng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EBB1957-D26B-4F1E-818A-5D52FB12CF9D}"/>
              </a:ext>
            </a:extLst>
          </p:cNvPr>
          <p:cNvSpPr txBox="1"/>
          <p:nvPr/>
        </p:nvSpPr>
        <p:spPr>
          <a:xfrm>
            <a:off x="171198" y="527644"/>
            <a:ext cx="6352613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所属・役職　</a:t>
            </a:r>
            <a:r>
              <a: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〔</a:t>
            </a: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　　　　　　　　　　　　</a:t>
            </a:r>
            <a:r>
              <a: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〕</a:t>
            </a: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氏名　</a:t>
            </a:r>
            <a:r>
              <a: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〔</a:t>
            </a: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　　　　　　　　　　　　　</a:t>
            </a:r>
            <a:r>
              <a: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〕</a:t>
            </a:r>
          </a:p>
          <a:p>
            <a:pPr>
              <a:lnSpc>
                <a:spcPct val="150000"/>
              </a:lnSpc>
            </a:pP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班　</a:t>
            </a:r>
            <a:r>
              <a: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〔</a:t>
            </a: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情報班　・　統括班　・　避難誘導班　</a:t>
            </a:r>
            <a:r>
              <a: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〕</a:t>
            </a: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endParaRPr kumimoji="1" lang="en-US" altLang="ja-JP" sz="16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役割　</a:t>
            </a:r>
            <a:r>
              <a: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〔</a:t>
            </a: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班長　・　班員　</a:t>
            </a:r>
            <a:r>
              <a: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〕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15114C-E880-4609-9DDF-1C020AFA1270}"/>
              </a:ext>
            </a:extLst>
          </p:cNvPr>
          <p:cNvSpPr txBox="1"/>
          <p:nvPr/>
        </p:nvSpPr>
        <p:spPr>
          <a:xfrm>
            <a:off x="4184820" y="1045196"/>
            <a:ext cx="12448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○をつけてください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C041A7A-9BC9-4780-A7A4-8AA4FE865F7C}"/>
              </a:ext>
            </a:extLst>
          </p:cNvPr>
          <p:cNvGrpSpPr/>
          <p:nvPr/>
        </p:nvGrpSpPr>
        <p:grpSpPr>
          <a:xfrm>
            <a:off x="121545" y="1969988"/>
            <a:ext cx="6192974" cy="1798352"/>
            <a:chOff x="83125" y="2031967"/>
            <a:chExt cx="4611081" cy="1338992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4E0917D-A958-4E20-A18A-02D186D6E32A}"/>
                </a:ext>
              </a:extLst>
            </p:cNvPr>
            <p:cNvSpPr txBox="1"/>
            <p:nvPr/>
          </p:nvSpPr>
          <p:spPr>
            <a:xfrm>
              <a:off x="83125" y="2031967"/>
              <a:ext cx="1246910" cy="25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■伝達事項</a:t>
              </a:r>
              <a:endParaRPr kumimoji="1"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D135C5B-1976-41B0-85F0-FAFCE502E269}"/>
                </a:ext>
              </a:extLst>
            </p:cNvPr>
            <p:cNvSpPr txBox="1"/>
            <p:nvPr/>
          </p:nvSpPr>
          <p:spPr>
            <a:xfrm>
              <a:off x="114345" y="2245210"/>
              <a:ext cx="4579861" cy="1125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ja-JP" altLang="en-US" sz="1600" u="sng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伝達時刻　：　　　　時   　　　分 </a:t>
              </a:r>
              <a:r>
                <a:rPr kumimoji="1" lang="ja-JP" altLang="en-US" sz="1600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 </a:t>
              </a:r>
              <a:r>
                <a:rPr kumimoji="1" lang="en-US" altLang="ja-JP" sz="1600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    </a:t>
              </a:r>
              <a:r>
                <a:rPr kumimoji="1" lang="ja-JP" altLang="en-US" sz="1600" u="sng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伝達担当者　：　　　　　　　　　　　　</a:t>
              </a:r>
              <a:endParaRPr kumimoji="1" lang="en-US" altLang="ja-JP" sz="1600" u="sng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pPr>
                <a:lnSpc>
                  <a:spcPct val="150000"/>
                </a:lnSpc>
              </a:pPr>
              <a:r>
                <a:rPr kumimoji="1" lang="ja-JP" altLang="en-US" sz="1600" u="sng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気象情報　：　　　　　　　　　　　　　　　　　　　　　　　　　　　　　　　　　　　　</a:t>
              </a:r>
              <a:endParaRPr kumimoji="1" lang="en-US" altLang="ja-JP" sz="1600" u="sng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pPr>
                <a:lnSpc>
                  <a:spcPct val="150000"/>
                </a:lnSpc>
              </a:pPr>
              <a:r>
                <a:rPr kumimoji="1" lang="ja-JP" altLang="en-US" sz="1600" u="sng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河川水位情報　：　　　　　　　　　　　　　　　　　　　　　　　　　　　　　　　　　</a:t>
              </a:r>
              <a:endParaRPr kumimoji="1" lang="en-US" altLang="ja-JP" sz="1600" u="sng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pPr>
                <a:lnSpc>
                  <a:spcPct val="150000"/>
                </a:lnSpc>
              </a:pPr>
              <a:r>
                <a:rPr kumimoji="1" lang="ja-JP" altLang="en-US" sz="1600" u="sng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避難情報　：　　　　　　　　　　　　　　　　　　　　　　　　　　　　　　　　　　　　</a:t>
              </a:r>
              <a:endParaRPr kumimoji="1" lang="en-US" altLang="ja-JP" sz="1600" u="sng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0D75A93-21D0-497F-AA67-4C14EFEDAF4C}"/>
              </a:ext>
            </a:extLst>
          </p:cNvPr>
          <p:cNvGrpSpPr/>
          <p:nvPr/>
        </p:nvGrpSpPr>
        <p:grpSpPr>
          <a:xfrm>
            <a:off x="129495" y="7715263"/>
            <a:ext cx="5745438" cy="1291236"/>
            <a:chOff x="89045" y="5694925"/>
            <a:chExt cx="4277860" cy="961411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56E6C120-3574-4B38-9338-C8B715FC365C}"/>
                </a:ext>
              </a:extLst>
            </p:cNvPr>
            <p:cNvSpPr txBox="1"/>
            <p:nvPr/>
          </p:nvSpPr>
          <p:spPr>
            <a:xfrm>
              <a:off x="89045" y="5694925"/>
              <a:ext cx="4277860" cy="25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■自治体・保護者・避難先施設への報告</a:t>
              </a:r>
              <a:r>
                <a:rPr kumimoji="1" lang="ja-JP" altLang="en-US" sz="1200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　</a:t>
              </a:r>
              <a:r>
                <a:rPr kumimoji="1" lang="en-US" altLang="ja-JP" sz="1200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※</a:t>
              </a:r>
              <a:r>
                <a:rPr kumimoji="1" lang="ja-JP" altLang="en-US" sz="1200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統括班が記入</a:t>
              </a:r>
              <a:endPara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CAA53DC-CBEB-4C17-9CBC-C963C11150EF}"/>
                </a:ext>
              </a:extLst>
            </p:cNvPr>
            <p:cNvSpPr txBox="1"/>
            <p:nvPr/>
          </p:nvSpPr>
          <p:spPr>
            <a:xfrm>
              <a:off x="102335" y="6017217"/>
              <a:ext cx="3431672" cy="639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ja-JP" altLang="en-US" u="sng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避難開始報告　：　　　　　　時　　　　　分　完了</a:t>
              </a:r>
              <a:endParaRPr kumimoji="1" lang="en-US" altLang="ja-JP" u="sng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pPr>
                <a:lnSpc>
                  <a:spcPct val="150000"/>
                </a:lnSpc>
              </a:pPr>
              <a:r>
                <a:rPr kumimoji="1" lang="ja-JP" altLang="en-US" u="sng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避難完了報告　：　　　　　　時　　　　　分　完了</a:t>
              </a:r>
              <a:endParaRPr kumimoji="1" lang="en-US" altLang="ja-JP" u="sng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155601A-BD4D-49BF-8F3C-404864732D91}"/>
              </a:ext>
            </a:extLst>
          </p:cNvPr>
          <p:cNvSpPr txBox="1"/>
          <p:nvPr/>
        </p:nvSpPr>
        <p:spPr>
          <a:xfrm>
            <a:off x="2503811" y="1401459"/>
            <a:ext cx="12448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○をつけてください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2626F99-716D-4455-A799-85F4F058507D}"/>
              </a:ext>
            </a:extLst>
          </p:cNvPr>
          <p:cNvGrpSpPr/>
          <p:nvPr/>
        </p:nvGrpSpPr>
        <p:grpSpPr>
          <a:xfrm>
            <a:off x="121544" y="6198790"/>
            <a:ext cx="6750718" cy="1219988"/>
            <a:chOff x="83125" y="5712166"/>
            <a:chExt cx="5026358" cy="908363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CADC8D1-7991-4526-B212-E37C8D27429C}"/>
                </a:ext>
              </a:extLst>
            </p:cNvPr>
            <p:cNvSpPr txBox="1"/>
            <p:nvPr/>
          </p:nvSpPr>
          <p:spPr>
            <a:xfrm>
              <a:off x="83125" y="5712166"/>
              <a:ext cx="4277860" cy="25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■避難開始・完了時間</a:t>
              </a:r>
              <a:r>
                <a:rPr kumimoji="1" lang="ja-JP" altLang="en-US" sz="1200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　</a:t>
              </a:r>
              <a:r>
                <a:rPr kumimoji="1" lang="en-US" altLang="ja-JP" sz="1200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※</a:t>
              </a:r>
              <a:r>
                <a:rPr kumimoji="1" lang="ja-JP" altLang="en-US" sz="1200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情報班が記入</a:t>
              </a:r>
              <a:endPara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445757B-F3FF-4F72-B784-305CDB865EF9}"/>
                </a:ext>
              </a:extLst>
            </p:cNvPr>
            <p:cNvSpPr txBox="1"/>
            <p:nvPr/>
          </p:nvSpPr>
          <p:spPr>
            <a:xfrm>
              <a:off x="102335" y="5981410"/>
              <a:ext cx="5007148" cy="639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ja-JP" altLang="en-US" u="sng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避難開始時刻　：　　　　　　時　　　　　分</a:t>
              </a:r>
              <a:endParaRPr kumimoji="1" lang="en-US" altLang="ja-JP" u="sng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pPr>
                <a:lnSpc>
                  <a:spcPct val="150000"/>
                </a:lnSpc>
              </a:pPr>
              <a:r>
                <a:rPr kumimoji="1" lang="ja-JP" altLang="en-US" u="sng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避難完了時刻　：　　　　　　時　　　　　分　（所要時間　：　　　　　　分）</a:t>
              </a:r>
              <a:endParaRPr kumimoji="1" lang="en-US" altLang="ja-JP" u="sng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353C876-7FDC-434F-B5B7-EBDECA1D85A0}"/>
              </a:ext>
            </a:extLst>
          </p:cNvPr>
          <p:cNvSpPr/>
          <p:nvPr/>
        </p:nvSpPr>
        <p:spPr>
          <a:xfrm>
            <a:off x="5903348" y="122840"/>
            <a:ext cx="822341" cy="2548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0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付属資料③</a:t>
            </a:r>
          </a:p>
        </p:txBody>
      </p:sp>
    </p:spTree>
    <p:extLst>
      <p:ext uri="{BB962C8B-B14F-4D97-AF65-F5344CB8AC3E}">
        <p14:creationId xmlns:p14="http://schemas.microsoft.com/office/powerpoint/2010/main" val="1645667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accent4">
            <a:lumMod val="20000"/>
            <a:lumOff val="80000"/>
          </a:schemeClr>
        </a:solidFill>
        <a:ln w="12700">
          <a:noFill/>
        </a:ln>
      </a:spPr>
      <a:bodyPr wrap="square" rtlCol="0">
        <a:noAutofit/>
      </a:bodyPr>
      <a:lstStyle>
        <a:defPPr marL="0" marR="0" indent="0" algn="ctr" defTabSz="457200" rtl="0" eaLnBrk="1" fontAlgn="base" latinLnBrk="0" hangingPunct="1">
          <a:lnSpc>
            <a:spcPts val="1200"/>
          </a:lnSpc>
          <a:spcBef>
            <a:spcPts val="0"/>
          </a:spcBef>
          <a:spcAft>
            <a:spcPts val="0"/>
          </a:spcAft>
          <a:buClr>
            <a:prstClr val="black">
              <a:lumMod val="75000"/>
              <a:lumOff val="25000"/>
            </a:prstClr>
          </a:buClr>
          <a:buSzTx/>
          <a:buFontTx/>
          <a:buNone/>
          <a:tabLst/>
          <a:defRPr kumimoji="0" sz="1200" b="1" i="0" u="none" strike="noStrike" kern="1200" cap="none" spc="0" normalizeH="0" baseline="0" noProof="0" dirty="0" smtClean="0">
            <a:ln>
              <a:noFill/>
            </a:ln>
            <a:effectLst/>
            <a:uLnTx/>
            <a:uFillTx/>
            <a:latin typeface="游ゴシック" panose="020B0400000000000000" pitchFamily="50" charset="-128"/>
            <a:ea typeface="游ゴシック" panose="020B0400000000000000" pitchFamily="50" charset="-128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1807</TotalTime>
  <Words>130</Words>
  <PresentationFormat>レター サイズ 8.5x11 インチ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UDゴシック</vt:lpstr>
      <vt:lpstr>HGPｺﾞｼｯｸE</vt:lpstr>
      <vt:lpstr>HGPｺﾞｼｯｸM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2022-08-18T06:56:32Z</cp:lastPrinted>
  <dcterms:created xsi:type="dcterms:W3CDTF">2021-12-05T01:02:20Z</dcterms:created>
  <dcterms:modified xsi:type="dcterms:W3CDTF">2022-08-30T01:52:11Z</dcterms:modified>
</cp:coreProperties>
</file>