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90" r:id="rId2"/>
  </p:sldIdLst>
  <p:sldSz cx="6858000" cy="9144000" type="letter"/>
  <p:notesSz cx="7034213" cy="101647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96AF96"/>
    <a:srgbClr val="D27328"/>
    <a:srgbClr val="94AD94"/>
    <a:srgbClr val="00CCFF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79" d="100"/>
          <a:sy n="79" d="100"/>
        </p:scale>
        <p:origin x="241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8000" cy="5095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984625" y="0"/>
            <a:ext cx="3048000" cy="5095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781BC0-E791-40BC-A0B6-F22938519107}" type="datetimeFigureOut">
              <a:rPr kumimoji="1" lang="ja-JP" altLang="en-US" smtClean="0"/>
              <a:t>2022/8/30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30438" y="1270000"/>
            <a:ext cx="2573337" cy="34305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03263" y="4891088"/>
            <a:ext cx="5627687" cy="40036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655175"/>
            <a:ext cx="3048000" cy="5095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984625" y="9655175"/>
            <a:ext cx="3048000" cy="5095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AB26D8-BA07-41B1-8C98-68AA327F99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85833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77DD4-87A3-4F2D-BCDC-79418C96B00F}" type="datetime1">
              <a:rPr kumimoji="1" lang="ja-JP" altLang="en-US" smtClean="0"/>
              <a:t>2022/8/30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4950" y="8657167"/>
            <a:ext cx="1543050" cy="486833"/>
          </a:xfrm>
        </p:spPr>
        <p:txBody>
          <a:bodyPr/>
          <a:lstStyle/>
          <a:p>
            <a:fld id="{04B67C42-F04E-41F8-A977-9708E2F1D0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43535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0ABB3-DE4D-4F48-8262-8CC8E664861A}" type="datetime1">
              <a:rPr kumimoji="1" lang="ja-JP" altLang="en-US" smtClean="0"/>
              <a:t>2022/8/30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67C42-F04E-41F8-A977-9708E2F1D0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86642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0AD7C-54FF-4C01-99F1-FB23F79C7DD3}" type="datetime1">
              <a:rPr kumimoji="1" lang="ja-JP" altLang="en-US" smtClean="0"/>
              <a:t>2022/8/30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67C42-F04E-41F8-A977-9708E2F1D0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44594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C281B-FBAC-4885-BB4C-20EDD066589F}" type="datetime1">
              <a:rPr kumimoji="1" lang="ja-JP" altLang="en-US" smtClean="0"/>
              <a:t>2022/8/30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67C42-F04E-41F8-A977-9708E2F1D0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4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2EDFB-4AB1-4125-A591-D394CF1AF356}" type="datetime1">
              <a:rPr kumimoji="1" lang="ja-JP" altLang="en-US" smtClean="0"/>
              <a:t>2022/8/30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67C42-F04E-41F8-A977-9708E2F1D0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91094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A8524-9D6A-4D29-8084-6EDD87AADD6A}" type="datetime1">
              <a:rPr kumimoji="1" lang="ja-JP" altLang="en-US" smtClean="0"/>
              <a:t>2022/8/30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67C42-F04E-41F8-A977-9708E2F1D0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1170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F6BD3-4A75-415C-9848-7F2C815AD93D}" type="datetime1">
              <a:rPr kumimoji="1" lang="ja-JP" altLang="en-US" smtClean="0"/>
              <a:t>2022/8/30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67C42-F04E-41F8-A977-9708E2F1D0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96307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AD4F7-4689-4A5F-993C-0E4554A02CDE}" type="datetime1">
              <a:rPr kumimoji="1" lang="ja-JP" altLang="en-US" smtClean="0"/>
              <a:t>2022/8/30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67C42-F04E-41F8-A977-9708E2F1D0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367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36D73-ADE9-49A9-BF19-31E02CB217D9}" type="datetime1">
              <a:rPr kumimoji="1" lang="ja-JP" altLang="en-US" smtClean="0"/>
              <a:t>2022/8/30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67C42-F04E-41F8-A977-9708E2F1D0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6057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92C3D-EC1B-4CD5-B13C-CE231E3F7514}" type="datetime1">
              <a:rPr kumimoji="1" lang="ja-JP" altLang="en-US" smtClean="0"/>
              <a:t>2022/8/30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67C42-F04E-41F8-A977-9708E2F1D0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73680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7859A-D30D-4B77-BB51-81724297A5BA}" type="datetime1">
              <a:rPr kumimoji="1" lang="ja-JP" altLang="en-US" smtClean="0"/>
              <a:t>2022/8/30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67C42-F04E-41F8-A977-9708E2F1D0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1207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3764CE-C2F0-4BDB-B8BD-95E8544AA1EE}" type="datetime1">
              <a:rPr kumimoji="1" lang="ja-JP" altLang="en-US" smtClean="0"/>
              <a:t>2022/8/30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4950" y="8657164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4B67C42-F04E-41F8-A977-9708E2F1D01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3706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D2397940-C0A3-4C29-819F-24C97B74BC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239185"/>
            <a:ext cx="5829300" cy="892385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ja-JP" altLang="en-US" sz="2000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　　　　　　</a:t>
            </a:r>
            <a:r>
              <a:rPr kumimoji="1" lang="ja-JP" altLang="en-US" sz="2000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訓練</a:t>
            </a:r>
            <a:br>
              <a:rPr kumimoji="1" lang="en-US" altLang="ja-JP" sz="1800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</a:br>
            <a:r>
              <a:rPr kumimoji="1" lang="ja-JP" altLang="en-US" sz="3600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アクションカード</a:t>
            </a:r>
            <a:endParaRPr kumimoji="1" lang="ja-JP" altLang="en-US" sz="1800" b="1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8B2D6A38-7E34-48BE-9C80-77C756F1783C}"/>
              </a:ext>
            </a:extLst>
          </p:cNvPr>
          <p:cNvSpPr/>
          <p:nvPr/>
        </p:nvSpPr>
        <p:spPr>
          <a:xfrm>
            <a:off x="0" y="0"/>
            <a:ext cx="6858000" cy="27940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C9685C99-083F-441D-8A44-D1966FB13050}"/>
              </a:ext>
            </a:extLst>
          </p:cNvPr>
          <p:cNvSpPr txBox="1"/>
          <p:nvPr/>
        </p:nvSpPr>
        <p:spPr>
          <a:xfrm>
            <a:off x="236220" y="1194345"/>
            <a:ext cx="1855627" cy="386964"/>
          </a:xfrm>
          <a:prstGeom prst="roundRect">
            <a:avLst>
              <a:gd name="adj" fmla="val 9585"/>
            </a:avLst>
          </a:prstGeom>
          <a:solidFill>
            <a:schemeClr val="bg2"/>
          </a:solidFill>
          <a:ln w="12700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ts val="2100"/>
              </a:lnSpc>
              <a:spcBef>
                <a:spcPts val="0"/>
              </a:spcBef>
              <a:spcAft>
                <a:spcPts val="0"/>
              </a:spcAft>
              <a:buClr>
                <a:prstClr val="black">
                  <a:lumMod val="75000"/>
                  <a:lumOff val="25000"/>
                </a:prstClr>
              </a:buClr>
              <a:buSzTx/>
              <a:buFontTx/>
              <a:buNone/>
              <a:tabLst/>
              <a:defRPr/>
            </a:pPr>
            <a:r>
              <a:rPr kumimoji="0" lang="ja-JP" alt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　　　　班用</a:t>
            </a:r>
            <a:endParaRPr kumimoji="0" lang="en-US" altLang="ja-JP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F99EC39D-586E-4D8D-9EEC-BC2325C0F0F7}"/>
              </a:ext>
            </a:extLst>
          </p:cNvPr>
          <p:cNvSpPr txBox="1"/>
          <p:nvPr/>
        </p:nvSpPr>
        <p:spPr>
          <a:xfrm>
            <a:off x="236220" y="1831488"/>
            <a:ext cx="6457950" cy="598882"/>
          </a:xfrm>
          <a:prstGeom prst="rect">
            <a:avLst/>
          </a:prstGeom>
          <a:solidFill>
            <a:schemeClr val="bg2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lvl="1" algn="ctr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endParaRPr kumimoji="1" lang="en-US" altLang="ja-JP" sz="3600" kern="12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5FDA5260-E512-46E1-BBE4-C0EFF9A2A736}"/>
              </a:ext>
            </a:extLst>
          </p:cNvPr>
          <p:cNvSpPr txBox="1"/>
          <p:nvPr/>
        </p:nvSpPr>
        <p:spPr>
          <a:xfrm>
            <a:off x="457200" y="4821317"/>
            <a:ext cx="6236970" cy="17029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l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kumimoji="1" lang="ja-JP" altLang="en-US" sz="2400" u="sng" kern="12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ミッション</a:t>
            </a:r>
            <a:endParaRPr kumimoji="1" lang="en-US" altLang="ja-JP" sz="2400" u="sng" kern="12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marL="0" lvl="1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kumimoji="1" lang="ja-JP" altLang="en-US" sz="2400" kern="12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　</a:t>
            </a:r>
            <a:r>
              <a:rPr kumimoji="1" lang="ja-JP" altLang="en-US" sz="2400" kern="1200" dirty="0">
                <a:highlight>
                  <a:srgbClr val="C0C0C0"/>
                </a:highlight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　　　　　　　　　　　　　　　　　　　　　　　　　</a:t>
            </a:r>
          </a:p>
          <a:p>
            <a:pPr marL="0" lvl="1" defTabSz="4000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kumimoji="1" lang="ja-JP" altLang="en-US" kern="1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　</a:t>
            </a:r>
            <a:r>
              <a:rPr kumimoji="1" lang="ja-JP" altLang="en-US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□</a:t>
            </a:r>
            <a:endParaRPr kumimoji="1" lang="en-US" altLang="ja-JP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lvl="1" defTabSz="4000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endParaRPr kumimoji="1" lang="en-US" altLang="ja-JP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lvl="1" defTabSz="4000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kumimoji="1" lang="ja-JP" altLang="en-US" kern="1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　</a:t>
            </a:r>
            <a:r>
              <a:rPr kumimoji="1" lang="ja-JP" altLang="en-US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□</a:t>
            </a:r>
            <a:endParaRPr kumimoji="1" lang="en-US" altLang="ja-JP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38" name="四角形: 角を丸くする 37">
            <a:extLst>
              <a:ext uri="{FF2B5EF4-FFF2-40B4-BE49-F238E27FC236}">
                <a16:creationId xmlns:a16="http://schemas.microsoft.com/office/drawing/2014/main" id="{2FC7427B-B9B8-4150-95FB-C92A07298F3D}"/>
              </a:ext>
            </a:extLst>
          </p:cNvPr>
          <p:cNvSpPr/>
          <p:nvPr/>
        </p:nvSpPr>
        <p:spPr>
          <a:xfrm>
            <a:off x="5960745" y="311526"/>
            <a:ext cx="880110" cy="334010"/>
          </a:xfrm>
          <a:prstGeom prst="roundRect">
            <a:avLst/>
          </a:prstGeom>
          <a:solidFill>
            <a:schemeClr val="bg2"/>
          </a:solidFill>
          <a:ln w="38100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67FEA85C-0243-4936-B497-C35797E276D6}"/>
              </a:ext>
            </a:extLst>
          </p:cNvPr>
          <p:cNvSpPr/>
          <p:nvPr/>
        </p:nvSpPr>
        <p:spPr>
          <a:xfrm>
            <a:off x="698500" y="5218430"/>
            <a:ext cx="4641850" cy="3365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0480767F-3D17-4C5E-A8CB-5B2C5404EDBF}"/>
              </a:ext>
            </a:extLst>
          </p:cNvPr>
          <p:cNvSpPr/>
          <p:nvPr/>
        </p:nvSpPr>
        <p:spPr>
          <a:xfrm>
            <a:off x="1028700" y="5612130"/>
            <a:ext cx="4387850" cy="2413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379F57E4-12FA-47E6-A692-8C590D40C13E}"/>
              </a:ext>
            </a:extLst>
          </p:cNvPr>
          <p:cNvSpPr/>
          <p:nvPr/>
        </p:nvSpPr>
        <p:spPr>
          <a:xfrm>
            <a:off x="1028700" y="5891530"/>
            <a:ext cx="4394200" cy="2413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吹き出し: 角を丸めた四角形 41">
            <a:extLst>
              <a:ext uri="{FF2B5EF4-FFF2-40B4-BE49-F238E27FC236}">
                <a16:creationId xmlns:a16="http://schemas.microsoft.com/office/drawing/2014/main" id="{ADB6ED19-935C-4542-AC51-17C2316D5F9D}"/>
              </a:ext>
            </a:extLst>
          </p:cNvPr>
          <p:cNvSpPr/>
          <p:nvPr/>
        </p:nvSpPr>
        <p:spPr>
          <a:xfrm>
            <a:off x="4946650" y="933450"/>
            <a:ext cx="1600200" cy="692150"/>
          </a:xfrm>
          <a:prstGeom prst="wedgeRoundRectCallout">
            <a:avLst>
              <a:gd name="adj1" fmla="val -45696"/>
              <a:gd name="adj2" fmla="val 74426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r>
              <a:rPr kumimoji="1" lang="ja-JP" altLang="en-US" sz="1050" dirty="0">
                <a:solidFill>
                  <a:schemeClr val="tx1"/>
                </a:solidFill>
              </a:rPr>
              <a:t>他のカードを見ながら、グレー部分を埋めて</a:t>
            </a:r>
            <a:endParaRPr kumimoji="1" lang="en-US" altLang="ja-JP" sz="105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050" dirty="0">
                <a:solidFill>
                  <a:schemeClr val="tx1"/>
                </a:solidFill>
              </a:rPr>
              <a:t>完成ください。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A0D78C68-66AC-4DF3-8E54-DB1EB2E22547}"/>
              </a:ext>
            </a:extLst>
          </p:cNvPr>
          <p:cNvSpPr/>
          <p:nvPr/>
        </p:nvSpPr>
        <p:spPr>
          <a:xfrm>
            <a:off x="1028700" y="6203950"/>
            <a:ext cx="4394200" cy="2413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A8CC5BC5-64FC-44D3-8FCC-91ED6ABEAB55}"/>
              </a:ext>
            </a:extLst>
          </p:cNvPr>
          <p:cNvSpPr/>
          <p:nvPr/>
        </p:nvSpPr>
        <p:spPr>
          <a:xfrm>
            <a:off x="1028700" y="6485890"/>
            <a:ext cx="4394200" cy="2413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4B178D45-4A61-4420-9E62-BE1F80B6FEF7}"/>
              </a:ext>
            </a:extLst>
          </p:cNvPr>
          <p:cNvSpPr/>
          <p:nvPr/>
        </p:nvSpPr>
        <p:spPr>
          <a:xfrm>
            <a:off x="2152650" y="311526"/>
            <a:ext cx="1667510" cy="24886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BA44BFE2-A985-4613-A944-AAB240E40E15}"/>
              </a:ext>
            </a:extLst>
          </p:cNvPr>
          <p:cNvSpPr/>
          <p:nvPr/>
        </p:nvSpPr>
        <p:spPr>
          <a:xfrm>
            <a:off x="7192010" y="1099913"/>
            <a:ext cx="6858000" cy="279400"/>
          </a:xfrm>
          <a:prstGeom prst="rect">
            <a:avLst/>
          </a:prstGeom>
          <a:solidFill>
            <a:srgbClr val="00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C182ACD4-91B6-4FC4-B4AC-4308D51B7211}"/>
              </a:ext>
            </a:extLst>
          </p:cNvPr>
          <p:cNvSpPr txBox="1"/>
          <p:nvPr/>
        </p:nvSpPr>
        <p:spPr>
          <a:xfrm>
            <a:off x="-2618583" y="1831488"/>
            <a:ext cx="1855627" cy="386964"/>
          </a:xfrm>
          <a:prstGeom prst="roundRect">
            <a:avLst>
              <a:gd name="adj" fmla="val 9585"/>
            </a:avLst>
          </a:prstGeom>
          <a:solidFill>
            <a:srgbClr val="00B0F0"/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ts val="2100"/>
              </a:lnSpc>
              <a:spcBef>
                <a:spcPts val="0"/>
              </a:spcBef>
              <a:spcAft>
                <a:spcPts val="0"/>
              </a:spcAft>
              <a:buClr>
                <a:prstClr val="black">
                  <a:lumMod val="75000"/>
                  <a:lumOff val="25000"/>
                </a:prstClr>
              </a:buClr>
              <a:buSzTx/>
              <a:buFontTx/>
              <a:buNone/>
              <a:tabLst/>
              <a:defRPr/>
            </a:pPr>
            <a:r>
              <a:rPr lang="ja-JP" altLang="en-US" sz="2000" b="1" dirty="0">
                <a:solidFill>
                  <a:prstClr val="white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統括</a:t>
            </a:r>
            <a:r>
              <a:rPr kumimoji="0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班用</a:t>
            </a:r>
            <a:endParaRPr kumimoji="0" lang="en-US" altLang="ja-JP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  <a:cs typeface="+mn-cs"/>
            </a:endParaRPr>
          </a:p>
        </p:txBody>
      </p:sp>
      <p:pic>
        <p:nvPicPr>
          <p:cNvPr id="20" name="Picture 2" descr="青の作業着を着た人のイラスト（男性）">
            <a:extLst>
              <a:ext uri="{FF2B5EF4-FFF2-40B4-BE49-F238E27FC236}">
                <a16:creationId xmlns:a16="http://schemas.microsoft.com/office/drawing/2014/main" id="{73D35CC9-F6D9-473A-9C69-A23ADD48261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88"/>
          <a:stretch/>
        </p:blipFill>
        <p:spPr bwMode="auto">
          <a:xfrm>
            <a:off x="-2063081" y="724941"/>
            <a:ext cx="747752" cy="110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6863DD3B-0056-47D3-A3F3-869A600A3C25}"/>
              </a:ext>
            </a:extLst>
          </p:cNvPr>
          <p:cNvSpPr/>
          <p:nvPr/>
        </p:nvSpPr>
        <p:spPr>
          <a:xfrm>
            <a:off x="7192010" y="1689473"/>
            <a:ext cx="6858000" cy="2794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pic>
        <p:nvPicPr>
          <p:cNvPr id="22" name="図 21">
            <a:extLst>
              <a:ext uri="{FF2B5EF4-FFF2-40B4-BE49-F238E27FC236}">
                <a16:creationId xmlns:a16="http://schemas.microsoft.com/office/drawing/2014/main" id="{78FF942A-2188-4B9F-9D04-47809B7B16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088"/>
          <a:stretch/>
        </p:blipFill>
        <p:spPr>
          <a:xfrm>
            <a:off x="-2105924" y="2497326"/>
            <a:ext cx="715380" cy="1100527"/>
          </a:xfrm>
          <a:prstGeom prst="rect">
            <a:avLst/>
          </a:prstGeom>
        </p:spPr>
      </p:pic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8EB90946-85CB-4D77-B687-DFEF1440BA8B}"/>
              </a:ext>
            </a:extLst>
          </p:cNvPr>
          <p:cNvSpPr txBox="1"/>
          <p:nvPr/>
        </p:nvSpPr>
        <p:spPr>
          <a:xfrm>
            <a:off x="-2676047" y="3600450"/>
            <a:ext cx="1855627" cy="386964"/>
          </a:xfrm>
          <a:prstGeom prst="roundRect">
            <a:avLst>
              <a:gd name="adj" fmla="val 9585"/>
            </a:avLst>
          </a:prstGeom>
          <a:solidFill>
            <a:srgbClr val="96AF96"/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ts val="2100"/>
              </a:lnSpc>
              <a:spcBef>
                <a:spcPts val="0"/>
              </a:spcBef>
              <a:spcAft>
                <a:spcPts val="0"/>
              </a:spcAft>
              <a:buClr>
                <a:prstClr val="black">
                  <a:lumMod val="75000"/>
                  <a:lumOff val="25000"/>
                </a:prstClr>
              </a:buClr>
              <a:buSzTx/>
              <a:buFontTx/>
              <a:buNone/>
              <a:tabLst/>
              <a:defRPr/>
            </a:pPr>
            <a:r>
              <a:rPr lang="ja-JP" altLang="en-US" sz="2000" b="1" dirty="0">
                <a:solidFill>
                  <a:prstClr val="white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情報</a:t>
            </a:r>
            <a:r>
              <a:rPr kumimoji="0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班用</a:t>
            </a:r>
            <a:endParaRPr kumimoji="0" lang="en-US" altLang="ja-JP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3A6F0FA6-59AA-4B83-AFBD-8786213C03E1}"/>
              </a:ext>
            </a:extLst>
          </p:cNvPr>
          <p:cNvSpPr txBox="1"/>
          <p:nvPr/>
        </p:nvSpPr>
        <p:spPr>
          <a:xfrm>
            <a:off x="-2686251" y="5584312"/>
            <a:ext cx="1855627" cy="386964"/>
          </a:xfrm>
          <a:prstGeom prst="roundRect">
            <a:avLst>
              <a:gd name="adj" fmla="val 9585"/>
            </a:avLst>
          </a:prstGeom>
          <a:solidFill>
            <a:srgbClr val="D27328"/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ts val="2100"/>
              </a:lnSpc>
              <a:spcBef>
                <a:spcPts val="0"/>
              </a:spcBef>
              <a:spcAft>
                <a:spcPts val="0"/>
              </a:spcAft>
              <a:buClr>
                <a:prstClr val="black">
                  <a:lumMod val="75000"/>
                  <a:lumOff val="25000"/>
                </a:prstClr>
              </a:buClr>
              <a:buSzTx/>
              <a:buFontTx/>
              <a:buNone/>
              <a:tabLst/>
              <a:defRPr/>
            </a:pPr>
            <a:r>
              <a:rPr kumimoji="0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避難誘導班用</a:t>
            </a:r>
            <a:endParaRPr kumimoji="0" lang="en-US" altLang="ja-JP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  <a:cs typeface="+mn-cs"/>
            </a:endParaRPr>
          </a:p>
        </p:txBody>
      </p:sp>
      <p:pic>
        <p:nvPicPr>
          <p:cNvPr id="25" name="Picture 4" descr="オレンジの作業着を着た人のイラスト（女性）">
            <a:extLst>
              <a:ext uri="{FF2B5EF4-FFF2-40B4-BE49-F238E27FC236}">
                <a16:creationId xmlns:a16="http://schemas.microsoft.com/office/drawing/2014/main" id="{95D15670-47A6-4A4C-874E-2D523866DC5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88"/>
          <a:stretch/>
        </p:blipFill>
        <p:spPr bwMode="auto">
          <a:xfrm>
            <a:off x="-2145037" y="4485640"/>
            <a:ext cx="773197" cy="1108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DE618B38-23BF-4629-B460-209C504C2DEB}"/>
              </a:ext>
            </a:extLst>
          </p:cNvPr>
          <p:cNvSpPr/>
          <p:nvPr/>
        </p:nvSpPr>
        <p:spPr>
          <a:xfrm>
            <a:off x="7192010" y="2279033"/>
            <a:ext cx="6858000" cy="279400"/>
          </a:xfrm>
          <a:prstGeom prst="rect">
            <a:avLst/>
          </a:prstGeom>
          <a:solidFill>
            <a:srgbClr val="FBE5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2B92A520-56DD-4FAD-B0FF-741B5583193C}"/>
              </a:ext>
            </a:extLst>
          </p:cNvPr>
          <p:cNvSpPr/>
          <p:nvPr/>
        </p:nvSpPr>
        <p:spPr>
          <a:xfrm>
            <a:off x="7192010" y="2868593"/>
            <a:ext cx="6858000" cy="279400"/>
          </a:xfrm>
          <a:prstGeom prst="rect">
            <a:avLst/>
          </a:prstGeom>
          <a:solidFill>
            <a:srgbClr val="CC9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06189546-2D13-4C4F-90BE-76A5663971FE}"/>
              </a:ext>
            </a:extLst>
          </p:cNvPr>
          <p:cNvSpPr/>
          <p:nvPr/>
        </p:nvSpPr>
        <p:spPr>
          <a:xfrm>
            <a:off x="7192010" y="3458153"/>
            <a:ext cx="6858000" cy="279400"/>
          </a:xfrm>
          <a:prstGeom prst="rect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cxnSp>
        <p:nvCxnSpPr>
          <p:cNvPr id="31" name="直線コネクタ 30">
            <a:extLst>
              <a:ext uri="{FF2B5EF4-FFF2-40B4-BE49-F238E27FC236}">
                <a16:creationId xmlns:a16="http://schemas.microsoft.com/office/drawing/2014/main" id="{38725A8E-5979-23C4-268E-015E14B73AA6}"/>
              </a:ext>
            </a:extLst>
          </p:cNvPr>
          <p:cNvCxnSpPr/>
          <p:nvPr/>
        </p:nvCxnSpPr>
        <p:spPr>
          <a:xfrm>
            <a:off x="0" y="4572000"/>
            <a:ext cx="6858000" cy="0"/>
          </a:xfrm>
          <a:prstGeom prst="line">
            <a:avLst/>
          </a:prstGeom>
          <a:ln w="19050">
            <a:solidFill>
              <a:schemeClr val="bg2">
                <a:lumMod val="9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095F5F84-1CF1-55AE-D8C1-E921B3AF9D0B}"/>
              </a:ext>
            </a:extLst>
          </p:cNvPr>
          <p:cNvSpPr/>
          <p:nvPr/>
        </p:nvSpPr>
        <p:spPr>
          <a:xfrm>
            <a:off x="5960745" y="36214"/>
            <a:ext cx="822341" cy="25487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>
                <a:solidFill>
                  <a:sysClr val="windowText" lastClr="000000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付属資料①</a:t>
            </a:r>
          </a:p>
        </p:txBody>
      </p:sp>
    </p:spTree>
    <p:extLst>
      <p:ext uri="{BB962C8B-B14F-4D97-AF65-F5344CB8AC3E}">
        <p14:creationId xmlns:p14="http://schemas.microsoft.com/office/powerpoint/2010/main" val="36773103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solidFill>
          <a:schemeClr val="accent4">
            <a:lumMod val="20000"/>
            <a:lumOff val="80000"/>
          </a:schemeClr>
        </a:solidFill>
        <a:ln w="12700">
          <a:noFill/>
        </a:ln>
      </a:spPr>
      <a:bodyPr wrap="square" rtlCol="0">
        <a:noAutofit/>
      </a:bodyPr>
      <a:lstStyle>
        <a:defPPr marL="0" marR="0" indent="0" algn="ctr" defTabSz="457200" rtl="0" eaLnBrk="1" fontAlgn="base" latinLnBrk="0" hangingPunct="1">
          <a:lnSpc>
            <a:spcPts val="1200"/>
          </a:lnSpc>
          <a:spcBef>
            <a:spcPts val="0"/>
          </a:spcBef>
          <a:spcAft>
            <a:spcPts val="0"/>
          </a:spcAft>
          <a:buClr>
            <a:prstClr val="black">
              <a:lumMod val="75000"/>
              <a:lumOff val="25000"/>
            </a:prstClr>
          </a:buClr>
          <a:buSzTx/>
          <a:buFontTx/>
          <a:buNone/>
          <a:tabLst/>
          <a:defRPr kumimoji="0" sz="1200" b="1" i="0" u="none" strike="noStrike" kern="1200" cap="none" spc="0" normalizeH="0" baseline="0" noProof="0" dirty="0" smtClean="0">
            <a:ln>
              <a:noFill/>
            </a:ln>
            <a:effectLst/>
            <a:uLnTx/>
            <a:uFillTx/>
            <a:latin typeface="游ゴシック" panose="020B0400000000000000" pitchFamily="50" charset="-128"/>
            <a:ea typeface="游ゴシック" panose="020B0400000000000000" pitchFamily="50" charset="-128"/>
            <a:cs typeface="+mn-cs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1807</TotalTime>
  <Words>36</Words>
  <PresentationFormat>レター サイズ 8.5x11 インチ</PresentationFormat>
  <Paragraphs>14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0" baseType="lpstr">
      <vt:lpstr>BIZ UDゴシック</vt:lpstr>
      <vt:lpstr>UD デジタル 教科書体 NK-B</vt:lpstr>
      <vt:lpstr>UD デジタル 教科書体 NK-R</vt:lpstr>
      <vt:lpstr>UD デジタル 教科書体 NP-B</vt:lpstr>
      <vt:lpstr>游ゴシック</vt:lpstr>
      <vt:lpstr>Arial</vt:lpstr>
      <vt:lpstr>Calibri</vt:lpstr>
      <vt:lpstr>Calibri Light</vt:lpstr>
      <vt:lpstr>Office テーマ</vt:lpstr>
      <vt:lpstr>　　　　　　訓練 アクションカード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2022-08-18T06:56:32Z</cp:lastPrinted>
  <dcterms:created xsi:type="dcterms:W3CDTF">2021-12-05T01:02:20Z</dcterms:created>
  <dcterms:modified xsi:type="dcterms:W3CDTF">2022-08-30T01:51:34Z</dcterms:modified>
</cp:coreProperties>
</file>