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
  </p:notesMasterIdLst>
  <p:sldIdLst>
    <p:sldId id="272" r:id="rId2"/>
    <p:sldId id="270" r:id="rId3"/>
    <p:sldId id="271" r:id="rId4"/>
  </p:sldIdLst>
  <p:sldSz cx="10907713" cy="15335250"/>
  <p:notesSz cx="10234613" cy="14663738"/>
  <p:defaultTextStyle>
    <a:defPPr>
      <a:defRPr lang="ja-JP"/>
    </a:defPPr>
    <a:lvl1pPr marL="0" algn="l" defTabSz="1431297" rtl="0" eaLnBrk="1" latinLnBrk="0" hangingPunct="1">
      <a:defRPr kumimoji="1" sz="2818" kern="1200">
        <a:solidFill>
          <a:schemeClr val="tx1"/>
        </a:solidFill>
        <a:latin typeface="+mn-lt"/>
        <a:ea typeface="+mn-ea"/>
        <a:cs typeface="+mn-cs"/>
      </a:defRPr>
    </a:lvl1pPr>
    <a:lvl2pPr marL="715649" algn="l" defTabSz="1431297" rtl="0" eaLnBrk="1" latinLnBrk="0" hangingPunct="1">
      <a:defRPr kumimoji="1" sz="2818" kern="1200">
        <a:solidFill>
          <a:schemeClr val="tx1"/>
        </a:solidFill>
        <a:latin typeface="+mn-lt"/>
        <a:ea typeface="+mn-ea"/>
        <a:cs typeface="+mn-cs"/>
      </a:defRPr>
    </a:lvl2pPr>
    <a:lvl3pPr marL="1431297" algn="l" defTabSz="1431297" rtl="0" eaLnBrk="1" latinLnBrk="0" hangingPunct="1">
      <a:defRPr kumimoji="1" sz="2818" kern="1200">
        <a:solidFill>
          <a:schemeClr val="tx1"/>
        </a:solidFill>
        <a:latin typeface="+mn-lt"/>
        <a:ea typeface="+mn-ea"/>
        <a:cs typeface="+mn-cs"/>
      </a:defRPr>
    </a:lvl3pPr>
    <a:lvl4pPr marL="2146947" algn="l" defTabSz="1431297" rtl="0" eaLnBrk="1" latinLnBrk="0" hangingPunct="1">
      <a:defRPr kumimoji="1" sz="2818" kern="1200">
        <a:solidFill>
          <a:schemeClr val="tx1"/>
        </a:solidFill>
        <a:latin typeface="+mn-lt"/>
        <a:ea typeface="+mn-ea"/>
        <a:cs typeface="+mn-cs"/>
      </a:defRPr>
    </a:lvl4pPr>
    <a:lvl5pPr marL="2862596" algn="l" defTabSz="1431297" rtl="0" eaLnBrk="1" latinLnBrk="0" hangingPunct="1">
      <a:defRPr kumimoji="1" sz="2818" kern="1200">
        <a:solidFill>
          <a:schemeClr val="tx1"/>
        </a:solidFill>
        <a:latin typeface="+mn-lt"/>
        <a:ea typeface="+mn-ea"/>
        <a:cs typeface="+mn-cs"/>
      </a:defRPr>
    </a:lvl5pPr>
    <a:lvl6pPr marL="3578244" algn="l" defTabSz="1431297" rtl="0" eaLnBrk="1" latinLnBrk="0" hangingPunct="1">
      <a:defRPr kumimoji="1" sz="2818" kern="1200">
        <a:solidFill>
          <a:schemeClr val="tx1"/>
        </a:solidFill>
        <a:latin typeface="+mn-lt"/>
        <a:ea typeface="+mn-ea"/>
        <a:cs typeface="+mn-cs"/>
      </a:defRPr>
    </a:lvl6pPr>
    <a:lvl7pPr marL="4293893" algn="l" defTabSz="1431297" rtl="0" eaLnBrk="1" latinLnBrk="0" hangingPunct="1">
      <a:defRPr kumimoji="1" sz="2818" kern="1200">
        <a:solidFill>
          <a:schemeClr val="tx1"/>
        </a:solidFill>
        <a:latin typeface="+mn-lt"/>
        <a:ea typeface="+mn-ea"/>
        <a:cs typeface="+mn-cs"/>
      </a:defRPr>
    </a:lvl7pPr>
    <a:lvl8pPr marL="5009542" algn="l" defTabSz="1431297" rtl="0" eaLnBrk="1" latinLnBrk="0" hangingPunct="1">
      <a:defRPr kumimoji="1" sz="2818" kern="1200">
        <a:solidFill>
          <a:schemeClr val="tx1"/>
        </a:solidFill>
        <a:latin typeface="+mn-lt"/>
        <a:ea typeface="+mn-ea"/>
        <a:cs typeface="+mn-cs"/>
      </a:defRPr>
    </a:lvl8pPr>
    <a:lvl9pPr marL="5725190" algn="l" defTabSz="1431297" rtl="0" eaLnBrk="1" latinLnBrk="0" hangingPunct="1">
      <a:defRPr kumimoji="1" sz="281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9" userDrawn="1">
          <p15:clr>
            <a:srgbClr val="A4A3A4"/>
          </p15:clr>
        </p15:guide>
        <p15:guide id="2" pos="5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由美" initials="太田" lastIdx="1" clrIdx="0">
    <p:extLst>
      <p:ext uri="{19B8F6BF-5375-455C-9EA6-DF929625EA0E}">
        <p15:presenceInfo xmlns:p15="http://schemas.microsoft.com/office/powerpoint/2012/main" userId="ab2e1bf3ec2c2a2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EFFF"/>
    <a:srgbClr val="FFE7FF"/>
    <a:srgbClr val="F0F9FF"/>
    <a:srgbClr val="FF99FF"/>
    <a:srgbClr val="FFCCFF"/>
    <a:srgbClr val="FF00FF"/>
    <a:srgbClr val="EBEBFF"/>
    <a:srgbClr val="0099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876" y="36"/>
      </p:cViewPr>
      <p:guideLst>
        <p:guide orient="horz" pos="4829"/>
        <p:guide pos="5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434997" cy="735733"/>
          </a:xfrm>
          <a:prstGeom prst="rect">
            <a:avLst/>
          </a:prstGeom>
        </p:spPr>
        <p:txBody>
          <a:bodyPr vert="horz" lIns="136117" tIns="68056" rIns="136117" bIns="68056" rtlCol="0"/>
          <a:lstStyle>
            <a:lvl1pPr algn="l">
              <a:defRPr sz="1600"/>
            </a:lvl1pPr>
          </a:lstStyle>
          <a:p>
            <a:endParaRPr kumimoji="1" lang="ja-JP" altLang="en-US"/>
          </a:p>
        </p:txBody>
      </p:sp>
      <p:sp>
        <p:nvSpPr>
          <p:cNvPr id="3" name="日付プレースホルダー 2"/>
          <p:cNvSpPr>
            <a:spLocks noGrp="1"/>
          </p:cNvSpPr>
          <p:nvPr>
            <p:ph type="dt" idx="1"/>
          </p:nvPr>
        </p:nvSpPr>
        <p:spPr>
          <a:xfrm>
            <a:off x="5797250" y="2"/>
            <a:ext cx="4434997" cy="735733"/>
          </a:xfrm>
          <a:prstGeom prst="rect">
            <a:avLst/>
          </a:prstGeom>
        </p:spPr>
        <p:txBody>
          <a:bodyPr vert="horz" lIns="136117" tIns="68056" rIns="136117" bIns="68056" rtlCol="0"/>
          <a:lstStyle>
            <a:lvl1pPr algn="r">
              <a:defRPr sz="1600"/>
            </a:lvl1pPr>
          </a:lstStyle>
          <a:p>
            <a:fld id="{70F99883-74AE-4A2C-81B7-5B86A08198C0}" type="datetimeFigureOut">
              <a:rPr kumimoji="1" lang="ja-JP" altLang="en-US" smtClean="0"/>
              <a:t>2020/6/11</a:t>
            </a:fld>
            <a:endParaRPr kumimoji="1" lang="ja-JP" altLang="en-US"/>
          </a:p>
        </p:txBody>
      </p:sp>
      <p:sp>
        <p:nvSpPr>
          <p:cNvPr id="4" name="スライド イメージ プレースホルダー 3"/>
          <p:cNvSpPr>
            <a:spLocks noGrp="1" noRot="1" noChangeAspect="1"/>
          </p:cNvSpPr>
          <p:nvPr>
            <p:ph type="sldImg" idx="2"/>
          </p:nvPr>
        </p:nvSpPr>
        <p:spPr>
          <a:xfrm>
            <a:off x="3355975" y="1830388"/>
            <a:ext cx="3522663" cy="4951412"/>
          </a:xfrm>
          <a:prstGeom prst="rect">
            <a:avLst/>
          </a:prstGeom>
          <a:noFill/>
          <a:ln w="12700">
            <a:solidFill>
              <a:prstClr val="black"/>
            </a:solidFill>
          </a:ln>
        </p:spPr>
        <p:txBody>
          <a:bodyPr vert="horz" lIns="136117" tIns="68056" rIns="136117" bIns="68056" rtlCol="0" anchor="ctr"/>
          <a:lstStyle/>
          <a:p>
            <a:endParaRPr lang="ja-JP" altLang="en-US"/>
          </a:p>
        </p:txBody>
      </p:sp>
      <p:sp>
        <p:nvSpPr>
          <p:cNvPr id="5" name="ノート プレースホルダー 4"/>
          <p:cNvSpPr>
            <a:spLocks noGrp="1"/>
          </p:cNvSpPr>
          <p:nvPr>
            <p:ph type="body" sz="quarter" idx="3"/>
          </p:nvPr>
        </p:nvSpPr>
        <p:spPr>
          <a:xfrm>
            <a:off x="1023462" y="7056927"/>
            <a:ext cx="8187690" cy="5773847"/>
          </a:xfrm>
          <a:prstGeom prst="rect">
            <a:avLst/>
          </a:prstGeom>
        </p:spPr>
        <p:txBody>
          <a:bodyPr vert="horz" lIns="136117" tIns="68056" rIns="136117" bIns="680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13928012"/>
            <a:ext cx="4434997" cy="735732"/>
          </a:xfrm>
          <a:prstGeom prst="rect">
            <a:avLst/>
          </a:prstGeom>
        </p:spPr>
        <p:txBody>
          <a:bodyPr vert="horz" lIns="136117" tIns="68056" rIns="136117" bIns="68056" rtlCol="0" anchor="b"/>
          <a:lstStyle>
            <a:lvl1pPr algn="l">
              <a:defRPr sz="1600"/>
            </a:lvl1pPr>
          </a:lstStyle>
          <a:p>
            <a:endParaRPr kumimoji="1" lang="ja-JP" altLang="en-US"/>
          </a:p>
        </p:txBody>
      </p:sp>
      <p:sp>
        <p:nvSpPr>
          <p:cNvPr id="7" name="スライド番号プレースホルダー 6"/>
          <p:cNvSpPr>
            <a:spLocks noGrp="1"/>
          </p:cNvSpPr>
          <p:nvPr>
            <p:ph type="sldNum" sz="quarter" idx="5"/>
          </p:nvPr>
        </p:nvSpPr>
        <p:spPr>
          <a:xfrm>
            <a:off x="5797250" y="13928012"/>
            <a:ext cx="4434997" cy="735732"/>
          </a:xfrm>
          <a:prstGeom prst="rect">
            <a:avLst/>
          </a:prstGeom>
        </p:spPr>
        <p:txBody>
          <a:bodyPr vert="horz" lIns="136117" tIns="68056" rIns="136117" bIns="68056" rtlCol="0" anchor="b"/>
          <a:lstStyle>
            <a:lvl1pPr algn="r">
              <a:defRPr sz="16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431297" rtl="0" eaLnBrk="1" latinLnBrk="0" hangingPunct="1">
      <a:defRPr kumimoji="1" sz="1878" kern="1200">
        <a:solidFill>
          <a:schemeClr val="tx1"/>
        </a:solidFill>
        <a:latin typeface="+mn-lt"/>
        <a:ea typeface="+mn-ea"/>
        <a:cs typeface="+mn-cs"/>
      </a:defRPr>
    </a:lvl1pPr>
    <a:lvl2pPr marL="715649" algn="l" defTabSz="1431297" rtl="0" eaLnBrk="1" latinLnBrk="0" hangingPunct="1">
      <a:defRPr kumimoji="1" sz="1878" kern="1200">
        <a:solidFill>
          <a:schemeClr val="tx1"/>
        </a:solidFill>
        <a:latin typeface="+mn-lt"/>
        <a:ea typeface="+mn-ea"/>
        <a:cs typeface="+mn-cs"/>
      </a:defRPr>
    </a:lvl2pPr>
    <a:lvl3pPr marL="1431297" algn="l" defTabSz="1431297" rtl="0" eaLnBrk="1" latinLnBrk="0" hangingPunct="1">
      <a:defRPr kumimoji="1" sz="1878" kern="1200">
        <a:solidFill>
          <a:schemeClr val="tx1"/>
        </a:solidFill>
        <a:latin typeface="+mn-lt"/>
        <a:ea typeface="+mn-ea"/>
        <a:cs typeface="+mn-cs"/>
      </a:defRPr>
    </a:lvl3pPr>
    <a:lvl4pPr marL="2146947" algn="l" defTabSz="1431297" rtl="0" eaLnBrk="1" latinLnBrk="0" hangingPunct="1">
      <a:defRPr kumimoji="1" sz="1878" kern="1200">
        <a:solidFill>
          <a:schemeClr val="tx1"/>
        </a:solidFill>
        <a:latin typeface="+mn-lt"/>
        <a:ea typeface="+mn-ea"/>
        <a:cs typeface="+mn-cs"/>
      </a:defRPr>
    </a:lvl4pPr>
    <a:lvl5pPr marL="2862596" algn="l" defTabSz="1431297" rtl="0" eaLnBrk="1" latinLnBrk="0" hangingPunct="1">
      <a:defRPr kumimoji="1" sz="1878" kern="1200">
        <a:solidFill>
          <a:schemeClr val="tx1"/>
        </a:solidFill>
        <a:latin typeface="+mn-lt"/>
        <a:ea typeface="+mn-ea"/>
        <a:cs typeface="+mn-cs"/>
      </a:defRPr>
    </a:lvl5pPr>
    <a:lvl6pPr marL="3578244" algn="l" defTabSz="1431297" rtl="0" eaLnBrk="1" latinLnBrk="0" hangingPunct="1">
      <a:defRPr kumimoji="1" sz="1878" kern="1200">
        <a:solidFill>
          <a:schemeClr val="tx1"/>
        </a:solidFill>
        <a:latin typeface="+mn-lt"/>
        <a:ea typeface="+mn-ea"/>
        <a:cs typeface="+mn-cs"/>
      </a:defRPr>
    </a:lvl6pPr>
    <a:lvl7pPr marL="4293893" algn="l" defTabSz="1431297" rtl="0" eaLnBrk="1" latinLnBrk="0" hangingPunct="1">
      <a:defRPr kumimoji="1" sz="1878" kern="1200">
        <a:solidFill>
          <a:schemeClr val="tx1"/>
        </a:solidFill>
        <a:latin typeface="+mn-lt"/>
        <a:ea typeface="+mn-ea"/>
        <a:cs typeface="+mn-cs"/>
      </a:defRPr>
    </a:lvl7pPr>
    <a:lvl8pPr marL="5009542" algn="l" defTabSz="1431297" rtl="0" eaLnBrk="1" latinLnBrk="0" hangingPunct="1">
      <a:defRPr kumimoji="1" sz="1878" kern="1200">
        <a:solidFill>
          <a:schemeClr val="tx1"/>
        </a:solidFill>
        <a:latin typeface="+mn-lt"/>
        <a:ea typeface="+mn-ea"/>
        <a:cs typeface="+mn-cs"/>
      </a:defRPr>
    </a:lvl8pPr>
    <a:lvl9pPr marL="5725190" algn="l" defTabSz="1431297" rtl="0" eaLnBrk="1" latinLnBrk="0" hangingPunct="1">
      <a:defRPr kumimoji="1" sz="187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18079" y="2509729"/>
            <a:ext cx="9271556" cy="5338939"/>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1363465" y="8054558"/>
            <a:ext cx="8180784" cy="3702468"/>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50491" y="4082110"/>
            <a:ext cx="9406733" cy="973099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832" y="816461"/>
            <a:ext cx="2351975" cy="12995916"/>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49906" y="816461"/>
            <a:ext cx="6919580" cy="12995916"/>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50491" y="4082110"/>
            <a:ext cx="9406733" cy="973099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44226" y="3823169"/>
            <a:ext cx="9407902" cy="6379037"/>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44226" y="10262553"/>
            <a:ext cx="9407902" cy="3354584"/>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9907" y="4082299"/>
            <a:ext cx="4635777" cy="97300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522031" y="4082299"/>
            <a:ext cx="4635777" cy="97300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51327" y="816463"/>
            <a:ext cx="9407902" cy="2964106"/>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51327" y="3759267"/>
            <a:ext cx="4614473" cy="1842359"/>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751327" y="5601626"/>
            <a:ext cx="4614473" cy="8239149"/>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522030" y="3759267"/>
            <a:ext cx="4637199" cy="1842359"/>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5522030" y="5601626"/>
            <a:ext cx="4637199" cy="8239149"/>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8"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4"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3"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1327" y="1022351"/>
            <a:ext cx="3518021" cy="3578225"/>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4637199" y="2207995"/>
            <a:ext cx="5522030" cy="10897967"/>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51327" y="4600575"/>
            <a:ext cx="3518021" cy="8523134"/>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51327" y="1022351"/>
            <a:ext cx="3518021" cy="3578225"/>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637199" y="2207995"/>
            <a:ext cx="5522030" cy="10897967"/>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751327" y="4600575"/>
            <a:ext cx="3518021" cy="8523134"/>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317" name="図 3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6417" y="13141811"/>
            <a:ext cx="1001480" cy="751110"/>
          </a:xfrm>
          <a:prstGeom prst="rect">
            <a:avLst/>
          </a:prstGeom>
          <a:ln>
            <a:solidFill>
              <a:schemeClr val="tx1"/>
            </a:solidFill>
          </a:ln>
        </p:spPr>
      </p:pic>
      <p:pic>
        <p:nvPicPr>
          <p:cNvPr id="378" name="Picture 2" descr="æ´ªæ°´ã®ç¶æ³"/>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8694" y="10577307"/>
            <a:ext cx="989010" cy="61150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79" name="Picture 2" descr="http://www.ktr.mlit.go.jp/hitachi/images/kasen/jigyou-kaisyu-3-4p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69247" y="8781007"/>
            <a:ext cx="1029326" cy="80058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80" name="Picture 2" descr="http://www.ktr.mlit.go.jp/hitachi/images/kasen/jigyou-kaisyu-3-3p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1407" y="6990808"/>
            <a:ext cx="1028433" cy="8023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13" name="正方形/長方形 212">
            <a:extLst>
              <a:ext uri="{FF2B5EF4-FFF2-40B4-BE49-F238E27FC236}">
                <a16:creationId xmlns:a16="http://schemas.microsoft.com/office/drawing/2014/main" id="{DBAB457A-B25B-49EF-B230-C98D86788C16}"/>
              </a:ext>
            </a:extLst>
          </p:cNvPr>
          <p:cNvSpPr/>
          <p:nvPr/>
        </p:nvSpPr>
        <p:spPr>
          <a:xfrm>
            <a:off x="201691" y="522402"/>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grpSp>
          <p:nvGrpSpPr>
            <p:cNvPr id="11" name="グループ化 10">
              <a:extLst>
                <a:ext uri="{FF2B5EF4-FFF2-40B4-BE49-F238E27FC236}">
                  <a16:creationId xmlns:a16="http://schemas.microsoft.com/office/drawing/2014/main" id="{563AB100-3B2A-4CFA-87AC-061566CF6EA9}"/>
                </a:ext>
              </a:extLst>
            </p:cNvPr>
            <p:cNvGrpSpPr/>
            <p:nvPr/>
          </p:nvGrpSpPr>
          <p:grpSpPr>
            <a:xfrm>
              <a:off x="1095312" y="2940191"/>
              <a:ext cx="1263783" cy="501599"/>
              <a:chOff x="1095312" y="2940191"/>
              <a:chExt cx="1263783" cy="501599"/>
            </a:xfrm>
          </p:grpSpPr>
          <p:sp>
            <p:nvSpPr>
              <p:cNvPr id="16" name="テキスト ボックス 15">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163" name="正方形/長方形 162">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164" name="正方形/長方形 163">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grpSp>
        <p:nvGrpSpPr>
          <p:cNvPr id="36" name="グループ化 35">
            <a:extLst>
              <a:ext uri="{FF2B5EF4-FFF2-40B4-BE49-F238E27FC236}">
                <a16:creationId xmlns:a16="http://schemas.microsoft.com/office/drawing/2014/main" id="{91551846-863B-413D-99F1-13F2BA1073D3}"/>
              </a:ext>
            </a:extLst>
          </p:cNvPr>
          <p:cNvGrpSpPr/>
          <p:nvPr/>
        </p:nvGrpSpPr>
        <p:grpSpPr>
          <a:xfrm>
            <a:off x="3833461" y="2368113"/>
            <a:ext cx="2975822" cy="11731917"/>
            <a:chOff x="3833461" y="2368113"/>
            <a:chExt cx="2975822" cy="11731917"/>
          </a:xfrm>
        </p:grpSpPr>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765467"/>
              <a:ext cx="2118117" cy="513485"/>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342" name="テキスト ボックス 341">
              <a:extLst>
                <a:ext uri="{FF2B5EF4-FFF2-40B4-BE49-F238E27FC236}">
                  <a16:creationId xmlns:a16="http://schemas.microsoft.com/office/drawing/2014/main" id="{24EE0697-EB33-4B3B-9130-13FE79E4ECDA}"/>
                </a:ext>
              </a:extLst>
            </p:cNvPr>
            <p:cNvSpPr txBox="1"/>
            <p:nvPr/>
          </p:nvSpPr>
          <p:spPr>
            <a:xfrm>
              <a:off x="3833461" y="4304295"/>
              <a:ext cx="967280"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764081"/>
              <a:ext cx="365476" cy="998504"/>
            </a:xfrm>
            <a:prstGeom prst="rect">
              <a:avLst/>
            </a:prstGeom>
          </p:spPr>
        </p:pic>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75587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381"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Tree>
    <p:extLst>
      <p:ext uri="{BB962C8B-B14F-4D97-AF65-F5344CB8AC3E}">
        <p14:creationId xmlns:p14="http://schemas.microsoft.com/office/powerpoint/2010/main" val="707009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391" name="図 39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6417" y="13141811"/>
            <a:ext cx="1001480" cy="751110"/>
          </a:xfrm>
          <a:prstGeom prst="rect">
            <a:avLst/>
          </a:prstGeom>
          <a:ln>
            <a:solidFill>
              <a:schemeClr val="tx1"/>
            </a:solidFill>
          </a:ln>
        </p:spPr>
      </p:pic>
      <p:pic>
        <p:nvPicPr>
          <p:cNvPr id="378" name="Picture 2" descr="æ´ªæ°´ã®ç¶æ³"/>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8694" y="10577307"/>
            <a:ext cx="989010" cy="61150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79" name="Picture 2" descr="http://www.ktr.mlit.go.jp/hitachi/images/kasen/jigyou-kaisyu-3-4p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69247" y="8781007"/>
            <a:ext cx="1029326" cy="80058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80" name="Picture 2" descr="http://www.ktr.mlit.go.jp/hitachi/images/kasen/jigyou-kaisyu-3-3p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1407" y="6990808"/>
            <a:ext cx="1028433" cy="8023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13" name="正方形/長方形 212">
            <a:extLst>
              <a:ext uri="{FF2B5EF4-FFF2-40B4-BE49-F238E27FC236}">
                <a16:creationId xmlns:a16="http://schemas.microsoft.com/office/drawing/2014/main" id="{DBAB457A-B25B-49EF-B230-C98D86788C16}"/>
              </a:ext>
            </a:extLst>
          </p:cNvPr>
          <p:cNvSpPr/>
          <p:nvPr/>
        </p:nvSpPr>
        <p:spPr>
          <a:xfrm>
            <a:off x="201691" y="522402"/>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765467"/>
            <a:ext cx="2118117" cy="513485"/>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328" name="テキスト ボックス 327">
            <a:extLst>
              <a:ext uri="{FF2B5EF4-FFF2-40B4-BE49-F238E27FC236}">
                <a16:creationId xmlns:a16="http://schemas.microsoft.com/office/drawing/2014/main" id="{BF5B368E-E3E7-4ECD-A2DB-A5E5C33EACAB}"/>
              </a:ext>
            </a:extLst>
          </p:cNvPr>
          <p:cNvSpPr txBox="1"/>
          <p:nvPr/>
        </p:nvSpPr>
        <p:spPr>
          <a:xfrm>
            <a:off x="4347049" y="3741243"/>
            <a:ext cx="640117"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grpSp>
        <p:nvGrpSpPr>
          <p:cNvPr id="243" name="グループ化 242"/>
          <p:cNvGrpSpPr/>
          <p:nvPr/>
        </p:nvGrpSpPr>
        <p:grpSpPr>
          <a:xfrm>
            <a:off x="4276320" y="6825428"/>
            <a:ext cx="2448000" cy="314270"/>
            <a:chOff x="4282094" y="5397701"/>
            <a:chExt cx="2448000" cy="314270"/>
          </a:xfrm>
        </p:grpSpPr>
        <p:sp>
          <p:nvSpPr>
            <p:cNvPr id="317" name="四角形: メモ 316">
              <a:extLst>
                <a:ext uri="{FF2B5EF4-FFF2-40B4-BE49-F238E27FC236}">
                  <a16:creationId xmlns:a16="http://schemas.microsoft.com/office/drawing/2014/main" id="{6A0F338D-AC64-48FB-A974-EB8CD16DD17D}"/>
                </a:ext>
              </a:extLst>
            </p:cNvPr>
            <p:cNvSpPr/>
            <p:nvPr/>
          </p:nvSpPr>
          <p:spPr>
            <a:xfrm>
              <a:off x="4282094" y="5411548"/>
              <a:ext cx="2448000" cy="300423"/>
            </a:xfrm>
            <a:prstGeom prst="foldedCorner">
              <a:avLst/>
            </a:prstGeom>
            <a:solidFill>
              <a:srgbClr val="FFCC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18000" rtlCol="0" anchor="ctr"/>
            <a:lstStyle/>
            <a:p>
              <a:pPr>
                <a:lnSpc>
                  <a:spcPts val="1800"/>
                </a:lnSpc>
              </a:pPr>
              <a:r>
                <a:rPr lang="ja-JP" altLang="en-US" sz="1000" b="1" dirty="0">
                  <a:solidFill>
                    <a:schemeClr val="tx1"/>
                  </a:solidFill>
                  <a:latin typeface="Meiryo UI" panose="020B0604030504040204" pitchFamily="50" charset="-128"/>
                  <a:ea typeface="Meiryo UI" panose="020B0604030504040204" pitchFamily="50" charset="-128"/>
                </a:rPr>
                <a:t>エ．今後の台風を</a:t>
              </a:r>
              <a:r>
                <a:rPr kumimoji="1" lang="ja-JP" altLang="en-US" sz="1000" b="1" dirty="0">
                  <a:solidFill>
                    <a:schemeClr val="tx1"/>
                  </a:solidFill>
                  <a:latin typeface="Meiryo UI" panose="020B0604030504040204" pitchFamily="50" charset="-128"/>
                  <a:ea typeface="Meiryo UI" panose="020B0604030504040204" pitchFamily="50" charset="-128"/>
                </a:rPr>
                <a:t>調べ始める</a:t>
              </a:r>
            </a:p>
          </p:txBody>
        </p:sp>
        <p:sp>
          <p:nvSpPr>
            <p:cNvPr id="330" name="テキスト ボックス 329">
              <a:extLst>
                <a:ext uri="{FF2B5EF4-FFF2-40B4-BE49-F238E27FC236}">
                  <a16:creationId xmlns:a16="http://schemas.microsoft.com/office/drawing/2014/main" id="{08C80496-2B82-4345-85FC-A3F501B1F560}"/>
                </a:ext>
              </a:extLst>
            </p:cNvPr>
            <p:cNvSpPr txBox="1"/>
            <p:nvPr/>
          </p:nvSpPr>
          <p:spPr>
            <a:xfrm>
              <a:off x="4520005" y="5397701"/>
              <a:ext cx="1678967" cy="184666"/>
            </a:xfrm>
            <a:prstGeom prst="rect">
              <a:avLst/>
            </a:prstGeom>
            <a:noFill/>
          </p:spPr>
          <p:txBody>
            <a:bodyPr wrap="square" rtlCol="0">
              <a:spAutoFit/>
            </a:bodyPr>
            <a:lstStyle/>
            <a:p>
              <a:r>
                <a:rPr lang="ja-JP" altLang="en-US" sz="600" b="1" dirty="0">
                  <a:latin typeface="Meiryo UI" panose="020B0604030504040204" pitchFamily="50" charset="-128"/>
                  <a:ea typeface="Meiryo UI" panose="020B0604030504040204" pitchFamily="50" charset="-128"/>
                </a:rPr>
                <a:t>   こんご　 　  たいふう　　しら　　はじ</a:t>
              </a:r>
            </a:p>
          </p:txBody>
        </p:sp>
      </p:grpSp>
      <p:sp>
        <p:nvSpPr>
          <p:cNvPr id="342" name="テキスト ボックス 341">
            <a:extLst>
              <a:ext uri="{FF2B5EF4-FFF2-40B4-BE49-F238E27FC236}">
                <a16:creationId xmlns:a16="http://schemas.microsoft.com/office/drawing/2014/main" id="{24EE0697-EB33-4B3B-9130-13FE79E4ECDA}"/>
              </a:ext>
            </a:extLst>
          </p:cNvPr>
          <p:cNvSpPr txBox="1"/>
          <p:nvPr/>
        </p:nvSpPr>
        <p:spPr>
          <a:xfrm>
            <a:off x="3833461" y="4304295"/>
            <a:ext cx="967280"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764081"/>
            <a:ext cx="365476" cy="998504"/>
          </a:xfrm>
          <a:prstGeom prst="rect">
            <a:avLst/>
          </a:prstGeom>
        </p:spPr>
      </p:pic>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75587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381" name="object 323"/>
          <p:cNvSpPr txBox="1"/>
          <p:nvPr/>
        </p:nvSpPr>
        <p:spPr>
          <a:xfrm>
            <a:off x="4276320" y="5311964"/>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379095" algn="l"/>
                <a:tab pos="676275" algn="l"/>
                <a:tab pos="107378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あんぜん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どう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marR="1270">
              <a:lnSpc>
                <a:spcPct val="100000"/>
              </a:lnSpc>
            </a:pPr>
            <a:r>
              <a:rPr sz="1000" b="1" dirty="0">
                <a:latin typeface="Meiryo UI" panose="020B0604030504040204" pitchFamily="50" charset="-128"/>
                <a:ea typeface="Meiryo UI" panose="020B0604030504040204" pitchFamily="50" charset="-128"/>
                <a:cs typeface="HG丸ｺﾞｼｯｸM-PRO"/>
              </a:rPr>
              <a:t>ア. </a:t>
            </a:r>
            <a:r>
              <a:rPr sz="1000" b="1" dirty="0" err="1">
                <a:latin typeface="Meiryo UI" panose="020B0604030504040204" pitchFamily="50" charset="-128"/>
                <a:ea typeface="Meiryo UI" panose="020B0604030504040204" pitchFamily="50" charset="-128"/>
                <a:cs typeface="HG丸ｺﾞｼｯｸM-PRO"/>
              </a:rPr>
              <a:t>安全な所へ移動を始める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2" name="object 322"/>
          <p:cNvSpPr txBox="1"/>
          <p:nvPr/>
        </p:nvSpPr>
        <p:spPr>
          <a:xfrm>
            <a:off x="4276320" y="581645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3820">
              <a:lnSpc>
                <a:spcPct val="100000"/>
              </a:lnSpc>
              <a:tabLst>
                <a:tab pos="808990" algn="l"/>
                <a:tab pos="122174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ふく</a:t>
            </a:r>
            <a:r>
              <a:rPr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そう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が</a:t>
            </a:r>
          </a:p>
          <a:p>
            <a:pPr>
              <a:lnSpc>
                <a:spcPct val="100000"/>
              </a:lnSpc>
            </a:pPr>
            <a:r>
              <a:rPr sz="1000" b="1" dirty="0">
                <a:latin typeface="Meiryo UI" panose="020B0604030504040204" pitchFamily="50" charset="-128"/>
                <a:ea typeface="Meiryo UI" panose="020B0604030504040204" pitchFamily="50" charset="-128"/>
                <a:cs typeface="HG丸ｺﾞｼｯｸM-PRO"/>
              </a:rPr>
              <a:t>イ. </a:t>
            </a:r>
            <a:r>
              <a:rPr sz="1000" b="1" dirty="0" err="1">
                <a:latin typeface="Meiryo UI" panose="020B0604030504040204" pitchFamily="50" charset="-128"/>
                <a:ea typeface="Meiryo UI" panose="020B0604030504040204" pitchFamily="50" charset="-128"/>
                <a:cs typeface="HG丸ｺﾞｼｯｸM-PRO"/>
              </a:rPr>
              <a:t>避難しやすい服装に着替える</a:t>
            </a:r>
            <a:endParaRPr sz="1000" b="1" dirty="0">
              <a:latin typeface="Meiryo UI" panose="020B0604030504040204" pitchFamily="50" charset="-128"/>
              <a:ea typeface="Meiryo UI" panose="020B0604030504040204" pitchFamily="50" charset="-128"/>
              <a:cs typeface="HG丸ｺﾞｼｯｸM-PRO"/>
            </a:endParaRPr>
          </a:p>
        </p:txBody>
      </p:sp>
      <p:sp>
        <p:nvSpPr>
          <p:cNvPr id="383" name="object 319"/>
          <p:cNvSpPr txBox="1"/>
          <p:nvPr/>
        </p:nvSpPr>
        <p:spPr>
          <a:xfrm>
            <a:off x="4276320" y="6320940"/>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6360">
              <a:lnSpc>
                <a:spcPct val="100000"/>
              </a:lnSpc>
              <a:tabLst>
                <a:tab pos="511809" algn="l"/>
                <a:tab pos="810260" algn="l"/>
                <a:tab pos="1191260" algn="l"/>
                <a:tab pos="1438275" algn="l"/>
                <a:tab pos="1717039"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も</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もの</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じゅんび</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ウ. </a:t>
            </a:r>
            <a:r>
              <a:rPr sz="1000" b="1" dirty="0" err="1">
                <a:latin typeface="Meiryo UI" panose="020B0604030504040204" pitchFamily="50" charset="-128"/>
                <a:ea typeface="Meiryo UI" panose="020B0604030504040204" pitchFamily="50" charset="-128"/>
                <a:cs typeface="HG丸ｺﾞｼｯｸM-PRO"/>
              </a:rPr>
              <a:t>避難する時に持って行く物を準備する</a:t>
            </a:r>
            <a:endParaRPr sz="1000" b="1" dirty="0">
              <a:latin typeface="Meiryo UI" panose="020B0604030504040204" pitchFamily="50" charset="-128"/>
              <a:ea typeface="Meiryo UI" panose="020B0604030504040204" pitchFamily="50" charset="-128"/>
              <a:cs typeface="HG丸ｺﾞｼｯｸM-PRO"/>
            </a:endParaRPr>
          </a:p>
        </p:txBody>
      </p:sp>
      <p:sp>
        <p:nvSpPr>
          <p:cNvPr id="384" name="object 321"/>
          <p:cNvSpPr txBox="1"/>
          <p:nvPr/>
        </p:nvSpPr>
        <p:spPr>
          <a:xfrm>
            <a:off x="4276320" y="7306957"/>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280035" algn="l"/>
                <a:tab pos="627380" algn="l"/>
                <a:tab pos="92456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かわ</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すいい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オ. </a:t>
            </a:r>
            <a:r>
              <a:rPr sz="1000" b="1" dirty="0" err="1">
                <a:latin typeface="Meiryo UI" panose="020B0604030504040204" pitchFamily="50" charset="-128"/>
                <a:ea typeface="Meiryo UI" panose="020B0604030504040204" pitchFamily="50" charset="-128"/>
                <a:cs typeface="HG丸ｺﾞｼｯｸM-PRO"/>
              </a:rPr>
              <a:t>川の水位を調べ始める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5" name="object 320"/>
          <p:cNvSpPr txBox="1"/>
          <p:nvPr/>
        </p:nvSpPr>
        <p:spPr>
          <a:xfrm>
            <a:off x="4276320" y="7811445"/>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16510">
              <a:lnSpc>
                <a:spcPct val="100000"/>
              </a:lnSpc>
              <a:tabLst>
                <a:tab pos="580390" algn="l"/>
                <a:tab pos="860425" algn="l"/>
                <a:tab pos="1290320" algn="l"/>
                <a:tab pos="1668145" algn="l"/>
                <a:tab pos="193484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す</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じょうりゅう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うりょう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カ. </a:t>
            </a:r>
            <a:r>
              <a:rPr sz="1000" b="1" dirty="0" err="1">
                <a:latin typeface="Meiryo UI" panose="020B0604030504040204" pitchFamily="50" charset="-128"/>
                <a:ea typeface="Meiryo UI" panose="020B0604030504040204" pitchFamily="50" charset="-128"/>
                <a:cs typeface="HG丸ｺﾞｼｯｸM-PRO"/>
              </a:rPr>
              <a:t>住んでいる所と上流の雨量を調べ始める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7" name="吹き出し: 角を丸めた四角形 167">
            <a:extLst>
              <a:ext uri="{FF2B5EF4-FFF2-40B4-BE49-F238E27FC236}">
                <a16:creationId xmlns:a16="http://schemas.microsoft.com/office/drawing/2014/main" id="{6555C70B-BF79-4834-A9EE-B4B04EF08C1D}"/>
              </a:ext>
            </a:extLst>
          </p:cNvPr>
          <p:cNvSpPr/>
          <p:nvPr/>
        </p:nvSpPr>
        <p:spPr>
          <a:xfrm>
            <a:off x="4598851" y="4391882"/>
            <a:ext cx="1927353" cy="513485"/>
          </a:xfrm>
          <a:prstGeom prst="wedgeRoundRectCallout">
            <a:avLst>
              <a:gd name="adj1" fmla="val -8328"/>
              <a:gd name="adj2" fmla="val 106643"/>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kumimoji="1" lang="ja-JP" altLang="en-US" sz="1050" dirty="0">
                <a:solidFill>
                  <a:schemeClr val="tx1"/>
                </a:solidFill>
              </a:rPr>
              <a:t>ア～カの備えをするタイミングに並び替えてみよう！</a:t>
            </a:r>
          </a:p>
        </p:txBody>
      </p:sp>
      <p:sp>
        <p:nvSpPr>
          <p:cNvPr id="388"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
        <p:nvSpPr>
          <p:cNvPr id="386" name="テキスト ボックス 385">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389" name="正方形/長方形 388">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390" name="正方形/長方形 389">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030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381" name="図 38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6417" y="13141811"/>
            <a:ext cx="1001480" cy="751110"/>
          </a:xfrm>
          <a:prstGeom prst="rect">
            <a:avLst/>
          </a:prstGeom>
          <a:ln>
            <a:solidFill>
              <a:schemeClr val="tx1"/>
            </a:solidFill>
          </a:ln>
        </p:spPr>
      </p:pic>
      <p:pic>
        <p:nvPicPr>
          <p:cNvPr id="378" name="Picture 2" descr="æ´ªæ°´ã®ç¶æ³"/>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8694" y="10577307"/>
            <a:ext cx="989010" cy="61150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79" name="Picture 2" descr="http://www.ktr.mlit.go.jp/hitachi/images/kasen/jigyou-kaisyu-3-4p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69247" y="8781007"/>
            <a:ext cx="1029326" cy="80058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80" name="Picture 2" descr="http://www.ktr.mlit.go.jp/hitachi/images/kasen/jigyou-kaisyu-3-3p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1407" y="6990808"/>
            <a:ext cx="1028433" cy="8023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13" name="正方形/長方形 212">
            <a:extLst>
              <a:ext uri="{FF2B5EF4-FFF2-40B4-BE49-F238E27FC236}">
                <a16:creationId xmlns:a16="http://schemas.microsoft.com/office/drawing/2014/main" id="{DBAB457A-B25B-49EF-B230-C98D86788C16}"/>
              </a:ext>
            </a:extLst>
          </p:cNvPr>
          <p:cNvSpPr/>
          <p:nvPr/>
        </p:nvSpPr>
        <p:spPr>
          <a:xfrm>
            <a:off x="201691" y="502947"/>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646265"/>
            <a:ext cx="2118117" cy="476001"/>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nSpc>
                <a:spcPts val="15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64792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433"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
        <p:nvSpPr>
          <p:cNvPr id="434" name="object 318"/>
          <p:cNvSpPr txBox="1"/>
          <p:nvPr/>
        </p:nvSpPr>
        <p:spPr>
          <a:xfrm>
            <a:off x="5011363" y="3462718"/>
            <a:ext cx="1005651" cy="272758"/>
          </a:xfrm>
          <a:prstGeom prst="rect">
            <a:avLst/>
          </a:prstGeom>
        </p:spPr>
        <p:txBody>
          <a:bodyPr vert="horz" wrap="none" lIns="36000" tIns="36000" rIns="36000" bIns="36000" rtlCol="0" anchor="ctr" anchorCtr="0">
            <a:spAutoFit/>
          </a:bodyPr>
          <a:lstStyle/>
          <a:p>
            <a:pPr>
              <a:lnSpc>
                <a:spcPct val="100000"/>
              </a:lnSpc>
              <a:tabLst>
                <a:tab pos="646430" algn="l"/>
                <a:tab pos="1009015" algn="l"/>
                <a:tab pos="1307465" algn="l"/>
              </a:tabLst>
            </a:pPr>
            <a:r>
              <a:rPr lang="ja-JP" altLang="en-US" sz="500" dirty="0">
                <a:latin typeface="Meiryo UI" panose="020B0604030504040204" pitchFamily="50" charset="-128"/>
                <a:ea typeface="Meiryo UI" panose="020B0604030504040204" pitchFamily="50" charset="-128"/>
                <a:cs typeface="HG丸ｺﾞｼｯｸM-PRO"/>
              </a:rPr>
              <a:t> </a:t>
            </a:r>
            <a:r>
              <a:rPr sz="500" dirty="0" err="1">
                <a:latin typeface="Meiryo UI" panose="020B0604030504040204" pitchFamily="50" charset="-128"/>
                <a:ea typeface="Meiryo UI" panose="020B0604030504040204" pitchFamily="50" charset="-128"/>
                <a:cs typeface="HG丸ｺﾞｼｯｸM-PRO"/>
              </a:rPr>
              <a:t>たいふう</a:t>
            </a:r>
            <a:r>
              <a:rPr lang="ja-JP" altLang="en-US" sz="500" dirty="0">
                <a:latin typeface="Meiryo UI" panose="020B0604030504040204" pitchFamily="50" charset="-128"/>
                <a:ea typeface="Meiryo UI" panose="020B0604030504040204" pitchFamily="50" charset="-128"/>
                <a:cs typeface="HG丸ｺﾞｼｯｸM-PRO"/>
              </a:rPr>
              <a:t>　　すす　 かた</a:t>
            </a:r>
            <a:endParaRPr sz="500" dirty="0">
              <a:latin typeface="Meiryo UI" panose="020B0604030504040204" pitchFamily="50" charset="-128"/>
              <a:ea typeface="Meiryo UI" panose="020B0604030504040204" pitchFamily="50" charset="-128"/>
              <a:cs typeface="HG丸ｺﾞｼｯｸM-PRO"/>
            </a:endParaRPr>
          </a:p>
          <a:p>
            <a:pPr>
              <a:lnSpc>
                <a:spcPct val="100000"/>
              </a:lnSpc>
            </a:pPr>
            <a:r>
              <a:rPr sz="800" dirty="0" err="1">
                <a:latin typeface="Meiryo UI" panose="020B0604030504040204" pitchFamily="50" charset="-128"/>
                <a:ea typeface="Meiryo UI" panose="020B0604030504040204" pitchFamily="50" charset="-128"/>
                <a:cs typeface="HG丸ｺﾞｼｯｸM-PRO"/>
              </a:rPr>
              <a:t>台風の進み方をチェック</a:t>
            </a:r>
            <a:endParaRPr sz="800" dirty="0">
              <a:latin typeface="Meiryo UI" panose="020B0604030504040204" pitchFamily="50" charset="-128"/>
              <a:ea typeface="Meiryo UI" panose="020B0604030504040204" pitchFamily="50" charset="-128"/>
              <a:cs typeface="HG丸ｺﾞｼｯｸM-PRO"/>
            </a:endParaRPr>
          </a:p>
        </p:txBody>
      </p:sp>
      <p:sp>
        <p:nvSpPr>
          <p:cNvPr id="435" name="object 319"/>
          <p:cNvSpPr txBox="1"/>
          <p:nvPr/>
        </p:nvSpPr>
        <p:spPr>
          <a:xfrm>
            <a:off x="4279001" y="4313393"/>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6360">
              <a:lnSpc>
                <a:spcPct val="100000"/>
              </a:lnSpc>
              <a:tabLst>
                <a:tab pos="511809" algn="l"/>
                <a:tab pos="810260" algn="l"/>
                <a:tab pos="1191260" algn="l"/>
                <a:tab pos="1438275" algn="l"/>
                <a:tab pos="1717039"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も</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もの</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じゅんび</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ウ. </a:t>
            </a:r>
            <a:r>
              <a:rPr sz="1000" b="1" dirty="0" err="1">
                <a:latin typeface="Meiryo UI" panose="020B0604030504040204" pitchFamily="50" charset="-128"/>
                <a:ea typeface="Meiryo UI" panose="020B0604030504040204" pitchFamily="50" charset="-128"/>
                <a:cs typeface="HG丸ｺﾞｼｯｸM-PRO"/>
              </a:rPr>
              <a:t>避難する時に持って行く物を準備する</a:t>
            </a:r>
            <a:endParaRPr sz="1000" b="1" dirty="0">
              <a:latin typeface="Meiryo UI" panose="020B0604030504040204" pitchFamily="50" charset="-128"/>
              <a:ea typeface="Meiryo UI" panose="020B0604030504040204" pitchFamily="50" charset="-128"/>
              <a:cs typeface="HG丸ｺﾞｼｯｸM-PRO"/>
            </a:endParaRPr>
          </a:p>
        </p:txBody>
      </p:sp>
      <p:sp>
        <p:nvSpPr>
          <p:cNvPr id="436" name="object 320"/>
          <p:cNvSpPr txBox="1"/>
          <p:nvPr/>
        </p:nvSpPr>
        <p:spPr>
          <a:xfrm>
            <a:off x="4750073" y="6017074"/>
            <a:ext cx="1528230" cy="272758"/>
          </a:xfrm>
          <a:prstGeom prst="rect">
            <a:avLst/>
          </a:prstGeom>
        </p:spPr>
        <p:txBody>
          <a:bodyPr vert="horz" wrap="none" lIns="36000" tIns="36000" rIns="36000" bIns="36000" rtlCol="0" anchor="ctr" anchorCtr="0">
            <a:spAutoFit/>
          </a:bodyPr>
          <a:lstStyle/>
          <a:p>
            <a:pPr>
              <a:lnSpc>
                <a:spcPct val="100000"/>
              </a:lnSpc>
              <a:tabLst>
                <a:tab pos="916305" algn="l"/>
                <a:tab pos="1396365" algn="l"/>
              </a:tabLst>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す</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ところ</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かわ</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じょうりゅう</a:t>
            </a:r>
            <a:endParaRPr sz="500" dirty="0">
              <a:latin typeface="Meiryo UI" panose="020B0604030504040204" pitchFamily="50" charset="-128"/>
              <a:ea typeface="Meiryo UI" panose="020B0604030504040204" pitchFamily="50" charset="-128"/>
              <a:cs typeface="ＭＳ Ｐゴシック"/>
            </a:endParaRPr>
          </a:p>
          <a:p>
            <a:pPr marR="66675">
              <a:lnSpc>
                <a:spcPct val="100000"/>
              </a:lnSpc>
            </a:pPr>
            <a:r>
              <a:rPr sz="800" dirty="0" err="1">
                <a:latin typeface="Meiryo UI" panose="020B0604030504040204" pitchFamily="50" charset="-128"/>
                <a:ea typeface="Meiryo UI" panose="020B0604030504040204" pitchFamily="50" charset="-128"/>
                <a:cs typeface="HG丸ｺﾞｼｯｸM-PRO"/>
              </a:rPr>
              <a:t>住んでいる所と川の上流をチェック</a:t>
            </a:r>
            <a:endParaRPr sz="800" dirty="0">
              <a:latin typeface="Meiryo UI" panose="020B0604030504040204" pitchFamily="50" charset="-128"/>
              <a:ea typeface="Meiryo UI" panose="020B0604030504040204" pitchFamily="50" charset="-128"/>
              <a:cs typeface="HG丸ｺﾞｼｯｸM-PRO"/>
            </a:endParaRPr>
          </a:p>
        </p:txBody>
      </p:sp>
      <p:sp>
        <p:nvSpPr>
          <p:cNvPr id="437" name="object 321"/>
          <p:cNvSpPr txBox="1"/>
          <p:nvPr/>
        </p:nvSpPr>
        <p:spPr>
          <a:xfrm>
            <a:off x="5154190" y="7307213"/>
            <a:ext cx="719996" cy="272758"/>
          </a:xfrm>
          <a:prstGeom prst="rect">
            <a:avLst/>
          </a:prstGeom>
        </p:spPr>
        <p:txBody>
          <a:bodyPr vert="horz" wrap="none" lIns="36000" tIns="36000" rIns="36000" bIns="36000" rtlCol="0" anchor="ctr" anchorCtr="0">
            <a:spAutoFit/>
          </a:bodyPr>
          <a:lstStyle/>
          <a:p>
            <a:pPr>
              <a:lnSpc>
                <a:spcPct val="100000"/>
              </a:lnSpc>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み</a:t>
            </a:r>
          </a:p>
          <a:p>
            <a:pPr marR="71120">
              <a:lnSpc>
                <a:spcPct val="100000"/>
              </a:lnSpc>
            </a:pPr>
            <a:r>
              <a:rPr sz="800" dirty="0" err="1">
                <a:latin typeface="Meiryo UI" panose="020B0604030504040204" pitchFamily="50" charset="-128"/>
                <a:ea typeface="Meiryo UI" panose="020B0604030504040204" pitchFamily="50" charset="-128"/>
                <a:cs typeface="HG丸ｺﾞｼｯｸM-PRO"/>
              </a:rPr>
              <a:t>パソコンで見る</a:t>
            </a:r>
            <a:endParaRPr sz="800" dirty="0">
              <a:latin typeface="Meiryo UI" panose="020B0604030504040204" pitchFamily="50" charset="-128"/>
              <a:ea typeface="Meiryo UI" panose="020B0604030504040204" pitchFamily="50" charset="-128"/>
              <a:cs typeface="HG丸ｺﾞｼｯｸM-PRO"/>
            </a:endParaRPr>
          </a:p>
        </p:txBody>
      </p:sp>
      <p:sp>
        <p:nvSpPr>
          <p:cNvPr id="438" name="object 322"/>
          <p:cNvSpPr txBox="1"/>
          <p:nvPr/>
        </p:nvSpPr>
        <p:spPr>
          <a:xfrm>
            <a:off x="5053682" y="9098584"/>
            <a:ext cx="921012" cy="272758"/>
          </a:xfrm>
          <a:prstGeom prst="rect">
            <a:avLst/>
          </a:prstGeom>
        </p:spPr>
        <p:txBody>
          <a:bodyPr vert="horz" wrap="none" lIns="36000" tIns="36000" rIns="36000" bIns="36000" rtlCol="0" anchor="ctr" anchorCtr="0">
            <a:spAutoFit/>
          </a:bodyPr>
          <a:lstStyle/>
          <a:p>
            <a:pPr marR="29209">
              <a:lnSpc>
                <a:spcPct val="100000"/>
              </a:lnSpc>
              <a:tabLst>
                <a:tab pos="561975" algn="l"/>
                <a:tab pos="813435" algn="l"/>
              </a:tabLst>
            </a:pPr>
            <a:r>
              <a:rPr sz="500" dirty="0" err="1">
                <a:latin typeface="Meiryo UI" panose="020B0604030504040204" pitchFamily="50" charset="-128"/>
                <a:ea typeface="Meiryo UI" panose="020B0604030504040204" pitchFamily="50" charset="-128"/>
                <a:cs typeface="ＭＳ Ｐゴシック"/>
              </a:rPr>
              <a:t>うご</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くつ</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ひなん</a:t>
            </a:r>
            <a:endParaRPr sz="500" dirty="0">
              <a:latin typeface="Meiryo UI" panose="020B0604030504040204" pitchFamily="50" charset="-128"/>
              <a:ea typeface="Meiryo UI" panose="020B0604030504040204" pitchFamily="50" charset="-128"/>
              <a:cs typeface="ＭＳ Ｐゴシック"/>
            </a:endParaRPr>
          </a:p>
          <a:p>
            <a:pPr marR="20955">
              <a:lnSpc>
                <a:spcPct val="100000"/>
              </a:lnSpc>
            </a:pPr>
            <a:r>
              <a:rPr sz="800" dirty="0" err="1">
                <a:latin typeface="Meiryo UI" panose="020B0604030504040204" pitchFamily="50" charset="-128"/>
                <a:ea typeface="Meiryo UI" panose="020B0604030504040204" pitchFamily="50" charset="-128"/>
                <a:cs typeface="HG丸ｺﾞｼｯｸM-PRO"/>
              </a:rPr>
              <a:t>動きやすい靴で避難</a:t>
            </a:r>
            <a:endParaRPr sz="800" dirty="0">
              <a:latin typeface="Meiryo UI" panose="020B0604030504040204" pitchFamily="50" charset="-128"/>
              <a:ea typeface="Meiryo UI" panose="020B0604030504040204" pitchFamily="50" charset="-128"/>
              <a:cs typeface="HG丸ｺﾞｼｯｸM-PRO"/>
            </a:endParaRPr>
          </a:p>
        </p:txBody>
      </p:sp>
      <p:sp>
        <p:nvSpPr>
          <p:cNvPr id="439" name="object 323"/>
          <p:cNvSpPr txBox="1"/>
          <p:nvPr/>
        </p:nvSpPr>
        <p:spPr>
          <a:xfrm>
            <a:off x="4787744" y="11175496"/>
            <a:ext cx="1452889" cy="272758"/>
          </a:xfrm>
          <a:prstGeom prst="rect">
            <a:avLst/>
          </a:prstGeom>
        </p:spPr>
        <p:txBody>
          <a:bodyPr vert="horz" wrap="none" lIns="36000" tIns="36000" rIns="36000" bIns="36000" rtlCol="0" anchor="ctr" anchorCtr="0">
            <a:spAutoFit/>
          </a:bodyPr>
          <a:lstStyle/>
          <a:p>
            <a:pPr>
              <a:lnSpc>
                <a:spcPct val="100000"/>
              </a:lnSpc>
              <a:tabLst>
                <a:tab pos="681990" algn="l"/>
                <a:tab pos="869315" algn="l"/>
                <a:tab pos="1343660" algn="l"/>
              </a:tabLst>
            </a:pPr>
            <a:r>
              <a:rPr sz="500" dirty="0" err="1">
                <a:latin typeface="Meiryo UI" panose="020B0604030504040204" pitchFamily="50" charset="-128"/>
                <a:ea typeface="Meiryo UI" panose="020B0604030504040204" pitchFamily="50" charset="-128"/>
                <a:cs typeface="ＭＳ Ｐゴシック"/>
              </a:rPr>
              <a:t>しんすい</a:t>
            </a: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し</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たいいくかん</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こうみんかん</a:t>
            </a:r>
            <a:endParaRPr sz="500" dirty="0">
              <a:latin typeface="Meiryo UI" panose="020B0604030504040204" pitchFamily="50" charset="-128"/>
              <a:ea typeface="Meiryo UI" panose="020B0604030504040204" pitchFamily="50" charset="-128"/>
              <a:cs typeface="ＭＳ Ｐゴシック"/>
            </a:endParaRPr>
          </a:p>
          <a:p>
            <a:pPr>
              <a:lnSpc>
                <a:spcPct val="100000"/>
              </a:lnSpc>
            </a:pPr>
            <a:r>
              <a:rPr sz="800" dirty="0" err="1">
                <a:latin typeface="Meiryo UI" panose="020B0604030504040204" pitchFamily="50" charset="-128"/>
                <a:ea typeface="Meiryo UI" panose="020B0604030504040204" pitchFamily="50" charset="-128"/>
                <a:cs typeface="HG丸ｺﾞｼｯｸM-PRO"/>
              </a:rPr>
              <a:t>浸水しない市の体育館や公民館</a:t>
            </a:r>
            <a:endParaRPr sz="800" dirty="0">
              <a:latin typeface="Meiryo UI" panose="020B0604030504040204" pitchFamily="50" charset="-128"/>
              <a:ea typeface="Meiryo UI" panose="020B0604030504040204" pitchFamily="50" charset="-128"/>
              <a:cs typeface="HG丸ｺﾞｼｯｸM-PRO"/>
            </a:endParaRPr>
          </a:p>
        </p:txBody>
      </p:sp>
      <p:sp>
        <p:nvSpPr>
          <p:cNvPr id="440" name="object 324"/>
          <p:cNvSpPr txBox="1"/>
          <p:nvPr/>
        </p:nvSpPr>
        <p:spPr>
          <a:xfrm>
            <a:off x="4817239" y="3770806"/>
            <a:ext cx="1393899" cy="272758"/>
          </a:xfrm>
          <a:prstGeom prst="rect">
            <a:avLst/>
          </a:prstGeom>
        </p:spPr>
        <p:txBody>
          <a:bodyPr vert="horz" wrap="none" lIns="36000" tIns="36000" rIns="36000" bIns="36000" rtlCol="0" anchor="ctr" anchorCtr="0">
            <a:spAutoFit/>
          </a:bodyPr>
          <a:lstStyle/>
          <a:p>
            <a:pPr>
              <a:lnSpc>
                <a:spcPct val="100000"/>
              </a:lnSpc>
              <a:tabLst>
                <a:tab pos="692150" algn="l"/>
                <a:tab pos="1090930" algn="l"/>
                <a:tab pos="1447800"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か </a:t>
            </a:r>
            <a:r>
              <a:rPr sz="500" b="1" dirty="0" err="1">
                <a:latin typeface="Meiryo UI" panose="020B0604030504040204" pitchFamily="50" charset="-128"/>
                <a:ea typeface="Meiryo UI" panose="020B0604030504040204" pitchFamily="50" charset="-128"/>
                <a:cs typeface="小塚ゴシック Pr6N B"/>
              </a:rPr>
              <a:t>ぞく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ぜんいん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こんご</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よ </a:t>
            </a:r>
            <a:r>
              <a:rPr sz="500" b="1" dirty="0" err="1">
                <a:latin typeface="Meiryo UI" panose="020B0604030504040204" pitchFamily="50" charset="-128"/>
                <a:ea typeface="Meiryo UI" panose="020B0604030504040204" pitchFamily="50" charset="-128"/>
                <a:cs typeface="小塚ゴシック Pr6N B"/>
              </a:rPr>
              <a:t>てい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家族全員の今後の予定を確認</a:t>
            </a:r>
          </a:p>
        </p:txBody>
      </p:sp>
      <p:sp>
        <p:nvSpPr>
          <p:cNvPr id="441" name="object 325"/>
          <p:cNvSpPr txBox="1"/>
          <p:nvPr/>
        </p:nvSpPr>
        <p:spPr>
          <a:xfrm>
            <a:off x="4965677" y="3972527"/>
            <a:ext cx="1097023" cy="272758"/>
          </a:xfrm>
          <a:prstGeom prst="rect">
            <a:avLst/>
          </a:prstGeom>
        </p:spPr>
        <p:txBody>
          <a:bodyPr vert="horz" wrap="none" lIns="36000" tIns="36000" rIns="36000" bIns="36000" rtlCol="0" anchor="ctr" anchorCtr="0">
            <a:spAutoFit/>
          </a:bodyPr>
          <a:lstStyle/>
          <a:p>
            <a:pPr marR="25400">
              <a:lnSpc>
                <a:spcPct val="100000"/>
              </a:lnSpc>
            </a:pP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marR="5080">
              <a:lnSpc>
                <a:spcPct val="100000"/>
              </a:lnSpc>
            </a:pPr>
            <a:r>
              <a:rPr sz="800" b="1" dirty="0">
                <a:latin typeface="Meiryo UI" panose="020B0604030504040204" pitchFamily="50" charset="-128"/>
                <a:ea typeface="Meiryo UI" panose="020B0604030504040204" pitchFamily="50" charset="-128"/>
                <a:cs typeface="小塚ゴシック Pr6N B"/>
              </a:rPr>
              <a:t>マイ・タイムラインを確認</a:t>
            </a:r>
          </a:p>
        </p:txBody>
      </p:sp>
      <p:sp>
        <p:nvSpPr>
          <p:cNvPr id="442" name="object 326"/>
          <p:cNvSpPr txBox="1"/>
          <p:nvPr/>
        </p:nvSpPr>
        <p:spPr>
          <a:xfrm>
            <a:off x="4411840" y="4975646"/>
            <a:ext cx="2204697" cy="272758"/>
          </a:xfrm>
          <a:prstGeom prst="rect">
            <a:avLst/>
          </a:prstGeom>
        </p:spPr>
        <p:txBody>
          <a:bodyPr vert="horz" wrap="none" lIns="36000" tIns="36000" rIns="36000" bIns="36000" rtlCol="0" anchor="ctr" anchorCtr="0">
            <a:spAutoFit/>
          </a:bodyPr>
          <a:lstStyle/>
          <a:p>
            <a:pPr>
              <a:lnSpc>
                <a:spcPct val="100000"/>
              </a:lnSpc>
              <a:tabLst>
                <a:tab pos="295910" algn="l"/>
                <a:tab pos="652145" algn="l"/>
                <a:tab pos="939165" algn="l"/>
                <a:tab pos="2685415" algn="l"/>
              </a:tabLst>
            </a:pPr>
            <a:r>
              <a:rPr sz="500" b="1" dirty="0" err="1">
                <a:latin typeface="Meiryo UI" panose="020B0604030504040204" pitchFamily="50" charset="-128"/>
                <a:ea typeface="Meiryo UI" panose="020B0604030504040204" pitchFamily="50" charset="-128"/>
                <a:cs typeface="小塚ゴシック Pr6N B"/>
              </a:rPr>
              <a:t>いえ</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まわ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かぜ</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と</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家の周りに風で飛ばされるようなものはないか確認</a:t>
            </a:r>
          </a:p>
        </p:txBody>
      </p:sp>
      <p:sp>
        <p:nvSpPr>
          <p:cNvPr id="443" name="object 327"/>
          <p:cNvSpPr txBox="1"/>
          <p:nvPr/>
        </p:nvSpPr>
        <p:spPr>
          <a:xfrm>
            <a:off x="4535431" y="6423265"/>
            <a:ext cx="1957514" cy="272758"/>
          </a:xfrm>
          <a:prstGeom prst="rect">
            <a:avLst/>
          </a:prstGeom>
        </p:spPr>
        <p:txBody>
          <a:bodyPr vert="horz" wrap="none" lIns="36000" tIns="36000" rIns="36000" bIns="36000" rtlCol="0" anchor="ctr" anchorCtr="0">
            <a:spAutoFit/>
          </a:bodyPr>
          <a:lstStyle/>
          <a:p>
            <a:pPr>
              <a:lnSpc>
                <a:spcPct val="100000"/>
              </a:lnSpc>
              <a:tabLst>
                <a:tab pos="1649095" algn="l"/>
                <a:tab pos="2275205"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ばしょ</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しゅだん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ハザードマップで避難場所、避難手段を確認</a:t>
            </a:r>
          </a:p>
        </p:txBody>
      </p:sp>
      <p:sp>
        <p:nvSpPr>
          <p:cNvPr id="444" name="object 328"/>
          <p:cNvSpPr txBox="1"/>
          <p:nvPr/>
        </p:nvSpPr>
        <p:spPr>
          <a:xfrm>
            <a:off x="5115558" y="7677421"/>
            <a:ext cx="797260" cy="272758"/>
          </a:xfrm>
          <a:prstGeom prst="rect">
            <a:avLst/>
          </a:prstGeom>
        </p:spPr>
        <p:txBody>
          <a:bodyPr vert="horz" wrap="none" lIns="36000" tIns="36000" rIns="36000" bIns="36000" rtlCol="0" anchor="ctr" anchorCtr="0">
            <a:spAutoFit/>
          </a:bodyPr>
          <a:lstStyle/>
          <a:p>
            <a:pPr>
              <a:lnSpc>
                <a:spcPct val="100000"/>
              </a:lnSpc>
              <a:tabLst>
                <a:tab pos="688975" algn="l"/>
              </a:tabLst>
            </a:pPr>
            <a:r>
              <a:rPr sz="500" b="1" dirty="0" err="1">
                <a:latin typeface="Meiryo UI" panose="020B0604030504040204" pitchFamily="50" charset="-128"/>
                <a:ea typeface="Meiryo UI" panose="020B0604030504040204" pitchFamily="50" charset="-128"/>
                <a:cs typeface="小塚ゴシック Pr6N B"/>
              </a:rPr>
              <a:t>けいたいでんわ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じゅうでん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携帯電話の充電</a:t>
            </a:r>
          </a:p>
        </p:txBody>
      </p:sp>
      <p:sp>
        <p:nvSpPr>
          <p:cNvPr id="445" name="object 329"/>
          <p:cNvSpPr txBox="1"/>
          <p:nvPr/>
        </p:nvSpPr>
        <p:spPr>
          <a:xfrm>
            <a:off x="4533668" y="7901579"/>
            <a:ext cx="1961041" cy="272758"/>
          </a:xfrm>
          <a:prstGeom prst="rect">
            <a:avLst/>
          </a:prstGeom>
        </p:spPr>
        <p:txBody>
          <a:bodyPr vert="horz" wrap="none" lIns="36000" tIns="36000" rIns="36000" bIns="36000" rtlCol="0" anchor="ctr" anchorCtr="0">
            <a:spAutoFit/>
          </a:bodyPr>
          <a:lstStyle/>
          <a:p>
            <a:pPr>
              <a:lnSpc>
                <a:spcPct val="100000"/>
              </a:lnSpc>
              <a:tabLst>
                <a:tab pos="551815" algn="l"/>
                <a:tab pos="2272030" algn="l"/>
              </a:tabLst>
            </a:pPr>
            <a:r>
              <a:rPr sz="500" b="1" dirty="0" err="1">
                <a:latin typeface="Meiryo UI" panose="020B0604030504040204" pitchFamily="50" charset="-128"/>
                <a:ea typeface="Meiryo UI" panose="020B0604030504040204" pitchFamily="50" charset="-128"/>
                <a:cs typeface="小塚ゴシック Pr6N B"/>
              </a:rPr>
              <a:t>つうこう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ど</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じょうほう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通行止め情報がないかインターネットで確認</a:t>
            </a:r>
          </a:p>
        </p:txBody>
      </p:sp>
      <p:sp>
        <p:nvSpPr>
          <p:cNvPr id="446" name="object 330"/>
          <p:cNvSpPr txBox="1"/>
          <p:nvPr/>
        </p:nvSpPr>
        <p:spPr>
          <a:xfrm>
            <a:off x="4888733" y="8252736"/>
            <a:ext cx="1250911" cy="272758"/>
          </a:xfrm>
          <a:prstGeom prst="rect">
            <a:avLst/>
          </a:prstGeom>
        </p:spPr>
        <p:txBody>
          <a:bodyPr vert="horz" wrap="none" lIns="36000" tIns="36000" rIns="36000" bIns="36000" rtlCol="0" anchor="ctr" anchorCtr="0">
            <a:spAutoFit/>
          </a:bodyPr>
          <a:lstStyle/>
          <a:p>
            <a:pPr>
              <a:lnSpc>
                <a:spcPct val="100000"/>
              </a:lnSpc>
              <a:tabLst>
                <a:tab pos="605155" algn="l"/>
                <a:tab pos="940435" algn="l"/>
                <a:tab pos="1343025" algn="l"/>
              </a:tabLst>
            </a:pPr>
            <a:r>
              <a:rPr sz="500" b="1" dirty="0" err="1">
                <a:latin typeface="Meiryo UI" panose="020B0604030504040204" pitchFamily="50" charset="-128"/>
                <a:ea typeface="Meiryo UI" panose="020B0604030504040204" pitchFamily="50" charset="-128"/>
                <a:cs typeface="小塚ゴシック Pr6N B"/>
              </a:rPr>
              <a:t>となりまち</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かいし</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隣町への避難の開始を判断</a:t>
            </a:r>
          </a:p>
        </p:txBody>
      </p:sp>
      <p:sp>
        <p:nvSpPr>
          <p:cNvPr id="447" name="object 331"/>
          <p:cNvSpPr txBox="1"/>
          <p:nvPr/>
        </p:nvSpPr>
        <p:spPr>
          <a:xfrm>
            <a:off x="4723624" y="9482550"/>
            <a:ext cx="1581129" cy="272758"/>
          </a:xfrm>
          <a:prstGeom prst="rect">
            <a:avLst/>
          </a:prstGeom>
        </p:spPr>
        <p:txBody>
          <a:bodyPr vert="horz" wrap="none" lIns="36000" tIns="36000" rIns="36000" bIns="36000" rtlCol="0" anchor="ctr" anchorCtr="0">
            <a:spAutoFit/>
          </a:bodyPr>
          <a:lstStyle/>
          <a:p>
            <a:pPr>
              <a:lnSpc>
                <a:spcPct val="100000"/>
              </a:lnSpc>
              <a:tabLst>
                <a:tab pos="446405" algn="l"/>
                <a:tab pos="987425" algn="l"/>
                <a:tab pos="1350645" algn="l"/>
                <a:tab pos="1726564"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ない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たかだい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ひ </a:t>
            </a:r>
            <a:r>
              <a:rPr sz="500" b="1" dirty="0" err="1">
                <a:latin typeface="Meiryo UI" panose="020B0604030504040204" pitchFamily="50" charset="-128"/>
                <a:ea typeface="Meiryo UI" panose="020B0604030504040204" pitchFamily="50" charset="-128"/>
                <a:cs typeface="小塚ゴシック Pr6N B"/>
              </a:rPr>
              <a:t>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かい</a:t>
            </a:r>
            <a:r>
              <a:rPr sz="500" b="1" dirty="0">
                <a:latin typeface="Meiryo UI" panose="020B0604030504040204" pitchFamily="50" charset="-128"/>
                <a:ea typeface="Meiryo UI" panose="020B0604030504040204" pitchFamily="50" charset="-128"/>
                <a:cs typeface="小塚ゴシック Pr6N B"/>
              </a:rPr>
              <a:t> し</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市内の高台への避難の開始を判断</a:t>
            </a:r>
          </a:p>
        </p:txBody>
      </p:sp>
      <p:sp>
        <p:nvSpPr>
          <p:cNvPr id="448" name="object 332"/>
          <p:cNvSpPr txBox="1"/>
          <p:nvPr/>
        </p:nvSpPr>
        <p:spPr>
          <a:xfrm>
            <a:off x="4805377" y="9758566"/>
            <a:ext cx="1417623" cy="272758"/>
          </a:xfrm>
          <a:prstGeom prst="rect">
            <a:avLst/>
          </a:prstGeom>
        </p:spPr>
        <p:txBody>
          <a:bodyPr vert="horz" wrap="none" lIns="36000" tIns="36000" rIns="36000" bIns="36000" rtlCol="0" anchor="ctr" anchorCtr="0">
            <a:spAutoFit/>
          </a:bodyPr>
          <a:lstStyle/>
          <a:p>
            <a:pPr>
              <a:lnSpc>
                <a:spcPct val="100000"/>
              </a:lnSpc>
              <a:tabLst>
                <a:tab pos="304800" algn="l"/>
                <a:tab pos="1619885" algn="l"/>
              </a:tabLst>
            </a:pPr>
            <a:r>
              <a:rPr sz="500" b="1" dirty="0" err="1">
                <a:latin typeface="Meiryo UI" panose="020B0604030504040204" pitchFamily="50" charset="-128"/>
                <a:ea typeface="Meiryo UI" panose="020B0604030504040204" pitchFamily="50" charset="-128"/>
                <a:cs typeface="小塚ゴシック Pr6N B"/>
              </a:rPr>
              <a:t>かわ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すい</a:t>
            </a:r>
            <a:r>
              <a:rPr sz="500" b="1" dirty="0">
                <a:latin typeface="Meiryo UI" panose="020B0604030504040204" pitchFamily="50" charset="-128"/>
                <a:ea typeface="Meiryo UI" panose="020B0604030504040204" pitchFamily="50" charset="-128"/>
                <a:cs typeface="小塚ゴシック Pr6N B"/>
              </a:rPr>
              <a:t> 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川の水位をインターネットで確認</a:t>
            </a:r>
          </a:p>
        </p:txBody>
      </p:sp>
      <p:sp>
        <p:nvSpPr>
          <p:cNvPr id="449" name="object 333"/>
          <p:cNvSpPr txBox="1"/>
          <p:nvPr/>
        </p:nvSpPr>
        <p:spPr>
          <a:xfrm>
            <a:off x="4665915" y="10034582"/>
            <a:ext cx="1696546" cy="272758"/>
          </a:xfrm>
          <a:prstGeom prst="rect">
            <a:avLst/>
          </a:prstGeom>
        </p:spPr>
        <p:txBody>
          <a:bodyPr vert="horz" wrap="none" lIns="36000" tIns="36000" rIns="36000" bIns="36000" rtlCol="0" anchor="ctr" anchorCtr="0">
            <a:spAutoFit/>
          </a:bodyPr>
          <a:lstStyle/>
          <a:p>
            <a:pPr>
              <a:lnSpc>
                <a:spcPct val="100000"/>
              </a:lnSpc>
              <a:tabLst>
                <a:tab pos="474345" algn="l"/>
                <a:tab pos="1498600" algn="l"/>
                <a:tab pos="1859280"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ない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てい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ばしょ</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ひ</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市内の指定避難場所への避難を判断</a:t>
            </a:r>
          </a:p>
        </p:txBody>
      </p:sp>
      <p:sp>
        <p:nvSpPr>
          <p:cNvPr id="450" name="object 334"/>
          <p:cNvSpPr txBox="1"/>
          <p:nvPr/>
        </p:nvSpPr>
        <p:spPr>
          <a:xfrm>
            <a:off x="4665915" y="10310598"/>
            <a:ext cx="1696546" cy="272758"/>
          </a:xfrm>
          <a:prstGeom prst="rect">
            <a:avLst/>
          </a:prstGeom>
        </p:spPr>
        <p:txBody>
          <a:bodyPr vert="horz" wrap="none" lIns="36000" tIns="36000" rIns="36000" bIns="36000" rtlCol="0" anchor="ctr" anchorCtr="0">
            <a:spAutoFit/>
          </a:bodyPr>
          <a:lstStyle/>
          <a:p>
            <a:pPr>
              <a:lnSpc>
                <a:spcPct val="100000"/>
              </a:lnSpc>
              <a:tabLst>
                <a:tab pos="664845" algn="l"/>
                <a:tab pos="952500" algn="l"/>
                <a:tab pos="1848485" algn="l"/>
              </a:tabLst>
            </a:pPr>
            <a:r>
              <a:rPr sz="500" b="1" dirty="0" err="1">
                <a:latin typeface="Meiryo UI" panose="020B0604030504040204" pitchFamily="50" charset="-128"/>
                <a:ea typeface="Meiryo UI" panose="020B0604030504040204" pitchFamily="50" charset="-128"/>
                <a:cs typeface="小塚ゴシック Pr6N B"/>
              </a:rPr>
              <a:t>けいたい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とう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ひなんじゅんびじょうほう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じゅしん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携帯メール等で避難準備情報の受信</a:t>
            </a:r>
          </a:p>
        </p:txBody>
      </p:sp>
      <p:sp>
        <p:nvSpPr>
          <p:cNvPr id="451" name="object 335"/>
          <p:cNvSpPr txBox="1"/>
          <p:nvPr/>
        </p:nvSpPr>
        <p:spPr>
          <a:xfrm>
            <a:off x="4705991" y="11943637"/>
            <a:ext cx="1616395" cy="272758"/>
          </a:xfrm>
          <a:prstGeom prst="rect">
            <a:avLst/>
          </a:prstGeom>
        </p:spPr>
        <p:txBody>
          <a:bodyPr vert="horz" wrap="none" lIns="36000" tIns="36000" rIns="36000" bIns="36000" rtlCol="0" anchor="ctr" anchorCtr="0">
            <a:spAutoFit/>
          </a:bodyPr>
          <a:lstStyle/>
          <a:p>
            <a:pPr>
              <a:lnSpc>
                <a:spcPct val="100000"/>
              </a:lnSpc>
              <a:tabLst>
                <a:tab pos="791210" algn="l"/>
                <a:tab pos="1815464" algn="l"/>
              </a:tabLst>
            </a:pPr>
            <a:r>
              <a:rPr sz="500" b="1" dirty="0" err="1">
                <a:latin typeface="Meiryo UI" panose="020B0604030504040204" pitchFamily="50" charset="-128"/>
                <a:ea typeface="Meiryo UI" panose="020B0604030504040204" pitchFamily="50" charset="-128"/>
                <a:cs typeface="小塚ゴシック Pr6N B"/>
              </a:rPr>
              <a:t>けいたい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きんきゅうそくほう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じゅしん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携帯メールで緊急速報メールを受信</a:t>
            </a:r>
          </a:p>
        </p:txBody>
      </p:sp>
      <p:sp>
        <p:nvSpPr>
          <p:cNvPr id="452" name="object 318"/>
          <p:cNvSpPr txBox="1"/>
          <p:nvPr/>
        </p:nvSpPr>
        <p:spPr>
          <a:xfrm>
            <a:off x="4279001" y="3158083"/>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a:lnSpc>
                <a:spcPct val="100000"/>
              </a:lnSpc>
              <a:tabLst>
                <a:tab pos="646430" algn="l"/>
                <a:tab pos="1009015" algn="l"/>
                <a:tab pos="130746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こん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ご</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たいふう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lang="ja-JP" altLang="en-US" sz="1000" b="1" dirty="0">
                <a:latin typeface="Meiryo UI" panose="020B0604030504040204" pitchFamily="50" charset="-128"/>
                <a:ea typeface="Meiryo UI" panose="020B0604030504040204" pitchFamily="50" charset="-128"/>
                <a:cs typeface="HG丸ｺﾞｼｯｸM-PRO"/>
              </a:rPr>
              <a:t>　　　</a:t>
            </a:r>
            <a:r>
              <a:rPr sz="1000" b="1" dirty="0">
                <a:latin typeface="Meiryo UI" panose="020B0604030504040204" pitchFamily="50" charset="-128"/>
                <a:ea typeface="Meiryo UI" panose="020B0604030504040204" pitchFamily="50" charset="-128"/>
                <a:cs typeface="HG丸ｺﾞｼｯｸM-PRO"/>
              </a:rPr>
              <a:t>エ. </a:t>
            </a:r>
            <a:r>
              <a:rPr sz="1000" b="1" dirty="0" err="1">
                <a:latin typeface="Meiryo UI" panose="020B0604030504040204" pitchFamily="50" charset="-128"/>
                <a:ea typeface="Meiryo UI" panose="020B0604030504040204" pitchFamily="50" charset="-128"/>
                <a:cs typeface="HG丸ｺﾞｼｯｸM-PRO"/>
              </a:rPr>
              <a:t>今後の台風を調べ始める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3" name="object 319"/>
          <p:cNvSpPr txBox="1"/>
          <p:nvPr/>
        </p:nvSpPr>
        <p:spPr>
          <a:xfrm>
            <a:off x="4874306" y="4632955"/>
            <a:ext cx="1279765" cy="272758"/>
          </a:xfrm>
          <a:prstGeom prst="rect">
            <a:avLst/>
          </a:prstGeom>
        </p:spPr>
        <p:txBody>
          <a:bodyPr vert="horz" wrap="none" lIns="36000" tIns="36000" rIns="36000" bIns="36000" rtlCol="0" anchor="ctr" anchorCtr="0">
            <a:spAutoFit/>
          </a:bodyPr>
          <a:lstStyle/>
          <a:p>
            <a:pPr>
              <a:lnSpc>
                <a:spcPct val="100000"/>
              </a:lnSpc>
              <a:tabLst>
                <a:tab pos="601980" algn="l"/>
                <a:tab pos="1748155" algn="l"/>
              </a:tabLst>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も</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もの</a:t>
            </a: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い</a:t>
            </a:r>
          </a:p>
          <a:p>
            <a:pPr marR="22225">
              <a:lnSpc>
                <a:spcPct val="100000"/>
              </a:lnSpc>
            </a:pPr>
            <a:r>
              <a:rPr sz="800" dirty="0" err="1">
                <a:latin typeface="Meiryo UI" panose="020B0604030504040204" pitchFamily="50" charset="-128"/>
                <a:ea typeface="Meiryo UI" panose="020B0604030504040204" pitchFamily="50" charset="-128"/>
                <a:cs typeface="HG丸ｺﾞｼｯｸM-PRO"/>
              </a:rPr>
              <a:t>持ち物をリュックサックに入れる</a:t>
            </a:r>
            <a:endParaRPr sz="800" dirty="0">
              <a:latin typeface="Meiryo UI" panose="020B0604030504040204" pitchFamily="50" charset="-128"/>
              <a:ea typeface="Meiryo UI" panose="020B0604030504040204" pitchFamily="50" charset="-128"/>
              <a:cs typeface="HG丸ｺﾞｼｯｸM-PRO"/>
            </a:endParaRPr>
          </a:p>
        </p:txBody>
      </p:sp>
      <p:sp>
        <p:nvSpPr>
          <p:cNvPr id="454" name="object 320"/>
          <p:cNvSpPr txBox="1"/>
          <p:nvPr/>
        </p:nvSpPr>
        <p:spPr>
          <a:xfrm>
            <a:off x="4279001" y="569370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16510">
              <a:lnSpc>
                <a:spcPct val="100000"/>
              </a:lnSpc>
              <a:tabLst>
                <a:tab pos="580390" algn="l"/>
                <a:tab pos="860425" algn="l"/>
                <a:tab pos="1290320" algn="l"/>
                <a:tab pos="1668145" algn="l"/>
                <a:tab pos="193484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す</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じょうりゅう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うりょう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カ. </a:t>
            </a:r>
            <a:r>
              <a:rPr sz="1000" b="1" dirty="0" err="1">
                <a:latin typeface="Meiryo UI" panose="020B0604030504040204" pitchFamily="50" charset="-128"/>
                <a:ea typeface="Meiryo UI" panose="020B0604030504040204" pitchFamily="50" charset="-128"/>
                <a:cs typeface="HG丸ｺﾞｼｯｸM-PRO"/>
              </a:rPr>
              <a:t>住んでいる所と上流の雨量を調べ始める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5" name="object 321"/>
          <p:cNvSpPr txBox="1"/>
          <p:nvPr/>
        </p:nvSpPr>
        <p:spPr>
          <a:xfrm>
            <a:off x="4279001" y="6990191"/>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280035" algn="l"/>
                <a:tab pos="627380" algn="l"/>
                <a:tab pos="92456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かわ</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すいい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オ. </a:t>
            </a:r>
            <a:r>
              <a:rPr sz="1000" b="1" dirty="0" err="1">
                <a:latin typeface="Meiryo UI" panose="020B0604030504040204" pitchFamily="50" charset="-128"/>
                <a:ea typeface="Meiryo UI" panose="020B0604030504040204" pitchFamily="50" charset="-128"/>
                <a:cs typeface="HG丸ｺﾞｼｯｸM-PRO"/>
              </a:rPr>
              <a:t>川の水位を調べ始める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6" name="object 322"/>
          <p:cNvSpPr txBox="1"/>
          <p:nvPr/>
        </p:nvSpPr>
        <p:spPr>
          <a:xfrm>
            <a:off x="4279001" y="878156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3820">
              <a:lnSpc>
                <a:spcPct val="100000"/>
              </a:lnSpc>
              <a:tabLst>
                <a:tab pos="808990" algn="l"/>
                <a:tab pos="122174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ふく</a:t>
            </a:r>
            <a:r>
              <a:rPr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そう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が</a:t>
            </a:r>
          </a:p>
          <a:p>
            <a:pPr>
              <a:lnSpc>
                <a:spcPct val="100000"/>
              </a:lnSpc>
            </a:pPr>
            <a:r>
              <a:rPr sz="1000" b="1" dirty="0">
                <a:latin typeface="Meiryo UI" panose="020B0604030504040204" pitchFamily="50" charset="-128"/>
                <a:ea typeface="Meiryo UI" panose="020B0604030504040204" pitchFamily="50" charset="-128"/>
                <a:cs typeface="HG丸ｺﾞｼｯｸM-PRO"/>
              </a:rPr>
              <a:t>イ. </a:t>
            </a:r>
            <a:r>
              <a:rPr sz="1000" b="1" dirty="0" err="1">
                <a:latin typeface="Meiryo UI" panose="020B0604030504040204" pitchFamily="50" charset="-128"/>
                <a:ea typeface="Meiryo UI" panose="020B0604030504040204" pitchFamily="50" charset="-128"/>
                <a:cs typeface="HG丸ｺﾞｼｯｸM-PRO"/>
              </a:rPr>
              <a:t>避難しやすい服装に着替える</a:t>
            </a:r>
            <a:endParaRPr sz="1000" b="1" dirty="0">
              <a:latin typeface="Meiryo UI" panose="020B0604030504040204" pitchFamily="50" charset="-128"/>
              <a:ea typeface="Meiryo UI" panose="020B0604030504040204" pitchFamily="50" charset="-128"/>
              <a:cs typeface="HG丸ｺﾞｼｯｸM-PRO"/>
            </a:endParaRPr>
          </a:p>
        </p:txBody>
      </p:sp>
      <p:sp>
        <p:nvSpPr>
          <p:cNvPr id="457" name="object 323"/>
          <p:cNvSpPr txBox="1"/>
          <p:nvPr/>
        </p:nvSpPr>
        <p:spPr>
          <a:xfrm>
            <a:off x="4279001" y="10858474"/>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379095" algn="l"/>
                <a:tab pos="676275" algn="l"/>
                <a:tab pos="107378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あんぜん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どう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marR="1270">
              <a:lnSpc>
                <a:spcPct val="100000"/>
              </a:lnSpc>
            </a:pPr>
            <a:r>
              <a:rPr sz="1000" b="1" dirty="0">
                <a:latin typeface="Meiryo UI" panose="020B0604030504040204" pitchFamily="50" charset="-128"/>
                <a:ea typeface="Meiryo UI" panose="020B0604030504040204" pitchFamily="50" charset="-128"/>
                <a:cs typeface="HG丸ｺﾞｼｯｸM-PRO"/>
              </a:rPr>
              <a:t>ア. </a:t>
            </a:r>
            <a:r>
              <a:rPr sz="1000" b="1" dirty="0" err="1">
                <a:latin typeface="Meiryo UI" panose="020B0604030504040204" pitchFamily="50" charset="-128"/>
                <a:ea typeface="Meiryo UI" panose="020B0604030504040204" pitchFamily="50" charset="-128"/>
                <a:cs typeface="HG丸ｺﾞｼｯｸM-PRO"/>
              </a:rPr>
              <a:t>安全な所へ移動を始める</a:t>
            </a:r>
            <a:endParaRPr sz="1000" b="1" dirty="0">
              <a:latin typeface="Meiryo UI" panose="020B0604030504040204" pitchFamily="50" charset="-128"/>
              <a:ea typeface="Meiryo UI" panose="020B0604030504040204" pitchFamily="50" charset="-128"/>
              <a:cs typeface="HG丸ｺﾞｼｯｸM-PRO"/>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656131"/>
            <a:ext cx="365476" cy="998504"/>
          </a:xfrm>
          <a:prstGeom prst="rect">
            <a:avLst/>
          </a:prstGeom>
        </p:spPr>
      </p:pic>
      <p:sp>
        <p:nvSpPr>
          <p:cNvPr id="317" name="正方形/長方形 316">
            <a:extLst>
              <a:ext uri="{FF2B5EF4-FFF2-40B4-BE49-F238E27FC236}">
                <a16:creationId xmlns:a16="http://schemas.microsoft.com/office/drawing/2014/main" id="{7A0D7ACF-F6BE-48FA-ABD7-45277F18FEF5}"/>
              </a:ext>
            </a:extLst>
          </p:cNvPr>
          <p:cNvSpPr/>
          <p:nvPr/>
        </p:nvSpPr>
        <p:spPr>
          <a:xfrm>
            <a:off x="9619012" y="588936"/>
            <a:ext cx="913828" cy="383695"/>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lgn="ctr">
              <a:defRPr/>
            </a:pPr>
            <a:r>
              <a:rPr lang="ja-JP" altLang="en-US" sz="1600" dirty="0">
                <a:solidFill>
                  <a:schemeClr val="tx1"/>
                </a:solidFill>
                <a:latin typeface="HG丸ｺﾞｼｯｸM-PRO" panose="020F0600000000000000" pitchFamily="50" charset="-128"/>
                <a:ea typeface="HG丸ｺﾞｼｯｸM-PRO" panose="020F0600000000000000" pitchFamily="50" charset="-128"/>
              </a:rPr>
              <a:t>作成例</a:t>
            </a:r>
          </a:p>
        </p:txBody>
      </p:sp>
      <p:sp>
        <p:nvSpPr>
          <p:cNvPr id="328" name="テキスト ボックス 327">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330" name="正方形/長方形 329">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342" name="正方形/長方形 341">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30200435"/>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2030</TotalTime>
  <Words>5815</Words>
  <PresentationFormat>ユーザー設定</PresentationFormat>
  <Paragraphs>995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HG丸ｺﾞｼｯｸM-PRO</vt:lpstr>
      <vt:lpstr>Meiryo UI</vt:lpstr>
      <vt:lpstr>ＭＳ Ｐゴシック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2020-06-11T06:37:48Z</cp:lastPrinted>
  <dcterms:created xsi:type="dcterms:W3CDTF">2013-08-07T01:16:52Z</dcterms:created>
  <dcterms:modified xsi:type="dcterms:W3CDTF">2020-06-11T07:28:20Z</dcterms:modified>
</cp:coreProperties>
</file>