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14" autoAdjust="0"/>
    <p:restoredTop sz="94660"/>
  </p:normalViewPr>
  <p:slideViewPr>
    <p:cSldViewPr>
      <p:cViewPr>
        <p:scale>
          <a:sx n="100" d="100"/>
          <a:sy n="100" d="100"/>
        </p:scale>
        <p:origin x="2490" y="-4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4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66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11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08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5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4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6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AE78-2E18-4E22-9F71-AC9F0DAB3D26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73" y="980719"/>
            <a:ext cx="4291518" cy="3218639"/>
          </a:xfrm>
          <a:prstGeom prst="roundRect">
            <a:avLst>
              <a:gd name="adj" fmla="val 591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2" name="グループ化 11"/>
          <p:cNvGrpSpPr/>
          <p:nvPr/>
        </p:nvGrpSpPr>
        <p:grpSpPr>
          <a:xfrm>
            <a:off x="188640" y="5409279"/>
            <a:ext cx="1919589" cy="1302726"/>
            <a:chOff x="5056727" y="4332921"/>
            <a:chExt cx="1624163" cy="1102236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725" y="4332921"/>
              <a:ext cx="1512168" cy="1069689"/>
            </a:xfrm>
            <a:prstGeom prst="rect">
              <a:avLst/>
            </a:prstGeom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5056727" y="5265880"/>
              <a:ext cx="1624163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00" dirty="0">
                  <a:solidFill>
                    <a:schemeClr val="bg1"/>
                  </a:solidFill>
                  <a:latin typeface="+mj-ea"/>
                  <a:ea typeface="+mj-ea"/>
                </a:rPr>
                <a:t>http://www.city.kitakyushu.lg.jp/shimin/14700067.html</a:t>
              </a:r>
              <a:endParaRPr kumimoji="1" lang="ja-JP" altLang="en-US" sz="5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34" name="角丸四角形 33"/>
          <p:cNvSpPr/>
          <p:nvPr/>
        </p:nvSpPr>
        <p:spPr>
          <a:xfrm>
            <a:off x="332142" y="1107372"/>
            <a:ext cx="2220914" cy="25538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0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 台風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043" b="7681"/>
          <a:stretch/>
        </p:blipFill>
        <p:spPr>
          <a:xfrm>
            <a:off x="4705886" y="1253634"/>
            <a:ext cx="1915656" cy="1214608"/>
          </a:xfrm>
          <a:prstGeom prst="roundRect">
            <a:avLst>
              <a:gd name="adj" fmla="val 12260"/>
            </a:avLst>
          </a:prstGeom>
          <a:ln w="28575">
            <a:solidFill>
              <a:schemeClr val="bg1"/>
            </a:solidFill>
          </a:ln>
        </p:spPr>
      </p:pic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2"/>
          <a:stretch/>
        </p:blipFill>
        <p:spPr>
          <a:xfrm>
            <a:off x="4705886" y="2850686"/>
            <a:ext cx="1915656" cy="1337716"/>
          </a:xfrm>
          <a:prstGeom prst="roundRect">
            <a:avLst>
              <a:gd name="adj" fmla="val 11073"/>
            </a:avLst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949190" y="2219513"/>
            <a:ext cx="1481257" cy="210478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txBody>
          <a:bodyPr wrap="none" tIns="36000" bIns="0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家の一階が水につかる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203538" y="3949541"/>
            <a:ext cx="972562" cy="210478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txBody>
          <a:bodyPr wrap="none" tIns="36000" bIns="0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にげおくれる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6858000" cy="467544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74295" tIns="108000" rIns="74295" bIns="8890" anchor="b" anchorCtr="0" upright="1">
            <a:no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60359" y="107504"/>
            <a:ext cx="2640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名前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1914" y="107504"/>
            <a:ext cx="4288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自分の住んでいる場所の</a:t>
            </a:r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きけんを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調べよう！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672" y="561938"/>
            <a:ext cx="607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①水害が起こると、こんなことになるよ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913" y="4335741"/>
            <a:ext cx="607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②きけんな場所を探そう！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913" y="6859344"/>
            <a:ext cx="607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③危険な場所をしっかり覚えておいて、メモしよう！</a:t>
            </a: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5624"/>
              </p:ext>
            </p:extLst>
          </p:nvPr>
        </p:nvGraphicFramePr>
        <p:xfrm>
          <a:off x="246453" y="7513195"/>
          <a:ext cx="6398986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8986"/>
              </a:tblGrid>
              <a:tr h="21094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例）〇〇君の家の前の道路は、大雨のときは川のようになるのでこわい。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21094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21094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21094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  <a:tr h="21094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246452" y="4712534"/>
            <a:ext cx="6398986" cy="60060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tIns="3600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 大雨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の時によく水がたまる場所</a:t>
            </a: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 水路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落ちるきけんの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ある場所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6452" y="7216551"/>
            <a:ext cx="4493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z="1200" dirty="0"/>
              <a:t>毎日、探しながら通学しましょう。交通安全にも注意してね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30" name="角丸四角形 29"/>
          <p:cNvSpPr/>
          <p:nvPr/>
        </p:nvSpPr>
        <p:spPr>
          <a:xfrm>
            <a:off x="4705886" y="966961"/>
            <a:ext cx="1410042" cy="25538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0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昭和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月洪水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4705886" y="2541613"/>
            <a:ext cx="1410043" cy="25538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0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月洪水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E273670A-FCD0-4643-AF98-903BF18EA04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170" t="9553" r="12026" b="7755"/>
          <a:stretch/>
        </p:blipFill>
        <p:spPr>
          <a:xfrm>
            <a:off x="2085077" y="5377372"/>
            <a:ext cx="1499918" cy="13212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31BCDCAB-DD57-4DC0-A40F-F232D0F784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869" t="15850" r="7001" b="11061"/>
          <a:stretch/>
        </p:blipFill>
        <p:spPr>
          <a:xfrm>
            <a:off x="3529497" y="5377372"/>
            <a:ext cx="1483679" cy="13212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085184" y="5417156"/>
            <a:ext cx="1560254" cy="1266086"/>
          </a:xfrm>
          <a:prstGeom prst="wedgeRoundRectCallout">
            <a:avLst>
              <a:gd name="adj1" fmla="val -73724"/>
              <a:gd name="adj2" fmla="val 26495"/>
              <a:gd name="adj3" fmla="val 16667"/>
            </a:avLst>
          </a:prstGeom>
          <a:solidFill>
            <a:srgbClr val="FFFFCC"/>
          </a:solidFill>
          <a:ln w="19050">
            <a:solidFill>
              <a:srgbClr val="00B0F0"/>
            </a:solidFill>
          </a:ln>
        </p:spPr>
        <p:txBody>
          <a:bodyPr wrap="square" lIns="0" tIns="36000" rIns="0" bIns="0" rtlCol="0">
            <a:spAutoFit/>
          </a:bodyPr>
          <a:lstStyle>
            <a:defPPr>
              <a:defRPr lang="ja-JP"/>
            </a:defPPr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z="1200" dirty="0"/>
              <a:t>大雨のときは、水が茶色ににごっており、水路と道路の</a:t>
            </a:r>
            <a:r>
              <a:rPr lang="ja-JP" altLang="en-US" sz="1200" dirty="0" err="1"/>
              <a:t>だん</a:t>
            </a:r>
            <a:r>
              <a:rPr lang="ja-JP" altLang="en-US" sz="1200" dirty="0"/>
              <a:t>差や、ふたが開いているマンホールの穴は、見えません。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122913" y="3942399"/>
            <a:ext cx="1244031" cy="19755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72000" rIns="108000" bIns="36000" rtlCol="0" anchor="ctr">
            <a:spAutoFit/>
          </a:bodyPr>
          <a:lstStyle/>
          <a:p>
            <a:r>
              <a:rPr kumimoji="1" lang="zh-TW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水戸市</a:t>
            </a:r>
            <a:r>
              <a:rPr kumimoji="1" lang="zh-TW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飯富町地先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0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148</Words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2020-02-07T05:55:10Z</cp:lastPrinted>
  <dcterms:created xsi:type="dcterms:W3CDTF">2017-01-25T09:18:39Z</dcterms:created>
  <dcterms:modified xsi:type="dcterms:W3CDTF">2020-02-07T05:57:01Z</dcterms:modified>
</cp:coreProperties>
</file>