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14" autoAdjust="0"/>
    <p:restoredTop sz="94660"/>
  </p:normalViewPr>
  <p:slideViewPr>
    <p:cSldViewPr>
      <p:cViewPr>
        <p:scale>
          <a:sx n="33" d="100"/>
          <a:sy n="33" d="100"/>
        </p:scale>
        <p:origin x="2202" y="13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7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4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66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11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08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5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34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0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86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3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9000" y="-1"/>
            <a:ext cx="6840000" cy="768795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74295" tIns="108000" rIns="74295" bIns="8890" anchor="b" anchorCtr="0" upright="1">
            <a:no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37423" y="452520"/>
            <a:ext cx="340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なまえ（　　　　　　　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1914" y="92704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大雨のときにとるべき行動をまなぼう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5872" y="834166"/>
            <a:ext cx="6833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しつもん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公園であそんでいたら、はげしい雨が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ふってきた。どうする？〇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をつけましょう。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5015" y="4728790"/>
            <a:ext cx="5955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しつもん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お母さんと川を</a:t>
            </a:r>
            <a:r>
              <a:rPr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さんぽを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しているときに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はげしい雨がふってきた。どうする？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〇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をつけましょう。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5175" y="3224317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77800" algn="l"/>
              </a:tabLst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①近くのじょうぶな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177800" algn="l"/>
              </a:tabLst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たてものに</a:t>
            </a:r>
            <a:r>
              <a:rPr kumimoji="1"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ひ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なんする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177800" algn="l"/>
              </a:tabLs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05141" y="331096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77800" algn="l"/>
              </a:tabLst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②いそいで家に帰る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8" y="1682389"/>
            <a:ext cx="2655310" cy="1563206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4714" y="1682389"/>
            <a:ext cx="2655310" cy="1563206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4125809" y="8307124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②川からはなれる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96520" y="8307124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①はしの下にかくれる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921" y="5783634"/>
            <a:ext cx="2517103" cy="2460381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grpSp>
        <p:nvGrpSpPr>
          <p:cNvPr id="21" name="グループ化 20"/>
          <p:cNvGrpSpPr/>
          <p:nvPr/>
        </p:nvGrpSpPr>
        <p:grpSpPr>
          <a:xfrm>
            <a:off x="-485236" y="5574596"/>
            <a:ext cx="4442552" cy="2791922"/>
            <a:chOff x="250630" y="2094516"/>
            <a:chExt cx="4442552" cy="2791922"/>
          </a:xfrm>
        </p:grpSpPr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0630" y="2094516"/>
              <a:ext cx="4442552" cy="2791922"/>
            </a:xfrm>
            <a:prstGeom prst="rect">
              <a:avLst/>
            </a:prstGeom>
          </p:spPr>
        </p:pic>
        <p:sp>
          <p:nvSpPr>
            <p:cNvPr id="23" name="正方形/長方形 22"/>
            <p:cNvSpPr/>
            <p:nvPr/>
          </p:nvSpPr>
          <p:spPr>
            <a:xfrm>
              <a:off x="1214438" y="2303554"/>
              <a:ext cx="2528887" cy="2460381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123483" y="384262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177800" algn="l"/>
              </a:tabLs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555944" y="3584939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177800" algn="l"/>
              </a:tabLs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951210" y="866716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177800" algn="l"/>
              </a:tabLs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451390" y="8664827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177800" algn="l"/>
              </a:tabLst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351400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 txBox="1">
            <a:spLocks/>
          </p:cNvSpPr>
          <p:nvPr/>
        </p:nvSpPr>
        <p:spPr>
          <a:xfrm>
            <a:off x="227023" y="124335"/>
            <a:ext cx="2361268" cy="4305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bg1"/>
                </a:solidFill>
                <a:latin typeface="Segoe Marker" panose="03080602040302020204" pitchFamily="66" charset="0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今日のおさらい</a:t>
            </a:r>
            <a:endParaRPr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2676" y="971600"/>
            <a:ext cx="5796644" cy="67519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おうちにおとしよりや体の不自由な人などがいる場合は、けいかいレベル３になったら　</a:t>
            </a:r>
            <a:r>
              <a:rPr lang="ja-JP" altLang="en-US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ひ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なんし始めよう！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まっ黒な雲やかみなりは、はげしい雨がふるサイン！いそいで帰るか近くのたてものに　</a:t>
            </a:r>
            <a:r>
              <a:rPr lang="ja-JP" altLang="en-US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ひ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なんしよう！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雨がふると川の水がふえて道などにあふれることがあるよ！雨がふったら川には近づかないようにしよう！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181" y="1743255"/>
            <a:ext cx="2407984" cy="215212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/>
          <a:srcRect l="5744" t="6666" r="6498" b="7813"/>
          <a:stretch/>
        </p:blipFill>
        <p:spPr>
          <a:xfrm>
            <a:off x="3154415" y="4860032"/>
            <a:ext cx="2376264" cy="13632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1008" y="7187961"/>
            <a:ext cx="2353045" cy="1785686"/>
          </a:xfrm>
          <a:prstGeom prst="rect">
            <a:avLst/>
          </a:prstGeom>
        </p:spPr>
      </p:pic>
      <p:sp>
        <p:nvSpPr>
          <p:cNvPr id="2" name="角丸四角形 1"/>
          <p:cNvSpPr/>
          <p:nvPr/>
        </p:nvSpPr>
        <p:spPr>
          <a:xfrm>
            <a:off x="227023" y="755576"/>
            <a:ext cx="6370329" cy="8208911"/>
          </a:xfrm>
          <a:prstGeom prst="roundRect">
            <a:avLst>
              <a:gd name="adj" fmla="val 11081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70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206</Words>
  <PresentationFormat>画面に合わせる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HGP創英角ﾎﾟｯﾌﾟ体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2020-06-16T06:06:32Z</cp:lastPrinted>
  <dcterms:created xsi:type="dcterms:W3CDTF">2017-01-25T09:18:39Z</dcterms:created>
  <dcterms:modified xsi:type="dcterms:W3CDTF">2020-06-16T06:08:08Z</dcterms:modified>
</cp:coreProperties>
</file>