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14" autoAdjust="0"/>
    <p:restoredTop sz="94660"/>
  </p:normalViewPr>
  <p:slideViewPr>
    <p:cSldViewPr>
      <p:cViewPr>
        <p:scale>
          <a:sx n="66" d="100"/>
          <a:sy n="66" d="100"/>
        </p:scale>
        <p:origin x="690" y="7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4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66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11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08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5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4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6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AE78-2E18-4E22-9F71-AC9F0DAB3D26}" type="datetimeFigureOut">
              <a:rPr kumimoji="1" lang="ja-JP" altLang="en-US" smtClean="0"/>
              <a:t>2020/1/22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9000" y="0"/>
            <a:ext cx="6840000" cy="467544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74295" tIns="108000" rIns="74295" bIns="8890" anchor="b" anchorCtr="0" upright="1">
            <a:no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79561" y="148285"/>
            <a:ext cx="402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　なまえ（　　　　　　　　　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1914" y="11922"/>
            <a:ext cx="2492990" cy="505695"/>
            <a:chOff x="205003" y="11922"/>
            <a:chExt cx="2492990" cy="505695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205003" y="11922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おおあめ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205003" y="148285"/>
              <a:ext cx="24929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大雨のことをまなぼう</a:t>
              </a: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45872" y="618142"/>
            <a:ext cx="5110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しつもん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雨がふりそうな空はどれかな？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 正しいばん</a:t>
            </a:r>
            <a:r>
              <a:rPr kumimoji="1"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ごうにまるを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しよう。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162" y="1268690"/>
            <a:ext cx="4683674" cy="3951382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-5015" y="5316379"/>
            <a:ext cx="6647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しつもん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かさを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さしてあるくとき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つける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こと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はなに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？正しいばん</a:t>
            </a:r>
            <a:r>
              <a:rPr lang="ja-JP" altLang="en-US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ごうにまるを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しよう。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04" y="5972566"/>
            <a:ext cx="4152989" cy="299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0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440668" y="970827"/>
            <a:ext cx="5976664" cy="7921653"/>
          </a:xfrm>
          <a:prstGeom prst="roundRect">
            <a:avLst>
              <a:gd name="adj" fmla="val 1108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440668" y="363419"/>
            <a:ext cx="2361268" cy="430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bg1"/>
                </a:solidFill>
                <a:latin typeface="Segoe Marker" panose="03080602040302020204" pitchFamily="66" charset="0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今日のおさらい</a:t>
            </a:r>
            <a:endParaRPr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0688" y="1475656"/>
            <a:ext cx="54726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けいかいレベル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がいちばんきけん！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かさをさしてあるくとき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はき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をつけよう！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大きな水たまりに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はちかづかない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ようにしよう！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469089" y="1979712"/>
            <a:ext cx="1919823" cy="6735862"/>
            <a:chOff x="2242802" y="1979712"/>
            <a:chExt cx="1919823" cy="6735862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42802" y="1979712"/>
              <a:ext cx="1919823" cy="1715832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97515" y="4476772"/>
              <a:ext cx="1410397" cy="1532405"/>
            </a:xfrm>
            <a:prstGeom prst="rect">
              <a:avLst/>
            </a:prstGeom>
            <a:ln w="38100">
              <a:solidFill>
                <a:schemeClr val="bg1"/>
              </a:solidFill>
            </a:ln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62004" y="7062816"/>
              <a:ext cx="1681418" cy="16527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537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</TotalTime>
  <Words>65</Words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HGP創英角ﾎﾟｯﾌﾟ体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2017-03-12T04:05:57Z</cp:lastPrinted>
  <dcterms:created xsi:type="dcterms:W3CDTF">2017-01-25T09:18:39Z</dcterms:created>
  <dcterms:modified xsi:type="dcterms:W3CDTF">2020-01-22T09:12:15Z</dcterms:modified>
</cp:coreProperties>
</file>