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sldIdLst>
    <p:sldId id="268" r:id="rId2"/>
    <p:sldId id="269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876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200472" y="491048"/>
            <a:ext cx="2978603" cy="61432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Always gather the latest weather </a:t>
            </a:r>
            <a:r>
              <a:rPr lang="en-US" altLang="ja-JP" sz="1000" dirty="0" smtClean="0">
                <a:solidFill>
                  <a:srgbClr val="000000"/>
                </a:solidFill>
                <a:latin typeface="+mj-ea"/>
                <a:ea typeface="+mj-ea"/>
              </a:rPr>
              <a:t>information </a:t>
            </a: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from TV, radio, or PC</a:t>
            </a:r>
            <a:r>
              <a:rPr lang="en-US" altLang="ja-JP" sz="1000" dirty="0" smtClean="0">
                <a:latin typeface="+mj-ea"/>
                <a:ea typeface="+mj-ea"/>
              </a:rPr>
              <a:t>.</a:t>
            </a:r>
            <a:endParaRPr lang="ja-JP" altLang="en-US" sz="1000" i="0" u="none" strike="noStrike" baseline="0" dirty="0" smtClean="0">
              <a:solidFill>
                <a:srgbClr val="000000"/>
              </a:solidFill>
              <a:latin typeface="+mj-ea"/>
              <a:ea typeface="+mj-ea"/>
            </a:endParaRPr>
          </a:p>
        </p:txBody>
      </p:sp>
      <p:pic>
        <p:nvPicPr>
          <p:cNvPr id="19" name="図 18" descr="k-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5" b="8808"/>
          <a:stretch/>
        </p:blipFill>
        <p:spPr bwMode="auto">
          <a:xfrm>
            <a:off x="222923" y="879900"/>
            <a:ext cx="2933700" cy="197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図 19" descr="h-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663" y="990118"/>
            <a:ext cx="2245179" cy="175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3377709" y="491048"/>
            <a:ext cx="3197086" cy="61432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Confirm the location of the designated evacuation center and a safe route to that location.</a:t>
            </a:r>
            <a:endParaRPr lang="ja-JP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6825208" y="500602"/>
            <a:ext cx="3197086" cy="21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Keep in mind that danger lurks  underwater.</a:t>
            </a:r>
            <a:endParaRPr lang="ja-JP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pic>
        <p:nvPicPr>
          <p:cNvPr id="29" name="図 28" descr="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347" y="863893"/>
            <a:ext cx="2597604" cy="198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オブジェクト 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6" b="-534"/>
          <a:stretch>
            <a:fillRect/>
          </a:stretch>
        </p:blipFill>
        <p:spPr bwMode="auto">
          <a:xfrm>
            <a:off x="8688531" y="714915"/>
            <a:ext cx="1038225" cy="71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図 30" descr="j-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8" y="3823617"/>
            <a:ext cx="2539732" cy="233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182506" y="3361084"/>
            <a:ext cx="2978603" cy="5691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Do not evacuate alone;</a:t>
            </a:r>
          </a:p>
          <a:p>
            <a:pPr>
              <a:defRPr sz="1000"/>
            </a:pP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contact friends and neighbors</a:t>
            </a:r>
            <a:r>
              <a:rPr lang="ja-JP" altLang="en-US" sz="10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and evacuate together.</a:t>
            </a:r>
            <a:endParaRPr lang="ja-JP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pic>
        <p:nvPicPr>
          <p:cNvPr id="17" name="図 16" descr="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877" y="3930202"/>
            <a:ext cx="2750750" cy="222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3600877" y="3361084"/>
            <a:ext cx="3080315" cy="6174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Check inside and surroundings  of  your house in case of  a disaster</a:t>
            </a:r>
            <a:endParaRPr lang="ja-JP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6984497" y="3361084"/>
            <a:ext cx="2645453" cy="5099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altLang="ja-JP" sz="1000" dirty="0">
                <a:solidFill>
                  <a:srgbClr val="000000"/>
                </a:solidFill>
                <a:latin typeface="+mj-ea"/>
                <a:ea typeface="+mj-ea"/>
              </a:rPr>
              <a:t>What you can do at home to prevent flooding</a:t>
            </a:r>
            <a:endParaRPr lang="ja-JP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pic>
        <p:nvPicPr>
          <p:cNvPr id="38" name="図 37" descr="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286" y="4797152"/>
            <a:ext cx="1778664" cy="170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図 36" descr="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497" y="3882424"/>
            <a:ext cx="1847608" cy="127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11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Box 30"/>
          <p:cNvSpPr txBox="1">
            <a:spLocks noChangeArrowheads="1"/>
          </p:cNvSpPr>
          <p:nvPr/>
        </p:nvSpPr>
        <p:spPr bwMode="auto">
          <a:xfrm>
            <a:off x="3656856" y="230163"/>
            <a:ext cx="2978603" cy="5691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en-US" altLang="ja-JP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a flashlight, a portable radio</a:t>
            </a:r>
            <a:r>
              <a:rPr lang="ja-JP" altLang="en-US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＋</a:t>
            </a:r>
            <a:r>
              <a:rPr lang="en-US" altLang="ja-JP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batteries, emergency </a:t>
            </a:r>
            <a:r>
              <a:rPr lang="en-US" altLang="ja-JP" sz="1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provisions</a:t>
            </a:r>
            <a:endParaRPr lang="ja-JP" altLang="en-US" sz="10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08" name="図 207" descr="l-1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15" y="692696"/>
            <a:ext cx="2389415" cy="144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" name="Text Box 30"/>
          <p:cNvSpPr txBox="1">
            <a:spLocks noChangeArrowheads="1"/>
          </p:cNvSpPr>
          <p:nvPr/>
        </p:nvSpPr>
        <p:spPr bwMode="auto">
          <a:xfrm>
            <a:off x="6726925" y="217668"/>
            <a:ext cx="2978603" cy="5691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towels, valuables, a first aid kit, clothes, underwear</a:t>
            </a:r>
            <a:endParaRPr lang="ja-JP" altLang="ja-JP" sz="10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11" name="図 210" descr="l-2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396" y="692696"/>
            <a:ext cx="2353660" cy="142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" name="Text Box 30"/>
          <p:cNvSpPr txBox="1">
            <a:spLocks noChangeArrowheads="1"/>
          </p:cNvSpPr>
          <p:nvPr/>
        </p:nvSpPr>
        <p:spPr bwMode="auto">
          <a:xfrm>
            <a:off x="390221" y="238026"/>
            <a:ext cx="2978603" cy="47034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4295" tIns="8890" rIns="74295" bIns="889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 sz="1000"/>
            </a:pPr>
            <a:r>
              <a:rPr lang="en-US" altLang="ja-JP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Wear comfortable clothes that are easy to move and bring the minimum.</a:t>
            </a:r>
            <a:endParaRPr lang="ja-JP" altLang="en-US" sz="10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13" name="図 212" descr="i-c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944" y="556157"/>
            <a:ext cx="886809" cy="158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884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108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kazufumi</dc:creator>
  <cp:lastModifiedBy>標準A</cp:lastModifiedBy>
  <cp:revision>19</cp:revision>
  <dcterms:created xsi:type="dcterms:W3CDTF">2016-03-21T03:10:22Z</dcterms:created>
  <dcterms:modified xsi:type="dcterms:W3CDTF">2018-03-21T07:33:18Z</dcterms:modified>
</cp:coreProperties>
</file>