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6" r:id="rId2"/>
    <p:sldId id="300" r:id="rId3"/>
    <p:sldId id="307" r:id="rId4"/>
    <p:sldId id="301" r:id="rId5"/>
    <p:sldId id="308" r:id="rId6"/>
    <p:sldId id="302" r:id="rId7"/>
    <p:sldId id="309" r:id="rId8"/>
    <p:sldId id="303" r:id="rId9"/>
    <p:sldId id="310" r:id="rId10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グラフ＋写真" id="{267ACD9D-F6E8-4051-9357-4D8164F34A61}">
          <p14:sldIdLst/>
        </p14:section>
        <p14:section name="グラフ" id="{E52E2E96-1C1B-4894-9A38-F7ED331A53EE}">
          <p14:sldIdLst/>
        </p14:section>
        <p14:section name="写真" id="{C6C5F396-910B-49A3-ADD7-8A1BEBCC310C}">
          <p14:sldIdLst>
            <p14:sldId id="306"/>
            <p14:sldId id="300"/>
            <p14:sldId id="307"/>
            <p14:sldId id="301"/>
            <p14:sldId id="308"/>
            <p14:sldId id="302"/>
            <p14:sldId id="309"/>
            <p14:sldId id="303"/>
            <p14:sldId id="310"/>
          </p14:sldIdLst>
        </p14:section>
      </p14:sectionLst>
    </p:ex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436" autoAdjust="0"/>
    <p:restoredTop sz="93381" autoAdjust="0"/>
  </p:normalViewPr>
  <p:slideViewPr>
    <p:cSldViewPr snapToGrid="0">
      <p:cViewPr>
        <p:scale>
          <a:sx n="50" d="100"/>
          <a:sy n="50" d="100"/>
        </p:scale>
        <p:origin x="-3384" y="-135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-81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 smtClean="0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6AD6-7436-48E3-A6F6-7C9CFAA42D94}" type="datetimeFigureOut">
              <a:rPr kumimoji="1" lang="ja-JP" altLang="en-US" smtClean="0"/>
              <a:t>2020/3/19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D07A-13B6-46EA-8B9B-E3D745ADD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9479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6AD6-7436-48E3-A6F6-7C9CFAA42D94}" type="datetimeFigureOut">
              <a:rPr kumimoji="1" lang="ja-JP" altLang="en-US" smtClean="0"/>
              <a:t>2020/3/19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D07A-13B6-46EA-8B9B-E3D745ADD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16097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6AD6-7436-48E3-A6F6-7C9CFAA42D94}" type="datetimeFigureOut">
              <a:rPr kumimoji="1" lang="ja-JP" altLang="en-US" smtClean="0"/>
              <a:t>2020/3/19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D07A-13B6-46EA-8B9B-E3D745ADD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630755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6AD6-7436-48E3-A6F6-7C9CFAA42D94}" type="datetimeFigureOut">
              <a:rPr kumimoji="1" lang="ja-JP" altLang="en-US" smtClean="0"/>
              <a:t>2020/3/19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D07A-13B6-46EA-8B9B-E3D745ADD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92673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6AD6-7436-48E3-A6F6-7C9CFAA42D94}" type="datetimeFigureOut">
              <a:rPr kumimoji="1" lang="ja-JP" altLang="en-US" smtClean="0"/>
              <a:t>2020/3/19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D07A-13B6-46EA-8B9B-E3D745ADD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280860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6AD6-7436-48E3-A6F6-7C9CFAA42D94}" type="datetimeFigureOut">
              <a:rPr kumimoji="1" lang="ja-JP" altLang="en-US" smtClean="0"/>
              <a:t>2020/3/19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D07A-13B6-46EA-8B9B-E3D745ADD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565215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6AD6-7436-48E3-A6F6-7C9CFAA42D94}" type="datetimeFigureOut">
              <a:rPr kumimoji="1" lang="ja-JP" altLang="en-US" smtClean="0"/>
              <a:t>2020/3/19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D07A-13B6-46EA-8B9B-E3D745ADD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378875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6AD6-7436-48E3-A6F6-7C9CFAA42D94}" type="datetimeFigureOut">
              <a:rPr kumimoji="1" lang="ja-JP" altLang="en-US" smtClean="0"/>
              <a:t>2020/3/19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D07A-13B6-46EA-8B9B-E3D745ADD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9827520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6AD6-7436-48E3-A6F6-7C9CFAA42D94}" type="datetimeFigureOut">
              <a:rPr kumimoji="1" lang="ja-JP" altLang="en-US" smtClean="0"/>
              <a:t>2020/3/19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D07A-13B6-46EA-8B9B-E3D745ADD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2244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6AD6-7436-48E3-A6F6-7C9CFAA42D94}" type="datetimeFigureOut">
              <a:rPr kumimoji="1" lang="ja-JP" altLang="en-US" smtClean="0"/>
              <a:t>2020/3/19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D07A-13B6-46EA-8B9B-E3D745ADD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883256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 smtClean="0"/>
              <a:t>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06AD6-7436-48E3-A6F6-7C9CFAA42D94}" type="datetimeFigureOut">
              <a:rPr kumimoji="1" lang="ja-JP" altLang="en-US" smtClean="0"/>
              <a:t>2020/3/19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D4D07A-13B6-46EA-8B9B-E3D745ADD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0783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smtClean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06AD6-7436-48E3-A6F6-7C9CFAA42D94}" type="datetimeFigureOut">
              <a:rPr kumimoji="1" lang="ja-JP" altLang="en-US" smtClean="0"/>
              <a:t>2020/3/19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D4D07A-13B6-46EA-8B9B-E3D745ADD42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1912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 descr="流山市流山（平常時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2000" y="3618000"/>
            <a:ext cx="4752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流山市流山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6000" cy="3384000"/>
          </a:xfrm>
          <a:prstGeom prst="rect">
            <a:avLst/>
          </a:prstGeom>
          <a:noFill/>
          <a:ln w="25400"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00933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市川市田尻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6000" cy="33840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2" name="Picture 2" descr="市川市田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8000" y="3474000"/>
            <a:ext cx="5076000" cy="3384000"/>
          </a:xfrm>
          <a:prstGeom prst="rect">
            <a:avLst/>
          </a:prstGeom>
          <a:noFill/>
          <a:ln w="254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2870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市川市田尻　新行徳橋下流（平常時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6070" y="3618000"/>
            <a:ext cx="488793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市川市田尻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6000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3488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吉川市中川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6000" cy="33840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0" name="Picture 2" descr="吉川市中川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8000" y="3474000"/>
            <a:ext cx="5076000" cy="3384000"/>
          </a:xfrm>
          <a:prstGeom prst="rect">
            <a:avLst/>
          </a:prstGeom>
          <a:noFill/>
          <a:ln w="254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260173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6" name="Picture 4" descr="吉川市中川台（平常時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56071" y="3618000"/>
            <a:ext cx="4887929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吉川市中川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76000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9983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吉川市道庭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07099" cy="33840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4" name="Picture 2" descr="吉川市道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6901" y="3474000"/>
            <a:ext cx="6007099" cy="3384000"/>
          </a:xfrm>
          <a:prstGeom prst="rect">
            <a:avLst/>
          </a:prstGeom>
          <a:noFill/>
          <a:ln w="254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247752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吉川市道庭（平常時）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7655" y="3618000"/>
            <a:ext cx="5756345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吉川市道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07099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642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八潮市柳之宮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07099" cy="3384000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0" name="Picture 2" descr="八潮市柳之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36901" y="3474000"/>
            <a:ext cx="6007099" cy="3384000"/>
          </a:xfrm>
          <a:prstGeom prst="rect">
            <a:avLst/>
          </a:prstGeom>
          <a:noFill/>
          <a:ln w="254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3753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 descr="八潮市柳之宮（平常時）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84000" y="3618000"/>
            <a:ext cx="5760000" cy="324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八潮市柳之宮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07099" cy="338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5797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406</TotalTime>
  <Words>0</Words>
  <Application>Microsoft Office PowerPoint</Application>
  <PresentationFormat>画面に合わせる (4:3)</PresentationFormat>
  <Paragraphs>0</Paragraphs>
  <Slides>9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9</vt:i4>
      </vt:variant>
    </vt:vector>
  </HeadingPairs>
  <TitlesOfParts>
    <vt:vector size="10" baseType="lpstr"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日本アジアグループ株式会社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yoshi</dc:creator>
  <cp:lastModifiedBy>関東地方整備局</cp:lastModifiedBy>
  <cp:revision>23</cp:revision>
  <dcterms:created xsi:type="dcterms:W3CDTF">2020-02-10T11:13:00Z</dcterms:created>
  <dcterms:modified xsi:type="dcterms:W3CDTF">2020-03-19T04:05:58Z</dcterms:modified>
</cp:coreProperties>
</file>