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96" r:id="rId4"/>
    <p:sldId id="304" r:id="rId5"/>
    <p:sldId id="297" r:id="rId6"/>
    <p:sldId id="311" r:id="rId7"/>
    <p:sldId id="298" r:id="rId8"/>
    <p:sldId id="305" r:id="rId9"/>
    <p:sldId id="299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グラフ＋写真" id="{267ACD9D-F6E8-4051-9357-4D8164F34A61}">
          <p14:sldIdLst/>
        </p14:section>
        <p14:section name="グラフ" id="{E52E2E96-1C1B-4894-9A38-F7ED331A53EE}">
          <p14:sldIdLst/>
        </p14:section>
        <p14:section name="写真" id="{C6C5F396-910B-49A3-ADD7-8A1BEBCC310C}">
          <p14:sldIdLst>
            <p14:sldId id="257"/>
            <p14:sldId id="270"/>
            <p14:sldId id="296"/>
            <p14:sldId id="304"/>
            <p14:sldId id="297"/>
            <p14:sldId id="311"/>
            <p14:sldId id="298"/>
            <p14:sldId id="305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3381" autoAdjust="0"/>
  </p:normalViewPr>
  <p:slideViewPr>
    <p:cSldViewPr snapToGrid="0">
      <p:cViewPr>
        <p:scale>
          <a:sx n="50" d="100"/>
          <a:sy n="50" d="100"/>
        </p:scale>
        <p:origin x="-3384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7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0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5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7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9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野田市関宿三軒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6007098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野田市関宿三軒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2" y="3474000"/>
            <a:ext cx="6007098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7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野田市関宿三軒家　関宿城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7643" y="3571600"/>
            <a:ext cx="5536357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野田市関宿三軒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4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春日部市下吉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春日部市下吉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000" y="3474000"/>
            <a:ext cx="5076000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9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春日部市下吉妻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049" y="3618000"/>
            <a:ext cx="486695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春日部市下吉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70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春日部市上金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春日部市上金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000" y="3474000"/>
            <a:ext cx="5076000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7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春日部市上金崎　庄和排水機場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289" y="3618000"/>
            <a:ext cx="578571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春日部市上金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野田市岩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野田市岩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3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野田市岩名（平常時）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8000" y="3474000"/>
            <a:ext cx="6016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野田市岩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1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流山市流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流山市流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000" y="3474000"/>
            <a:ext cx="5076000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4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0</Words>
  <Application>Microsoft Office PowerPoint</Application>
  <PresentationFormat>画面に合わせる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日本アジアグループ株式会社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</dc:creator>
  <cp:lastModifiedBy>関東地方整備局</cp:lastModifiedBy>
  <cp:revision>23</cp:revision>
  <dcterms:created xsi:type="dcterms:W3CDTF">2020-02-10T11:13:00Z</dcterms:created>
  <dcterms:modified xsi:type="dcterms:W3CDTF">2020-03-19T04:05:40Z</dcterms:modified>
</cp:coreProperties>
</file>