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7" r:id="rId3"/>
    <p:sldId id="271" r:id="rId4"/>
    <p:sldId id="280" r:id="rId5"/>
    <p:sldId id="281" r:id="rId6"/>
    <p:sldId id="263" r:id="rId7"/>
    <p:sldId id="272" r:id="rId8"/>
    <p:sldId id="268" r:id="rId9"/>
    <p:sldId id="273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グラフ＋写真" id="{267ACD9D-F6E8-4051-9357-4D8164F34A61}">
          <p14:sldIdLst>
            <p14:sldId id="262"/>
            <p14:sldId id="267"/>
            <p14:sldId id="271"/>
            <p14:sldId id="280"/>
            <p14:sldId id="281"/>
            <p14:sldId id="263"/>
            <p14:sldId id="272"/>
            <p14:sldId id="268"/>
            <p14:sldId id="273"/>
            <p14:sldId id="286"/>
            <p14:sldId id="287"/>
          </p14:sldIdLst>
        </p14:section>
        <p14:section name="グラフ" id="{E52E2E96-1C1B-4894-9A38-F7ED331A53EE}">
          <p14:sldIdLst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  <p14:section name="写真" id="{C6C5F396-910B-49A3-ADD7-8A1BEBCC310C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3381" autoAdjust="0"/>
  </p:normalViewPr>
  <p:slideViewPr>
    <p:cSldViewPr snapToGrid="0">
      <p:cViewPr>
        <p:scale>
          <a:sx n="50" d="100"/>
          <a:sy n="50" d="100"/>
        </p:scale>
        <p:origin x="-3384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7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0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5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7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9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28961"/>
            <a:ext cx="9000000" cy="6600079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6879795" y="4000392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6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草加市栄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草加市栄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8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草加市栄町　谷古宇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655" y="3618000"/>
            <a:ext cx="575634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草加市栄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1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38656"/>
            <a:ext cx="9000000" cy="65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64169"/>
            <a:ext cx="9000000" cy="61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3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46678"/>
            <a:ext cx="9000000" cy="65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75694"/>
            <a:ext cx="9000000" cy="61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40394"/>
            <a:ext cx="9000000" cy="65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4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48139"/>
            <a:ext cx="9000000" cy="65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9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60828"/>
            <a:ext cx="9000000" cy="61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54368"/>
            <a:ext cx="9000000" cy="61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1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34784"/>
            <a:ext cx="9000000" cy="658843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6109784" y="4015060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H="1">
            <a:off x="7247615" y="4232605"/>
            <a:ext cx="155448" cy="27432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8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90883"/>
            <a:ext cx="9000000" cy="60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吉川市平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吉川市平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吉川市平沼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727" y="3618000"/>
            <a:ext cx="572727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吉川市平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4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45819"/>
            <a:ext cx="9000000" cy="656636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6832799" y="4886929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52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87500"/>
            <a:ext cx="9000000" cy="60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7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136602"/>
            <a:ext cx="9000000" cy="6584796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H="1">
            <a:off x="6109784" y="4886934"/>
            <a:ext cx="155448" cy="274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7247615" y="4987516"/>
            <a:ext cx="155448" cy="27432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85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395805"/>
            <a:ext cx="9000000" cy="6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0</Words>
  <Application>Microsoft Office PowerPoint</Application>
  <PresentationFormat>画面に合わせる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日本アジアグループ株式会社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</dc:creator>
  <cp:lastModifiedBy>関東地方整備局</cp:lastModifiedBy>
  <cp:revision>22</cp:revision>
  <dcterms:created xsi:type="dcterms:W3CDTF">2020-02-10T11:13:00Z</dcterms:created>
  <dcterms:modified xsi:type="dcterms:W3CDTF">2020-03-19T02:59:37Z</dcterms:modified>
</cp:coreProperties>
</file>