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4" r:id="rId4"/>
    <p:sldId id="269" r:id="rId5"/>
    <p:sldId id="274" r:id="rId6"/>
    <p:sldId id="275" r:id="rId7"/>
    <p:sldId id="260" r:id="rId8"/>
    <p:sldId id="278" r:id="rId9"/>
    <p:sldId id="265" r:id="rId10"/>
    <p:sldId id="279" r:id="rId11"/>
    <p:sldId id="276" r:id="rId12"/>
    <p:sldId id="277" r:id="rId13"/>
    <p:sldId id="282" r:id="rId14"/>
    <p:sldId id="261" r:id="rId15"/>
    <p:sldId id="283" r:id="rId16"/>
    <p:sldId id="266" r:id="rId17"/>
    <p:sldId id="284" r:id="rId18"/>
    <p:sldId id="285" r:id="rId19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グラフ＋写真" id="{267ACD9D-F6E8-4051-9357-4D8164F34A61}">
          <p14:sldIdLst>
            <p14:sldId id="256"/>
            <p14:sldId id="259"/>
            <p14:sldId id="264"/>
            <p14:sldId id="269"/>
            <p14:sldId id="274"/>
            <p14:sldId id="275"/>
            <p14:sldId id="260"/>
            <p14:sldId id="278"/>
            <p14:sldId id="265"/>
            <p14:sldId id="279"/>
            <p14:sldId id="276"/>
            <p14:sldId id="277"/>
            <p14:sldId id="282"/>
            <p14:sldId id="261"/>
            <p14:sldId id="283"/>
            <p14:sldId id="266"/>
            <p14:sldId id="284"/>
            <p14:sldId id="285"/>
          </p14:sldIdLst>
        </p14:section>
        <p14:section name="グラフ" id="{E52E2E96-1C1B-4894-9A38-F7ED331A53EE}">
          <p14:sldIdLst/>
        </p14:section>
        <p14:section name="写真" id="{C6C5F396-910B-49A3-ADD7-8A1BEBCC310C}">
          <p14:sldIdLst/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36" autoAdjust="0"/>
    <p:restoredTop sz="93381" autoAdjust="0"/>
  </p:normalViewPr>
  <p:slideViewPr>
    <p:cSldViewPr snapToGrid="0">
      <p:cViewPr>
        <p:scale>
          <a:sx n="100" d="100"/>
          <a:sy n="100" d="100"/>
        </p:scale>
        <p:origin x="-1944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-81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06AD6-7436-48E3-A6F6-7C9CFAA42D94}" type="datetimeFigureOut">
              <a:rPr kumimoji="1" lang="ja-JP" altLang="en-US" smtClean="0"/>
              <a:t>2020/3/19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4D07A-13B6-46EA-8B9B-E3D745ADD4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4796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06AD6-7436-48E3-A6F6-7C9CFAA42D94}" type="datetimeFigureOut">
              <a:rPr kumimoji="1" lang="ja-JP" altLang="en-US" smtClean="0"/>
              <a:t>2020/3/19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4D07A-13B6-46EA-8B9B-E3D745ADD4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6097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06AD6-7436-48E3-A6F6-7C9CFAA42D94}" type="datetimeFigureOut">
              <a:rPr kumimoji="1" lang="ja-JP" altLang="en-US" smtClean="0"/>
              <a:t>2020/3/19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4D07A-13B6-46EA-8B9B-E3D745ADD4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3075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06AD6-7436-48E3-A6F6-7C9CFAA42D94}" type="datetimeFigureOut">
              <a:rPr kumimoji="1" lang="ja-JP" altLang="en-US" smtClean="0"/>
              <a:t>2020/3/19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4D07A-13B6-46EA-8B9B-E3D745ADD4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2673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06AD6-7436-48E3-A6F6-7C9CFAA42D94}" type="datetimeFigureOut">
              <a:rPr kumimoji="1" lang="ja-JP" altLang="en-US" smtClean="0"/>
              <a:t>2020/3/19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4D07A-13B6-46EA-8B9B-E3D745ADD4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8086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06AD6-7436-48E3-A6F6-7C9CFAA42D94}" type="datetimeFigureOut">
              <a:rPr kumimoji="1" lang="ja-JP" altLang="en-US" smtClean="0"/>
              <a:t>2020/3/19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4D07A-13B6-46EA-8B9B-E3D745ADD4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6521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06AD6-7436-48E3-A6F6-7C9CFAA42D94}" type="datetimeFigureOut">
              <a:rPr kumimoji="1" lang="ja-JP" altLang="en-US" smtClean="0"/>
              <a:t>2020/3/19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4D07A-13B6-46EA-8B9B-E3D745ADD4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7887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06AD6-7436-48E3-A6F6-7C9CFAA42D94}" type="datetimeFigureOut">
              <a:rPr kumimoji="1" lang="ja-JP" altLang="en-US" smtClean="0"/>
              <a:t>2020/3/19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4D07A-13B6-46EA-8B9B-E3D745ADD4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2752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06AD6-7436-48E3-A6F6-7C9CFAA42D94}" type="datetimeFigureOut">
              <a:rPr kumimoji="1" lang="ja-JP" altLang="en-US" smtClean="0"/>
              <a:t>2020/3/19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4D07A-13B6-46EA-8B9B-E3D745ADD4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224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06AD6-7436-48E3-A6F6-7C9CFAA42D94}" type="datetimeFigureOut">
              <a:rPr kumimoji="1" lang="ja-JP" altLang="en-US" smtClean="0"/>
              <a:t>2020/3/19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4D07A-13B6-46EA-8B9B-E3D745ADD4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8325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06AD6-7436-48E3-A6F6-7C9CFAA42D94}" type="datetimeFigureOut">
              <a:rPr kumimoji="1" lang="ja-JP" altLang="en-US" smtClean="0"/>
              <a:t>2020/3/19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4D07A-13B6-46EA-8B9B-E3D745ADD4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078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06AD6-7436-48E3-A6F6-7C9CFAA42D94}" type="datetimeFigureOut">
              <a:rPr kumimoji="1" lang="ja-JP" altLang="en-US" smtClean="0"/>
              <a:t>2020/3/19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D4D07A-13B6-46EA-8B9B-E3D745ADD4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1912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000" y="156598"/>
            <a:ext cx="9000000" cy="6544805"/>
          </a:xfrm>
          <a:prstGeom prst="rect">
            <a:avLst/>
          </a:prstGeom>
        </p:spPr>
      </p:pic>
      <p:cxnSp>
        <p:nvCxnSpPr>
          <p:cNvPr id="5" name="直線矢印コネクタ 4"/>
          <p:cNvCxnSpPr/>
          <p:nvPr/>
        </p:nvCxnSpPr>
        <p:spPr>
          <a:xfrm flipH="1">
            <a:off x="6692614" y="3861950"/>
            <a:ext cx="155448" cy="274320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  <a:effectLst>
            <a:glow rad="508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2446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000" y="379865"/>
            <a:ext cx="9000000" cy="6098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459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野田市中野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07099" cy="3384000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野田市中野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6901" y="3474000"/>
            <a:ext cx="6007099" cy="3384000"/>
          </a:xfrm>
          <a:prstGeom prst="rect">
            <a:avLst/>
          </a:prstGeom>
          <a:noFill/>
          <a:ln w="254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517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野田市尾崎（平常時）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6727" y="3618000"/>
            <a:ext cx="5727273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野田市中野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07099" cy="33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047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000" y="158671"/>
            <a:ext cx="9000000" cy="6540658"/>
          </a:xfrm>
          <a:prstGeom prst="rect">
            <a:avLst/>
          </a:prstGeom>
        </p:spPr>
      </p:pic>
      <p:cxnSp>
        <p:nvCxnSpPr>
          <p:cNvPr id="5" name="直線矢印コネクタ 4"/>
          <p:cNvCxnSpPr/>
          <p:nvPr/>
        </p:nvCxnSpPr>
        <p:spPr>
          <a:xfrm flipH="1">
            <a:off x="6859592" y="4242814"/>
            <a:ext cx="155448" cy="274320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  <a:effectLst>
            <a:glow rad="508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6112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000" y="398988"/>
            <a:ext cx="9000000" cy="606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946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000" y="133896"/>
            <a:ext cx="9000000" cy="6590208"/>
          </a:xfrm>
          <a:prstGeom prst="rect">
            <a:avLst/>
          </a:prstGeom>
        </p:spPr>
      </p:pic>
      <p:cxnSp>
        <p:nvCxnSpPr>
          <p:cNvPr id="3" name="直線矢印コネクタ 2"/>
          <p:cNvCxnSpPr/>
          <p:nvPr/>
        </p:nvCxnSpPr>
        <p:spPr>
          <a:xfrm flipH="1">
            <a:off x="6109784" y="4270246"/>
            <a:ext cx="155448" cy="274320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  <a:effectLst>
            <a:glow rad="508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線矢印コネクタ 3"/>
          <p:cNvCxnSpPr/>
          <p:nvPr/>
        </p:nvCxnSpPr>
        <p:spPr>
          <a:xfrm flipH="1">
            <a:off x="7247615" y="4370828"/>
            <a:ext cx="155448" cy="274320"/>
          </a:xfrm>
          <a:prstGeom prst="straightConnector1">
            <a:avLst/>
          </a:prstGeom>
          <a:ln w="41275">
            <a:solidFill>
              <a:srgbClr val="00B0F0"/>
            </a:solidFill>
            <a:tailEnd type="triangle"/>
          </a:ln>
          <a:effectLst>
            <a:glow rad="508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22136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000" y="391005"/>
            <a:ext cx="9000000" cy="607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8761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松戸市松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07099" cy="3384000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松戸市松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6901" y="3474000"/>
            <a:ext cx="6007099" cy="3384000"/>
          </a:xfrm>
          <a:prstGeom prst="rect">
            <a:avLst/>
          </a:prstGeom>
          <a:noFill/>
          <a:ln w="254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5971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松戸市松戸　松戸水位観測所（平常時）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4000" y="3618000"/>
            <a:ext cx="576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松戸市松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07099" cy="33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82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000" y="162433"/>
            <a:ext cx="9000000" cy="611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471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000" y="148109"/>
            <a:ext cx="9000000" cy="6561783"/>
          </a:xfrm>
          <a:prstGeom prst="rect">
            <a:avLst/>
          </a:prstGeom>
        </p:spPr>
      </p:pic>
      <p:cxnSp>
        <p:nvCxnSpPr>
          <p:cNvPr id="4" name="直線矢印コネクタ 3"/>
          <p:cNvCxnSpPr/>
          <p:nvPr/>
        </p:nvCxnSpPr>
        <p:spPr>
          <a:xfrm flipH="1">
            <a:off x="5945192" y="3202386"/>
            <a:ext cx="155448" cy="274320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  <a:effectLst>
            <a:glow rad="508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矢印コネクタ 4"/>
          <p:cNvCxnSpPr/>
          <p:nvPr/>
        </p:nvCxnSpPr>
        <p:spPr>
          <a:xfrm flipH="1">
            <a:off x="7137887" y="3703318"/>
            <a:ext cx="155448" cy="274320"/>
          </a:xfrm>
          <a:prstGeom prst="straightConnector1">
            <a:avLst/>
          </a:prstGeom>
          <a:ln w="41275">
            <a:solidFill>
              <a:srgbClr val="00B0F0"/>
            </a:solidFill>
            <a:tailEnd type="triangle"/>
          </a:ln>
          <a:effectLst>
            <a:glow rad="508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3595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000" y="392864"/>
            <a:ext cx="9000000" cy="607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31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幸手市西関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07098" cy="3384000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幸手市西関宿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6901" y="3474000"/>
            <a:ext cx="6007099" cy="3384000"/>
          </a:xfrm>
          <a:prstGeom prst="rect">
            <a:avLst/>
          </a:prstGeom>
          <a:noFill/>
          <a:ln w="254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979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幸手市西関宿（平常時）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6727" y="3618000"/>
            <a:ext cx="5727273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幸手市西関宿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04776"/>
            <a:ext cx="6007099" cy="33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467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000" y="147613"/>
            <a:ext cx="9000000" cy="6562775"/>
          </a:xfrm>
          <a:prstGeom prst="rect">
            <a:avLst/>
          </a:prstGeom>
        </p:spPr>
      </p:pic>
      <p:cxnSp>
        <p:nvCxnSpPr>
          <p:cNvPr id="4" name="直線矢印コネクタ 3"/>
          <p:cNvCxnSpPr/>
          <p:nvPr/>
        </p:nvCxnSpPr>
        <p:spPr>
          <a:xfrm flipH="1">
            <a:off x="6859592" y="3511294"/>
            <a:ext cx="155448" cy="274320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  <a:effectLst>
            <a:glow rad="508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9984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000" y="400908"/>
            <a:ext cx="9000000" cy="60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70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000" y="136614"/>
            <a:ext cx="9000000" cy="6584773"/>
          </a:xfrm>
          <a:prstGeom prst="rect">
            <a:avLst/>
          </a:prstGeom>
        </p:spPr>
      </p:pic>
      <p:cxnSp>
        <p:nvCxnSpPr>
          <p:cNvPr id="4" name="直線矢印コネクタ 3"/>
          <p:cNvCxnSpPr/>
          <p:nvPr/>
        </p:nvCxnSpPr>
        <p:spPr>
          <a:xfrm flipH="1">
            <a:off x="6082352" y="3511294"/>
            <a:ext cx="155448" cy="274320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  <a:effectLst>
            <a:glow rad="508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矢印コネクタ 4"/>
          <p:cNvCxnSpPr/>
          <p:nvPr/>
        </p:nvCxnSpPr>
        <p:spPr>
          <a:xfrm flipH="1">
            <a:off x="7137887" y="3749038"/>
            <a:ext cx="155448" cy="274320"/>
          </a:xfrm>
          <a:prstGeom prst="straightConnector1">
            <a:avLst/>
          </a:prstGeom>
          <a:ln w="41275">
            <a:solidFill>
              <a:srgbClr val="00B0F0"/>
            </a:solidFill>
            <a:tailEnd type="triangle"/>
          </a:ln>
          <a:effectLst>
            <a:glow rad="508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4557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407</TotalTime>
  <Words>0</Words>
  <Application>Microsoft Office PowerPoint</Application>
  <PresentationFormat>画面に合わせる 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19" baseType="lpstr"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日本アジアグループ株式会社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yoshi</dc:creator>
  <cp:lastModifiedBy>関東地方整備局</cp:lastModifiedBy>
  <cp:revision>22</cp:revision>
  <dcterms:created xsi:type="dcterms:W3CDTF">2020-02-10T11:13:00Z</dcterms:created>
  <dcterms:modified xsi:type="dcterms:W3CDTF">2020-03-19T02:59:01Z</dcterms:modified>
</cp:coreProperties>
</file>