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74" r:id="rId5"/>
    <p:sldId id="266" r:id="rId6"/>
    <p:sldId id="275" r:id="rId7"/>
    <p:sldId id="270" r:id="rId8"/>
    <p:sldId id="276" r:id="rId9"/>
    <p:sldId id="25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1" r:id="rId21"/>
    <p:sldId id="273" r:id="rId22"/>
    <p:sldId id="277" r:id="rId23"/>
    <p:sldId id="278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グラフ＋写真" id="{04D8489F-16B7-4F7E-9348-B1B3F491FCC9}">
          <p14:sldIdLst>
            <p14:sldId id="257"/>
            <p14:sldId id="272"/>
            <p14:sldId id="258"/>
            <p14:sldId id="274"/>
            <p14:sldId id="266"/>
            <p14:sldId id="275"/>
            <p14:sldId id="270"/>
            <p14:sldId id="276"/>
          </p14:sldIdLst>
        </p14:section>
        <p14:section name="グラフ" id="{5EE5FA6E-02AE-47D4-A060-1EBAD0E8B7A6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1"/>
          </p14:sldIdLst>
        </p14:section>
        <p14:section name="写真" id="{CA6E8207-043C-43D1-8A26-EAD629FD7150}">
          <p14:sldIdLst>
            <p14:sldId id="273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6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80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6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6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1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86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18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1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29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05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2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9B8F-FABA-400B-BD57-582125F554EA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D210-9AEF-4F18-AF8D-E2682BF5A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18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470" b="9968"/>
          <a:stretch/>
        </p:blipFill>
        <p:spPr>
          <a:xfrm>
            <a:off x="72000" y="189913"/>
            <a:ext cx="9000000" cy="6532102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6382512" y="4919472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6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349" b="10051"/>
          <a:stretch/>
        </p:blipFill>
        <p:spPr>
          <a:xfrm>
            <a:off x="72000" y="184700"/>
            <a:ext cx="9000000" cy="65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530" b="9915"/>
          <a:stretch/>
        </p:blipFill>
        <p:spPr>
          <a:xfrm>
            <a:off x="72000" y="158508"/>
            <a:ext cx="9000000" cy="65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456" b="9824"/>
          <a:stretch/>
        </p:blipFill>
        <p:spPr>
          <a:xfrm>
            <a:off x="72000" y="158355"/>
            <a:ext cx="9000000" cy="65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1" r="22369" b="10386"/>
          <a:stretch/>
        </p:blipFill>
        <p:spPr>
          <a:xfrm>
            <a:off x="72000" y="182390"/>
            <a:ext cx="9000000" cy="64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5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719" b="10526"/>
          <a:stretch/>
        </p:blipFill>
        <p:spPr>
          <a:xfrm>
            <a:off x="72000" y="172757"/>
            <a:ext cx="9000000" cy="65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602" b="9780"/>
          <a:stretch/>
        </p:blipFill>
        <p:spPr>
          <a:xfrm>
            <a:off x="72000" y="164294"/>
            <a:ext cx="9000000" cy="65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442" b="10418"/>
          <a:stretch/>
        </p:blipFill>
        <p:spPr>
          <a:xfrm>
            <a:off x="72000" y="180500"/>
            <a:ext cx="9000000" cy="64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369" b="10386"/>
          <a:stretch/>
        </p:blipFill>
        <p:spPr>
          <a:xfrm>
            <a:off x="72000" y="182390"/>
            <a:ext cx="9000000" cy="64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5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719" b="10106"/>
          <a:stretch/>
        </p:blipFill>
        <p:spPr>
          <a:xfrm>
            <a:off x="72000" y="157434"/>
            <a:ext cx="9000000" cy="65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544" b="10106"/>
          <a:stretch/>
        </p:blipFill>
        <p:spPr>
          <a:xfrm>
            <a:off x="72000" y="164844"/>
            <a:ext cx="9000000" cy="65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éç°å¸ä¸­éå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9" y="107048"/>
            <a:ext cx="8435503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éç°å¸å°¾å´ï¼å¹³å¸¸æ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9" y="4917186"/>
            <a:ext cx="3333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6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458" b="10033"/>
          <a:stretch/>
        </p:blipFill>
        <p:spPr>
          <a:xfrm>
            <a:off x="72000" y="165886"/>
            <a:ext cx="9000000" cy="65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ç°å¸å²©åï¼å¹³å¸¸æï¼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4925880"/>
            <a:ext cx="3353600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ç°å¸å²©å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101802"/>
            <a:ext cx="8434800" cy="4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9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æ¾æ¸å¸æ¾æ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32526"/>
            <a:ext cx="8434800" cy="4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æ¾æ¸å¸æ°æ¾æ¸ãå¤§è°·å£æ°ç°ï¼å¹³å¸¸æï¼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4869306"/>
            <a:ext cx="3353600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5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åå·å¸éåº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109188"/>
            <a:ext cx="8434800" cy="4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åå·å¸éåº­ï¼å¹³å¸¸æ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4930130"/>
            <a:ext cx="3351472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6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276" b="9373"/>
          <a:stretch/>
        </p:blipFill>
        <p:spPr>
          <a:xfrm>
            <a:off x="72000" y="149591"/>
            <a:ext cx="9000000" cy="6558819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6382512" y="3977640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7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æµå±±å¸æµå±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73152"/>
            <a:ext cx="8434800" cy="56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æµå±±å¸æµå±±ï¼å¹³å¸¸æï¼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4914000"/>
            <a:ext cx="28512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1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675" b="10046"/>
          <a:stretch/>
        </p:blipFill>
        <p:spPr>
          <a:xfrm>
            <a:off x="72000" y="157196"/>
            <a:ext cx="9000000" cy="6543609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6656832" y="5193792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åå·å¸ä¸­å·å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27432"/>
            <a:ext cx="8434800" cy="56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åå·å¸ä¸­å·å°ï¼å¹³å¸¸æ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4971600"/>
            <a:ext cx="2845861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2203" b="10033"/>
          <a:stretch/>
        </p:blipFill>
        <p:spPr>
          <a:xfrm>
            <a:off x="72000" y="176549"/>
            <a:ext cx="9000000" cy="6504902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6986016" y="5724144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1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èå å¸æ ç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117165"/>
            <a:ext cx="8434800" cy="4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èå å¸æ çºãè°·å¤å®ï¼å¹³å¸¸æ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" y="4905346"/>
            <a:ext cx="3351472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2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21406" b="9947"/>
          <a:stretch/>
        </p:blipFill>
        <p:spPr>
          <a:xfrm>
            <a:off x="72000" y="206482"/>
            <a:ext cx="9000000" cy="64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0</Words>
  <Application>Microsoft Office PowerPoint</Application>
  <PresentationFormat>画面に合わせる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日本アジアグループ株式会社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</dc:creator>
  <cp:lastModifiedBy>yoshi</cp:lastModifiedBy>
  <cp:revision>10</cp:revision>
  <dcterms:created xsi:type="dcterms:W3CDTF">2020-02-10T06:34:48Z</dcterms:created>
  <dcterms:modified xsi:type="dcterms:W3CDTF">2020-02-10T11:03:17Z</dcterms:modified>
</cp:coreProperties>
</file>