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2F8A-D6B6-48A0-AE22-D8C879CB9003}" type="datetimeFigureOut">
              <a:rPr kumimoji="1" lang="ja-JP" altLang="en-US" smtClean="0"/>
              <a:t>2020/2/9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9BBD3-3A23-4D07-9E77-14D52F5E57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76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2F8A-D6B6-48A0-AE22-D8C879CB9003}" type="datetimeFigureOut">
              <a:rPr kumimoji="1" lang="ja-JP" altLang="en-US" smtClean="0"/>
              <a:t>2020/2/9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9BBD3-3A23-4D07-9E77-14D52F5E57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757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2F8A-D6B6-48A0-AE22-D8C879CB9003}" type="datetimeFigureOut">
              <a:rPr kumimoji="1" lang="ja-JP" altLang="en-US" smtClean="0"/>
              <a:t>2020/2/9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9BBD3-3A23-4D07-9E77-14D52F5E57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782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2F8A-D6B6-48A0-AE22-D8C879CB9003}" type="datetimeFigureOut">
              <a:rPr kumimoji="1" lang="ja-JP" altLang="en-US" smtClean="0"/>
              <a:t>2020/2/9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9BBD3-3A23-4D07-9E77-14D52F5E57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077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2F8A-D6B6-48A0-AE22-D8C879CB9003}" type="datetimeFigureOut">
              <a:rPr kumimoji="1" lang="ja-JP" altLang="en-US" smtClean="0"/>
              <a:t>2020/2/9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9BBD3-3A23-4D07-9E77-14D52F5E57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644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2F8A-D6B6-48A0-AE22-D8C879CB9003}" type="datetimeFigureOut">
              <a:rPr kumimoji="1" lang="ja-JP" altLang="en-US" smtClean="0"/>
              <a:t>2020/2/9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9BBD3-3A23-4D07-9E77-14D52F5E57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022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2F8A-D6B6-48A0-AE22-D8C879CB9003}" type="datetimeFigureOut">
              <a:rPr kumimoji="1" lang="ja-JP" altLang="en-US" smtClean="0"/>
              <a:t>2020/2/9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9BBD3-3A23-4D07-9E77-14D52F5E57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404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2F8A-D6B6-48A0-AE22-D8C879CB9003}" type="datetimeFigureOut">
              <a:rPr kumimoji="1" lang="ja-JP" altLang="en-US" smtClean="0"/>
              <a:t>2020/2/9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9BBD3-3A23-4D07-9E77-14D52F5E57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863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2F8A-D6B6-48A0-AE22-D8C879CB9003}" type="datetimeFigureOut">
              <a:rPr kumimoji="1" lang="ja-JP" altLang="en-US" smtClean="0"/>
              <a:t>2020/2/9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9BBD3-3A23-4D07-9E77-14D52F5E57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395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2F8A-D6B6-48A0-AE22-D8C879CB9003}" type="datetimeFigureOut">
              <a:rPr kumimoji="1" lang="ja-JP" altLang="en-US" smtClean="0"/>
              <a:t>2020/2/9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9BBD3-3A23-4D07-9E77-14D52F5E57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646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2F8A-D6B6-48A0-AE22-D8C879CB9003}" type="datetimeFigureOut">
              <a:rPr kumimoji="1" lang="ja-JP" altLang="en-US" smtClean="0"/>
              <a:t>2020/2/9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9BBD3-3A23-4D07-9E77-14D52F5E57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014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A2F8A-D6B6-48A0-AE22-D8C879CB9003}" type="datetimeFigureOut">
              <a:rPr kumimoji="1" lang="ja-JP" altLang="en-US" smtClean="0"/>
              <a:t>2020/2/9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9BBD3-3A23-4D07-9E77-14D52F5E57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440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0" y="763398"/>
            <a:ext cx="9191866" cy="403855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124" y="2056050"/>
            <a:ext cx="6249751" cy="27459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3524" y="2210880"/>
            <a:ext cx="6249751" cy="274104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1624" y="2012310"/>
            <a:ext cx="6288751" cy="283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861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124" y="2056050"/>
            <a:ext cx="6249751" cy="274590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524" y="2208450"/>
            <a:ext cx="6249751" cy="27459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924" y="2363280"/>
            <a:ext cx="6249751" cy="274104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324" y="2513250"/>
            <a:ext cx="6249751" cy="274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48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ワイド画面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>日本アジアグループ株式会社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yoshi</dc:creator>
  <cp:lastModifiedBy>yoshi</cp:lastModifiedBy>
  <cp:revision>2</cp:revision>
  <dcterms:created xsi:type="dcterms:W3CDTF">2020-02-09T09:19:57Z</dcterms:created>
  <dcterms:modified xsi:type="dcterms:W3CDTF">2020-02-09T09:28:18Z</dcterms:modified>
</cp:coreProperties>
</file>