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</p:sldIdLst>
  <p:sldSz cx="9906000" cy="6858000" type="A4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CC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876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lit_to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230"/>
          <a:stretch>
            <a:fillRect/>
          </a:stretch>
        </p:blipFill>
        <p:spPr bwMode="auto">
          <a:xfrm>
            <a:off x="0" y="6524626"/>
            <a:ext cx="9906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833299" y="3284539"/>
            <a:ext cx="8072702" cy="730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051551"/>
            <a:ext cx="2301081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" y="6524625"/>
            <a:ext cx="36429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>
                <a:solidFill>
                  <a:srgbClr val="FFFFFF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4187" y="2133601"/>
            <a:ext cx="8151813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18"/>
          <p:cNvSpPr txBox="1">
            <a:spLocks noChangeArrowheads="1"/>
          </p:cNvSpPr>
          <p:nvPr userDrawn="1"/>
        </p:nvSpPr>
        <p:spPr bwMode="auto">
          <a:xfrm>
            <a:off x="8806194" y="44625"/>
            <a:ext cx="1209013" cy="2462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【</a:t>
            </a:r>
            <a:r>
              <a:rPr lang="ja-JP" altLang="en-US" sz="1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機密性２</a:t>
            </a:r>
            <a:r>
              <a:rPr lang="en-US" altLang="ja-JP" sz="1000" b="1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82322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7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1"/>
            <a:ext cx="2352675" cy="61261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892925" cy="61261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0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C12D-27C1-4F31-90C9-A93D49E446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0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1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95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FE511-5094-4685-A035-FB392A6605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0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8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3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FFDCE21E-3BF4-4A13-BE4A-B95BE9787BE2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-1"/>
            <a:ext cx="9906000" cy="748453"/>
            <a:chOff x="0" y="0"/>
            <a:chExt cx="5760" cy="344"/>
          </a:xfrm>
        </p:grpSpPr>
        <p:pic>
          <p:nvPicPr>
            <p:cNvPr id="1034" name="Picture 9" descr="mlit_top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36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85381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0"/>
          <a:stretch>
            <a:fillRect/>
          </a:stretch>
        </p:blipFill>
        <p:spPr bwMode="auto">
          <a:xfrm>
            <a:off x="8225765" y="1"/>
            <a:ext cx="168023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14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400" dirty="0"/>
              <a:t>被害状況調査班（機械ＴＥＣ）の活動報告（荒川水系）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88504" y="836712"/>
            <a:ext cx="885698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荒川上流河川事務所管内の荒川水系に設置されている排水機場、水門等の機械設備２５施設の被災状況、不具合状況調査を実施。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日～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7115622" y="4359304"/>
          <a:ext cx="1816868" cy="196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4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施設名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/>
                        <a:t>調査施設数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排水機場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Meiryo UI" panose="020B0604030504040204" pitchFamily="50" charset="-128"/>
                        </a:rPr>
                        <a:t>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水門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４</a:t>
                      </a:r>
                      <a:endParaRPr kumimoji="1" lang="ja-JP" altLang="en-US" sz="14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樋門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樋管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Meiryo UI" panose="020B0604030504040204" pitchFamily="50" charset="-128"/>
                        </a:rPr>
                        <a:t>２０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計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+mn-cs"/>
                        </a:rPr>
                        <a:t>２５</a:t>
                      </a:r>
                      <a:endParaRPr kumimoji="1" lang="ja-JP" altLang="en-US" sz="1400" b="1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620C9D4F-C56E-42B3-B3E9-12B3E61A4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05" y="1956954"/>
            <a:ext cx="2900983" cy="163180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2BA432E-E86D-48FC-A9C0-50F0D2BE6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3" y="1970123"/>
            <a:ext cx="2806988" cy="210524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6CDF887-01F0-4AEA-8598-59975C974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44" y="1912758"/>
            <a:ext cx="2826824" cy="21201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973FB46-9E3E-4F31-9BF8-3F1A3DCC7C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7" y="4306688"/>
            <a:ext cx="2799510" cy="209963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E38D197-64F0-4CF4-A41B-871AEBE58A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05" y="4298632"/>
            <a:ext cx="2810252" cy="21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5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8" y="2189320"/>
            <a:ext cx="2649774" cy="198733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54" y="2189320"/>
            <a:ext cx="2649774" cy="1987331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200" dirty="0"/>
              <a:t>被害状況調査班（機械ＴＥＣ）の活動報告（那珂川・久慈川水系）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39792" y="836712"/>
            <a:ext cx="9000000" cy="12839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常陸河川国道管内の那珂川水系（那珂川、藤井川、江川）及び久慈川水系（久慈川、里川、山田川、玉川）に設置されている樋門・樋管の機械設備の被災状況、不具合状況調査を実施。</a:t>
            </a: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降雨予報に伴い、状況調査に加え、軽微な不具合対応を実施。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(10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日～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en-US" altLang="ja-JP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2422" y="4088924"/>
            <a:ext cx="2900400" cy="276999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扉体シーブ部浮遊物堆積（烏山江川樋門）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35295" y="6309321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戸当り異物撤去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（飯富第二排水樋管）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3969276" y="4077073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樋管全体浸水状況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（向田樋管）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6429686" y="3861049"/>
            <a:ext cx="269977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電動操作不能箇所 予備動力稼働確認</a:t>
            </a:r>
            <a:endParaRPr lang="en-US" altLang="ja-JP" sz="12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（烏山江川樋門）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0" y="2189320"/>
            <a:ext cx="2540007" cy="190500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0" y="4404316"/>
            <a:ext cx="2540007" cy="1905005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5529063" y="4365104"/>
          <a:ext cx="3816426" cy="223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8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水系名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調査施設数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水系名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調査施設数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那珂川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Meiryo UI" panose="020B0604030504040204" pitchFamily="50" charset="-128"/>
                        </a:rPr>
                        <a:t>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久慈川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Meiryo UI" panose="020B0604030504040204" pitchFamily="50" charset="-128"/>
                        </a:rPr>
                        <a:t>２６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lt"/>
                          <a:ea typeface="+mn-ea"/>
                          <a:cs typeface="+mn-cs"/>
                        </a:rPr>
                        <a:t>江川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Meiryo UI" panose="020B0604030504040204" pitchFamily="50" charset="-128"/>
                        </a:rPr>
                        <a:t>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lt"/>
                          <a:ea typeface="+mn-ea"/>
                          <a:cs typeface="+mn-cs"/>
                        </a:rPr>
                        <a:t>里川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Meiryo UI" panose="020B0604030504040204" pitchFamily="50" charset="-128"/>
                        </a:rPr>
                        <a:t>１３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lt"/>
                          <a:ea typeface="+mn-ea"/>
                          <a:cs typeface="+mn-cs"/>
                        </a:rPr>
                        <a:t>藤井川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Meiryo UI" panose="020B0604030504040204" pitchFamily="50" charset="-128"/>
                        </a:rPr>
                        <a:t>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lt"/>
                          <a:ea typeface="+mn-ea"/>
                          <a:cs typeface="+mn-cs"/>
                        </a:rPr>
                        <a:t>山田川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Meiryo UI" panose="020B0604030504040204" pitchFamily="50" charset="-128"/>
                        </a:rPr>
                        <a:t>１４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桜川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Meiryo UI" panose="020B0604030504040204" pitchFamily="50" charset="-128"/>
                        </a:rPr>
                        <a:t>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玉川</a:t>
                      </a:r>
                      <a:endParaRPr kumimoji="1" lang="en-US" altLang="ja-JP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Meiryo UI" panose="020B0604030504040204" pitchFamily="50" charset="-128"/>
                        </a:rPr>
                        <a:t>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計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Meiryo UI" panose="020B0604030504040204" pitchFamily="50" charset="-128"/>
                        </a:rPr>
                        <a:t>１０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計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  <a:cs typeface="Meiryo UI" panose="020B0604030504040204" pitchFamily="50" charset="-128"/>
                        </a:rPr>
                        <a:t>５９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796139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ptx" id="{75BB661A-7159-40AB-A8B9-95C523401A87}" vid="{AD23DF29-DE52-45D5-B687-48F301D686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1086</TotalTime>
  <Words>113</Words>
  <Application>Microsoft Office PowerPoint</Application>
  <PresentationFormat>A4 210 x 297 mm</PresentationFormat>
  <Paragraphs>47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HGP創英角ｺﾞｼｯｸUB</vt:lpstr>
      <vt:lpstr>HG丸ｺﾞｼｯｸM-PRO</vt:lpstr>
      <vt:lpstr>Meiryo UI</vt:lpstr>
      <vt:lpstr>ＭＳ Ｐゴシック</vt:lpstr>
      <vt:lpstr>Arial</vt:lpstr>
      <vt:lpstr>Calibri</vt:lpstr>
      <vt:lpstr>Times New Roman</vt:lpstr>
      <vt:lpstr>1_Blank</vt:lpstr>
      <vt:lpstr>被害状況調査班（機械ＴＥＣ）の活動報告（荒川水系）</vt:lpstr>
      <vt:lpstr>被害状況調査班（機械ＴＥＣ）の活動報告（那珂川・久慈川水系）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2019-10-29T08:19:38Z</cp:lastPrinted>
  <dcterms:created xsi:type="dcterms:W3CDTF">2019-10-15T05:37:21Z</dcterms:created>
  <dcterms:modified xsi:type="dcterms:W3CDTF">2019-10-29T08:36:34Z</dcterms:modified>
</cp:coreProperties>
</file>