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>
        <p:scale>
          <a:sx n="66" d="100"/>
          <a:sy n="66" d="100"/>
        </p:scale>
        <p:origin x="140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11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04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05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63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16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8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4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9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88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06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04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A435C-E5C5-43C4-9EB6-630918CD6BCB}" type="datetimeFigureOut">
              <a:rPr kumimoji="1" lang="ja-JP" altLang="en-US" smtClean="0"/>
              <a:t>2020/6/16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CF11-3CD7-4057-BEB4-9C72A740D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19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r="490" b="2244"/>
          <a:stretch/>
        </p:blipFill>
        <p:spPr>
          <a:xfrm>
            <a:off x="802890" y="1064531"/>
            <a:ext cx="7538221" cy="5569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正方形/長方形 3"/>
          <p:cNvSpPr/>
          <p:nvPr/>
        </p:nvSpPr>
        <p:spPr>
          <a:xfrm>
            <a:off x="0" y="-1"/>
            <a:ext cx="9144000" cy="9060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5" y="178322"/>
            <a:ext cx="913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/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○台風が発生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【3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日前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4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389341" y="6260757"/>
            <a:ext cx="873210" cy="288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48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"/>
            <a:ext cx="9144000" cy="9060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5" y="178322"/>
            <a:ext cx="913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/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○台風が近づいてきた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【1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日前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4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41" y="1486431"/>
            <a:ext cx="6495118" cy="48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5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"/>
            <a:ext cx="9144000" cy="9060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5" y="178322"/>
            <a:ext cx="913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/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○川の水が増えてきた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半日前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4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8" name="Picture 4" descr="http://www.ktr.mlit.go.jp/hitachi/images/kasen/jigyou-kaisyu-3-3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98" y="1044098"/>
            <a:ext cx="7254404" cy="56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7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"/>
            <a:ext cx="9144000" cy="9060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4" y="178322"/>
            <a:ext cx="9327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/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○川の水があふれそう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【5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時間前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4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æ´ªæ°´ã®ç¶æ³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5" y="1256969"/>
            <a:ext cx="8402651" cy="51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8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"/>
            <a:ext cx="9144000" cy="9060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4" y="178322"/>
            <a:ext cx="9327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/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○川の水があふれる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【0</a:t>
            </a:r>
            <a:r>
              <a:rPr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r>
              <a:rPr lang="en-US" altLang="ja-JP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4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3" y="1031045"/>
            <a:ext cx="7620095" cy="571507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920383" y="6327768"/>
            <a:ext cx="3315111" cy="324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72000" rIns="108000" bIns="36000" rtlCol="0" anchor="ctr">
            <a:spAutoFit/>
          </a:bodyPr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令和元年台風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　</a:t>
            </a:r>
            <a:r>
              <a:rPr kumimoji="1" lang="zh-TW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水戸市飯富町地先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97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3662</TotalTime>
  <Words>60</Words>
  <PresentationFormat>画面に合わせる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HG丸ｺﾞｼｯｸM-PRO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2019-09-10T08:03:36Z</cp:lastPrinted>
  <dcterms:created xsi:type="dcterms:W3CDTF">2018-09-18T07:11:48Z</dcterms:created>
  <dcterms:modified xsi:type="dcterms:W3CDTF">2020-06-16T08:36:23Z</dcterms:modified>
</cp:coreProperties>
</file>